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5" r:id="rId1"/>
    <p:sldMasterId id="214748390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7" r:id="rId4"/>
    <p:sldId id="258" r:id="rId5"/>
    <p:sldId id="259" r:id="rId6"/>
    <p:sldId id="278" r:id="rId7"/>
    <p:sldId id="260" r:id="rId8"/>
    <p:sldId id="261" r:id="rId9"/>
    <p:sldId id="262" r:id="rId10"/>
    <p:sldId id="276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  <a:srgbClr val="B2B2B2"/>
    <a:srgbClr val="000099"/>
    <a:srgbClr val="121896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9" autoAdjust="0"/>
    <p:restoredTop sz="89623" autoAdjust="0"/>
  </p:normalViewPr>
  <p:slideViewPr>
    <p:cSldViewPr snapToGrid="0">
      <p:cViewPr varScale="1">
        <p:scale>
          <a:sx n="102" d="100"/>
          <a:sy n="102" d="100"/>
        </p:scale>
        <p:origin x="2334" y="72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Jiang" userId="479591b0-bbdd-467b-a489-7f685e24f696" providerId="ADAL" clId="{2D6B453D-9A3A-4580-9675-6020D9FB805F}"/>
    <pc:docChg chg="undo redo custSel modSld">
      <pc:chgData name="Long Jiang" userId="479591b0-bbdd-467b-a489-7f685e24f696" providerId="ADAL" clId="{2D6B453D-9A3A-4580-9675-6020D9FB805F}" dt="2022-08-02T08:24:40.546" v="138" actId="6549"/>
      <pc:docMkLst>
        <pc:docMk/>
      </pc:docMkLst>
      <pc:sldChg chg="modSp mod">
        <pc:chgData name="Long Jiang" userId="479591b0-bbdd-467b-a489-7f685e24f696" providerId="ADAL" clId="{2D6B453D-9A3A-4580-9675-6020D9FB805F}" dt="2022-08-02T08:20:32.453" v="54" actId="20577"/>
        <pc:sldMkLst>
          <pc:docMk/>
          <pc:sldMk cId="0" sldId="260"/>
        </pc:sldMkLst>
        <pc:spChg chg="mod">
          <ac:chgData name="Long Jiang" userId="479591b0-bbdd-467b-a489-7f685e24f696" providerId="ADAL" clId="{2D6B453D-9A3A-4580-9675-6020D9FB805F}" dt="2022-08-02T08:20:32.453" v="54" actId="20577"/>
          <ac:spMkLst>
            <pc:docMk/>
            <pc:sldMk cId="0" sldId="260"/>
            <ac:spMk id="137" creationId="{00000000-0000-0000-0000-000000000000}"/>
          </ac:spMkLst>
        </pc:spChg>
      </pc:sldChg>
      <pc:sldChg chg="modSp mod">
        <pc:chgData name="Long Jiang" userId="479591b0-bbdd-467b-a489-7f685e24f696" providerId="ADAL" clId="{2D6B453D-9A3A-4580-9675-6020D9FB805F}" dt="2022-08-02T08:24:40.546" v="138" actId="6549"/>
        <pc:sldMkLst>
          <pc:docMk/>
          <pc:sldMk cId="0" sldId="261"/>
        </pc:sldMkLst>
        <pc:spChg chg="mod">
          <ac:chgData name="Long Jiang" userId="479591b0-bbdd-467b-a489-7f685e24f696" providerId="ADAL" clId="{2D6B453D-9A3A-4580-9675-6020D9FB805F}" dt="2022-08-02T08:24:40.546" v="138" actId="6549"/>
          <ac:spMkLst>
            <pc:docMk/>
            <pc:sldMk cId="0" sldId="261"/>
            <ac:spMk id="143" creationId="{00000000-0000-0000-0000-000000000000}"/>
          </ac:spMkLst>
        </pc:spChg>
      </pc:sldChg>
    </pc:docChg>
  </pc:docChgLst>
  <pc:docChgLst>
    <pc:chgData name="Long Jiang" userId="479591b0-bbdd-467b-a489-7f685e24f696" providerId="ADAL" clId="{FD196AE0-E05B-4FC1-ABF4-22C781D4C599}"/>
    <pc:docChg chg="custSel modSld">
      <pc:chgData name="Long Jiang" userId="479591b0-bbdd-467b-a489-7f685e24f696" providerId="ADAL" clId="{FD196AE0-E05B-4FC1-ABF4-22C781D4C599}" dt="2021-09-30T11:38:52.457" v="66" actId="20577"/>
      <pc:docMkLst>
        <pc:docMk/>
      </pc:docMkLst>
      <pc:sldChg chg="modSp mod">
        <pc:chgData name="Long Jiang" userId="479591b0-bbdd-467b-a489-7f685e24f696" providerId="ADAL" clId="{FD196AE0-E05B-4FC1-ABF4-22C781D4C599}" dt="2021-09-30T11:37:04.203" v="38" actId="20577"/>
        <pc:sldMkLst>
          <pc:docMk/>
          <pc:sldMk cId="0" sldId="256"/>
        </pc:sldMkLst>
        <pc:spChg chg="mod">
          <ac:chgData name="Long Jiang" userId="479591b0-bbdd-467b-a489-7f685e24f696" providerId="ADAL" clId="{FD196AE0-E05B-4FC1-ABF4-22C781D4C599}" dt="2021-09-30T11:37:04.203" v="38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39.949" v="65" actId="113"/>
        <pc:sldMkLst>
          <pc:docMk/>
          <pc:sldMk cId="1520732637" sldId="277"/>
        </pc:sldMkLst>
        <pc:spChg chg="mod">
          <ac:chgData name="Long Jiang" userId="479591b0-bbdd-467b-a489-7f685e24f696" providerId="ADAL" clId="{FD196AE0-E05B-4FC1-ABF4-22C781D4C599}" dt="2021-09-30T11:38:39.949" v="65" actId="113"/>
          <ac:spMkLst>
            <pc:docMk/>
            <pc:sldMk cId="1520732637" sldId="277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08.549" v="64" actId="20577"/>
        <pc:sldMkLst>
          <pc:docMk/>
          <pc:sldMk cId="2399176098" sldId="278"/>
        </pc:sldMkLst>
        <pc:spChg chg="mod">
          <ac:chgData name="Long Jiang" userId="479591b0-bbdd-467b-a489-7f685e24f696" providerId="ADAL" clId="{FD196AE0-E05B-4FC1-ABF4-22C781D4C599}" dt="2021-09-30T11:38:08.549" v="64" actId="20577"/>
          <ac:spMkLst>
            <pc:docMk/>
            <pc:sldMk cId="2399176098" sldId="278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7:26.141" v="44" actId="20577"/>
        <pc:sldMkLst>
          <pc:docMk/>
          <pc:sldMk cId="1274542619" sldId="279"/>
        </pc:sldMkLst>
        <pc:spChg chg="mod">
          <ac:chgData name="Long Jiang" userId="479591b0-bbdd-467b-a489-7f685e24f696" providerId="ADAL" clId="{FD196AE0-E05B-4FC1-ABF4-22C781D4C599}" dt="2021-09-30T11:37:26.141" v="44" actId="20577"/>
          <ac:spMkLst>
            <pc:docMk/>
            <pc:sldMk cId="1274542619" sldId="279"/>
            <ac:spMk id="3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52.457" v="66" actId="20577"/>
        <pc:sldMkLst>
          <pc:docMk/>
          <pc:sldMk cId="2451328533" sldId="280"/>
        </pc:sldMkLst>
        <pc:spChg chg="mod">
          <ac:chgData name="Long Jiang" userId="479591b0-bbdd-467b-a489-7f685e24f696" providerId="ADAL" clId="{FD196AE0-E05B-4FC1-ABF4-22C781D4C599}" dt="2021-09-30T11:38:52.457" v="66" actId="20577"/>
          <ac:spMkLst>
            <pc:docMk/>
            <pc:sldMk cId="2451328533" sldId="280"/>
            <ac:spMk id="3" creationId="{00000000-0000-0000-0000-000000000000}"/>
          </ac:spMkLst>
        </pc:spChg>
      </pc:sldChg>
    </pc:docChg>
  </pc:docChgLst>
  <pc:docChgLst>
    <pc:chgData name="Yu, Ting" userId="92efbe2d-e7bb-4a12-b39d-00700da331ea" providerId="ADAL" clId="{988E9CF5-1E9E-4C38-82EA-610188FECE46}"/>
    <pc:docChg chg="custSel addSld delSld modSld modMainMaster">
      <pc:chgData name="Yu, Ting" userId="92efbe2d-e7bb-4a12-b39d-00700da331ea" providerId="ADAL" clId="{988E9CF5-1E9E-4C38-82EA-610188FECE46}" dt="2022-08-01T08:23:31.008" v="129" actId="20577"/>
      <pc:docMkLst>
        <pc:docMk/>
      </pc:docMkLst>
      <pc:sldChg chg="modSp mod">
        <pc:chgData name="Yu, Ting" userId="92efbe2d-e7bb-4a12-b39d-00700da331ea" providerId="ADAL" clId="{988E9CF5-1E9E-4C38-82EA-610188FECE46}" dt="2022-08-01T08:23:31.008" v="129" actId="20577"/>
        <pc:sldMkLst>
          <pc:docMk/>
          <pc:sldMk cId="0" sldId="256"/>
        </pc:sldMkLst>
        <pc:spChg chg="mod">
          <ac:chgData name="Yu, Ting" userId="92efbe2d-e7bb-4a12-b39d-00700da331ea" providerId="ADAL" clId="{988E9CF5-1E9E-4C38-82EA-610188FECE46}" dt="2022-08-01T08:23:31.008" v="129" actId="20577"/>
          <ac:spMkLst>
            <pc:docMk/>
            <pc:sldMk cId="0" sldId="256"/>
            <ac:spMk id="2" creationId="{00000000-0000-0000-0000-000000000000}"/>
          </ac:spMkLst>
        </pc:spChg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57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58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59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60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61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62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045548208" sldId="274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331706717" sldId="275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1520732637" sldId="277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399176098" sldId="278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1274542619" sldId="279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451328533" sldId="280"/>
        </pc:sldMkLst>
      </pc:sldChg>
      <pc:sldMasterChg chg="addSp delSp modSp mod">
        <pc:chgData name="Yu, Ting" userId="92efbe2d-e7bb-4a12-b39d-00700da331ea" providerId="ADAL" clId="{988E9CF5-1E9E-4C38-82EA-610188FECE46}" dt="2022-07-28T13:15:48.555" v="90"/>
        <pc:sldMasterMkLst>
          <pc:docMk/>
          <pc:sldMasterMk cId="0" sldId="2147483765"/>
        </pc:sldMasterMkLst>
        <pc:picChg chg="add del mod">
          <ac:chgData name="Yu, Ting" userId="92efbe2d-e7bb-4a12-b39d-00700da331ea" providerId="ADAL" clId="{988E9CF5-1E9E-4C38-82EA-610188FECE46}" dt="2022-07-28T13:15:20.852" v="79" actId="478"/>
          <ac:picMkLst>
            <pc:docMk/>
            <pc:sldMasterMk cId="0" sldId="2147483765"/>
            <ac:picMk id="12" creationId="{8A818E4B-63F8-4EC3-BB7C-7BF53806206B}"/>
          </ac:picMkLst>
        </pc:picChg>
        <pc:picChg chg="add del mod">
          <ac:chgData name="Yu, Ting" userId="92efbe2d-e7bb-4a12-b39d-00700da331ea" providerId="ADAL" clId="{988E9CF5-1E9E-4C38-82EA-610188FECE46}" dt="2022-07-28T13:15:48.550" v="89"/>
          <ac:picMkLst>
            <pc:docMk/>
            <pc:sldMasterMk cId="0" sldId="2147483765"/>
            <ac:picMk id="14" creationId="{A2AF5EBB-3499-4716-B88F-ECD6CDF20261}"/>
          </ac:picMkLst>
        </pc:picChg>
        <pc:picChg chg="add del mod">
          <ac:chgData name="Yu, Ting" userId="92efbe2d-e7bb-4a12-b39d-00700da331ea" providerId="ADAL" clId="{988E9CF5-1E9E-4C38-82EA-610188FECE46}" dt="2022-07-28T13:05:18.777" v="72" actId="478"/>
          <ac:picMkLst>
            <pc:docMk/>
            <pc:sldMasterMk cId="0" sldId="2147483765"/>
            <ac:picMk id="14" creationId="{BCEF2137-5F8E-4A18-A391-4C23A98AF750}"/>
          </ac:picMkLst>
        </pc:picChg>
        <pc:picChg chg="add del mod">
          <ac:chgData name="Yu, Ting" userId="92efbe2d-e7bb-4a12-b39d-00700da331ea" providerId="ADAL" clId="{988E9CF5-1E9E-4C38-82EA-610188FECE46}" dt="2022-07-28T13:05:19.457" v="73" actId="478"/>
          <ac:picMkLst>
            <pc:docMk/>
            <pc:sldMasterMk cId="0" sldId="2147483765"/>
            <ac:picMk id="15" creationId="{2B649734-26A3-4FB2-8243-27C37A8FBE07}"/>
          </ac:picMkLst>
        </pc:picChg>
        <pc:picChg chg="add del mod">
          <ac:chgData name="Yu, Ting" userId="92efbe2d-e7bb-4a12-b39d-00700da331ea" providerId="ADAL" clId="{988E9CF5-1E9E-4C38-82EA-610188FECE46}" dt="2022-07-28T13:15:48.550" v="89"/>
          <ac:picMkLst>
            <pc:docMk/>
            <pc:sldMasterMk cId="0" sldId="2147483765"/>
            <ac:picMk id="15" creationId="{E2E61A8F-1CF1-4383-8CC0-DBDD9CB713DB}"/>
          </ac:picMkLst>
        </pc:picChg>
        <pc:picChg chg="add mod">
          <ac:chgData name="Yu, Ting" userId="92efbe2d-e7bb-4a12-b39d-00700da331ea" providerId="ADAL" clId="{988E9CF5-1E9E-4C38-82EA-610188FECE46}" dt="2022-07-28T13:05:29.197" v="75"/>
          <ac:picMkLst>
            <pc:docMk/>
            <pc:sldMasterMk cId="0" sldId="2147483765"/>
            <ac:picMk id="17" creationId="{7611912F-0A6A-46AC-9698-00CCE231A671}"/>
          </ac:picMkLst>
        </pc:picChg>
        <pc:picChg chg="add del mod">
          <ac:chgData name="Yu, Ting" userId="92efbe2d-e7bb-4a12-b39d-00700da331ea" providerId="ADAL" clId="{988E9CF5-1E9E-4C38-82EA-610188FECE46}" dt="2022-07-28T13:15:48.550" v="89"/>
          <ac:picMkLst>
            <pc:docMk/>
            <pc:sldMasterMk cId="0" sldId="2147483765"/>
            <ac:picMk id="17" creationId="{9058DFB6-29B3-4283-9664-A0C78AE24F19}"/>
          </ac:picMkLst>
        </pc:picChg>
        <pc:picChg chg="add mod">
          <ac:chgData name="Yu, Ting" userId="92efbe2d-e7bb-4a12-b39d-00700da331ea" providerId="ADAL" clId="{988E9CF5-1E9E-4C38-82EA-610188FECE46}" dt="2022-07-28T13:15:48.555" v="90"/>
          <ac:picMkLst>
            <pc:docMk/>
            <pc:sldMasterMk cId="0" sldId="2147483765"/>
            <ac:picMk id="18" creationId="{0327BC2E-E4A1-4B72-A21C-9E028F6754AC}"/>
          </ac:picMkLst>
        </pc:picChg>
        <pc:picChg chg="add mod">
          <ac:chgData name="Yu, Ting" userId="92efbe2d-e7bb-4a12-b39d-00700da331ea" providerId="ADAL" clId="{988E9CF5-1E9E-4C38-82EA-610188FECE46}" dt="2022-07-28T13:05:29.197" v="75"/>
          <ac:picMkLst>
            <pc:docMk/>
            <pc:sldMasterMk cId="0" sldId="2147483765"/>
            <ac:picMk id="18" creationId="{06627352-1745-49DB-8C91-B1279429FD8B}"/>
          </ac:picMkLst>
        </pc:picChg>
        <pc:picChg chg="add del mod">
          <ac:chgData name="Yu, Ting" userId="92efbe2d-e7bb-4a12-b39d-00700da331ea" providerId="ADAL" clId="{988E9CF5-1E9E-4C38-82EA-610188FECE46}" dt="2022-07-28T13:15:22.710" v="81" actId="478"/>
          <ac:picMkLst>
            <pc:docMk/>
            <pc:sldMasterMk cId="0" sldId="2147483765"/>
            <ac:picMk id="19" creationId="{7611912F-0A6A-46AC-9698-00CCE231A671}"/>
          </ac:picMkLst>
        </pc:picChg>
        <pc:picChg chg="add del mod">
          <ac:chgData name="Yu, Ting" userId="92efbe2d-e7bb-4a12-b39d-00700da331ea" providerId="ADAL" clId="{988E9CF5-1E9E-4C38-82EA-610188FECE46}" dt="2022-07-28T13:15:22.008" v="80" actId="478"/>
          <ac:picMkLst>
            <pc:docMk/>
            <pc:sldMasterMk cId="0" sldId="2147483765"/>
            <ac:picMk id="20" creationId="{06627352-1745-49DB-8C91-B1279429FD8B}"/>
          </ac:picMkLst>
        </pc:picChg>
        <pc:picChg chg="add mod">
          <ac:chgData name="Yu, Ting" userId="92efbe2d-e7bb-4a12-b39d-00700da331ea" providerId="ADAL" clId="{988E9CF5-1E9E-4C38-82EA-610188FECE46}" dt="2022-07-28T13:15:48.555" v="90"/>
          <ac:picMkLst>
            <pc:docMk/>
            <pc:sldMasterMk cId="0" sldId="2147483765"/>
            <ac:picMk id="21" creationId="{F962A923-3896-4831-A667-F36DC1AF3D8E}"/>
          </ac:picMkLst>
        </pc:picChg>
        <pc:picChg chg="add mod">
          <ac:chgData name="Yu, Ting" userId="92efbe2d-e7bb-4a12-b39d-00700da331ea" providerId="ADAL" clId="{988E9CF5-1E9E-4C38-82EA-610188FECE46}" dt="2022-07-28T13:15:48.555" v="90"/>
          <ac:picMkLst>
            <pc:docMk/>
            <pc:sldMasterMk cId="0" sldId="2147483765"/>
            <ac:picMk id="22" creationId="{6B740B19-E789-4A1E-B5E6-E524EEFBA302}"/>
          </ac:picMkLst>
        </pc:picChg>
        <pc:picChg chg="del mod">
          <ac:chgData name="Yu, Ting" userId="92efbe2d-e7bb-4a12-b39d-00700da331ea" providerId="ADAL" clId="{988E9CF5-1E9E-4C38-82EA-610188FECE46}" dt="2022-07-28T09:32:25.375" v="12" actId="478"/>
          <ac:picMkLst>
            <pc:docMk/>
            <pc:sldMasterMk cId="0" sldId="2147483765"/>
            <ac:picMk id="1033" creationId="{00000000-0000-0000-0000-000000000000}"/>
          </ac:picMkLst>
        </pc:picChg>
        <pc:picChg chg="del mod">
          <ac:chgData name="Yu, Ting" userId="92efbe2d-e7bb-4a12-b39d-00700da331ea" providerId="ADAL" clId="{988E9CF5-1E9E-4C38-82EA-610188FECE46}" dt="2022-07-28T09:31:37.525" v="10" actId="478"/>
          <ac:picMkLst>
            <pc:docMk/>
            <pc:sldMasterMk cId="0" sldId="2147483765"/>
            <ac:picMk id="1037" creationId="{00000000-0000-0000-0000-000000000000}"/>
          </ac:picMkLst>
        </pc:picChg>
      </pc:sldMasterChg>
      <pc:sldMasterChg chg="addSp delSp modSp mod">
        <pc:chgData name="Yu, Ting" userId="92efbe2d-e7bb-4a12-b39d-00700da331ea" providerId="ADAL" clId="{988E9CF5-1E9E-4C38-82EA-610188FECE46}" dt="2022-07-28T09:32:40.690" v="14"/>
        <pc:sldMasterMkLst>
          <pc:docMk/>
          <pc:sldMasterMk cId="0" sldId="2147483906"/>
        </pc:sldMasterMkLst>
        <pc:picChg chg="del">
          <ac:chgData name="Yu, Ting" userId="92efbe2d-e7bb-4a12-b39d-00700da331ea" providerId="ADAL" clId="{988E9CF5-1E9E-4C38-82EA-610188FECE46}" dt="2022-07-28T09:32:40.135" v="13" actId="478"/>
          <ac:picMkLst>
            <pc:docMk/>
            <pc:sldMasterMk cId="0" sldId="2147483906"/>
            <ac:picMk id="8" creationId="{00000000-0000-0000-0000-000000000000}"/>
          </ac:picMkLst>
        </pc:picChg>
        <pc:picChg chg="add mod">
          <ac:chgData name="Yu, Ting" userId="92efbe2d-e7bb-4a12-b39d-00700da331ea" providerId="ADAL" clId="{988E9CF5-1E9E-4C38-82EA-610188FECE46}" dt="2022-07-28T09:32:40.690" v="14"/>
          <ac:picMkLst>
            <pc:docMk/>
            <pc:sldMasterMk cId="0" sldId="2147483906"/>
            <ac:picMk id="9" creationId="{1A643D60-EF80-45D4-85EB-6D793F809C7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83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93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b204c397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b204c3975_0_17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b204c3975_0_17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pPr>
                <a:defRPr/>
              </a:pPr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8" name="Google Shape;18;p6" descr="dbcp_light_text.png">
            <a:extLst>
              <a:ext uri="{FF2B5EF4-FFF2-40B4-BE49-F238E27FC236}">
                <a16:creationId xmlns:a16="http://schemas.microsoft.com/office/drawing/2014/main" id="{0327BC2E-E4A1-4B72-A21C-9E028F6754A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9800" y="274639"/>
            <a:ext cx="1206534" cy="12081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F962A923-3896-4831-A667-F36DC1AF3D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2251" y="274637"/>
            <a:ext cx="1145517" cy="1136691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B740B19-E789-4A1E-B5E6-E524EEFBA3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4034" y="274636"/>
            <a:ext cx="1145517" cy="1134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Google Shape;36;p8" descr="dbcp_light_text.png">
            <a:extLst>
              <a:ext uri="{FF2B5EF4-FFF2-40B4-BE49-F238E27FC236}">
                <a16:creationId xmlns:a16="http://schemas.microsoft.com/office/drawing/2014/main" id="{1A643D60-EF80-45D4-85EB-6D793F809C7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205242" y="199800"/>
            <a:ext cx="775061" cy="7969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83333"/>
            <a:ext cx="9144000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Barbados’ National Report on Planned Buoy(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AutoNaut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Program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DBCP– 38, Hybrid meeting, </a:t>
            </a:r>
            <a:r>
              <a:rPr lang="en-US" altLang="zh-CN" sz="2000" b="1" dirty="0">
                <a:solidFill>
                  <a:prstClr val="black"/>
                </a:solidFill>
                <a:ea typeface="+mj-ea"/>
              </a:rPr>
              <a:t>Geneva</a:t>
            </a: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, Switzerland, 1-4 November 2022</a:t>
            </a:r>
          </a:p>
          <a:p>
            <a:pPr algn="ctr">
              <a:lnSpc>
                <a:spcPct val="150000"/>
              </a:lnSpc>
            </a:pPr>
            <a:endParaRPr lang="en-US" altLang="en-US" sz="2000" b="1" dirty="0">
              <a:solidFill>
                <a:prstClr val="black"/>
              </a:solidFill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prstClr val="black"/>
                </a:solidFill>
                <a:ea typeface="+mj-ea"/>
              </a:rPr>
              <a:t>Mr. Jonathan </a:t>
            </a:r>
            <a:r>
              <a:rPr lang="fr-CH" sz="2000" b="1" dirty="0" err="1">
                <a:solidFill>
                  <a:prstClr val="black"/>
                </a:solidFill>
                <a:ea typeface="+mj-ea"/>
              </a:rPr>
              <a:t>Alleyne</a:t>
            </a:r>
            <a:r>
              <a:rPr lang="fr-CH" sz="2000" b="1" dirty="0">
                <a:solidFill>
                  <a:prstClr val="black"/>
                </a:solidFill>
                <a:ea typeface="+mj-ea"/>
              </a:rPr>
              <a:t>, </a:t>
            </a:r>
            <a:r>
              <a:rPr lang="fr-CH" sz="2000" b="1" dirty="0" err="1">
                <a:solidFill>
                  <a:prstClr val="black"/>
                </a:solidFill>
                <a:ea typeface="+mj-ea"/>
              </a:rPr>
              <a:t>Meteorologist</a:t>
            </a:r>
            <a:endParaRPr lang="fr-CH" sz="2000" b="1" dirty="0">
              <a:solidFill>
                <a:prstClr val="black"/>
              </a:solidFill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prstClr val="black"/>
                </a:solidFill>
                <a:ea typeface="+mj-ea"/>
              </a:rPr>
              <a:t>Barbados Meteorological Services</a:t>
            </a:r>
          </a:p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prstClr val="black"/>
                </a:solidFill>
                <a:ea typeface="+mj-ea"/>
              </a:rPr>
              <a:t>Jonathan.alleyne@barbados.gov.bb</a:t>
            </a:r>
            <a:endParaRPr lang="fr-CH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204c3975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BMS </a:t>
            </a:r>
            <a:r>
              <a:rPr lang="en-US" b="1" dirty="0" err="1"/>
              <a:t>AutoNaut</a:t>
            </a:r>
            <a:r>
              <a:rPr lang="en-US" b="1" dirty="0"/>
              <a:t> Monitoring Area</a:t>
            </a:r>
            <a:endParaRPr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EE033F-D4D0-92C7-E8DB-E93EE199DA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24347" t="23897" r="23128" b="12194"/>
          <a:stretch/>
        </p:blipFill>
        <p:spPr>
          <a:xfrm>
            <a:off x="3253402" y="1813422"/>
            <a:ext cx="5747379" cy="3933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7CFB97-A3A7-2C9A-DA0A-B3E87EE43A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09883" y="3667731"/>
            <a:ext cx="3182470" cy="1466733"/>
          </a:xfrm>
          <a:custGeom>
            <a:avLst/>
            <a:gdLst>
              <a:gd name="connsiteX0" fmla="*/ 0 w 2868706"/>
              <a:gd name="connsiteY0" fmla="*/ 0 h 3021105"/>
              <a:gd name="connsiteX1" fmla="*/ 2868706 w 2868706"/>
              <a:gd name="connsiteY1" fmla="*/ 0 h 3021105"/>
              <a:gd name="connsiteX2" fmla="*/ 2868706 w 2868706"/>
              <a:gd name="connsiteY2" fmla="*/ 3021105 h 3021105"/>
              <a:gd name="connsiteX3" fmla="*/ 0 w 2868706"/>
              <a:gd name="connsiteY3" fmla="*/ 3021105 h 3021105"/>
              <a:gd name="connsiteX4" fmla="*/ 0 w 2868706"/>
              <a:gd name="connsiteY4" fmla="*/ 0 h 3021105"/>
              <a:gd name="connsiteX0" fmla="*/ 0 w 2931459"/>
              <a:gd name="connsiteY0" fmla="*/ 0 h 3021105"/>
              <a:gd name="connsiteX1" fmla="*/ 2868706 w 2931459"/>
              <a:gd name="connsiteY1" fmla="*/ 0 h 3021105"/>
              <a:gd name="connsiteX2" fmla="*/ 2931459 w 2931459"/>
              <a:gd name="connsiteY2" fmla="*/ 3021105 h 3021105"/>
              <a:gd name="connsiteX3" fmla="*/ 0 w 2931459"/>
              <a:gd name="connsiteY3" fmla="*/ 3021105 h 3021105"/>
              <a:gd name="connsiteX4" fmla="*/ 0 w 2931459"/>
              <a:gd name="connsiteY4" fmla="*/ 0 h 3021105"/>
              <a:gd name="connsiteX0" fmla="*/ 0 w 2949388"/>
              <a:gd name="connsiteY0" fmla="*/ 0 h 3021105"/>
              <a:gd name="connsiteX1" fmla="*/ 2868706 w 2949388"/>
              <a:gd name="connsiteY1" fmla="*/ 0 h 3021105"/>
              <a:gd name="connsiteX2" fmla="*/ 2949388 w 2949388"/>
              <a:gd name="connsiteY2" fmla="*/ 2976282 h 3021105"/>
              <a:gd name="connsiteX3" fmla="*/ 0 w 2949388"/>
              <a:gd name="connsiteY3" fmla="*/ 3021105 h 3021105"/>
              <a:gd name="connsiteX4" fmla="*/ 0 w 2949388"/>
              <a:gd name="connsiteY4" fmla="*/ 0 h 3021105"/>
              <a:gd name="connsiteX0" fmla="*/ 26894 w 2976282"/>
              <a:gd name="connsiteY0" fmla="*/ 0 h 3039034"/>
              <a:gd name="connsiteX1" fmla="*/ 2895600 w 2976282"/>
              <a:gd name="connsiteY1" fmla="*/ 0 h 3039034"/>
              <a:gd name="connsiteX2" fmla="*/ 2976282 w 2976282"/>
              <a:gd name="connsiteY2" fmla="*/ 2976282 h 3039034"/>
              <a:gd name="connsiteX3" fmla="*/ 0 w 2976282"/>
              <a:gd name="connsiteY3" fmla="*/ 3039034 h 3039034"/>
              <a:gd name="connsiteX4" fmla="*/ 26894 w 2976282"/>
              <a:gd name="connsiteY4" fmla="*/ 0 h 3039034"/>
              <a:gd name="connsiteX0" fmla="*/ 26894 w 3042957"/>
              <a:gd name="connsiteY0" fmla="*/ 0 h 3109632"/>
              <a:gd name="connsiteX1" fmla="*/ 2895600 w 3042957"/>
              <a:gd name="connsiteY1" fmla="*/ 0 h 3109632"/>
              <a:gd name="connsiteX2" fmla="*/ 3042957 w 3042957"/>
              <a:gd name="connsiteY2" fmla="*/ 3109632 h 3109632"/>
              <a:gd name="connsiteX3" fmla="*/ 0 w 3042957"/>
              <a:gd name="connsiteY3" fmla="*/ 3039034 h 3109632"/>
              <a:gd name="connsiteX4" fmla="*/ 26894 w 3042957"/>
              <a:gd name="connsiteY4" fmla="*/ 0 h 3109632"/>
              <a:gd name="connsiteX0" fmla="*/ 0 w 3016063"/>
              <a:gd name="connsiteY0" fmla="*/ 0 h 3134284"/>
              <a:gd name="connsiteX1" fmla="*/ 2868706 w 3016063"/>
              <a:gd name="connsiteY1" fmla="*/ 0 h 3134284"/>
              <a:gd name="connsiteX2" fmla="*/ 3016063 w 3016063"/>
              <a:gd name="connsiteY2" fmla="*/ 3109632 h 3134284"/>
              <a:gd name="connsiteX3" fmla="*/ 344581 w 3016063"/>
              <a:gd name="connsiteY3" fmla="*/ 3134284 h 3134284"/>
              <a:gd name="connsiteX4" fmla="*/ 0 w 3016063"/>
              <a:gd name="connsiteY4" fmla="*/ 0 h 3134284"/>
              <a:gd name="connsiteX0" fmla="*/ 17369 w 2671482"/>
              <a:gd name="connsiteY0" fmla="*/ 0 h 3143809"/>
              <a:gd name="connsiteX1" fmla="*/ 2524125 w 2671482"/>
              <a:gd name="connsiteY1" fmla="*/ 9525 h 3143809"/>
              <a:gd name="connsiteX2" fmla="*/ 2671482 w 2671482"/>
              <a:gd name="connsiteY2" fmla="*/ 3119157 h 3143809"/>
              <a:gd name="connsiteX3" fmla="*/ 0 w 2671482"/>
              <a:gd name="connsiteY3" fmla="*/ 3143809 h 3143809"/>
              <a:gd name="connsiteX4" fmla="*/ 17369 w 2671482"/>
              <a:gd name="connsiteY4" fmla="*/ 0 h 3143809"/>
              <a:gd name="connsiteX0" fmla="*/ 17369 w 2838450"/>
              <a:gd name="connsiteY0" fmla="*/ 0 h 3143809"/>
              <a:gd name="connsiteX1" fmla="*/ 2838450 w 2838450"/>
              <a:gd name="connsiteY1" fmla="*/ 114300 h 3143809"/>
              <a:gd name="connsiteX2" fmla="*/ 2671482 w 2838450"/>
              <a:gd name="connsiteY2" fmla="*/ 3119157 h 3143809"/>
              <a:gd name="connsiteX3" fmla="*/ 0 w 2838450"/>
              <a:gd name="connsiteY3" fmla="*/ 3143809 h 3143809"/>
              <a:gd name="connsiteX4" fmla="*/ 17369 w 2838450"/>
              <a:gd name="connsiteY4" fmla="*/ 0 h 3143809"/>
              <a:gd name="connsiteX0" fmla="*/ 17369 w 2838450"/>
              <a:gd name="connsiteY0" fmla="*/ 9525 h 3029509"/>
              <a:gd name="connsiteX1" fmla="*/ 2838450 w 2838450"/>
              <a:gd name="connsiteY1" fmla="*/ 0 h 3029509"/>
              <a:gd name="connsiteX2" fmla="*/ 2671482 w 2838450"/>
              <a:gd name="connsiteY2" fmla="*/ 3004857 h 3029509"/>
              <a:gd name="connsiteX3" fmla="*/ 0 w 2838450"/>
              <a:gd name="connsiteY3" fmla="*/ 3029509 h 3029509"/>
              <a:gd name="connsiteX4" fmla="*/ 17369 w 2838450"/>
              <a:gd name="connsiteY4" fmla="*/ 9525 h 3029509"/>
              <a:gd name="connsiteX0" fmla="*/ 17369 w 2928657"/>
              <a:gd name="connsiteY0" fmla="*/ 9525 h 3029509"/>
              <a:gd name="connsiteX1" fmla="*/ 2838450 w 2928657"/>
              <a:gd name="connsiteY1" fmla="*/ 0 h 3029509"/>
              <a:gd name="connsiteX2" fmla="*/ 2928657 w 2928657"/>
              <a:gd name="connsiteY2" fmla="*/ 3014382 h 3029509"/>
              <a:gd name="connsiteX3" fmla="*/ 0 w 2928657"/>
              <a:gd name="connsiteY3" fmla="*/ 3029509 h 3029509"/>
              <a:gd name="connsiteX4" fmla="*/ 17369 w 2928657"/>
              <a:gd name="connsiteY4" fmla="*/ 9525 h 3029509"/>
              <a:gd name="connsiteX0" fmla="*/ 17369 w 2928657"/>
              <a:gd name="connsiteY0" fmla="*/ 9525 h 3029509"/>
              <a:gd name="connsiteX1" fmla="*/ 1382990 w 2928657"/>
              <a:gd name="connsiteY1" fmla="*/ 8404 h 3029509"/>
              <a:gd name="connsiteX2" fmla="*/ 2838450 w 2928657"/>
              <a:gd name="connsiteY2" fmla="*/ 0 h 3029509"/>
              <a:gd name="connsiteX3" fmla="*/ 2928657 w 2928657"/>
              <a:gd name="connsiteY3" fmla="*/ 3014382 h 3029509"/>
              <a:gd name="connsiteX4" fmla="*/ 0 w 2928657"/>
              <a:gd name="connsiteY4" fmla="*/ 3029509 h 3029509"/>
              <a:gd name="connsiteX5" fmla="*/ 17369 w 2928657"/>
              <a:gd name="connsiteY5" fmla="*/ 9525 h 3029509"/>
              <a:gd name="connsiteX0" fmla="*/ 17369 w 2928657"/>
              <a:gd name="connsiteY0" fmla="*/ 9525 h 3029509"/>
              <a:gd name="connsiteX1" fmla="*/ 1382990 w 2928657"/>
              <a:gd name="connsiteY1" fmla="*/ 8404 h 3029509"/>
              <a:gd name="connsiteX2" fmla="*/ 2895484 w 2928657"/>
              <a:gd name="connsiteY2" fmla="*/ 0 h 3029509"/>
              <a:gd name="connsiteX3" fmla="*/ 2928657 w 2928657"/>
              <a:gd name="connsiteY3" fmla="*/ 3014382 h 3029509"/>
              <a:gd name="connsiteX4" fmla="*/ 0 w 2928657"/>
              <a:gd name="connsiteY4" fmla="*/ 3029509 h 3029509"/>
              <a:gd name="connsiteX5" fmla="*/ 17369 w 2928657"/>
              <a:gd name="connsiteY5" fmla="*/ 9525 h 3029509"/>
              <a:gd name="connsiteX0" fmla="*/ 17369 w 2914398"/>
              <a:gd name="connsiteY0" fmla="*/ 9525 h 3029509"/>
              <a:gd name="connsiteX1" fmla="*/ 1382990 w 2914398"/>
              <a:gd name="connsiteY1" fmla="*/ 8404 h 3029509"/>
              <a:gd name="connsiteX2" fmla="*/ 2895484 w 2914398"/>
              <a:gd name="connsiteY2" fmla="*/ 0 h 3029509"/>
              <a:gd name="connsiteX3" fmla="*/ 2914398 w 2914398"/>
              <a:gd name="connsiteY3" fmla="*/ 2963252 h 3029509"/>
              <a:gd name="connsiteX4" fmla="*/ 0 w 2914398"/>
              <a:gd name="connsiteY4" fmla="*/ 3029509 h 3029509"/>
              <a:gd name="connsiteX5" fmla="*/ 17369 w 2914398"/>
              <a:gd name="connsiteY5" fmla="*/ 9525 h 302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398" h="3029509">
                <a:moveTo>
                  <a:pt x="17369" y="9525"/>
                </a:moveTo>
                <a:lnTo>
                  <a:pt x="1382990" y="8404"/>
                </a:lnTo>
                <a:lnTo>
                  <a:pt x="2895484" y="0"/>
                </a:lnTo>
                <a:lnTo>
                  <a:pt x="2914398" y="2963252"/>
                </a:lnTo>
                <a:lnTo>
                  <a:pt x="0" y="3029509"/>
                </a:lnTo>
                <a:cubicBezTo>
                  <a:pt x="5790" y="1981573"/>
                  <a:pt x="11579" y="1057461"/>
                  <a:pt x="17369" y="952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8828A5-358B-AFA2-B3C3-6A1E7445B6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05768" y="5134464"/>
            <a:ext cx="1790700" cy="26161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srgbClr val="FF0000"/>
                </a:solidFill>
              </a:rPr>
              <a:t>AutoNaut</a:t>
            </a:r>
            <a:r>
              <a:rPr lang="en-US" sz="1050" dirty="0">
                <a:solidFill>
                  <a:srgbClr val="FF0000"/>
                </a:solidFill>
              </a:rPr>
              <a:t> Monitoring Area</a:t>
            </a:r>
            <a:endParaRPr lang="en-BB" sz="105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0B9F79-5946-C1BE-3344-0BAF9D015F2D}"/>
              </a:ext>
            </a:extLst>
          </p:cNvPr>
          <p:cNvSpPr txBox="1"/>
          <p:nvPr/>
        </p:nvSpPr>
        <p:spPr>
          <a:xfrm>
            <a:off x="0" y="4737273"/>
            <a:ext cx="313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AutoNauts</a:t>
            </a:r>
            <a:r>
              <a:rPr lang="en-US" dirty="0"/>
              <a:t> will be deployed offshore just east of Barbados in the Atlantic Ocean</a:t>
            </a:r>
            <a:endParaRPr lang="en-B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6590B4-4E15-66FB-9A5C-CFC3FB524C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" y="1813422"/>
            <a:ext cx="2995874" cy="2079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439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204c3975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Implementation</a:t>
            </a:r>
            <a:endParaRPr b="1" dirty="0"/>
          </a:p>
        </p:txBody>
      </p:sp>
      <p:sp>
        <p:nvSpPr>
          <p:cNvPr id="124" name="Google Shape;124;g5b204c3975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31800">
              <a:lnSpc>
                <a:spcPct val="115000"/>
              </a:lnSpc>
              <a:spcBef>
                <a:spcPts val="600"/>
              </a:spcBef>
              <a:buSzPts val="3200"/>
            </a:pPr>
            <a:r>
              <a:rPr lang="en-US" sz="2400" b="1" dirty="0"/>
              <a:t>Purpose:</a:t>
            </a:r>
            <a:r>
              <a:rPr lang="en-US" sz="2400" dirty="0"/>
              <a:t> Advance BMS early warning systems and collect meteorological and oceanographic data for both climatological research and forecasting purposes. </a:t>
            </a:r>
          </a:p>
          <a:p>
            <a:pPr marL="457200" indent="-431800">
              <a:lnSpc>
                <a:spcPct val="115000"/>
              </a:lnSpc>
              <a:spcBef>
                <a:spcPts val="600"/>
              </a:spcBef>
              <a:buSzPts val="3200"/>
            </a:pPr>
            <a:endParaRPr lang="en-US" sz="2400" dirty="0"/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en-US" sz="2400" b="1" dirty="0"/>
              <a:t>Aim:</a:t>
            </a:r>
            <a:r>
              <a:rPr lang="en-US" sz="2400" dirty="0"/>
              <a:t> By the beginning of the 2023 hurricane season BMS intends to have 4 </a:t>
            </a:r>
            <a:r>
              <a:rPr lang="en-US" sz="2400" dirty="0" err="1"/>
              <a:t>AutoNauts</a:t>
            </a:r>
            <a:r>
              <a:rPr lang="en-US" sz="2400" dirty="0"/>
              <a:t> monitoring conditions within the area bounded by latitude 10-14N, longitude 50-59W.</a:t>
            </a:r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endParaRPr lang="en-US" sz="2400" b="1" dirty="0"/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r>
              <a:rPr lang="en-US" sz="2400" b="1" dirty="0"/>
              <a:t>Monitoring Variables</a:t>
            </a:r>
            <a:r>
              <a:rPr lang="en-US" sz="2400" dirty="0"/>
              <a:t>: Wind speed and direction, air temperature, humidity, barometric pressure, swell height and direction.</a:t>
            </a:r>
          </a:p>
          <a:p>
            <a:pPr marL="25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15ED6-2E9F-CC42-5202-0D8F5B33A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51" y="0"/>
            <a:ext cx="1336249" cy="1336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Highlights</a:t>
            </a:r>
            <a:endParaRPr b="1" dirty="0"/>
          </a:p>
        </p:txBody>
      </p:sp>
      <p:sp>
        <p:nvSpPr>
          <p:cNvPr id="131" name="Google Shape;131;g5b204c3975_0_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4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Vessels are powered by renewable energy</a:t>
            </a:r>
          </a:p>
          <a:p>
            <a:pPr>
              <a:spcBef>
                <a:spcPts val="640"/>
              </a:spcBef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spcBef>
                <a:spcPts val="64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Vessels are remotely controlled</a:t>
            </a:r>
          </a:p>
          <a:p>
            <a:pPr>
              <a:spcBef>
                <a:spcPts val="640"/>
              </a:spcBef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spcBef>
                <a:spcPts val="64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BMS will progressively add to its fleet to improve data density across the monitoring area.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lvl="0" indent="-400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endParaRPr sz="24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2D37F-F650-49CA-F4A1-EBCD5E3CF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51" y="0"/>
            <a:ext cx="1336249" cy="13362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Highlights</a:t>
            </a:r>
            <a:endParaRPr b="1" dirty="0"/>
          </a:p>
        </p:txBody>
      </p:sp>
      <p:sp>
        <p:nvSpPr>
          <p:cNvPr id="131" name="Google Shape;131;g5b204c3975_0_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4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BMS aims to work directly with Regional Specialized Meteorological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place these vessels specifically within areas of interest dictated by the threat of hazardous circumstances or forecast conditions.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4CF6D-3859-26A1-B626-976F0BDEE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51" y="0"/>
            <a:ext cx="1336249" cy="133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7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4400" dirty="0"/>
              <a:t>Key Issues and Risks</a:t>
            </a:r>
            <a:endParaRPr lang="en-US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endParaRPr lang="en-US" sz="2700" dirty="0"/>
          </a:p>
          <a:p>
            <a:pPr marL="457200" lvl="0" indent="-400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endParaRPr lang="en-US" sz="2700" dirty="0"/>
          </a:p>
          <a:p>
            <a:pPr marL="457200" lvl="0" indent="-400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Vandalism</a:t>
            </a:r>
          </a:p>
          <a:p>
            <a:pPr marL="457200" lvl="0" indent="-400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endParaRPr lang="en-US" sz="2700" dirty="0"/>
          </a:p>
          <a:p>
            <a:pPr marL="457200" lvl="0" indent="-400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Theft</a:t>
            </a:r>
          </a:p>
          <a:p>
            <a:pPr marL="457200" lvl="0" indent="-400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endParaRPr lang="en-US" sz="2700" dirty="0"/>
          </a:p>
          <a:p>
            <a:pPr marL="457200" lvl="0" indent="-400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Fouling</a:t>
            </a:r>
          </a:p>
          <a:p>
            <a:pPr marL="457200" lvl="0" indent="-400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endParaRPr lang="en-US" sz="2700" dirty="0"/>
          </a:p>
          <a:p>
            <a:pPr marL="457200" lvl="0" indent="-400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Vessels max speed: 5 knots</a:t>
            </a:r>
          </a:p>
          <a:p>
            <a:pPr marL="5715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E7ABD-02FF-A919-4935-61400D9E2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51" y="0"/>
            <a:ext cx="1336249" cy="13362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/>
              <a:t>Impacts/Benefits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00050">
              <a:lnSpc>
                <a:spcPct val="80000"/>
              </a:lnSpc>
              <a:spcBef>
                <a:spcPts val="0"/>
              </a:spcBef>
              <a:buSzPts val="2700"/>
              <a:defRPr/>
            </a:pPr>
            <a:r>
              <a:rPr lang="en-US" sz="2800" dirty="0"/>
              <a:t>Monitoring environmental conditions especially during hazardous weather with no risk to human life</a:t>
            </a:r>
          </a:p>
          <a:p>
            <a:pPr marL="457200" marR="0" lvl="0" indent="-4000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ts val="2700"/>
              <a:buFont typeface="Arial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000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ts val="2700"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Improved density of </a:t>
            </a:r>
            <a:r>
              <a:rPr lang="en-US" sz="2700" dirty="0">
                <a:solidFill>
                  <a:prstClr val="black"/>
                </a:solidFill>
                <a:latin typeface="Calibri"/>
              </a:rPr>
              <a:t>in-situ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over open water</a:t>
            </a:r>
          </a:p>
          <a:p>
            <a:pPr marL="457200" marR="0" lvl="0" indent="-4000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ts val="2700"/>
              <a:buFont typeface="Arial" pitchFamily="34" charset="0"/>
              <a:buChar char="•"/>
              <a:tabLst/>
              <a:defRPr/>
            </a:pPr>
            <a:endParaRPr lang="en-US" sz="2700" dirty="0">
              <a:solidFill>
                <a:prstClr val="black"/>
              </a:solidFill>
              <a:latin typeface="Calibri"/>
            </a:endParaRPr>
          </a:p>
          <a:p>
            <a:pPr marL="457200" marR="0" lvl="0" indent="-4000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ts val="2700"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Improved early warning systems</a:t>
            </a:r>
          </a:p>
          <a:p>
            <a:pPr marL="457200" marR="0" lvl="0" indent="-4000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ts val="2700"/>
              <a:buFont typeface="Arial" pitchFamily="34" charset="0"/>
              <a:buChar char="•"/>
              <a:tabLst/>
              <a:defRPr/>
            </a:pPr>
            <a:endParaRPr lang="en-US" sz="2700" dirty="0">
              <a:solidFill>
                <a:prstClr val="black"/>
              </a:solidFill>
              <a:latin typeface="Calibri"/>
            </a:endParaRPr>
          </a:p>
          <a:p>
            <a:pPr marL="457200" marR="0" lvl="0" indent="-4000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ts val="2700"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Forecast/model verification based on collected data</a:t>
            </a:r>
          </a:p>
          <a:p>
            <a:pPr marL="457200" marR="0" lvl="0" indent="-4000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ts val="2700"/>
              <a:buFont typeface="Arial" pitchFamily="34" charset="0"/>
              <a:buChar char="•"/>
              <a:tabLst/>
              <a:defRPr/>
            </a:pPr>
            <a:endParaRPr lang="en-US" sz="2700" dirty="0">
              <a:solidFill>
                <a:prstClr val="black"/>
              </a:solidFill>
              <a:latin typeface="Calibri"/>
            </a:endParaRPr>
          </a:p>
          <a:p>
            <a:pPr marL="457200" marR="0" lvl="0" indent="-4000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ts val="2700"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Collection of data for research and climatological purposes.</a:t>
            </a:r>
            <a:endParaRPr sz="27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A001F-9E55-A702-FA00-A39C579EA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51" y="0"/>
            <a:ext cx="1336249" cy="13362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b204c3975_0_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Needed Assistance / Advice</a:t>
            </a:r>
            <a:endParaRPr dirty="0"/>
          </a:p>
        </p:txBody>
      </p:sp>
      <p:sp>
        <p:nvSpPr>
          <p:cNvPr id="150" name="Google Shape;150;g5b204c3975_0_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External f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unding would be a tremendous asset to the yearly maintenance and overall longevity of the project.</a:t>
            </a:r>
          </a:p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Guidance on the best strategies to sustain the project as well as provide an impactful product </a:t>
            </a:r>
            <a:endParaRPr lang="en-B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2800" dirty="0"/>
          </a:p>
          <a:p>
            <a:pPr marL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dirty="0"/>
              <a:t>     </a:t>
            </a:r>
            <a:endParaRPr sz="2800"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4E3FD-CAD9-04E7-C459-58DA7BD85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51" y="0"/>
            <a:ext cx="1336249" cy="13362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2301875"/>
            <a:ext cx="7772400" cy="1470025"/>
          </a:xfrm>
        </p:spPr>
        <p:txBody>
          <a:bodyPr/>
          <a:lstStyle/>
          <a:p>
            <a:r>
              <a:rPr lang="en-US" sz="4800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00100" y="3771900"/>
            <a:ext cx="8039100" cy="17526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/>
              <a:t>Mr. Jonathan Alleyne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/>
              <a:t>Barbados Meteorological Services</a:t>
            </a:r>
          </a:p>
        </p:txBody>
      </p:sp>
    </p:spTree>
    <p:extLst>
      <p:ext uri="{BB962C8B-B14F-4D97-AF65-F5344CB8AC3E}">
        <p14:creationId xmlns:p14="http://schemas.microsoft.com/office/powerpoint/2010/main" val="89023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33881</TotalTime>
  <Words>306</Words>
  <Application>Microsoft Office PowerPoint</Application>
  <PresentationFormat>On-screen Show (4:3)</PresentationFormat>
  <Paragraphs>59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 Theme</vt:lpstr>
      <vt:lpstr>Custom Design</vt:lpstr>
      <vt:lpstr>PowerPoint Presentation</vt:lpstr>
      <vt:lpstr>BMS AutoNaut Monitoring Area</vt:lpstr>
      <vt:lpstr>Implementation</vt:lpstr>
      <vt:lpstr>Highlights</vt:lpstr>
      <vt:lpstr>Highlights</vt:lpstr>
      <vt:lpstr>Key Issues and Risks</vt:lpstr>
      <vt:lpstr>Impacts/Benefits</vt:lpstr>
      <vt:lpstr>Needed Assistance / Advice</vt:lpstr>
      <vt:lpstr>Thank you!</vt:lpstr>
    </vt:vector>
  </TitlesOfParts>
  <Company>IOC/UNESCO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DBCP-33 TC report</dc:title>
  <dc:creator>Long Jiang</dc:creator>
  <cp:lastModifiedBy>Barbados Meteorological Service</cp:lastModifiedBy>
  <cp:revision>741</cp:revision>
  <cp:lastPrinted>2017-11-08T15:57:27Z</cp:lastPrinted>
  <dcterms:created xsi:type="dcterms:W3CDTF">2008-01-30T04:31:58Z</dcterms:created>
  <dcterms:modified xsi:type="dcterms:W3CDTF">2022-09-01T17:01:52Z</dcterms:modified>
</cp:coreProperties>
</file>