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207" r:id="rId1"/>
  </p:sldMasterIdLst>
  <p:notesMasterIdLst>
    <p:notesMasterId r:id="rId11"/>
  </p:notesMasterIdLst>
  <p:handoutMasterIdLst>
    <p:handoutMasterId r:id="rId12"/>
  </p:handoutMasterIdLst>
  <p:sldIdLst>
    <p:sldId id="2271" r:id="rId2"/>
    <p:sldId id="2283" r:id="rId3"/>
    <p:sldId id="2284" r:id="rId4"/>
    <p:sldId id="2288" r:id="rId5"/>
    <p:sldId id="2289" r:id="rId6"/>
    <p:sldId id="2287" r:id="rId7"/>
    <p:sldId id="2290" r:id="rId8"/>
    <p:sldId id="412" r:id="rId9"/>
    <p:sldId id="403" r:id="rId10"/>
  </p:sldIdLst>
  <p:sldSz cx="9144000" cy="5143500" type="screen16x9"/>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BDD"/>
    <a:srgbClr val="0432FF"/>
    <a:srgbClr val="00FDFF"/>
    <a:srgbClr val="009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51"/>
    <p:restoredTop sz="95394" autoAdjust="0"/>
  </p:normalViewPr>
  <p:slideViewPr>
    <p:cSldViewPr>
      <p:cViewPr varScale="1">
        <p:scale>
          <a:sx n="85" d="100"/>
          <a:sy n="85" d="100"/>
        </p:scale>
        <p:origin x="414" y="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95" d="100"/>
        <a:sy n="195" d="100"/>
      </p:scale>
      <p:origin x="0" y="0"/>
    </p:cViewPr>
  </p:sorterViewPr>
  <p:notesViewPr>
    <p:cSldViewPr>
      <p:cViewPr varScale="1">
        <p:scale>
          <a:sx n="71" d="100"/>
          <a:sy n="71" d="100"/>
        </p:scale>
        <p:origin x="359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9B38B4-A8E0-1E42-8345-CFAC0A30BF99}"/>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eaLnBrk="1" hangingPunct="1">
              <a:defRPr sz="1200">
                <a:latin typeface="Arial"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C76A365A-074E-C344-B1FC-BF82F2DF2EED}"/>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eaLnBrk="1" hangingPunct="1">
              <a:defRPr sz="1200">
                <a:latin typeface="Arial" charset="0"/>
                <a:ea typeface="ＭＳ Ｐゴシック" charset="-128"/>
              </a:defRPr>
            </a:lvl1pPr>
          </a:lstStyle>
          <a:p>
            <a:pPr>
              <a:defRPr/>
            </a:pPr>
            <a:fld id="{41F35190-3549-FD44-895E-1CDAC5329081}" type="datetimeFigureOut">
              <a:rPr lang="en-US"/>
              <a:pPr>
                <a:defRPr/>
              </a:pPr>
              <a:t>9/14/2022</a:t>
            </a:fld>
            <a:endParaRPr lang="en-US"/>
          </a:p>
        </p:txBody>
      </p:sp>
      <p:sp>
        <p:nvSpPr>
          <p:cNvPr id="4" name="Footer Placeholder 3">
            <a:extLst>
              <a:ext uri="{FF2B5EF4-FFF2-40B4-BE49-F238E27FC236}">
                <a16:creationId xmlns:a16="http://schemas.microsoft.com/office/drawing/2014/main" id="{C0C852CA-4080-6F42-8A15-6E76BA0535BA}"/>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eaLnBrk="1" hangingPunct="1">
              <a:defRPr sz="1200">
                <a:latin typeface="Arial" charset="0"/>
                <a:ea typeface="ＭＳ Ｐゴシック" charset="-128"/>
              </a:defRPr>
            </a:lvl1pPr>
          </a:lstStyle>
          <a:p>
            <a:pPr>
              <a:defRPr/>
            </a:pPr>
            <a:endParaRPr lang="en-US"/>
          </a:p>
        </p:txBody>
      </p:sp>
      <p:sp>
        <p:nvSpPr>
          <p:cNvPr id="5" name="Slide Number Placeholder 4">
            <a:extLst>
              <a:ext uri="{FF2B5EF4-FFF2-40B4-BE49-F238E27FC236}">
                <a16:creationId xmlns:a16="http://schemas.microsoft.com/office/drawing/2014/main" id="{B840BE38-61AE-A94A-BC87-DC20BCC5C03A}"/>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eaLnBrk="1" hangingPunct="1">
              <a:defRPr sz="1200">
                <a:latin typeface="Arial" charset="0"/>
                <a:ea typeface="ＭＳ Ｐゴシック" charset="-128"/>
              </a:defRPr>
            </a:lvl1pPr>
          </a:lstStyle>
          <a:p>
            <a:pPr>
              <a:defRPr/>
            </a:pPr>
            <a:fld id="{D482FD41-4CF2-9D4B-A3C3-E95D886D7125}" type="slidenum">
              <a:rPr lang="en-US"/>
              <a:pPr>
                <a:defRPr/>
              </a:pPr>
              <a:t>‹#›</a:t>
            </a:fld>
            <a:endParaRPr lang="en-US"/>
          </a:p>
        </p:txBody>
      </p:sp>
    </p:spTree>
    <p:extLst>
      <p:ext uri="{BB962C8B-B14F-4D97-AF65-F5344CB8AC3E}">
        <p14:creationId xmlns:p14="http://schemas.microsoft.com/office/powerpoint/2010/main" val="625013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52780D-38BD-044F-82C1-93E0BCDA719B}"/>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eaLnBrk="1" hangingPunct="1">
              <a:defRPr sz="1200">
                <a:latin typeface="Arial" charset="0"/>
                <a:ea typeface="ＭＳ Ｐゴシック" charset="-128"/>
              </a:defRPr>
            </a:lvl1pPr>
          </a:lstStyle>
          <a:p>
            <a:pPr>
              <a:defRPr/>
            </a:pPr>
            <a:endParaRPr lang="en-US"/>
          </a:p>
        </p:txBody>
      </p:sp>
      <p:sp>
        <p:nvSpPr>
          <p:cNvPr id="3" name="Date Placeholder 2">
            <a:extLst>
              <a:ext uri="{FF2B5EF4-FFF2-40B4-BE49-F238E27FC236}">
                <a16:creationId xmlns:a16="http://schemas.microsoft.com/office/drawing/2014/main" id="{36684076-83E2-654E-8858-870E435B78D4}"/>
              </a:ext>
            </a:extLst>
          </p:cNvPr>
          <p:cNvSpPr>
            <a:spLocks noGrp="1"/>
          </p:cNvSpPr>
          <p:nvPr>
            <p:ph type="dt" idx="1"/>
          </p:nvPr>
        </p:nvSpPr>
        <p:spPr>
          <a:xfrm>
            <a:off x="3970938" y="0"/>
            <a:ext cx="3037840" cy="466434"/>
          </a:xfrm>
          <a:prstGeom prst="rect">
            <a:avLst/>
          </a:prstGeom>
        </p:spPr>
        <p:txBody>
          <a:bodyPr vert="horz" lIns="93177" tIns="46589" rIns="93177" bIns="46589" rtlCol="0"/>
          <a:lstStyle>
            <a:lvl1pPr algn="r" eaLnBrk="1" hangingPunct="1">
              <a:defRPr sz="1200">
                <a:latin typeface="Arial" charset="0"/>
                <a:ea typeface="ＭＳ Ｐゴシック" charset="-128"/>
              </a:defRPr>
            </a:lvl1pPr>
          </a:lstStyle>
          <a:p>
            <a:pPr>
              <a:defRPr/>
            </a:pPr>
            <a:fld id="{D1707BA2-E127-084A-BBE4-CB6D410BF55C}" type="datetimeFigureOut">
              <a:rPr lang="en-US"/>
              <a:pPr>
                <a:defRPr/>
              </a:pPr>
              <a:t>9/14/2022</a:t>
            </a:fld>
            <a:endParaRPr lang="en-US"/>
          </a:p>
        </p:txBody>
      </p:sp>
      <p:sp>
        <p:nvSpPr>
          <p:cNvPr id="4" name="Slide Image Placeholder 3">
            <a:extLst>
              <a:ext uri="{FF2B5EF4-FFF2-40B4-BE49-F238E27FC236}">
                <a16:creationId xmlns:a16="http://schemas.microsoft.com/office/drawing/2014/main" id="{D30C804B-1762-7743-9FDE-3484C1D330E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9E551B5-E9BB-F34C-AC2A-7C6ED94EAD9E}"/>
              </a:ext>
            </a:extLst>
          </p:cNvPr>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0224AAB-15F9-9343-BA74-202E46A65988}"/>
              </a:ext>
            </a:extLst>
          </p:cNvPr>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eaLnBrk="1" hangingPunct="1">
              <a:defRPr sz="1200">
                <a:latin typeface="Arial" charset="0"/>
                <a:ea typeface="ＭＳ Ｐゴシック" charset="-128"/>
              </a:defRPr>
            </a:lvl1pPr>
          </a:lstStyle>
          <a:p>
            <a:pPr>
              <a:defRPr/>
            </a:pPr>
            <a:endParaRPr lang="en-US"/>
          </a:p>
        </p:txBody>
      </p:sp>
      <p:sp>
        <p:nvSpPr>
          <p:cNvPr id="7" name="Slide Number Placeholder 6">
            <a:extLst>
              <a:ext uri="{FF2B5EF4-FFF2-40B4-BE49-F238E27FC236}">
                <a16:creationId xmlns:a16="http://schemas.microsoft.com/office/drawing/2014/main" id="{17196742-3895-6F45-81CB-2349454E0CE7}"/>
              </a:ext>
            </a:extLst>
          </p:cNvPr>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eaLnBrk="1" hangingPunct="1">
              <a:defRPr sz="1200">
                <a:latin typeface="Arial" charset="0"/>
                <a:ea typeface="ＭＳ Ｐゴシック" charset="-128"/>
              </a:defRPr>
            </a:lvl1pPr>
          </a:lstStyle>
          <a:p>
            <a:pPr>
              <a:defRPr/>
            </a:pPr>
            <a:fld id="{A50F7D33-A6BC-1C4F-8EE5-7CE9DB464BC6}" type="slidenum">
              <a:rPr lang="en-US"/>
              <a:pPr>
                <a:defRPr/>
              </a:pPr>
              <a:t>‹#›</a:t>
            </a:fld>
            <a:endParaRPr lang="en-US"/>
          </a:p>
        </p:txBody>
      </p:sp>
    </p:spTree>
    <p:extLst>
      <p:ext uri="{BB962C8B-B14F-4D97-AF65-F5344CB8AC3E}">
        <p14:creationId xmlns:p14="http://schemas.microsoft.com/office/powerpoint/2010/main" val="2620059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Slide Image Placeholder 1">
            <a:extLst>
              <a:ext uri="{FF2B5EF4-FFF2-40B4-BE49-F238E27FC236}">
                <a16:creationId xmlns:a16="http://schemas.microsoft.com/office/drawing/2014/main" id="{A8F194A7-9EBC-8B44-96F0-327E9CF20046}"/>
              </a:ext>
            </a:extLst>
          </p:cNvPr>
          <p:cNvSpPr>
            <a:spLocks noGrp="1" noRot="1" noChangeAspect="1" noChangeArrowheads="1" noTextEdit="1"/>
          </p:cNvSpPr>
          <p:nvPr>
            <p:ph type="sldImg"/>
          </p:nvPr>
        </p:nvSpPr>
        <p:spPr>
          <a:xfrm>
            <a:off x="717550" y="1162050"/>
            <a:ext cx="5575300" cy="3136900"/>
          </a:xfrm>
          <a:ln/>
        </p:spPr>
      </p:sp>
      <p:sp>
        <p:nvSpPr>
          <p:cNvPr id="162818" name="Notes Placeholder 2">
            <a:extLst>
              <a:ext uri="{FF2B5EF4-FFF2-40B4-BE49-F238E27FC236}">
                <a16:creationId xmlns:a16="http://schemas.microsoft.com/office/drawing/2014/main" id="{38355747-0AA3-8F49-A9B9-0D8878C225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Good afternoon </a:t>
            </a:r>
            <a:endParaRPr lang="es-CL"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altLang="en-US" dirty="0"/>
              <a:t>On behalf Emilio Talavera and </a:t>
            </a:r>
            <a:r>
              <a:rPr lang="en-US" altLang="en-US" dirty="0" err="1"/>
              <a:t>i</a:t>
            </a:r>
            <a:r>
              <a:rPr lang="en-US" altLang="en-US" dirty="0"/>
              <a:t> I would like to welcome to you all to this meeting. </a:t>
            </a:r>
          </a:p>
          <a:p>
            <a:endParaRPr lang="en-US" altLang="en-US" dirty="0"/>
          </a:p>
        </p:txBody>
      </p:sp>
      <p:sp>
        <p:nvSpPr>
          <p:cNvPr id="162819" name="Slide Number Placeholder 3">
            <a:extLst>
              <a:ext uri="{FF2B5EF4-FFF2-40B4-BE49-F238E27FC236}">
                <a16:creationId xmlns:a16="http://schemas.microsoft.com/office/drawing/2014/main" id="{C15C26D1-35C5-7E4B-A822-60D16ABA7D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568">
              <a:defRPr sz="1000">
                <a:solidFill>
                  <a:schemeClr val="tx1"/>
                </a:solidFill>
                <a:latin typeface="Times New Roman" panose="02020603050405020304" pitchFamily="18" charset="0"/>
              </a:defRPr>
            </a:lvl1pPr>
            <a:lvl2pPr marL="757066" indent="-291179" defTabSz="949568">
              <a:defRPr sz="1000">
                <a:solidFill>
                  <a:schemeClr val="tx1"/>
                </a:solidFill>
                <a:latin typeface="Times New Roman" panose="02020603050405020304" pitchFamily="18" charset="0"/>
              </a:defRPr>
            </a:lvl2pPr>
            <a:lvl3pPr marL="1164717" indent="-232943" defTabSz="949568">
              <a:defRPr sz="1000">
                <a:solidFill>
                  <a:schemeClr val="tx1"/>
                </a:solidFill>
                <a:latin typeface="Times New Roman" panose="02020603050405020304" pitchFamily="18" charset="0"/>
              </a:defRPr>
            </a:lvl3pPr>
            <a:lvl4pPr marL="1630604" indent="-232943" defTabSz="949568">
              <a:defRPr sz="1000">
                <a:solidFill>
                  <a:schemeClr val="tx1"/>
                </a:solidFill>
                <a:latin typeface="Times New Roman" panose="02020603050405020304" pitchFamily="18" charset="0"/>
              </a:defRPr>
            </a:lvl4pPr>
            <a:lvl5pPr marL="2096491" indent="-232943" defTabSz="949568">
              <a:defRPr sz="1000">
                <a:solidFill>
                  <a:schemeClr val="tx1"/>
                </a:solidFill>
                <a:latin typeface="Times New Roman" panose="02020603050405020304" pitchFamily="18" charset="0"/>
              </a:defRPr>
            </a:lvl5pPr>
            <a:lvl6pPr marL="2562377" indent="-232943" defTabSz="949568" eaLnBrk="0" fontAlgn="base" hangingPunct="0">
              <a:spcBef>
                <a:spcPct val="0"/>
              </a:spcBef>
              <a:spcAft>
                <a:spcPct val="0"/>
              </a:spcAft>
              <a:defRPr sz="1000">
                <a:solidFill>
                  <a:schemeClr val="tx1"/>
                </a:solidFill>
                <a:latin typeface="Times New Roman" panose="02020603050405020304" pitchFamily="18" charset="0"/>
              </a:defRPr>
            </a:lvl6pPr>
            <a:lvl7pPr marL="3028264" indent="-232943" defTabSz="949568" eaLnBrk="0" fontAlgn="base" hangingPunct="0">
              <a:spcBef>
                <a:spcPct val="0"/>
              </a:spcBef>
              <a:spcAft>
                <a:spcPct val="0"/>
              </a:spcAft>
              <a:defRPr sz="1000">
                <a:solidFill>
                  <a:schemeClr val="tx1"/>
                </a:solidFill>
                <a:latin typeface="Times New Roman" panose="02020603050405020304" pitchFamily="18" charset="0"/>
              </a:defRPr>
            </a:lvl7pPr>
            <a:lvl8pPr marL="3494151" indent="-232943" defTabSz="949568" eaLnBrk="0" fontAlgn="base" hangingPunct="0">
              <a:spcBef>
                <a:spcPct val="0"/>
              </a:spcBef>
              <a:spcAft>
                <a:spcPct val="0"/>
              </a:spcAft>
              <a:defRPr sz="1000">
                <a:solidFill>
                  <a:schemeClr val="tx1"/>
                </a:solidFill>
                <a:latin typeface="Times New Roman" panose="02020603050405020304" pitchFamily="18" charset="0"/>
              </a:defRPr>
            </a:lvl8pPr>
            <a:lvl9pPr marL="3960038" indent="-232943" defTabSz="949568" eaLnBrk="0" fontAlgn="base" hangingPunct="0">
              <a:spcBef>
                <a:spcPct val="0"/>
              </a:spcBef>
              <a:spcAft>
                <a:spcPct val="0"/>
              </a:spcAft>
              <a:defRPr sz="1000">
                <a:solidFill>
                  <a:schemeClr val="tx1"/>
                </a:solidFill>
                <a:latin typeface="Times New Roman" panose="02020603050405020304" pitchFamily="18" charset="0"/>
              </a:defRPr>
            </a:lvl9pPr>
          </a:lstStyle>
          <a:p>
            <a:pPr>
              <a:defRPr/>
            </a:pPr>
            <a:fld id="{D5B88E67-5DB3-9448-B7EF-E1ADF2A355F5}" type="slidenum">
              <a:rPr lang="en-US" altLang="en-US" sz="1200">
                <a:solidFill>
                  <a:srgbClr val="000000"/>
                </a:solidFill>
                <a:ea typeface="+mn-ea"/>
              </a:rPr>
              <a:pPr>
                <a:defRPr/>
              </a:pPr>
              <a:t>1</a:t>
            </a:fld>
            <a:endParaRPr lang="en-US" altLang="en-US" sz="1200">
              <a:solidFill>
                <a:srgbClr val="000000"/>
              </a:solidFill>
              <a:ea typeface="+mn-ea"/>
            </a:endParaRPr>
          </a:p>
        </p:txBody>
      </p:sp>
    </p:spTree>
    <p:extLst>
      <p:ext uri="{BB962C8B-B14F-4D97-AF65-F5344CB8AC3E}">
        <p14:creationId xmlns:p14="http://schemas.microsoft.com/office/powerpoint/2010/main" val="2811798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To answer questions related to PacWave22 as the Communication Test, Regional Exercises, available Tools and Post-Exercise Evaluations, the IOC and Pacwave22 </a:t>
            </a:r>
            <a:r>
              <a:rPr lang="es-CL" sz="1200" kern="1200" dirty="0" err="1">
                <a:solidFill>
                  <a:schemeClr val="tx1"/>
                </a:solidFill>
                <a:effectLst/>
                <a:latin typeface="+mn-lt"/>
                <a:ea typeface="+mn-ea"/>
                <a:cs typeface="+mn-cs"/>
              </a:rPr>
              <a:t>is</a:t>
            </a:r>
            <a:r>
              <a:rPr lang="es-CL" sz="1200" kern="1200" dirty="0">
                <a:solidFill>
                  <a:schemeClr val="tx1"/>
                </a:solidFill>
                <a:effectLst/>
                <a:latin typeface="+mn-lt"/>
                <a:ea typeface="+mn-ea"/>
                <a:cs typeface="+mn-cs"/>
              </a:rPr>
              <a:t> hosting </a:t>
            </a:r>
            <a:r>
              <a:rPr lang="es-CL" sz="1200" kern="1200" dirty="0" err="1">
                <a:solidFill>
                  <a:schemeClr val="tx1"/>
                </a:solidFill>
                <a:effectLst/>
                <a:latin typeface="+mn-lt"/>
                <a:ea typeface="+mn-ea"/>
                <a:cs typeface="+mn-cs"/>
              </a:rPr>
              <a:t>this</a:t>
            </a:r>
            <a:r>
              <a:rPr lang="es-CL" sz="1200" kern="1200" dirty="0">
                <a:solidFill>
                  <a:schemeClr val="tx1"/>
                </a:solidFill>
                <a:effectLst/>
                <a:latin typeface="+mn-lt"/>
                <a:ea typeface="+mn-ea"/>
                <a:cs typeface="+mn-cs"/>
              </a:rPr>
              <a:t> </a:t>
            </a:r>
            <a:r>
              <a:rPr lang="es-CL" sz="1200" kern="1200" dirty="0" err="1">
                <a:solidFill>
                  <a:schemeClr val="tx1"/>
                </a:solidFill>
                <a:effectLst/>
                <a:latin typeface="+mn-lt"/>
                <a:ea typeface="+mn-ea"/>
                <a:cs typeface="+mn-cs"/>
              </a:rPr>
              <a:t>informational</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webinar</a:t>
            </a:r>
            <a:endParaRPr lang="es-CL" sz="1200" kern="1200" baseline="0" dirty="0">
              <a:solidFill>
                <a:schemeClr val="tx1"/>
              </a:solidFill>
              <a:effectLst/>
              <a:latin typeface="+mn-lt"/>
              <a:ea typeface="+mn-ea"/>
              <a:cs typeface="+mn-cs"/>
            </a:endParaRPr>
          </a:p>
          <a:p>
            <a:endParaRPr lang="es-CL" sz="1200" kern="1200" dirty="0">
              <a:solidFill>
                <a:schemeClr val="tx1"/>
              </a:solidFill>
              <a:effectLst/>
              <a:latin typeface="+mn-lt"/>
              <a:ea typeface="+mn-ea"/>
              <a:cs typeface="+mn-cs"/>
            </a:endParaRPr>
          </a:p>
          <a:p>
            <a:endParaRPr lang="en-US" baseline="0" dirty="0"/>
          </a:p>
        </p:txBody>
      </p:sp>
      <p:sp>
        <p:nvSpPr>
          <p:cNvPr id="4" name="Slide Number Placeholder 3"/>
          <p:cNvSpPr>
            <a:spLocks noGrp="1"/>
          </p:cNvSpPr>
          <p:nvPr>
            <p:ph type="sldNum" sz="quarter" idx="5"/>
          </p:nvPr>
        </p:nvSpPr>
        <p:spPr/>
        <p:txBody>
          <a:bodyPr/>
          <a:lstStyle/>
          <a:p>
            <a:pPr>
              <a:defRPr/>
            </a:pPr>
            <a:fld id="{A50F7D33-A6BC-1C4F-8EE5-7CE9DB464BC6}" type="slidenum">
              <a:rPr lang="en-US" smtClean="0"/>
              <a:pPr>
                <a:defRPr/>
              </a:pPr>
              <a:t>2</a:t>
            </a:fld>
            <a:endParaRPr lang="en-US"/>
          </a:p>
        </p:txBody>
      </p:sp>
    </p:spTree>
    <p:extLst>
      <p:ext uri="{BB962C8B-B14F-4D97-AF65-F5344CB8AC3E}">
        <p14:creationId xmlns:p14="http://schemas.microsoft.com/office/powerpoint/2010/main" val="3090459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lvl="0"/>
            <a:r>
              <a:rPr lang="en-US" dirty="0"/>
              <a:t>the manual update involves a series of actions. </a:t>
            </a:r>
          </a:p>
          <a:p>
            <a:pPr lvl="0"/>
            <a:r>
              <a:rPr lang="en-US" dirty="0"/>
              <a:t>Among these we highlight: </a:t>
            </a:r>
          </a:p>
          <a:p>
            <a:pPr lvl="0"/>
            <a:r>
              <a:rPr lang="en-US" dirty="0"/>
              <a:t>The specifics characteristics  of</a:t>
            </a:r>
            <a:r>
              <a:rPr lang="en-US" baseline="0" dirty="0"/>
              <a:t> pacwave2022. </a:t>
            </a:r>
            <a:endParaRPr lang="en-US" dirty="0"/>
          </a:p>
          <a:p>
            <a:pPr lvl="0"/>
            <a:r>
              <a:rPr lang="en-US" dirty="0"/>
              <a:t>if there is any member country that already have settle a date for the </a:t>
            </a:r>
            <a:r>
              <a:rPr lang="en-US" dirty="0" err="1"/>
              <a:t>Pacwave</a:t>
            </a:r>
            <a:r>
              <a:rPr lang="en-US" dirty="0"/>
              <a:t> exercises</a:t>
            </a:r>
          </a:p>
          <a:p>
            <a:pPr lvl="0"/>
            <a:r>
              <a:rPr lang="en-US" dirty="0"/>
              <a:t>We need to ask this to the countries once the</a:t>
            </a:r>
            <a:r>
              <a:rPr lang="en-US" baseline="0" dirty="0"/>
              <a:t> circular letter is sent.  I propose to ask by e-mail this information, July 14.</a:t>
            </a:r>
            <a:endParaRPr lang="en-US" dirty="0"/>
          </a:p>
          <a:p>
            <a:pPr lvl="0"/>
            <a:endParaRPr lang="es-CL" baseline="0" dirty="0"/>
          </a:p>
          <a:p>
            <a:pPr lvl="0"/>
            <a:r>
              <a:rPr lang="en-GB" sz="1200" kern="1200" dirty="0">
                <a:solidFill>
                  <a:schemeClr val="tx1"/>
                </a:solidFill>
                <a:effectLst/>
                <a:latin typeface="+mn-lt"/>
                <a:ea typeface="+mn-ea"/>
                <a:cs typeface="+mn-cs"/>
              </a:rPr>
              <a:t>The manual also include</a:t>
            </a:r>
            <a:r>
              <a:rPr lang="en-GB" sz="1200" kern="1200" baseline="0" dirty="0">
                <a:solidFill>
                  <a:schemeClr val="tx1"/>
                </a:solidFill>
                <a:effectLst/>
                <a:latin typeface="+mn-lt"/>
                <a:ea typeface="+mn-ea"/>
                <a:cs typeface="+mn-cs"/>
              </a:rPr>
              <a:t> details about the evaluation tools. </a:t>
            </a:r>
          </a:p>
          <a:p>
            <a:pPr lvl="0"/>
            <a:endParaRPr lang="en-GB"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The second </a:t>
            </a:r>
            <a:r>
              <a:rPr lang="en-US" sz="1200" kern="1200" baseline="0" dirty="0" err="1">
                <a:solidFill>
                  <a:schemeClr val="tx1"/>
                </a:solidFill>
                <a:effectLst/>
                <a:latin typeface="+mn-lt"/>
                <a:ea typeface="+mn-ea"/>
                <a:cs typeface="+mn-cs"/>
              </a:rPr>
              <a:t>questionaire</a:t>
            </a:r>
            <a:r>
              <a:rPr lang="en-US" sz="1200" kern="1200" baseline="0" dirty="0">
                <a:solidFill>
                  <a:schemeClr val="tx1"/>
                </a:solidFill>
                <a:effectLst/>
                <a:latin typeface="+mn-lt"/>
                <a:ea typeface="+mn-ea"/>
                <a:cs typeface="+mn-cs"/>
              </a:rPr>
              <a:t>  will be used for the countries' individual </a:t>
            </a:r>
            <a:r>
              <a:rPr lang="en-US" sz="1200" kern="1200" baseline="0" dirty="0" err="1">
                <a:solidFill>
                  <a:schemeClr val="tx1"/>
                </a:solidFill>
                <a:effectLst/>
                <a:latin typeface="+mn-lt"/>
                <a:ea typeface="+mn-ea"/>
                <a:cs typeface="+mn-cs"/>
              </a:rPr>
              <a:t>excercises</a:t>
            </a:r>
            <a:r>
              <a:rPr lang="en-US" sz="1200" kern="1200" baseline="0" dirty="0">
                <a:solidFill>
                  <a:schemeClr val="tx1"/>
                </a:solidFill>
                <a:effectLst/>
                <a:latin typeface="+mn-lt"/>
                <a:ea typeface="+mn-ea"/>
                <a:cs typeface="+mn-cs"/>
              </a:rPr>
              <a:t>.</a:t>
            </a:r>
          </a:p>
          <a:p>
            <a:pPr lvl="0"/>
            <a:r>
              <a:rPr lang="en-US" sz="1200" kern="1200" baseline="0" dirty="0">
                <a:solidFill>
                  <a:schemeClr val="tx1"/>
                </a:solidFill>
                <a:effectLst/>
                <a:latin typeface="+mn-lt"/>
                <a:ea typeface="+mn-ea"/>
                <a:cs typeface="+mn-cs"/>
              </a:rPr>
              <a:t>We hope the countries can address </a:t>
            </a:r>
            <a:r>
              <a:rPr lang="en-US" sz="1200" kern="1200" baseline="0" dirty="0" err="1">
                <a:solidFill>
                  <a:schemeClr val="tx1"/>
                </a:solidFill>
                <a:effectLst/>
                <a:latin typeface="+mn-lt"/>
                <a:ea typeface="+mn-ea"/>
                <a:cs typeface="+mn-cs"/>
              </a:rPr>
              <a:t>objetive</a:t>
            </a:r>
            <a:r>
              <a:rPr lang="en-US" sz="1200" kern="1200" baseline="0" dirty="0">
                <a:solidFill>
                  <a:schemeClr val="tx1"/>
                </a:solidFill>
                <a:effectLst/>
                <a:latin typeface="+mn-lt"/>
                <a:ea typeface="+mn-ea"/>
                <a:cs typeface="+mn-cs"/>
              </a:rPr>
              <a:t> b and c trough these </a:t>
            </a:r>
            <a:r>
              <a:rPr lang="en-US" sz="1200" kern="1200" baseline="0" dirty="0" err="1">
                <a:solidFill>
                  <a:schemeClr val="tx1"/>
                </a:solidFill>
                <a:effectLst/>
                <a:latin typeface="+mn-lt"/>
                <a:ea typeface="+mn-ea"/>
                <a:cs typeface="+mn-cs"/>
              </a:rPr>
              <a:t>excercises</a:t>
            </a:r>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Could you please explain it in more details</a:t>
            </a:r>
            <a:endParaRPr lang="en-GB" sz="1200" kern="1200" baseline="0" dirty="0">
              <a:solidFill>
                <a:schemeClr val="tx1"/>
              </a:solidFill>
              <a:effectLst/>
              <a:latin typeface="+mn-lt"/>
              <a:ea typeface="+mn-ea"/>
              <a:cs typeface="+mn-cs"/>
            </a:endParaRPr>
          </a:p>
          <a:p>
            <a:pPr lvl="0"/>
            <a:r>
              <a:rPr lang="en-GB" sz="1200" kern="1200" baseline="0" dirty="0">
                <a:solidFill>
                  <a:schemeClr val="tx1"/>
                </a:solidFill>
                <a:effectLst/>
                <a:latin typeface="+mn-lt"/>
                <a:ea typeface="+mn-ea"/>
                <a:cs typeface="+mn-cs"/>
              </a:rPr>
              <a:t>Questionnaire that we will use to asses </a:t>
            </a:r>
            <a:r>
              <a:rPr lang="en-GB" sz="1200" kern="1200" baseline="0" dirty="0" err="1">
                <a:solidFill>
                  <a:schemeClr val="tx1"/>
                </a:solidFill>
                <a:effectLst/>
                <a:latin typeface="+mn-lt"/>
                <a:ea typeface="+mn-ea"/>
                <a:cs typeface="+mn-cs"/>
              </a:rPr>
              <a:t>Pacwave</a:t>
            </a:r>
            <a:r>
              <a:rPr lang="en-GB" sz="1200" kern="1200" baseline="0" dirty="0">
                <a:solidFill>
                  <a:schemeClr val="tx1"/>
                </a:solidFill>
                <a:effectLst/>
                <a:latin typeface="+mn-lt"/>
                <a:ea typeface="+mn-ea"/>
                <a:cs typeface="+mn-cs"/>
              </a:rPr>
              <a:t> exercise </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We need to asses both</a:t>
            </a:r>
            <a:r>
              <a:rPr lang="en-GB" sz="1200" kern="1200" baseline="0" dirty="0">
                <a:solidFill>
                  <a:schemeClr val="tx1"/>
                </a:solidFill>
                <a:effectLst/>
                <a:latin typeface="+mn-lt"/>
                <a:ea typeface="+mn-ea"/>
                <a:cs typeface="+mn-cs"/>
              </a:rPr>
              <a:t> the live test communication test that will be held 13 October this questionnaire will address objective a test communication test from the approved and developing tsunami service providers.  </a:t>
            </a:r>
          </a:p>
          <a:p>
            <a:pPr lvl="0"/>
            <a:r>
              <a:rPr lang="es-CL" sz="1200" kern="1200" baseline="0" dirty="0">
                <a:solidFill>
                  <a:schemeClr val="tx1"/>
                </a:solidFill>
                <a:effectLst/>
                <a:latin typeface="+mn-lt"/>
                <a:ea typeface="+mn-ea"/>
                <a:cs typeface="+mn-cs"/>
              </a:rPr>
              <a:t>And </a:t>
            </a:r>
            <a:r>
              <a:rPr lang="es-CL" sz="1200" kern="1200" baseline="0" dirty="0" err="1">
                <a:solidFill>
                  <a:schemeClr val="tx1"/>
                </a:solidFill>
                <a:effectLst/>
                <a:latin typeface="+mn-lt"/>
                <a:ea typeface="+mn-ea"/>
                <a:cs typeface="+mn-cs"/>
              </a:rPr>
              <a:t>other</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questionarire</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where</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will</a:t>
            </a:r>
            <a:r>
              <a:rPr lang="es-CL" sz="1200" kern="1200" baseline="0" dirty="0">
                <a:solidFill>
                  <a:schemeClr val="tx1"/>
                </a:solidFill>
                <a:effectLst/>
                <a:latin typeface="+mn-lt"/>
                <a:ea typeface="+mn-ea"/>
                <a:cs typeface="+mn-cs"/>
              </a:rPr>
              <a:t> be </a:t>
            </a:r>
            <a:r>
              <a:rPr lang="es-CL" sz="1200" kern="1200" baseline="0" dirty="0" err="1">
                <a:solidFill>
                  <a:schemeClr val="tx1"/>
                </a:solidFill>
                <a:effectLst/>
                <a:latin typeface="+mn-lt"/>
                <a:ea typeface="+mn-ea"/>
                <a:cs typeface="+mn-cs"/>
              </a:rPr>
              <a:t>addressed</a:t>
            </a:r>
            <a:r>
              <a:rPr lang="es-CL" sz="1200" kern="1200" baseline="0" dirty="0">
                <a:solidFill>
                  <a:schemeClr val="tx1"/>
                </a:solidFill>
                <a:effectLst/>
                <a:latin typeface="+mn-lt"/>
                <a:ea typeface="+mn-ea"/>
                <a:cs typeface="+mn-cs"/>
              </a:rPr>
              <a:t> to </a:t>
            </a:r>
            <a:r>
              <a:rPr lang="es-CL" sz="1200" kern="1200" baseline="0" dirty="0" err="1">
                <a:solidFill>
                  <a:schemeClr val="tx1"/>
                </a:solidFill>
                <a:effectLst/>
                <a:latin typeface="+mn-lt"/>
                <a:ea typeface="+mn-ea"/>
                <a:cs typeface="+mn-cs"/>
              </a:rPr>
              <a:t>gather</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informatón</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regarding</a:t>
            </a:r>
            <a:r>
              <a:rPr lang="es-CL" sz="1200" kern="1200" baseline="0" dirty="0">
                <a:solidFill>
                  <a:schemeClr val="tx1"/>
                </a:solidFill>
                <a:effectLst/>
                <a:latin typeface="+mn-lt"/>
                <a:ea typeface="+mn-ea"/>
                <a:cs typeface="+mn-cs"/>
              </a:rPr>
              <a:t> objetive b, c and d </a:t>
            </a:r>
            <a:r>
              <a:rPr lang="es-CL" sz="1200" kern="1200" baseline="0" dirty="0" err="1">
                <a:solidFill>
                  <a:schemeClr val="tx1"/>
                </a:solidFill>
                <a:effectLst/>
                <a:latin typeface="+mn-lt"/>
                <a:ea typeface="+mn-ea"/>
                <a:cs typeface="+mn-cs"/>
              </a:rPr>
              <a:t>if</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its</a:t>
            </a:r>
            <a:r>
              <a:rPr lang="es-CL" sz="1200" kern="1200" baseline="0" dirty="0">
                <a:solidFill>
                  <a:schemeClr val="tx1"/>
                </a:solidFill>
                <a:effectLst/>
                <a:latin typeface="+mn-lt"/>
                <a:ea typeface="+mn-ea"/>
                <a:cs typeface="+mn-cs"/>
              </a:rPr>
              <a:t> </a:t>
            </a:r>
            <a:r>
              <a:rPr lang="es-CL" sz="1200" kern="1200" baseline="0" dirty="0" err="1">
                <a:solidFill>
                  <a:schemeClr val="tx1"/>
                </a:solidFill>
                <a:effectLst/>
                <a:latin typeface="+mn-lt"/>
                <a:ea typeface="+mn-ea"/>
                <a:cs typeface="+mn-cs"/>
              </a:rPr>
              <a:t>approved</a:t>
            </a:r>
            <a:r>
              <a:rPr lang="es-CL" sz="1200" kern="1200" baseline="0" dirty="0">
                <a:solidFill>
                  <a:schemeClr val="tx1"/>
                </a:solidFill>
                <a:effectLst/>
                <a:latin typeface="+mn-lt"/>
                <a:ea typeface="+mn-ea"/>
                <a:cs typeface="+mn-cs"/>
              </a:rPr>
              <a:t> in </a:t>
            </a:r>
            <a:r>
              <a:rPr lang="es-CL" sz="1200" kern="1200" baseline="0" dirty="0" err="1">
                <a:solidFill>
                  <a:schemeClr val="tx1"/>
                </a:solidFill>
                <a:effectLst/>
                <a:latin typeface="+mn-lt"/>
                <a:ea typeface="+mn-ea"/>
                <a:cs typeface="+mn-cs"/>
              </a:rPr>
              <a:t>the</a:t>
            </a:r>
            <a:r>
              <a:rPr lang="es-CL" sz="1200" kern="1200" baseline="0" dirty="0">
                <a:solidFill>
                  <a:schemeClr val="tx1"/>
                </a:solidFill>
                <a:effectLst/>
                <a:latin typeface="+mn-lt"/>
                <a:ea typeface="+mn-ea"/>
                <a:cs typeface="+mn-cs"/>
              </a:rPr>
              <a:t> . </a:t>
            </a:r>
            <a:endParaRPr lang="es-CL" sz="1200" kern="1200" dirty="0">
              <a:solidFill>
                <a:schemeClr val="tx1"/>
              </a:solidFill>
              <a:effectLst/>
              <a:latin typeface="+mn-lt"/>
              <a:ea typeface="+mn-ea"/>
              <a:cs typeface="+mn-cs"/>
            </a:endParaRPr>
          </a:p>
          <a:p>
            <a:endParaRPr lang="es-CL" dirty="0"/>
          </a:p>
        </p:txBody>
      </p:sp>
      <p:sp>
        <p:nvSpPr>
          <p:cNvPr id="4" name="Marcador de número de diapositiva 3"/>
          <p:cNvSpPr>
            <a:spLocks noGrp="1"/>
          </p:cNvSpPr>
          <p:nvPr>
            <p:ph type="sldNum" sz="quarter" idx="10"/>
          </p:nvPr>
        </p:nvSpPr>
        <p:spPr/>
        <p:txBody>
          <a:bodyPr/>
          <a:lstStyle/>
          <a:p>
            <a:pPr>
              <a:defRPr/>
            </a:pPr>
            <a:fld id="{A50F7D33-A6BC-1C4F-8EE5-7CE9DB464BC6}" type="slidenum">
              <a:rPr lang="en-US" smtClean="0"/>
              <a:pPr>
                <a:defRPr/>
              </a:pPr>
              <a:t>3</a:t>
            </a:fld>
            <a:endParaRPr lang="en-US"/>
          </a:p>
        </p:txBody>
      </p:sp>
    </p:spTree>
    <p:extLst>
      <p:ext uri="{BB962C8B-B14F-4D97-AF65-F5344CB8AC3E}">
        <p14:creationId xmlns:p14="http://schemas.microsoft.com/office/powerpoint/2010/main" val="4097798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aim of the webinars is t</a:t>
            </a:r>
            <a:r>
              <a:rPr lang="en-US" sz="1200" kern="1200" dirty="0">
                <a:solidFill>
                  <a:schemeClr val="tx1"/>
                </a:solidFill>
                <a:effectLst/>
                <a:latin typeface="+mn-lt"/>
                <a:ea typeface="+mn-ea"/>
                <a:cs typeface="+mn-cs"/>
              </a:rPr>
              <a:t>o answer questions related to the conduct of PacWave22, the ITIC and IOC will host PacWave22 informational webinars on 17 August 2022, 1900 UTC 24 August 2022, at 0300 UTC.  Connection details will be sent to all PTWS TNCs and TWFPs via email</a:t>
            </a:r>
          </a:p>
          <a:p>
            <a:endParaRPr lang="en-US" baseline="0" dirty="0"/>
          </a:p>
          <a:p>
            <a:r>
              <a:rPr lang="en-US" baseline="0" dirty="0"/>
              <a:t>We need to discuss the topics that we want to address in the webinar</a:t>
            </a:r>
          </a:p>
          <a:p>
            <a:r>
              <a:rPr lang="en-US" baseline="0" dirty="0"/>
              <a:t>What things do you think we can talk about in the seminars</a:t>
            </a:r>
          </a:p>
          <a:p>
            <a:endParaRPr lang="en-US" baseline="0" dirty="0"/>
          </a:p>
          <a:p>
            <a:r>
              <a:rPr lang="en-US" baseline="0" dirty="0"/>
              <a:t>Regarding the speakers</a:t>
            </a:r>
          </a:p>
          <a:p>
            <a:endParaRPr lang="en-US" baseline="0" dirty="0"/>
          </a:p>
          <a:p>
            <a:r>
              <a:rPr lang="en-US" baseline="0" dirty="0"/>
              <a:t>Spanish: Margarita and Emilio</a:t>
            </a:r>
          </a:p>
          <a:p>
            <a:r>
              <a:rPr lang="en-US" baseline="0" dirty="0"/>
              <a:t>English : Carolina/Laura</a:t>
            </a:r>
          </a:p>
          <a:p>
            <a:r>
              <a:rPr lang="en-US" baseline="0" dirty="0"/>
              <a:t>French: Antoine</a:t>
            </a:r>
          </a:p>
          <a:p>
            <a:endParaRPr lang="en-US" baseline="0" dirty="0"/>
          </a:p>
          <a:p>
            <a:r>
              <a:rPr lang="en-US" baseline="0" dirty="0"/>
              <a:t>I know you have a lots of  experience with </a:t>
            </a:r>
            <a:r>
              <a:rPr lang="en-US" baseline="0" dirty="0" err="1"/>
              <a:t>tsucat</a:t>
            </a:r>
            <a:r>
              <a:rPr lang="en-US" baseline="0" dirty="0"/>
              <a:t>, so do you think it could be a good topic to talk about</a:t>
            </a:r>
          </a:p>
          <a:p>
            <a:r>
              <a:rPr lang="en-US" dirty="0"/>
              <a:t>Emilio do you thin you could take care of </a:t>
            </a:r>
            <a:r>
              <a:rPr lang="en-US" dirty="0" err="1"/>
              <a:t>catac</a:t>
            </a:r>
            <a:r>
              <a:rPr lang="en-US" dirty="0"/>
              <a:t> matters.</a:t>
            </a:r>
          </a:p>
          <a:p>
            <a:r>
              <a:rPr lang="en-US" dirty="0" err="1"/>
              <a:t>iuta</a:t>
            </a:r>
            <a:r>
              <a:rPr lang="en-US" dirty="0"/>
              <a:t> I would like to ask you if you could be a speaker a webinar</a:t>
            </a:r>
            <a:endParaRPr lang="es-CL" dirty="0"/>
          </a:p>
        </p:txBody>
      </p:sp>
      <p:sp>
        <p:nvSpPr>
          <p:cNvPr id="4" name="Marcador de número de diapositiva 3"/>
          <p:cNvSpPr>
            <a:spLocks noGrp="1"/>
          </p:cNvSpPr>
          <p:nvPr>
            <p:ph type="sldNum" sz="quarter" idx="10"/>
          </p:nvPr>
        </p:nvSpPr>
        <p:spPr/>
        <p:txBody>
          <a:bodyPr/>
          <a:lstStyle/>
          <a:p>
            <a:pPr>
              <a:defRPr/>
            </a:pPr>
            <a:fld id="{A50F7D33-A6BC-1C4F-8EE5-7CE9DB464BC6}" type="slidenum">
              <a:rPr lang="en-US" smtClean="0"/>
              <a:pPr>
                <a:defRPr/>
              </a:pPr>
              <a:t>4</a:t>
            </a:fld>
            <a:endParaRPr lang="en-US"/>
          </a:p>
        </p:txBody>
      </p:sp>
    </p:spTree>
    <p:extLst>
      <p:ext uri="{BB962C8B-B14F-4D97-AF65-F5344CB8AC3E}">
        <p14:creationId xmlns:p14="http://schemas.microsoft.com/office/powerpoint/2010/main" val="1390832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aim of the webinars is t</a:t>
            </a:r>
            <a:r>
              <a:rPr lang="en-US" sz="1200" kern="1200" dirty="0">
                <a:solidFill>
                  <a:schemeClr val="tx1"/>
                </a:solidFill>
                <a:effectLst/>
                <a:latin typeface="+mn-lt"/>
                <a:ea typeface="+mn-ea"/>
                <a:cs typeface="+mn-cs"/>
              </a:rPr>
              <a:t>o answer questions related to the conduct of PacWave22, the ITIC and IOC will host PacWave22 informational webinars on 17 August 2022, 1900 UTC 24 August 2022, at 0300 UTC.  Connection details will be sent to all PTWS TNCs and TWFPs via email</a:t>
            </a:r>
          </a:p>
          <a:p>
            <a:endParaRPr lang="en-US" baseline="0" dirty="0"/>
          </a:p>
          <a:p>
            <a:r>
              <a:rPr lang="en-US" baseline="0" dirty="0"/>
              <a:t>We need to discuss the topics that we want to address in the webinar</a:t>
            </a:r>
          </a:p>
          <a:p>
            <a:r>
              <a:rPr lang="en-US" baseline="0" dirty="0"/>
              <a:t>What things do you think we can talk about in the seminars</a:t>
            </a:r>
          </a:p>
          <a:p>
            <a:endParaRPr lang="en-US" baseline="0" dirty="0"/>
          </a:p>
          <a:p>
            <a:r>
              <a:rPr lang="en-US" baseline="0" dirty="0"/>
              <a:t>Regarding the speakers</a:t>
            </a:r>
          </a:p>
          <a:p>
            <a:endParaRPr lang="en-US" baseline="0" dirty="0"/>
          </a:p>
          <a:p>
            <a:r>
              <a:rPr lang="en-US" baseline="0" dirty="0"/>
              <a:t>Spanish: Margarita and Emilio</a:t>
            </a:r>
          </a:p>
          <a:p>
            <a:r>
              <a:rPr lang="en-US" baseline="0" dirty="0"/>
              <a:t>English : Carolina/Laura</a:t>
            </a:r>
          </a:p>
          <a:p>
            <a:r>
              <a:rPr lang="en-US" baseline="0" dirty="0"/>
              <a:t>French: Antoine</a:t>
            </a:r>
          </a:p>
          <a:p>
            <a:endParaRPr lang="en-US" baseline="0" dirty="0"/>
          </a:p>
          <a:p>
            <a:r>
              <a:rPr lang="en-US" baseline="0" dirty="0"/>
              <a:t>I know you have a lots of  experience with </a:t>
            </a:r>
            <a:r>
              <a:rPr lang="en-US" baseline="0" dirty="0" err="1"/>
              <a:t>tsucat</a:t>
            </a:r>
            <a:r>
              <a:rPr lang="en-US" baseline="0" dirty="0"/>
              <a:t>, so do you think it could be a good topic to talk about</a:t>
            </a:r>
          </a:p>
          <a:p>
            <a:r>
              <a:rPr lang="en-US" dirty="0"/>
              <a:t>Emilio do you thin you could take care of </a:t>
            </a:r>
            <a:r>
              <a:rPr lang="en-US" dirty="0" err="1"/>
              <a:t>catac</a:t>
            </a:r>
            <a:r>
              <a:rPr lang="en-US" dirty="0"/>
              <a:t> matters.</a:t>
            </a:r>
          </a:p>
          <a:p>
            <a:r>
              <a:rPr lang="en-US" dirty="0" err="1"/>
              <a:t>iuta</a:t>
            </a:r>
            <a:r>
              <a:rPr lang="en-US" dirty="0"/>
              <a:t> I would like to ask you if you could be a speaker a webinar</a:t>
            </a:r>
            <a:endParaRPr lang="es-CL" dirty="0"/>
          </a:p>
        </p:txBody>
      </p:sp>
      <p:sp>
        <p:nvSpPr>
          <p:cNvPr id="4" name="Marcador de número de diapositiva 3"/>
          <p:cNvSpPr>
            <a:spLocks noGrp="1"/>
          </p:cNvSpPr>
          <p:nvPr>
            <p:ph type="sldNum" sz="quarter" idx="10"/>
          </p:nvPr>
        </p:nvSpPr>
        <p:spPr/>
        <p:txBody>
          <a:bodyPr/>
          <a:lstStyle/>
          <a:p>
            <a:pPr>
              <a:defRPr/>
            </a:pPr>
            <a:fld id="{A50F7D33-A6BC-1C4F-8EE5-7CE9DB464BC6}" type="slidenum">
              <a:rPr lang="en-US" smtClean="0"/>
              <a:pPr>
                <a:defRPr/>
              </a:pPr>
              <a:t>5</a:t>
            </a:fld>
            <a:endParaRPr lang="en-US"/>
          </a:p>
        </p:txBody>
      </p:sp>
    </p:spTree>
    <p:extLst>
      <p:ext uri="{BB962C8B-B14F-4D97-AF65-F5344CB8AC3E}">
        <p14:creationId xmlns:p14="http://schemas.microsoft.com/office/powerpoint/2010/main" val="2601831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The aim of the webinars is t</a:t>
            </a:r>
            <a:r>
              <a:rPr lang="en-US" sz="1200" kern="1200" dirty="0">
                <a:solidFill>
                  <a:schemeClr val="tx1"/>
                </a:solidFill>
                <a:effectLst/>
                <a:latin typeface="+mn-lt"/>
                <a:ea typeface="+mn-ea"/>
                <a:cs typeface="+mn-cs"/>
              </a:rPr>
              <a:t>o answer questions related to the conduct of PacWave22, the ITIC and IOC will host PacWave22 informational webinars on 17 August 2022, 1900 UTC 24 August 2022, at 0300 UTC.  Connection details will be sent to all PTWS TNCs and TWFPs via email</a:t>
            </a:r>
          </a:p>
          <a:p>
            <a:endParaRPr lang="en-US" baseline="0" dirty="0"/>
          </a:p>
          <a:p>
            <a:r>
              <a:rPr lang="en-US" baseline="0" dirty="0"/>
              <a:t>We need to discuss the topics that we want to address in the webinar</a:t>
            </a:r>
          </a:p>
          <a:p>
            <a:r>
              <a:rPr lang="en-US" baseline="0" dirty="0"/>
              <a:t>What things do you think we can talk about in the seminars</a:t>
            </a:r>
          </a:p>
          <a:p>
            <a:endParaRPr lang="en-US" baseline="0" dirty="0"/>
          </a:p>
          <a:p>
            <a:r>
              <a:rPr lang="en-US" baseline="0" dirty="0"/>
              <a:t>Regarding the speakers</a:t>
            </a:r>
          </a:p>
          <a:p>
            <a:endParaRPr lang="en-US" baseline="0" dirty="0"/>
          </a:p>
          <a:p>
            <a:r>
              <a:rPr lang="en-US" baseline="0" dirty="0"/>
              <a:t>Spanish: Margarita and Emilio</a:t>
            </a:r>
          </a:p>
          <a:p>
            <a:r>
              <a:rPr lang="en-US" baseline="0" dirty="0"/>
              <a:t>English : Carolina/Laura</a:t>
            </a:r>
          </a:p>
          <a:p>
            <a:r>
              <a:rPr lang="en-US" baseline="0" dirty="0"/>
              <a:t>French: Antoine</a:t>
            </a:r>
          </a:p>
          <a:p>
            <a:endParaRPr lang="en-US" baseline="0" dirty="0"/>
          </a:p>
          <a:p>
            <a:r>
              <a:rPr lang="en-US" baseline="0" dirty="0"/>
              <a:t>I know you have a lots of  experience with </a:t>
            </a:r>
            <a:r>
              <a:rPr lang="en-US" baseline="0" dirty="0" err="1"/>
              <a:t>tsucat</a:t>
            </a:r>
            <a:r>
              <a:rPr lang="en-US" baseline="0" dirty="0"/>
              <a:t>, so do you think it could be a good topic to talk about</a:t>
            </a:r>
          </a:p>
          <a:p>
            <a:r>
              <a:rPr lang="en-US" dirty="0"/>
              <a:t>Emilio do you thin you could take care of </a:t>
            </a:r>
            <a:r>
              <a:rPr lang="en-US" dirty="0" err="1"/>
              <a:t>catac</a:t>
            </a:r>
            <a:r>
              <a:rPr lang="en-US" dirty="0"/>
              <a:t> matters.</a:t>
            </a:r>
          </a:p>
          <a:p>
            <a:r>
              <a:rPr lang="en-US" dirty="0" err="1"/>
              <a:t>iuta</a:t>
            </a:r>
            <a:r>
              <a:rPr lang="en-US" dirty="0"/>
              <a:t> I would like to ask you if you could be a speaker a webinar</a:t>
            </a:r>
            <a:endParaRPr lang="es-CL" dirty="0"/>
          </a:p>
        </p:txBody>
      </p:sp>
      <p:sp>
        <p:nvSpPr>
          <p:cNvPr id="4" name="Marcador de número de diapositiva 3"/>
          <p:cNvSpPr>
            <a:spLocks noGrp="1"/>
          </p:cNvSpPr>
          <p:nvPr>
            <p:ph type="sldNum" sz="quarter" idx="10"/>
          </p:nvPr>
        </p:nvSpPr>
        <p:spPr/>
        <p:txBody>
          <a:bodyPr/>
          <a:lstStyle/>
          <a:p>
            <a:pPr>
              <a:defRPr/>
            </a:pPr>
            <a:fld id="{A50F7D33-A6BC-1C4F-8EE5-7CE9DB464BC6}" type="slidenum">
              <a:rPr lang="en-US" smtClean="0"/>
              <a:pPr>
                <a:defRPr/>
              </a:pPr>
              <a:t>6</a:t>
            </a:fld>
            <a:endParaRPr lang="en-US"/>
          </a:p>
        </p:txBody>
      </p:sp>
    </p:spTree>
    <p:extLst>
      <p:ext uri="{BB962C8B-B14F-4D97-AF65-F5344CB8AC3E}">
        <p14:creationId xmlns:p14="http://schemas.microsoft.com/office/powerpoint/2010/main" val="125712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pPr>
              <a:defRPr/>
            </a:pPr>
            <a:fld id="{A50F7D33-A6BC-1C4F-8EE5-7CE9DB464BC6}" type="slidenum">
              <a:rPr lang="en-US" smtClean="0"/>
              <a:pPr>
                <a:defRPr/>
              </a:pPr>
              <a:t>7</a:t>
            </a:fld>
            <a:endParaRPr lang="en-US"/>
          </a:p>
        </p:txBody>
      </p:sp>
    </p:spTree>
    <p:extLst>
      <p:ext uri="{BB962C8B-B14F-4D97-AF65-F5344CB8AC3E}">
        <p14:creationId xmlns:p14="http://schemas.microsoft.com/office/powerpoint/2010/main" val="4055683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a:solidFill>
                  <a:schemeClr val="tx1"/>
                </a:solidFill>
                <a:effectLst/>
                <a:latin typeface="+mn-lt"/>
                <a:ea typeface="+mn-ea"/>
                <a:cs typeface="+mn-cs"/>
              </a:rPr>
              <a:t>Regional Groups that would like to organize a joint </a:t>
            </a:r>
            <a:r>
              <a:rPr lang="en-US" sz="1200" kern="1200" baseline="0" dirty="0" err="1">
                <a:solidFill>
                  <a:schemeClr val="tx1"/>
                </a:solidFill>
                <a:effectLst/>
                <a:latin typeface="+mn-lt"/>
                <a:ea typeface="+mn-ea"/>
                <a:cs typeface="+mn-cs"/>
              </a:rPr>
              <a:t>exersice</a:t>
            </a:r>
            <a:r>
              <a:rPr lang="en-US" sz="1200" kern="1200" baseline="0" dirty="0">
                <a:solidFill>
                  <a:schemeClr val="tx1"/>
                </a:solidFill>
                <a:effectLst/>
                <a:latin typeface="+mn-lt"/>
                <a:ea typeface="+mn-ea"/>
                <a:cs typeface="+mn-cs"/>
              </a:rPr>
              <a:t> should contact the relevant TSP focal point, with copy to the ITIC, before the 20 of September. And refer to the specific user guide for the different products. </a:t>
            </a:r>
          </a:p>
        </p:txBody>
      </p:sp>
      <p:sp>
        <p:nvSpPr>
          <p:cNvPr id="4" name="Marcador de número de diapositiva 3"/>
          <p:cNvSpPr>
            <a:spLocks noGrp="1"/>
          </p:cNvSpPr>
          <p:nvPr>
            <p:ph type="sldNum" sz="quarter" idx="10"/>
          </p:nvPr>
        </p:nvSpPr>
        <p:spPr/>
        <p:txBody>
          <a:bodyPr/>
          <a:lstStyle/>
          <a:p>
            <a:pPr>
              <a:defRPr/>
            </a:pPr>
            <a:fld id="{A50F7D33-A6BC-1C4F-8EE5-7CE9DB464BC6}" type="slidenum">
              <a:rPr lang="en-US" smtClean="0"/>
              <a:pPr>
                <a:defRPr/>
              </a:pPr>
              <a:t>8</a:t>
            </a:fld>
            <a:endParaRPr lang="en-US"/>
          </a:p>
        </p:txBody>
      </p:sp>
    </p:spTree>
    <p:extLst>
      <p:ext uri="{BB962C8B-B14F-4D97-AF65-F5344CB8AC3E}">
        <p14:creationId xmlns:p14="http://schemas.microsoft.com/office/powerpoint/2010/main" val="2579444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111B9C5-09AE-924C-B608-9DF77D9C4DE9}" type="slidenum">
              <a:rPr lang="en-US" altLang="en-US" smtClean="0"/>
              <a:pPr>
                <a:defRPr/>
              </a:pPr>
              <a:t>9</a:t>
            </a:fld>
            <a:endParaRPr lang="en-US" altLang="en-US"/>
          </a:p>
        </p:txBody>
      </p:sp>
    </p:spTree>
    <p:extLst>
      <p:ext uri="{BB962C8B-B14F-4D97-AF65-F5344CB8AC3E}">
        <p14:creationId xmlns:p14="http://schemas.microsoft.com/office/powerpoint/2010/main" val="4072466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3" name="AutoShape 7">
            <a:extLst>
              <a:ext uri="{FF2B5EF4-FFF2-40B4-BE49-F238E27FC236}">
                <a16:creationId xmlns:a16="http://schemas.microsoft.com/office/drawing/2014/main" id="{0438EB39-7C6D-424B-A68F-D2EE07C73D7C}"/>
              </a:ext>
            </a:extLst>
          </p:cNvPr>
          <p:cNvSpPr>
            <a:spLocks noChangeArrowheads="1"/>
          </p:cNvSpPr>
          <p:nvPr/>
        </p:nvSpPr>
        <p:spPr bwMode="auto">
          <a:xfrm>
            <a:off x="611188" y="3054352"/>
            <a:ext cx="7770812" cy="68263"/>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folHlink"/>
          </a:solidFill>
          <a:ln w="9525">
            <a:solidFill>
              <a:schemeClr val="hlink"/>
            </a:solidFill>
            <a:round/>
            <a:headEnd/>
            <a:tailEnd/>
          </a:ln>
        </p:spPr>
        <p:txBody>
          <a:bodyPr lIns="68189" tIns="34096" rIns="68189" bIns="34096"/>
          <a:lstStyle/>
          <a:p>
            <a:pPr>
              <a:defRPr/>
            </a:pPr>
            <a:endParaRPr lang="en-US" sz="751"/>
          </a:p>
        </p:txBody>
      </p:sp>
      <p:pic>
        <p:nvPicPr>
          <p:cNvPr id="11" name="Picture 11" descr="ITICbanner2.gif">
            <a:extLst>
              <a:ext uri="{FF2B5EF4-FFF2-40B4-BE49-F238E27FC236}">
                <a16:creationId xmlns:a16="http://schemas.microsoft.com/office/drawing/2014/main" id="{B3958B49-E89F-0943-833F-F0D9567220FE}"/>
              </a:ext>
            </a:extLst>
          </p:cNvPr>
          <p:cNvPicPr>
            <a:picLocks noChangeAspect="1"/>
          </p:cNvPicPr>
          <p:nvPr userDrawn="1"/>
        </p:nvPicPr>
        <p:blipFill>
          <a:blip r:embed="rId2" cstate="screen">
            <a:extLst>
              <a:ext uri="{28A0092B-C50C-407E-A947-70E740481C1C}">
                <a14:useLocalDpi xmlns:a14="http://schemas.microsoft.com/office/drawing/2010/main"/>
              </a:ext>
            </a:extLst>
          </a:blip>
          <a:srcRect t="21600" b="5040"/>
          <a:stretch>
            <a:fillRect/>
          </a:stretch>
        </p:blipFill>
        <p:spPr bwMode="auto">
          <a:xfrm>
            <a:off x="-139700" y="4743452"/>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subTitle" idx="1"/>
          </p:nvPr>
        </p:nvSpPr>
        <p:spPr>
          <a:xfrm>
            <a:off x="2778122" y="3268266"/>
            <a:ext cx="5497513" cy="457200"/>
          </a:xfrm>
        </p:spPr>
        <p:txBody>
          <a:bodyPr/>
          <a:lstStyle>
            <a:lvl1pPr marL="0" indent="0" algn="r">
              <a:buFont typeface="Wingdings" charset="2"/>
              <a:buNone/>
              <a:defRPr sz="1575" b="0"/>
            </a:lvl1pPr>
          </a:lstStyle>
          <a:p>
            <a:r>
              <a:rPr lang="th-TH" dirty="0"/>
              <a:t>Click to edit Master subtitle style</a:t>
            </a:r>
          </a:p>
        </p:txBody>
      </p:sp>
      <p:sp>
        <p:nvSpPr>
          <p:cNvPr id="15" name="Rectangle 5">
            <a:extLst>
              <a:ext uri="{FF2B5EF4-FFF2-40B4-BE49-F238E27FC236}">
                <a16:creationId xmlns:a16="http://schemas.microsoft.com/office/drawing/2014/main" id="{936FCAAA-62A0-0447-B197-6D0F8621D7D7}"/>
              </a:ext>
            </a:extLst>
          </p:cNvPr>
          <p:cNvSpPr>
            <a:spLocks noGrp="1" noChangeArrowheads="1"/>
          </p:cNvSpPr>
          <p:nvPr>
            <p:ph type="ftr" sz="quarter" idx="11"/>
          </p:nvPr>
        </p:nvSpPr>
        <p:spPr bwMode="auto">
          <a:xfrm>
            <a:off x="3124200" y="4686300"/>
            <a:ext cx="2895600" cy="342900"/>
          </a:xfrm>
          <a:prstGeom prst="rect">
            <a:avLst/>
          </a:prstGeom>
          <a:ln>
            <a:miter lim="800000"/>
            <a:headEnd/>
            <a:tailEnd/>
          </a:ln>
        </p:spPr>
        <p:txBody>
          <a:bodyPr vert="horz" wrap="square" lIns="90918" tIns="45461" rIns="90918" bIns="45461" numCol="1" anchor="t" anchorCtr="0" compatLnSpc="1">
            <a:prstTxWarp prst="textNoShape">
              <a:avLst/>
            </a:prstTxWarp>
          </a:bodyPr>
          <a:lstStyle>
            <a:lvl1pPr algn="ctr" eaLnBrk="1" hangingPunct="1">
              <a:defRPr sz="900">
                <a:solidFill>
                  <a:srgbClr val="000000"/>
                </a:solidFill>
                <a:latin typeface="Verdana" panose="020B0604030504040204" pitchFamily="34" charset="0"/>
              </a:defRPr>
            </a:lvl1pPr>
          </a:lstStyle>
          <a:p>
            <a:pPr>
              <a:defRPr/>
            </a:pPr>
            <a:endParaRPr lang="th-TH" altLang="en-US"/>
          </a:p>
        </p:txBody>
      </p:sp>
      <p:sp>
        <p:nvSpPr>
          <p:cNvPr id="16" name="Rectangle 6">
            <a:extLst>
              <a:ext uri="{FF2B5EF4-FFF2-40B4-BE49-F238E27FC236}">
                <a16:creationId xmlns:a16="http://schemas.microsoft.com/office/drawing/2014/main" id="{A93DA2C0-0026-3D4A-AC72-EDD6175437EA}"/>
              </a:ext>
            </a:extLst>
          </p:cNvPr>
          <p:cNvSpPr>
            <a:spLocks noGrp="1" noChangeArrowheads="1"/>
          </p:cNvSpPr>
          <p:nvPr>
            <p:ph type="sldNum" sz="quarter" idx="12"/>
          </p:nvPr>
        </p:nvSpPr>
        <p:spPr bwMode="auto">
          <a:xfrm>
            <a:off x="6553200" y="4686300"/>
            <a:ext cx="1905000" cy="342900"/>
          </a:xfrm>
          <a:prstGeom prst="rect">
            <a:avLst/>
          </a:prstGeom>
          <a:ln>
            <a:miter lim="800000"/>
            <a:headEnd/>
            <a:tailEnd/>
          </a:ln>
        </p:spPr>
        <p:txBody>
          <a:bodyPr vert="horz" wrap="square" lIns="90918" tIns="45461" rIns="90918" bIns="45461" numCol="1" anchor="t" anchorCtr="0" compatLnSpc="1">
            <a:prstTxWarp prst="textNoShape">
              <a:avLst/>
            </a:prstTxWarp>
          </a:bodyPr>
          <a:lstStyle>
            <a:lvl1pPr algn="r" eaLnBrk="1" hangingPunct="1">
              <a:defRPr sz="900">
                <a:solidFill>
                  <a:srgbClr val="000000"/>
                </a:solidFill>
                <a:latin typeface="Verdana" charset="0"/>
                <a:ea typeface="ＭＳ Ｐゴシック" charset="0"/>
                <a:cs typeface="Angsana New" charset="0"/>
              </a:defRPr>
            </a:lvl1pPr>
          </a:lstStyle>
          <a:p>
            <a:pPr>
              <a:defRPr/>
            </a:pPr>
            <a:fld id="{BEB36367-666B-854E-8E1D-39800943BED3}" type="slidenum">
              <a:rPr lang="en-US"/>
              <a:pPr>
                <a:defRPr/>
              </a:pPr>
              <a:t>‹#›</a:t>
            </a:fld>
            <a:endParaRPr lang="th-TH"/>
          </a:p>
        </p:txBody>
      </p:sp>
      <p:sp>
        <p:nvSpPr>
          <p:cNvPr id="17" name="Text Box 14">
            <a:extLst>
              <a:ext uri="{FF2B5EF4-FFF2-40B4-BE49-F238E27FC236}">
                <a16:creationId xmlns:a16="http://schemas.microsoft.com/office/drawing/2014/main" id="{5F831801-FFD0-024B-9577-0BDEA1C1222E}"/>
              </a:ext>
            </a:extLst>
          </p:cNvPr>
          <p:cNvSpPr txBox="1">
            <a:spLocks noChangeArrowheads="1"/>
          </p:cNvSpPr>
          <p:nvPr userDrawn="1"/>
        </p:nvSpPr>
        <p:spPr bwMode="auto">
          <a:xfrm>
            <a:off x="4733925" y="267494"/>
            <a:ext cx="4410075" cy="580783"/>
          </a:xfrm>
          <a:prstGeom prst="rect">
            <a:avLst/>
          </a:prstGeom>
          <a:noFill/>
          <a:ln>
            <a:noFill/>
          </a:ln>
          <a:extLst>
            <a:ext uri="{909E8E84-426E-40dd-AFC4-6F175D3DCCD1}"/>
            <a:ext uri="{91240B29-F687-4f45-9708-019B960494DF}"/>
          </a:extLst>
        </p:spPr>
        <p:txBody>
          <a:bodyPr lIns="87488" tIns="43743" rIns="87488" bIns="43743">
            <a:spAutoFit/>
          </a:bodyPr>
          <a:lstStyle>
            <a:lvl1pPr>
              <a:defRPr>
                <a:solidFill>
                  <a:schemeClr val="tx1"/>
                </a:solidFill>
                <a:latin typeface="Arial" charset="0"/>
                <a:ea typeface="ＭＳ Ｐゴシック" charset="0"/>
                <a:cs typeface="Angsana New" charset="0"/>
              </a:defRPr>
            </a:lvl1pPr>
            <a:lvl2pPr marL="742950" indent="-285750">
              <a:defRPr>
                <a:solidFill>
                  <a:schemeClr val="tx1"/>
                </a:solidFill>
                <a:latin typeface="Arial" charset="0"/>
                <a:ea typeface="Angsana New" charset="0"/>
                <a:cs typeface="Angsana New" charset="0"/>
              </a:defRPr>
            </a:lvl2pPr>
            <a:lvl3pPr marL="1143000" indent="-228600">
              <a:defRPr>
                <a:solidFill>
                  <a:schemeClr val="tx1"/>
                </a:solidFill>
                <a:latin typeface="Arial" charset="0"/>
                <a:ea typeface="Angsana New" charset="0"/>
                <a:cs typeface="Angsana New" charset="0"/>
              </a:defRPr>
            </a:lvl3pPr>
            <a:lvl4pPr marL="1600200" indent="-228600">
              <a:defRPr>
                <a:solidFill>
                  <a:schemeClr val="tx1"/>
                </a:solidFill>
                <a:latin typeface="Arial" charset="0"/>
                <a:ea typeface="Angsana New" charset="0"/>
                <a:cs typeface="Angsana New" charset="0"/>
              </a:defRPr>
            </a:lvl4pPr>
            <a:lvl5pPr marL="2057400" indent="-228600">
              <a:defRPr>
                <a:solidFill>
                  <a:schemeClr val="tx1"/>
                </a:solidFill>
                <a:latin typeface="Arial" charset="0"/>
                <a:ea typeface="Angsana New" charset="0"/>
                <a:cs typeface="Angsana New" charset="0"/>
              </a:defRPr>
            </a:lvl5pPr>
            <a:lvl6pPr marL="2514600" indent="-228600" fontAlgn="base">
              <a:spcBef>
                <a:spcPct val="0"/>
              </a:spcBef>
              <a:spcAft>
                <a:spcPct val="0"/>
              </a:spcAft>
              <a:defRPr>
                <a:solidFill>
                  <a:schemeClr val="tx1"/>
                </a:solidFill>
                <a:latin typeface="Arial" charset="0"/>
                <a:ea typeface="Angsana New" charset="0"/>
                <a:cs typeface="Angsana New" charset="0"/>
              </a:defRPr>
            </a:lvl6pPr>
            <a:lvl7pPr marL="2971800" indent="-228600" fontAlgn="base">
              <a:spcBef>
                <a:spcPct val="0"/>
              </a:spcBef>
              <a:spcAft>
                <a:spcPct val="0"/>
              </a:spcAft>
              <a:defRPr>
                <a:solidFill>
                  <a:schemeClr val="tx1"/>
                </a:solidFill>
                <a:latin typeface="Arial" charset="0"/>
                <a:ea typeface="Angsana New" charset="0"/>
                <a:cs typeface="Angsana New" charset="0"/>
              </a:defRPr>
            </a:lvl7pPr>
            <a:lvl8pPr marL="3429000" indent="-228600" fontAlgn="base">
              <a:spcBef>
                <a:spcPct val="0"/>
              </a:spcBef>
              <a:spcAft>
                <a:spcPct val="0"/>
              </a:spcAft>
              <a:defRPr>
                <a:solidFill>
                  <a:schemeClr val="tx1"/>
                </a:solidFill>
                <a:latin typeface="Arial" charset="0"/>
                <a:ea typeface="Angsana New" charset="0"/>
                <a:cs typeface="Angsana New" charset="0"/>
              </a:defRPr>
            </a:lvl8pPr>
            <a:lvl9pPr marL="3886200" indent="-228600" fontAlgn="base">
              <a:spcBef>
                <a:spcPct val="0"/>
              </a:spcBef>
              <a:spcAft>
                <a:spcPct val="0"/>
              </a:spcAft>
              <a:defRPr>
                <a:solidFill>
                  <a:schemeClr val="tx1"/>
                </a:solidFill>
                <a:latin typeface="Arial" charset="0"/>
                <a:ea typeface="Angsana New" charset="0"/>
                <a:cs typeface="Angsana New" charset="0"/>
              </a:defRPr>
            </a:lvl9pPr>
          </a:lstStyle>
          <a:p>
            <a:pPr algn="ctr" eaLnBrk="1" hangingPunct="1">
              <a:defRPr/>
            </a:pPr>
            <a:r>
              <a:rPr lang="en-US" sz="800" b="1" dirty="0">
                <a:solidFill>
                  <a:srgbClr val="002060"/>
                </a:solidFill>
                <a:latin typeface="Arial"/>
                <a:cs typeface="Arial"/>
              </a:rPr>
              <a:t>PTWS Steering Committee</a:t>
            </a:r>
          </a:p>
          <a:p>
            <a:pPr algn="ctr" eaLnBrk="1" hangingPunct="1">
              <a:defRPr/>
            </a:pPr>
            <a:r>
              <a:rPr lang="en-US" sz="800" b="1" dirty="0">
                <a:solidFill>
                  <a:srgbClr val="002060"/>
                </a:solidFill>
                <a:latin typeface="Arial"/>
                <a:cs typeface="Arial"/>
              </a:rPr>
              <a:t>21-23 September 2021</a:t>
            </a:r>
          </a:p>
          <a:p>
            <a:pPr marL="0" marR="0" lvl="0" indent="0" algn="ctr" defTabSz="914377" rtl="0" eaLnBrk="1" fontAlgn="base" latinLnBrk="0" hangingPunct="1">
              <a:lnSpc>
                <a:spcPct val="100000"/>
              </a:lnSpc>
              <a:spcBef>
                <a:spcPct val="0"/>
              </a:spcBef>
              <a:spcAft>
                <a:spcPct val="0"/>
              </a:spcAft>
              <a:buClrTx/>
              <a:buSzTx/>
              <a:buFontTx/>
              <a:buNone/>
              <a:tabLst/>
              <a:defRPr/>
            </a:pPr>
            <a:r>
              <a:rPr lang="en-US" sz="800" b="1" dirty="0">
                <a:solidFill>
                  <a:srgbClr val="002060"/>
                </a:solidFill>
                <a:latin typeface="Arial"/>
                <a:cs typeface="Arial"/>
              </a:rPr>
              <a:t>Virtual</a:t>
            </a:r>
          </a:p>
          <a:p>
            <a:pPr algn="ctr" eaLnBrk="1" hangingPunct="1">
              <a:defRPr/>
            </a:pPr>
            <a:endParaRPr lang="en-US" sz="800" b="1" dirty="0">
              <a:solidFill>
                <a:srgbClr val="002060"/>
              </a:solidFill>
              <a:latin typeface="Arial"/>
              <a:cs typeface="Arial"/>
            </a:endParaRPr>
          </a:p>
        </p:txBody>
      </p:sp>
      <p:pic>
        <p:nvPicPr>
          <p:cNvPr id="18" name="Picture 17">
            <a:extLst>
              <a:ext uri="{FF2B5EF4-FFF2-40B4-BE49-F238E27FC236}">
                <a16:creationId xmlns:a16="http://schemas.microsoft.com/office/drawing/2014/main" id="{E52F7EEA-5317-E94E-BAD3-696C7E3F43A3}"/>
              </a:ext>
            </a:extLst>
          </p:cNvPr>
          <p:cNvPicPr>
            <a:picLocks noChangeAspect="1"/>
          </p:cNvPicPr>
          <p:nvPr userDrawn="1"/>
        </p:nvPicPr>
        <p:blipFill>
          <a:blip r:embed="rId3"/>
          <a:stretch>
            <a:fillRect/>
          </a:stretch>
        </p:blipFill>
        <p:spPr>
          <a:xfrm>
            <a:off x="827584" y="339502"/>
            <a:ext cx="1027909" cy="964742"/>
          </a:xfrm>
          <a:prstGeom prst="rect">
            <a:avLst/>
          </a:prstGeom>
          <a:solidFill>
            <a:schemeClr val="bg1"/>
          </a:solidFill>
        </p:spPr>
      </p:pic>
      <p:pic>
        <p:nvPicPr>
          <p:cNvPr id="4" name="Picture 3">
            <a:extLst>
              <a:ext uri="{FF2B5EF4-FFF2-40B4-BE49-F238E27FC236}">
                <a16:creationId xmlns:a16="http://schemas.microsoft.com/office/drawing/2014/main" id="{2C55D5DB-FD21-7A4A-BC58-6BEB75C6F47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504" y="4731990"/>
            <a:ext cx="477496" cy="458862"/>
          </a:xfrm>
          <a:prstGeom prst="rect">
            <a:avLst/>
          </a:prstGeom>
        </p:spPr>
      </p:pic>
    </p:spTree>
    <p:extLst>
      <p:ext uri="{BB962C8B-B14F-4D97-AF65-F5344CB8AC3E}">
        <p14:creationId xmlns:p14="http://schemas.microsoft.com/office/powerpoint/2010/main" val="3518634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571" y="0"/>
            <a:ext cx="9143524" cy="51435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751" dirty="0"/>
          </a:p>
        </p:txBody>
      </p:sp>
      <p:sp>
        <p:nvSpPr>
          <p:cNvPr id="7" name="bk object 18">
            <a:extLst>
              <a:ext uri="{FF2B5EF4-FFF2-40B4-BE49-F238E27FC236}">
                <a16:creationId xmlns:a16="http://schemas.microsoft.com/office/drawing/2014/main" id="{C4B79F20-07DE-43BD-B1F0-2D569890257D}"/>
              </a:ext>
            </a:extLst>
          </p:cNvPr>
          <p:cNvSpPr/>
          <p:nvPr userDrawn="1"/>
        </p:nvSpPr>
        <p:spPr>
          <a:xfrm>
            <a:off x="8286755" y="68480"/>
            <a:ext cx="676655" cy="503023"/>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751"/>
          </a:p>
        </p:txBody>
      </p:sp>
      <p:grpSp>
        <p:nvGrpSpPr>
          <p:cNvPr id="18" name="Group 17">
            <a:extLst>
              <a:ext uri="{FF2B5EF4-FFF2-40B4-BE49-F238E27FC236}">
                <a16:creationId xmlns:a16="http://schemas.microsoft.com/office/drawing/2014/main" id="{4625F146-ADD9-4761-836C-B50E27AFD2E9}"/>
              </a:ext>
            </a:extLst>
          </p:cNvPr>
          <p:cNvGrpSpPr/>
          <p:nvPr userDrawn="1"/>
        </p:nvGrpSpPr>
        <p:grpSpPr>
          <a:xfrm>
            <a:off x="228601" y="4639342"/>
            <a:ext cx="8448668" cy="447008"/>
            <a:chOff x="304801" y="6185789"/>
            <a:chExt cx="11264890" cy="596011"/>
          </a:xfrm>
        </p:grpSpPr>
        <p:sp>
          <p:nvSpPr>
            <p:cNvPr id="19" name="TextBox 18">
              <a:extLst>
                <a:ext uri="{FF2B5EF4-FFF2-40B4-BE49-F238E27FC236}">
                  <a16:creationId xmlns:a16="http://schemas.microsoft.com/office/drawing/2014/main" id="{233846C6-9C77-4127-A850-E60EFAC230A0}"/>
                </a:ext>
              </a:extLst>
            </p:cNvPr>
            <p:cNvSpPr txBox="1"/>
            <p:nvPr userDrawn="1"/>
          </p:nvSpPr>
          <p:spPr>
            <a:xfrm>
              <a:off x="3146302" y="6243934"/>
              <a:ext cx="6378685" cy="492443"/>
            </a:xfrm>
            <a:prstGeom prst="rect">
              <a:avLst/>
            </a:prstGeom>
            <a:noFill/>
          </p:spPr>
          <p:txBody>
            <a:bodyPr wrap="square" rtlCol="0">
              <a:spAutoFit/>
            </a:bodyPr>
            <a:lstStyle/>
            <a:p>
              <a:pPr algn="ctr"/>
              <a:r>
                <a:rPr lang="en-GB" sz="1800" b="1" dirty="0">
                  <a:solidFill>
                    <a:schemeClr val="bg2">
                      <a:lumMod val="75000"/>
                    </a:schemeClr>
                  </a:solidFill>
                </a:rPr>
                <a:t>UNESCO IOC</a:t>
              </a:r>
            </a:p>
          </p:txBody>
        </p:sp>
        <p:sp>
          <p:nvSpPr>
            <p:cNvPr id="20" name="TextBox 19">
              <a:extLst>
                <a:ext uri="{FF2B5EF4-FFF2-40B4-BE49-F238E27FC236}">
                  <a16:creationId xmlns:a16="http://schemas.microsoft.com/office/drawing/2014/main" id="{C7758870-943D-4D99-AA08-AA280BF1F35D}"/>
                </a:ext>
              </a:extLst>
            </p:cNvPr>
            <p:cNvSpPr txBox="1"/>
            <p:nvPr userDrawn="1"/>
          </p:nvSpPr>
          <p:spPr>
            <a:xfrm>
              <a:off x="9668008" y="6324600"/>
              <a:ext cx="1901683" cy="369332"/>
            </a:xfrm>
            <a:prstGeom prst="rect">
              <a:avLst/>
            </a:prstGeom>
            <a:noFill/>
          </p:spPr>
          <p:txBody>
            <a:bodyPr wrap="square" rtlCol="0">
              <a:spAutoFit/>
            </a:bodyPr>
            <a:lstStyle/>
            <a:p>
              <a:pPr algn="ctr"/>
              <a:endParaRPr lang="en-GB" sz="1200" b="0" i="1" dirty="0">
                <a:solidFill>
                  <a:schemeClr val="bg2">
                    <a:lumMod val="75000"/>
                  </a:schemeClr>
                </a:solidFill>
              </a:endParaRPr>
            </a:p>
          </p:txBody>
        </p:sp>
        <p:pic>
          <p:nvPicPr>
            <p:cNvPr id="21" name="Picture 20" descr="Text, logo&#10;&#10;Description automatically generated">
              <a:extLst>
                <a:ext uri="{FF2B5EF4-FFF2-40B4-BE49-F238E27FC236}">
                  <a16:creationId xmlns:a16="http://schemas.microsoft.com/office/drawing/2014/main" id="{E8C76DC7-2468-4EC7-A52B-8EE11B1CC97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04801" y="6185789"/>
              <a:ext cx="1143000" cy="596011"/>
            </a:xfrm>
            <a:prstGeom prst="rect">
              <a:avLst/>
            </a:prstGeom>
          </p:spPr>
        </p:pic>
        <p:cxnSp>
          <p:nvCxnSpPr>
            <p:cNvPr id="22" name="Straight Connector 21">
              <a:extLst>
                <a:ext uri="{FF2B5EF4-FFF2-40B4-BE49-F238E27FC236}">
                  <a16:creationId xmlns:a16="http://schemas.microsoft.com/office/drawing/2014/main" id="{A72661DA-16C2-4C76-A835-A85AF61C0036}"/>
                </a:ext>
              </a:extLst>
            </p:cNvPr>
            <p:cNvCxnSpPr>
              <a:cxnSpLocks/>
            </p:cNvCxnSpPr>
            <p:nvPr userDrawn="1"/>
          </p:nvCxnSpPr>
          <p:spPr>
            <a:xfrm flipV="1">
              <a:off x="2971800" y="6243935"/>
              <a:ext cx="0" cy="480760"/>
            </a:xfrm>
            <a:prstGeom prst="line">
              <a:avLst/>
            </a:prstGeom>
            <a:ln w="31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AB6F918-01BF-4D5A-B021-5669AA615DE2}"/>
                </a:ext>
              </a:extLst>
            </p:cNvPr>
            <p:cNvCxnSpPr>
              <a:cxnSpLocks/>
            </p:cNvCxnSpPr>
            <p:nvPr userDrawn="1"/>
          </p:nvCxnSpPr>
          <p:spPr>
            <a:xfrm flipV="1">
              <a:off x="9668008" y="6243935"/>
              <a:ext cx="0" cy="480760"/>
            </a:xfrm>
            <a:prstGeom prst="line">
              <a:avLst/>
            </a:prstGeom>
            <a:ln w="3175">
              <a:solidFill>
                <a:srgbClr val="FFC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328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50028" y="1059582"/>
            <a:ext cx="8610600" cy="38862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7BB4417B-23D3-2D41-8E51-27542CC4A0C5}"/>
              </a:ext>
            </a:extLst>
          </p:cNvPr>
          <p:cNvSpPr>
            <a:spLocks noGrp="1" noChangeArrowheads="1"/>
          </p:cNvSpPr>
          <p:nvPr>
            <p:ph type="dt" sz="half" idx="10"/>
          </p:nvPr>
        </p:nvSpPr>
        <p:spPr/>
        <p:txBody>
          <a:bodyPr/>
          <a:lstStyle>
            <a:lvl1pPr>
              <a:defRPr>
                <a:latin typeface="Comic Sans MS" panose="030F0702030302020204" pitchFamily="66" charset="0"/>
                <a:ea typeface="MS PGothic" panose="020B0600070205080204" pitchFamily="34" charset="-128"/>
              </a:defRPr>
            </a:lvl1pPr>
          </a:lstStyle>
          <a:p>
            <a:pPr>
              <a:defRPr/>
            </a:pPr>
            <a:endParaRPr lang="en-US" altLang="en-US" dirty="0"/>
          </a:p>
        </p:txBody>
      </p:sp>
      <p:sp>
        <p:nvSpPr>
          <p:cNvPr id="5" name="Slide Number Placeholder 4">
            <a:extLst>
              <a:ext uri="{FF2B5EF4-FFF2-40B4-BE49-F238E27FC236}">
                <a16:creationId xmlns:a16="http://schemas.microsoft.com/office/drawing/2014/main" id="{0C061BD0-D754-F94E-9FB0-353BDF772C45}"/>
              </a:ext>
            </a:extLst>
          </p:cNvPr>
          <p:cNvSpPr>
            <a:spLocks noGrp="1" noChangeArrowheads="1"/>
          </p:cNvSpPr>
          <p:nvPr>
            <p:ph type="sldNum" sz="quarter" idx="11"/>
          </p:nvPr>
        </p:nvSpPr>
        <p:spPr/>
        <p:txBody>
          <a:bodyPr/>
          <a:lstStyle>
            <a:lvl1pPr>
              <a:defRPr/>
            </a:lvl1pPr>
          </a:lstStyle>
          <a:p>
            <a:pPr>
              <a:defRPr/>
            </a:pPr>
            <a:endParaRPr lang="en-US" altLang="en-US" dirty="0"/>
          </a:p>
        </p:txBody>
      </p:sp>
    </p:spTree>
    <p:extLst>
      <p:ext uri="{BB962C8B-B14F-4D97-AF65-F5344CB8AC3E}">
        <p14:creationId xmlns:p14="http://schemas.microsoft.com/office/powerpoint/2010/main" val="262673329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8B6CEF43-4009-F841-8582-B3BF7D812B92}"/>
              </a:ext>
            </a:extLst>
          </p:cNvPr>
          <p:cNvSpPr>
            <a:spLocks noGrp="1" noChangeArrowheads="1"/>
          </p:cNvSpPr>
          <p:nvPr>
            <p:ph type="title"/>
          </p:nvPr>
        </p:nvSpPr>
        <p:spPr bwMode="auto">
          <a:xfrm>
            <a:off x="533400" y="114300"/>
            <a:ext cx="68151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b" anchorCtr="0" compatLnSpc="1">
            <a:prstTxWarp prst="textNoShape">
              <a:avLst/>
            </a:prstTxWarp>
          </a:bodyPr>
          <a:lstStyle/>
          <a:p>
            <a:pPr lvl="0"/>
            <a:r>
              <a:rPr lang="th-TH" altLang="en-US"/>
              <a:t>Click to edit Master title style</a:t>
            </a:r>
          </a:p>
        </p:txBody>
      </p:sp>
      <p:sp>
        <p:nvSpPr>
          <p:cNvPr id="80899" name="Rectangle 3">
            <a:extLst>
              <a:ext uri="{FF2B5EF4-FFF2-40B4-BE49-F238E27FC236}">
                <a16:creationId xmlns:a16="http://schemas.microsoft.com/office/drawing/2014/main" id="{EF8BF8AE-C374-3A49-9118-44F2E7D4DBEF}"/>
              </a:ext>
            </a:extLst>
          </p:cNvPr>
          <p:cNvSpPr>
            <a:spLocks noGrp="1" noChangeArrowheads="1"/>
          </p:cNvSpPr>
          <p:nvPr>
            <p:ph type="body" idx="1"/>
          </p:nvPr>
        </p:nvSpPr>
        <p:spPr bwMode="auto">
          <a:xfrm>
            <a:off x="533404" y="971550"/>
            <a:ext cx="8435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9" tIns="45466" rIns="90929" bIns="45466" numCol="1" anchor="t" anchorCtr="0" compatLnSpc="1">
            <a:prstTxWarp prst="textNoShape">
              <a:avLst/>
            </a:prstTxWarp>
          </a:bodyPr>
          <a:lstStyle/>
          <a:p>
            <a:pPr lvl="0"/>
            <a:r>
              <a:rPr lang="th-TH" altLang="en-US"/>
              <a:t>Click to edit Master text styles</a:t>
            </a:r>
          </a:p>
          <a:p>
            <a:pPr lvl="1"/>
            <a:r>
              <a:rPr lang="th-TH" altLang="en-US"/>
              <a:t>Second level</a:t>
            </a:r>
          </a:p>
          <a:p>
            <a:pPr lvl="2"/>
            <a:r>
              <a:rPr lang="th-TH" altLang="en-US"/>
              <a:t>Third level</a:t>
            </a:r>
          </a:p>
          <a:p>
            <a:pPr lvl="3"/>
            <a:r>
              <a:rPr lang="th-TH" altLang="en-US"/>
              <a:t>Fourth level</a:t>
            </a:r>
          </a:p>
          <a:p>
            <a:pPr lvl="4"/>
            <a:r>
              <a:rPr lang="th-TH" altLang="en-US"/>
              <a:t>Fifth level </a:t>
            </a:r>
          </a:p>
        </p:txBody>
      </p:sp>
      <p:sp>
        <p:nvSpPr>
          <p:cNvPr id="1028" name="AutoShape 4">
            <a:extLst>
              <a:ext uri="{FF2B5EF4-FFF2-40B4-BE49-F238E27FC236}">
                <a16:creationId xmlns:a16="http://schemas.microsoft.com/office/drawing/2014/main" id="{340CA19C-CCE0-AB45-AF54-76F14E37A46F}"/>
              </a:ext>
            </a:extLst>
          </p:cNvPr>
          <p:cNvSpPr>
            <a:spLocks noChangeArrowheads="1"/>
          </p:cNvSpPr>
          <p:nvPr/>
        </p:nvSpPr>
        <p:spPr bwMode="auto">
          <a:xfrm>
            <a:off x="592142" y="742951"/>
            <a:ext cx="7958137"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folHlink"/>
          </a:solidFill>
          <a:ln w="9525">
            <a:solidFill>
              <a:schemeClr val="folHlink"/>
            </a:solidFill>
            <a:round/>
            <a:headEnd/>
            <a:tailEnd/>
          </a:ln>
        </p:spPr>
        <p:txBody>
          <a:bodyPr lIns="68197" tIns="34100" rIns="68197" bIns="34100"/>
          <a:lstStyle/>
          <a:p>
            <a:pPr>
              <a:defRPr/>
            </a:pPr>
            <a:endParaRPr lang="en-US" sz="751"/>
          </a:p>
        </p:txBody>
      </p:sp>
      <p:sp>
        <p:nvSpPr>
          <p:cNvPr id="8198" name="Rectangle 13">
            <a:extLst>
              <a:ext uri="{FF2B5EF4-FFF2-40B4-BE49-F238E27FC236}">
                <a16:creationId xmlns:a16="http://schemas.microsoft.com/office/drawing/2014/main" id="{9935288C-EA3C-C34B-88EE-2319699404E6}"/>
              </a:ext>
            </a:extLst>
          </p:cNvPr>
          <p:cNvSpPr>
            <a:spLocks noChangeArrowheads="1"/>
          </p:cNvSpPr>
          <p:nvPr userDrawn="1"/>
        </p:nvSpPr>
        <p:spPr bwMode="auto">
          <a:xfrm>
            <a:off x="984252" y="4775202"/>
            <a:ext cx="2428014" cy="354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825"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UNESCO/IOC-NOAA </a:t>
            </a:r>
          </a:p>
          <a:p>
            <a:pPr>
              <a:defRPr/>
            </a:pPr>
            <a:r>
              <a:rPr lang="en-US" altLang="en-US" sz="1051"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International Tsunami Information Center</a:t>
            </a:r>
          </a:p>
        </p:txBody>
      </p:sp>
      <p:pic>
        <p:nvPicPr>
          <p:cNvPr id="80902" name="Picture 11" descr="ITICbanner2.gif">
            <a:extLst>
              <a:ext uri="{FF2B5EF4-FFF2-40B4-BE49-F238E27FC236}">
                <a16:creationId xmlns:a16="http://schemas.microsoft.com/office/drawing/2014/main" id="{BFFAD4F6-B51E-C449-AC5C-C3602DCE033E}"/>
              </a:ext>
            </a:extLst>
          </p:cNvPr>
          <p:cNvPicPr>
            <a:picLocks noChangeAspect="1"/>
          </p:cNvPicPr>
          <p:nvPr userDrawn="1"/>
        </p:nvPicPr>
        <p:blipFill>
          <a:blip r:embed="rId5" cstate="screen">
            <a:extLst>
              <a:ext uri="{28A0092B-C50C-407E-A947-70E740481C1C}">
                <a14:useLocalDpi xmlns:a14="http://schemas.microsoft.com/office/drawing/2010/main"/>
              </a:ext>
            </a:extLst>
          </a:blip>
          <a:srcRect t="21600" b="5040"/>
          <a:stretch>
            <a:fillRect/>
          </a:stretch>
        </p:blipFill>
        <p:spPr bwMode="auto">
          <a:xfrm>
            <a:off x="-139700" y="4743452"/>
            <a:ext cx="9461500" cy="523875"/>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3">
            <a:extLst>
              <a:ext uri="{FF2B5EF4-FFF2-40B4-BE49-F238E27FC236}">
                <a16:creationId xmlns:a16="http://schemas.microsoft.com/office/drawing/2014/main" id="{B8E41C75-B8AE-B940-B573-008BA138FF61}"/>
              </a:ext>
            </a:extLst>
          </p:cNvPr>
          <p:cNvSpPr>
            <a:spLocks noChangeArrowheads="1"/>
          </p:cNvSpPr>
          <p:nvPr userDrawn="1"/>
        </p:nvSpPr>
        <p:spPr bwMode="auto">
          <a:xfrm>
            <a:off x="755576" y="4885384"/>
            <a:ext cx="2791896" cy="227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5616" tIns="32807" rIns="65616" bIns="32807">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altLang="en-US" sz="1051" dirty="0">
                <a:solidFill>
                  <a:srgbClr val="F2F2F2"/>
                </a:solidFill>
                <a:latin typeface="VAG Rounded Std Light" panose="020F0502020204020204" pitchFamily="34" charset="0"/>
                <a:ea typeface="VAG Rounded Std Light" panose="020F0502020204020204" pitchFamily="34" charset="0"/>
                <a:cs typeface="VAG Rounded Std Light" panose="020F0502020204020204" pitchFamily="34" charset="0"/>
              </a:rPr>
              <a:t>Intergovernmental Oceanographic Commission</a:t>
            </a:r>
          </a:p>
        </p:txBody>
      </p:sp>
      <p:pic>
        <p:nvPicPr>
          <p:cNvPr id="10" name="Picture 9">
            <a:extLst>
              <a:ext uri="{FF2B5EF4-FFF2-40B4-BE49-F238E27FC236}">
                <a16:creationId xmlns:a16="http://schemas.microsoft.com/office/drawing/2014/main" id="{B3E4BAE4-2E62-3349-AB09-8A7B3323A80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79512" y="4731990"/>
            <a:ext cx="477496" cy="458862"/>
          </a:xfrm>
          <a:prstGeom prst="rect">
            <a:avLst/>
          </a:prstGeom>
        </p:spPr>
      </p:pic>
    </p:spTree>
    <p:extLst>
      <p:ext uri="{BB962C8B-B14F-4D97-AF65-F5344CB8AC3E}">
        <p14:creationId xmlns:p14="http://schemas.microsoft.com/office/powerpoint/2010/main" val="3416628479"/>
      </p:ext>
    </p:extLst>
  </p:cSld>
  <p:clrMap bg1="lt1" tx1="dk1" bg2="lt2" tx2="dk2" accent1="accent1" accent2="accent2" accent3="accent3" accent4="accent4" accent5="accent5" accent6="accent6" hlink="hlink" folHlink="folHlink"/>
  <p:sldLayoutIdLst>
    <p:sldLayoutId id="2147484208" r:id="rId1"/>
    <p:sldLayoutId id="2147484209" r:id="rId2"/>
    <p:sldLayoutId id="2147484211" r:id="rId3"/>
  </p:sldLayoutIdLst>
  <p:txStyles>
    <p:titleStyle>
      <a:lvl1pPr algn="l" rtl="0" eaLnBrk="0" fontAlgn="base" hangingPunct="0">
        <a:lnSpc>
          <a:spcPct val="110000"/>
        </a:lnSpc>
        <a:spcBef>
          <a:spcPct val="0"/>
        </a:spcBef>
        <a:spcAft>
          <a:spcPct val="0"/>
        </a:spcAft>
        <a:defRPr sz="2500" b="1">
          <a:solidFill>
            <a:schemeClr val="accent2"/>
          </a:solidFill>
          <a:latin typeface="+mj-lt"/>
          <a:ea typeface="ＭＳ Ｐゴシック" charset="0"/>
          <a:cs typeface="+mj-cs"/>
        </a:defRPr>
      </a:lvl1pPr>
      <a:lvl2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2pPr>
      <a:lvl3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3pPr>
      <a:lvl4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4pPr>
      <a:lvl5pPr algn="l" rtl="0" eaLnBrk="0" fontAlgn="base" hangingPunct="0">
        <a:lnSpc>
          <a:spcPct val="110000"/>
        </a:lnSpc>
        <a:spcBef>
          <a:spcPct val="0"/>
        </a:spcBef>
        <a:spcAft>
          <a:spcPct val="0"/>
        </a:spcAft>
        <a:defRPr sz="2500" b="1">
          <a:solidFill>
            <a:schemeClr val="accent2"/>
          </a:solidFill>
          <a:latin typeface="Arial" charset="0"/>
          <a:ea typeface="ＭＳ Ｐゴシック" charset="0"/>
          <a:cs typeface="Angsana New" pitchFamily="18" charset="0"/>
        </a:defRPr>
      </a:lvl5pPr>
      <a:lvl6pPr marL="341022"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6pPr>
      <a:lvl7pPr marL="682044"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7pPr>
      <a:lvl8pPr marL="1023068"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8pPr>
      <a:lvl9pPr marL="1364086" algn="l" rtl="0" fontAlgn="base">
        <a:lnSpc>
          <a:spcPct val="110000"/>
        </a:lnSpc>
        <a:spcBef>
          <a:spcPct val="0"/>
        </a:spcBef>
        <a:spcAft>
          <a:spcPct val="0"/>
        </a:spcAft>
        <a:defRPr sz="2551" b="1">
          <a:solidFill>
            <a:schemeClr val="accent2"/>
          </a:solidFill>
          <a:latin typeface="Arial" charset="0"/>
          <a:ea typeface="Angsana New" pitchFamily="18" charset="0"/>
          <a:cs typeface="Angsana New" pitchFamily="18" charset="0"/>
        </a:defRPr>
      </a:lvl9pPr>
    </p:titleStyle>
    <p:body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p:bodyStyle>
    <p:otherStyle>
      <a:defPPr>
        <a:defRPr lang="en-US"/>
      </a:defPPr>
      <a:lvl1pPr marL="0" algn="l" defTabSz="341022" rtl="0" eaLnBrk="1" latinLnBrk="0" hangingPunct="1">
        <a:defRPr sz="1351" kern="1200">
          <a:solidFill>
            <a:schemeClr val="tx1"/>
          </a:solidFill>
          <a:latin typeface="+mn-lt"/>
          <a:ea typeface="+mn-ea"/>
          <a:cs typeface="+mn-cs"/>
        </a:defRPr>
      </a:lvl1pPr>
      <a:lvl2pPr marL="341022" algn="l" defTabSz="341022" rtl="0" eaLnBrk="1" latinLnBrk="0" hangingPunct="1">
        <a:defRPr sz="1351" kern="1200">
          <a:solidFill>
            <a:schemeClr val="tx1"/>
          </a:solidFill>
          <a:latin typeface="+mn-lt"/>
          <a:ea typeface="+mn-ea"/>
          <a:cs typeface="+mn-cs"/>
        </a:defRPr>
      </a:lvl2pPr>
      <a:lvl3pPr marL="682044" algn="l" defTabSz="341022" rtl="0" eaLnBrk="1" latinLnBrk="0" hangingPunct="1">
        <a:defRPr sz="1351" kern="1200">
          <a:solidFill>
            <a:schemeClr val="tx1"/>
          </a:solidFill>
          <a:latin typeface="+mn-lt"/>
          <a:ea typeface="+mn-ea"/>
          <a:cs typeface="+mn-cs"/>
        </a:defRPr>
      </a:lvl3pPr>
      <a:lvl4pPr marL="1023068" algn="l" defTabSz="341022" rtl="0" eaLnBrk="1" latinLnBrk="0" hangingPunct="1">
        <a:defRPr sz="1351" kern="1200">
          <a:solidFill>
            <a:schemeClr val="tx1"/>
          </a:solidFill>
          <a:latin typeface="+mn-lt"/>
          <a:ea typeface="+mn-ea"/>
          <a:cs typeface="+mn-cs"/>
        </a:defRPr>
      </a:lvl4pPr>
      <a:lvl5pPr marL="1364086" algn="l" defTabSz="341022" rtl="0" eaLnBrk="1" latinLnBrk="0" hangingPunct="1">
        <a:defRPr sz="1351" kern="1200">
          <a:solidFill>
            <a:schemeClr val="tx1"/>
          </a:solidFill>
          <a:latin typeface="+mn-lt"/>
          <a:ea typeface="+mn-ea"/>
          <a:cs typeface="+mn-cs"/>
        </a:defRPr>
      </a:lvl5pPr>
      <a:lvl6pPr marL="1705112" algn="l" defTabSz="341022" rtl="0" eaLnBrk="1" latinLnBrk="0" hangingPunct="1">
        <a:defRPr sz="1351" kern="1200">
          <a:solidFill>
            <a:schemeClr val="tx1"/>
          </a:solidFill>
          <a:latin typeface="+mn-lt"/>
          <a:ea typeface="+mn-ea"/>
          <a:cs typeface="+mn-cs"/>
        </a:defRPr>
      </a:lvl6pPr>
      <a:lvl7pPr marL="2046133" algn="l" defTabSz="341022" rtl="0" eaLnBrk="1" latinLnBrk="0" hangingPunct="1">
        <a:defRPr sz="1351" kern="1200">
          <a:solidFill>
            <a:schemeClr val="tx1"/>
          </a:solidFill>
          <a:latin typeface="+mn-lt"/>
          <a:ea typeface="+mn-ea"/>
          <a:cs typeface="+mn-cs"/>
        </a:defRPr>
      </a:lvl7pPr>
      <a:lvl8pPr marL="2387159" algn="l" defTabSz="341022" rtl="0" eaLnBrk="1" latinLnBrk="0" hangingPunct="1">
        <a:defRPr sz="1351" kern="1200">
          <a:solidFill>
            <a:schemeClr val="tx1"/>
          </a:solidFill>
          <a:latin typeface="+mn-lt"/>
          <a:ea typeface="+mn-ea"/>
          <a:cs typeface="+mn-cs"/>
        </a:defRPr>
      </a:lvl8pPr>
      <a:lvl9pPr marL="2728176" algn="l" defTabSz="341022"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mailto:nishimae-yxmbtjh20vw@outlook.com" TargetMode="External"/><Relationship Id="rId13" Type="http://schemas.openxmlformats.org/officeDocument/2006/relationships/hyperlink" Target="mailto:sara.mitchell@nema.govt.nz" TargetMode="External"/><Relationship Id="rId18" Type="http://schemas.openxmlformats.org/officeDocument/2006/relationships/hyperlink" Target="mailto:david.coetzee@nema.govt.nz" TargetMode="External"/><Relationship Id="rId3" Type="http://schemas.openxmlformats.org/officeDocument/2006/relationships/hyperlink" Target="mailto:jamelot@labogeo.pf" TargetMode="External"/><Relationship Id="rId21" Type="http://schemas.openxmlformats.org/officeDocument/2006/relationships/hyperlink" Target="mailto:chenriquez@shoa.cl" TargetMode="External"/><Relationship Id="rId7" Type="http://schemas.openxmlformats.org/officeDocument/2006/relationships/hyperlink" Target="mailto:nishimae@met.kishou.go.jp" TargetMode="External"/><Relationship Id="rId12" Type="http://schemas.openxmlformats.org/officeDocument/2006/relationships/hyperlink" Target="mailto:carolina.hincapie@noaa.gov" TargetMode="External"/><Relationship Id="rId17" Type="http://schemas.openxmlformats.org/officeDocument/2006/relationships/hyperlink" Target="mailto:laura.kong@noaa.gov" TargetMode="External"/><Relationship Id="rId2" Type="http://schemas.openxmlformats.org/officeDocument/2006/relationships/notesSlide" Target="../notesSlides/notesSlide9.xml"/><Relationship Id="rId16" Type="http://schemas.openxmlformats.org/officeDocument/2006/relationships/hyperlink" Target="mailto:charles.mccreery@noaa.gov" TargetMode="External"/><Relationship Id="rId20" Type="http://schemas.openxmlformats.org/officeDocument/2006/relationships/hyperlink" Target="mailto:czuniga@shoa.cl" TargetMode="External"/><Relationship Id="rId1" Type="http://schemas.openxmlformats.org/officeDocument/2006/relationships/slideLayout" Target="../slideLayouts/slideLayout3.xml"/><Relationship Id="rId6" Type="http://schemas.openxmlformats.org/officeDocument/2006/relationships/hyperlink" Target="mailto:ralvarado@insivumeh.gob.gt" TargetMode="External"/><Relationship Id="rId11" Type="http://schemas.openxmlformats.org/officeDocument/2006/relationships/hyperlink" Target="mailto:eric.chichacor@up.ac.pa" TargetMode="External"/><Relationship Id="rId5" Type="http://schemas.openxmlformats.org/officeDocument/2006/relationships/hyperlink" Target="mailto:francois.schindele@gmail.com" TargetMode="External"/><Relationship Id="rId15" Type="http://schemas.openxmlformats.org/officeDocument/2006/relationships/hyperlink" Target="mailto:emilio.talavera@ineter.gob.ni" TargetMode="External"/><Relationship Id="rId23" Type="http://schemas.openxmlformats.org/officeDocument/2006/relationships/hyperlink" Target="mailto:contaminacion.marina@cco.gov.co" TargetMode="External"/><Relationship Id="rId10" Type="http://schemas.openxmlformats.org/officeDocument/2006/relationships/hyperlink" Target="mailto:echichaco@yahoo.com" TargetMode="External"/><Relationship Id="rId19" Type="http://schemas.openxmlformats.org/officeDocument/2006/relationships/hyperlink" Target="mailto:zld@nmefc.cn" TargetMode="External"/><Relationship Id="rId4" Type="http://schemas.openxmlformats.org/officeDocument/2006/relationships/hyperlink" Target="mailto:celine.barre@gouv.nc" TargetMode="External"/><Relationship Id="rId9" Type="http://schemas.openxmlformats.org/officeDocument/2006/relationships/hyperlink" Target="mailto:jfrodriguez@pancanal.com" TargetMode="External"/><Relationship Id="rId14" Type="http://schemas.openxmlformats.org/officeDocument/2006/relationships/hyperlink" Target="mailto:emilio.talavera@gf.ineter.gob.ni" TargetMode="External"/><Relationship Id="rId22" Type="http://schemas.openxmlformats.org/officeDocument/2006/relationships/hyperlink" Target="mailto:l.gonzalez@dimar.mil.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1B3774BC-97D3-9641-ABC2-0654E1AE73BF}"/>
              </a:ext>
            </a:extLst>
          </p:cNvPr>
          <p:cNvSpPr>
            <a:spLocks noGrp="1" noChangeArrowheads="1"/>
          </p:cNvSpPr>
          <p:nvPr>
            <p:ph type="ctrTitle" idx="4294967295"/>
          </p:nvPr>
        </p:nvSpPr>
        <p:spPr>
          <a:xfrm>
            <a:off x="553943" y="1834775"/>
            <a:ext cx="6898377" cy="1545927"/>
          </a:xfrm>
        </p:spPr>
        <p:txBody>
          <a:bodyPr vert="horz" wrap="square" lIns="68404" tIns="34204" rIns="68404" bIns="34204" numCol="1" anchor="b" anchorCtr="0" compatLnSpc="1">
            <a:prstTxWarp prst="textNoShape">
              <a:avLst/>
            </a:prstTxWarp>
          </a:bodyPr>
          <a:lstStyle/>
          <a:p>
            <a:br>
              <a:rPr lang="en-US" altLang="en-US" sz="2800" dirty="0">
                <a:solidFill>
                  <a:srgbClr val="CC0000"/>
                </a:solidFill>
                <a:latin typeface="Arial" panose="020B0604020202020204" pitchFamily="34" charset="0"/>
                <a:ea typeface="Arial Unicode MS" panose="020B0604020202020204" pitchFamily="34" charset="-128"/>
                <a:cs typeface="Arial" panose="020B0604020202020204" pitchFamily="34" charset="0"/>
              </a:rPr>
            </a:br>
            <a:r>
              <a:rPr lang="en-GB" sz="1800" dirty="0"/>
              <a:t>Intergovernmental Coordination Group for the</a:t>
            </a:r>
            <a:br>
              <a:rPr lang="es-CL" sz="1800" dirty="0"/>
            </a:br>
            <a:r>
              <a:rPr lang="en-GB" sz="1800" dirty="0"/>
              <a:t>Pacific Tsunami Warning and Mitigation System (ICG/PTWS)</a:t>
            </a:r>
            <a:br>
              <a:rPr lang="es-CL" sz="2800" dirty="0"/>
            </a:br>
            <a:r>
              <a:rPr lang="en-GB" sz="1800" dirty="0"/>
              <a:t>Exercise Pacific Wave 2022 (PacWave22) </a:t>
            </a:r>
            <a:br>
              <a:rPr lang="en-GB" sz="1800" dirty="0"/>
            </a:br>
            <a:r>
              <a:rPr lang="en-GB" sz="1800" dirty="0"/>
              <a:t>Informational Webinar</a:t>
            </a:r>
            <a:br>
              <a:rPr lang="es-CL" sz="1800" dirty="0"/>
            </a:br>
            <a:r>
              <a:rPr lang="en-GB" sz="1800" dirty="0"/>
              <a:t>13 September 2022, 0300 UTC - English / 1900 UTC - Spanish</a:t>
            </a:r>
            <a:br>
              <a:rPr lang="es-CL" sz="1800" dirty="0"/>
            </a:br>
            <a:endParaRPr lang="en-US" altLang="en-US" sz="1800" dirty="0">
              <a:solidFill>
                <a:srgbClr val="CC0000"/>
              </a:solidFill>
              <a:latin typeface="Arial" panose="020B0604020202020204" pitchFamily="34" charset="0"/>
              <a:ea typeface="Arial Unicode MS" panose="020B0604020202020204" pitchFamily="34" charset="-128"/>
              <a:cs typeface="Arial" panose="020B0604020202020204" pitchFamily="34" charset="0"/>
            </a:endParaRPr>
          </a:p>
        </p:txBody>
      </p:sp>
      <p:sp>
        <p:nvSpPr>
          <p:cNvPr id="9" name="Text Box 2">
            <a:extLst>
              <a:ext uri="{FF2B5EF4-FFF2-40B4-BE49-F238E27FC236}">
                <a16:creationId xmlns:a16="http://schemas.microsoft.com/office/drawing/2014/main" id="{95CB81F2-0EE2-5C40-8407-5F4EE8B0C03D}"/>
              </a:ext>
            </a:extLst>
          </p:cNvPr>
          <p:cNvSpPr txBox="1">
            <a:spLocks noChangeArrowheads="1"/>
          </p:cNvSpPr>
          <p:nvPr/>
        </p:nvSpPr>
        <p:spPr bwMode="auto">
          <a:xfrm>
            <a:off x="553943" y="3657316"/>
            <a:ext cx="6243638" cy="69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1296" tIns="35648" rIns="71296" bIns="35648">
            <a:spAutoFit/>
          </a:bodyPr>
          <a:lstStyle>
            <a:lvl1pPr defTabSz="950913">
              <a:defRPr>
                <a:solidFill>
                  <a:schemeClr val="tx1"/>
                </a:solidFill>
                <a:latin typeface="Calibri" panose="020F0502020204030204" pitchFamily="34" charset="0"/>
                <a:ea typeface="MS PGothic" panose="020B0600070205080204" pitchFamily="34" charset="-128"/>
              </a:defRPr>
            </a:lvl1pPr>
            <a:lvl2pPr marL="742950" indent="-285750" defTabSz="950913">
              <a:defRPr>
                <a:solidFill>
                  <a:schemeClr val="tx1"/>
                </a:solidFill>
                <a:latin typeface="Calibri" panose="020F0502020204030204" pitchFamily="34" charset="0"/>
                <a:ea typeface="MS PGothic" panose="020B0600070205080204" pitchFamily="34" charset="-128"/>
              </a:defRPr>
            </a:lvl2pPr>
            <a:lvl3pPr marL="1143000" indent="-228600" defTabSz="950913">
              <a:defRPr>
                <a:solidFill>
                  <a:schemeClr val="tx1"/>
                </a:solidFill>
                <a:latin typeface="Calibri" panose="020F0502020204030204" pitchFamily="34" charset="0"/>
                <a:ea typeface="MS PGothic" panose="020B0600070205080204" pitchFamily="34" charset="-128"/>
              </a:defRPr>
            </a:lvl3pPr>
            <a:lvl4pPr marL="1600200" indent="-228600" defTabSz="950913">
              <a:defRPr>
                <a:solidFill>
                  <a:schemeClr val="tx1"/>
                </a:solidFill>
                <a:latin typeface="Calibri" panose="020F0502020204030204" pitchFamily="34" charset="0"/>
                <a:ea typeface="MS PGothic" panose="020B0600070205080204" pitchFamily="34" charset="-128"/>
              </a:defRPr>
            </a:lvl4pPr>
            <a:lvl5pPr marL="2057400" indent="-228600" defTabSz="950913">
              <a:defRPr>
                <a:solidFill>
                  <a:schemeClr val="tx1"/>
                </a:solidFill>
                <a:latin typeface="Calibri" panose="020F0502020204030204" pitchFamily="34" charset="0"/>
                <a:ea typeface="MS PGothic" panose="020B0600070205080204" pitchFamily="34" charset="-128"/>
              </a:defRPr>
            </a:lvl5pPr>
            <a:lvl6pPr marL="2514600" indent="-228600" defTabSz="9509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9509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9509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950913"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spcAft>
                <a:spcPts val="450"/>
              </a:spcAft>
            </a:pPr>
            <a:r>
              <a:rPr lang="en-US" altLang="en-US" dirty="0">
                <a:solidFill>
                  <a:srgbClr val="000000"/>
                </a:solidFill>
                <a:latin typeface="Arial" panose="020B0604020202020204" pitchFamily="34" charset="0"/>
                <a:ea typeface="Arial Unicode MS" panose="020B0604020202020204" pitchFamily="34" charset="-128"/>
              </a:rPr>
              <a:t>Margarita Martinez, </a:t>
            </a:r>
            <a:r>
              <a:rPr lang="en-US" altLang="ja-JP" sz="1200" dirty="0">
                <a:solidFill>
                  <a:srgbClr val="000000"/>
                </a:solidFill>
                <a:latin typeface="Arial" panose="020B0604020202020204" pitchFamily="34" charset="0"/>
                <a:ea typeface="Arial Unicode MS" panose="020B0604020202020204" pitchFamily="34" charset="-128"/>
              </a:rPr>
              <a:t>SENAPRED, Chile</a:t>
            </a:r>
          </a:p>
          <a:p>
            <a:pPr eaLnBrk="1" hangingPunct="1">
              <a:spcAft>
                <a:spcPts val="450"/>
              </a:spcAft>
            </a:pPr>
            <a:r>
              <a:rPr lang="en-US" altLang="ja-JP" dirty="0">
                <a:solidFill>
                  <a:srgbClr val="000000"/>
                </a:solidFill>
                <a:latin typeface="Arial" panose="020B0604020202020204" pitchFamily="34" charset="0"/>
                <a:ea typeface="Arial Unicode MS" panose="020B0604020202020204" pitchFamily="34" charset="-128"/>
              </a:rPr>
              <a:t>Emilio Talavera, </a:t>
            </a:r>
            <a:r>
              <a:rPr lang="en-US" altLang="ja-JP" sz="1200" dirty="0">
                <a:solidFill>
                  <a:srgbClr val="000000"/>
                </a:solidFill>
                <a:latin typeface="Arial" panose="020B0604020202020204" pitchFamily="34" charset="0"/>
                <a:ea typeface="Arial Unicode MS" panose="020B0604020202020204" pitchFamily="34" charset="-128"/>
              </a:rPr>
              <a:t>INETER, Nicaragua</a:t>
            </a:r>
            <a:endParaRPr lang="en-US" altLang="ja-JP" dirty="0">
              <a:solidFill>
                <a:srgbClr val="000000"/>
              </a:solidFill>
              <a:latin typeface="Arial" panose="020B0604020202020204" pitchFamily="34" charset="0"/>
              <a:ea typeface="Arial Unicode MS" panose="020B0604020202020204" pitchFamily="34" charset="-128"/>
            </a:endParaRPr>
          </a:p>
        </p:txBody>
      </p:sp>
      <p:pic>
        <p:nvPicPr>
          <p:cNvPr id="11" name="Picture 10">
            <a:extLst>
              <a:ext uri="{FF2B5EF4-FFF2-40B4-BE49-F238E27FC236}">
                <a16:creationId xmlns:a16="http://schemas.microsoft.com/office/drawing/2014/main" id="{51D30862-B37A-9B47-A2B7-8B68C19C08FE}"/>
              </a:ext>
            </a:extLst>
          </p:cNvPr>
          <p:cNvPicPr>
            <a:picLocks noChangeAspect="1"/>
          </p:cNvPicPr>
          <p:nvPr/>
        </p:nvPicPr>
        <p:blipFill>
          <a:blip r:embed="rId3"/>
          <a:stretch>
            <a:fillRect/>
          </a:stretch>
        </p:blipFill>
        <p:spPr>
          <a:xfrm>
            <a:off x="6300192" y="29092"/>
            <a:ext cx="1296144" cy="1352282"/>
          </a:xfrm>
          <a:prstGeom prst="rect">
            <a:avLst/>
          </a:prstGeom>
        </p:spPr>
      </p:pic>
      <p:sp>
        <p:nvSpPr>
          <p:cNvPr id="2" name="Rectangle 1">
            <a:extLst>
              <a:ext uri="{FF2B5EF4-FFF2-40B4-BE49-F238E27FC236}">
                <a16:creationId xmlns:a16="http://schemas.microsoft.com/office/drawing/2014/main" id="{B240FBC9-FAF3-2E4A-9C8B-EC8434B932F9}"/>
              </a:ext>
            </a:extLst>
          </p:cNvPr>
          <p:cNvSpPr/>
          <p:nvPr/>
        </p:nvSpPr>
        <p:spPr>
          <a:xfrm>
            <a:off x="5940152" y="3725372"/>
            <a:ext cx="2768257" cy="276999"/>
          </a:xfrm>
          <a:prstGeom prst="rect">
            <a:avLst/>
          </a:prstGeom>
        </p:spPr>
        <p:txBody>
          <a:bodyPr wrap="none">
            <a:spAutoFit/>
          </a:bodyPr>
          <a:lstStyle/>
          <a:p>
            <a:pPr algn="r" eaLnBrk="1" hangingPunct="1"/>
            <a:r>
              <a:rPr lang="en-US" altLang="ja-JP" sz="1200" dirty="0">
                <a:solidFill>
                  <a:srgbClr val="000000"/>
                </a:solidFill>
                <a:ea typeface="Arial Unicode MS" panose="020B0604020202020204" pitchFamily="34" charset="-128"/>
              </a:rPr>
              <a:t>Co-Chairs</a:t>
            </a:r>
            <a:r>
              <a:rPr lang="en-AU" altLang="ja-JP" sz="1200" dirty="0">
                <a:solidFill>
                  <a:srgbClr val="000000"/>
                </a:solidFill>
                <a:ea typeface="Arial Unicode MS" panose="020B0604020202020204" pitchFamily="34" charset="-128"/>
              </a:rPr>
              <a:t>, </a:t>
            </a:r>
            <a:r>
              <a:rPr lang="en-US" altLang="ja-JP" sz="1200" dirty="0">
                <a:solidFill>
                  <a:srgbClr val="000000"/>
                </a:solidFill>
                <a:ea typeface="Arial Unicode MS" panose="020B0604020202020204" pitchFamily="34" charset="-128"/>
              </a:rPr>
              <a:t>Task Team on PacWave22</a:t>
            </a:r>
          </a:p>
        </p:txBody>
      </p:sp>
    </p:spTree>
    <p:extLst>
      <p:ext uri="{BB962C8B-B14F-4D97-AF65-F5344CB8AC3E}">
        <p14:creationId xmlns:p14="http://schemas.microsoft.com/office/powerpoint/2010/main" val="213376845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23478"/>
            <a:ext cx="6286500" cy="514350"/>
          </a:xfrm>
        </p:spPr>
        <p:txBody>
          <a:bodyPr/>
          <a:lstStyle/>
          <a:p>
            <a:r>
              <a:rPr lang="en-GB" sz="2400" dirty="0"/>
              <a:t>Informational Webinar: </a:t>
            </a:r>
            <a:r>
              <a:rPr lang="en-US" altLang="en-US" sz="2400" dirty="0">
                <a:latin typeface="Arial" panose="020B0604020202020204" pitchFamily="34" charset="0"/>
              </a:rPr>
              <a:t>Overview (1)</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827584" y="843558"/>
            <a:ext cx="7776864" cy="3744416"/>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lvl="1">
              <a:spcBef>
                <a:spcPts val="1176"/>
              </a:spcBef>
            </a:pPr>
            <a:r>
              <a:rPr lang="en-US" sz="1800" dirty="0"/>
              <a:t>1900 - 1905 1. </a:t>
            </a:r>
            <a:r>
              <a:rPr lang="en-US" sz="1800" dirty="0" err="1"/>
              <a:t>Bienvenida</a:t>
            </a:r>
            <a:r>
              <a:rPr lang="en-US" sz="1800" dirty="0"/>
              <a:t>, palabras de </a:t>
            </a:r>
            <a:r>
              <a:rPr lang="en-US" sz="1800" dirty="0" err="1"/>
              <a:t>apertura</a:t>
            </a:r>
            <a:r>
              <a:rPr lang="en-US" sz="1800" dirty="0"/>
              <a:t> (5 min) – Co-del ICG/PTWS, Dr. Strauch.</a:t>
            </a:r>
          </a:p>
          <a:p>
            <a:pPr lvl="1">
              <a:spcBef>
                <a:spcPts val="1176"/>
              </a:spcBef>
            </a:pPr>
            <a:r>
              <a:rPr lang="en-US" sz="1800" dirty="0"/>
              <a:t>1905 - 1920 2. </a:t>
            </a:r>
            <a:r>
              <a:rPr lang="en-US" sz="1800" dirty="0" err="1"/>
              <a:t>Resumen</a:t>
            </a:r>
            <a:r>
              <a:rPr lang="en-US" sz="1800" dirty="0"/>
              <a:t>, IOC CL y Manual (15 min) - TT </a:t>
            </a:r>
            <a:r>
              <a:rPr lang="en-US" sz="1800" dirty="0" err="1"/>
              <a:t>PacWave</a:t>
            </a:r>
            <a:r>
              <a:rPr lang="en-US" sz="1800" dirty="0"/>
              <a:t> </a:t>
            </a:r>
            <a:r>
              <a:rPr lang="en-US" sz="1800" dirty="0" err="1"/>
              <a:t>Presidentes</a:t>
            </a:r>
            <a:r>
              <a:rPr lang="en-US" sz="1800" dirty="0"/>
              <a:t>, Sr. Emilio Talavera y Margarita Martinez</a:t>
            </a:r>
          </a:p>
          <a:p>
            <a:pPr lvl="1">
              <a:spcBef>
                <a:spcPts val="1176"/>
              </a:spcBef>
            </a:pPr>
            <a:r>
              <a:rPr lang="en-US" sz="1800" dirty="0"/>
              <a:t>1920 - 2000 3. </a:t>
            </a:r>
            <a:r>
              <a:rPr lang="en-US" sz="1800" dirty="0" err="1"/>
              <a:t>Ejercicios</a:t>
            </a:r>
            <a:r>
              <a:rPr lang="en-US" sz="1800" dirty="0"/>
              <a:t> </a:t>
            </a:r>
            <a:r>
              <a:rPr lang="en-US" sz="1800" dirty="0" err="1"/>
              <a:t>Regionales</a:t>
            </a:r>
            <a:r>
              <a:rPr lang="en-US" sz="1800" dirty="0"/>
              <a:t> (10 min/</a:t>
            </a:r>
            <a:r>
              <a:rPr lang="en-US" sz="1800" dirty="0" err="1"/>
              <a:t>Región</a:t>
            </a:r>
            <a:r>
              <a:rPr lang="en-US" sz="1800" dirty="0"/>
              <a:t>)- GT SEP, </a:t>
            </a:r>
            <a:r>
              <a:rPr lang="en-US" sz="1800" dirty="0" err="1"/>
              <a:t>Teniente</a:t>
            </a:r>
            <a:r>
              <a:rPr lang="en-US" sz="1800" dirty="0"/>
              <a:t> Jorge Matus </a:t>
            </a:r>
          </a:p>
          <a:p>
            <a:pPr lvl="1">
              <a:spcBef>
                <a:spcPts val="1176"/>
              </a:spcBef>
            </a:pPr>
            <a:r>
              <a:rPr lang="en-US" sz="1800" dirty="0" err="1"/>
              <a:t>Herramientas</a:t>
            </a:r>
            <a:r>
              <a:rPr lang="en-US" sz="1800" dirty="0"/>
              <a:t> para </a:t>
            </a:r>
            <a:r>
              <a:rPr lang="en-US" sz="1800" dirty="0" err="1"/>
              <a:t>generar</a:t>
            </a:r>
            <a:r>
              <a:rPr lang="en-US" sz="1800" dirty="0"/>
              <a:t> </a:t>
            </a:r>
            <a:r>
              <a:rPr lang="en-US" sz="1800" dirty="0" err="1"/>
              <a:t>productos</a:t>
            </a:r>
            <a:r>
              <a:rPr lang="en-US" sz="1800" dirty="0"/>
              <a:t> para </a:t>
            </a:r>
            <a:r>
              <a:rPr lang="en-US" sz="1800" dirty="0" err="1"/>
              <a:t>ejercicios</a:t>
            </a:r>
            <a:r>
              <a:rPr lang="en-US" sz="1800" dirty="0"/>
              <a:t> (10 min) - ITIC, Carolina Hincapie</a:t>
            </a:r>
          </a:p>
          <a:p>
            <a:pPr lvl="1">
              <a:spcBef>
                <a:spcPts val="1176"/>
              </a:spcBef>
            </a:pPr>
            <a:r>
              <a:rPr lang="en-US" sz="1800" dirty="0"/>
              <a:t>2010 - 2025 5. </a:t>
            </a:r>
            <a:r>
              <a:rPr lang="en-US" sz="1800" dirty="0" err="1"/>
              <a:t>Preguntas</a:t>
            </a:r>
            <a:r>
              <a:rPr lang="en-US" sz="1800" dirty="0"/>
              <a:t> y </a:t>
            </a:r>
            <a:r>
              <a:rPr lang="en-US" sz="1800" dirty="0" err="1"/>
              <a:t>respuestas</a:t>
            </a:r>
            <a:r>
              <a:rPr lang="en-US" sz="1800" dirty="0"/>
              <a:t> (15 min) - </a:t>
            </a:r>
            <a:r>
              <a:rPr lang="en-US" sz="1800" dirty="0" err="1"/>
              <a:t>Presidentes</a:t>
            </a:r>
            <a:r>
              <a:rPr lang="en-US" sz="1800" dirty="0"/>
              <a:t> de TT </a:t>
            </a:r>
            <a:r>
              <a:rPr lang="en-US" sz="1800" dirty="0" err="1"/>
              <a:t>PacWave</a:t>
            </a:r>
            <a:r>
              <a:rPr lang="en-US" sz="1800" dirty="0"/>
              <a:t>, Sr. Emilio Talavera y Margarita Martínez.</a:t>
            </a:r>
          </a:p>
          <a:p>
            <a:pPr lvl="1">
              <a:spcBef>
                <a:spcPts val="1176"/>
              </a:spcBef>
            </a:pPr>
            <a:r>
              <a:rPr lang="en-US" sz="1800" dirty="0"/>
              <a:t>2025 - 2030 6. </a:t>
            </a:r>
            <a:r>
              <a:rPr lang="en-US" sz="1800" dirty="0" err="1"/>
              <a:t>Comentarios</a:t>
            </a:r>
            <a:r>
              <a:rPr lang="en-US" sz="1800" dirty="0"/>
              <a:t> de </a:t>
            </a:r>
            <a:r>
              <a:rPr lang="en-US" sz="1800" dirty="0" err="1"/>
              <a:t>clausura</a:t>
            </a:r>
            <a:r>
              <a:rPr lang="en-US" sz="1800" dirty="0"/>
              <a:t> (5 min) - </a:t>
            </a:r>
            <a:r>
              <a:rPr lang="en-US" sz="1800" dirty="0" err="1"/>
              <a:t>Presidente</a:t>
            </a:r>
            <a:r>
              <a:rPr lang="en-US" sz="1800" dirty="0"/>
              <a:t> del ICG/PTWS, S Dr. Strauch.</a:t>
            </a:r>
            <a:endParaRPr lang="en-US" sz="2400" dirty="0"/>
          </a:p>
          <a:p>
            <a:pPr marL="352416" lvl="1" indent="0">
              <a:spcBef>
                <a:spcPts val="1176"/>
              </a:spcBef>
              <a:buNone/>
            </a:pPr>
            <a:endParaRPr lang="en-US" sz="2400" dirty="0"/>
          </a:p>
        </p:txBody>
      </p:sp>
    </p:spTree>
    <p:extLst>
      <p:ext uri="{BB962C8B-B14F-4D97-AF65-F5344CB8AC3E}">
        <p14:creationId xmlns:p14="http://schemas.microsoft.com/office/powerpoint/2010/main" val="269453315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23478"/>
            <a:ext cx="6286500" cy="514350"/>
          </a:xfrm>
        </p:spPr>
        <p:txBody>
          <a:bodyPr/>
          <a:lstStyle/>
          <a:p>
            <a:r>
              <a:rPr lang="en-US" altLang="en-US" sz="2400" dirty="0">
                <a:latin typeface="Arial" panose="020B0604020202020204" pitchFamily="34" charset="0"/>
              </a:rPr>
              <a:t>Manual (2)</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827584" y="987574"/>
            <a:ext cx="6336704" cy="3240359"/>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marL="0" lvl="1" indent="0">
              <a:buNone/>
              <a:defRPr/>
            </a:pPr>
            <a:r>
              <a:rPr lang="es-CL" altLang="en-US" b="1" dirty="0">
                <a:solidFill>
                  <a:srgbClr val="0000FF"/>
                </a:solidFill>
                <a:latin typeface="Arial" pitchFamily="34" charset="0"/>
                <a:cs typeface="Arial" pitchFamily="34" charset="0"/>
              </a:rPr>
              <a:t>Objetivos</a:t>
            </a:r>
          </a:p>
          <a:p>
            <a:pPr marL="639755" lvl="2" indent="-342900" algn="just">
              <a:defRPr/>
            </a:pPr>
            <a:r>
              <a:rPr lang="es-CL" altLang="en-US" sz="1600" dirty="0"/>
              <a:t>Probar las comunicaciones de los TSP del PTWS A LOS Puntos focales de alerta de tsunamis (TWFP) y los NTWC de los Estados miembros interesados.</a:t>
            </a:r>
          </a:p>
          <a:p>
            <a:pPr marL="639755" lvl="2" indent="-342900" algn="just">
              <a:defRPr/>
            </a:pPr>
            <a:r>
              <a:rPr lang="es-CL" altLang="en-US" sz="1600" dirty="0"/>
              <a:t>Probar la comunicación, la cooperación y la preparación nacionales dentro de cada uno de los países participantes.</a:t>
            </a:r>
          </a:p>
          <a:p>
            <a:pPr marL="639755" lvl="2" indent="-342900" algn="just">
              <a:defRPr/>
            </a:pPr>
            <a:r>
              <a:rPr lang="es-CL" altLang="en-US" sz="1600" dirty="0"/>
              <a:t>Probar la comunicación y cooperación regional entre los estados miembros y sus TSP.</a:t>
            </a:r>
          </a:p>
          <a:p>
            <a:pPr marL="639755" lvl="2" indent="-342900" algn="just">
              <a:defRPr/>
            </a:pPr>
            <a:r>
              <a:rPr lang="es-CL" altLang="en-US" sz="1600" dirty="0"/>
              <a:t>Apoyar el desarrollo de procedimientos y productos de tsunami por parte de CATAC, un nuevo TSP potencial (en espera de la aprobación de CATAC de la funcionalidad completa por parte de los órganos rectores de la COI)</a:t>
            </a:r>
            <a:endParaRPr lang="en-US" altLang="en-US" sz="1600" dirty="0"/>
          </a:p>
          <a:p>
            <a:pPr marL="0" indent="0">
              <a:lnSpc>
                <a:spcPct val="110000"/>
              </a:lnSpc>
              <a:spcBef>
                <a:spcPts val="900"/>
              </a:spcBef>
              <a:buNone/>
              <a:defRPr/>
            </a:pPr>
            <a:endParaRPr lang="en-US" altLang="en-US" sz="2100" dirty="0">
              <a:solidFill>
                <a:srgbClr val="0000FF"/>
              </a:solidFill>
              <a:latin typeface="Arial" pitchFamily="34" charset="0"/>
              <a:cs typeface="Arial" pitchFamily="34" charset="0"/>
            </a:endParaRPr>
          </a:p>
          <a:p>
            <a:pPr>
              <a:lnSpc>
                <a:spcPct val="110000"/>
              </a:lnSpc>
              <a:spcBef>
                <a:spcPts val="900"/>
              </a:spcBef>
              <a:defRPr/>
            </a:pPr>
            <a:endParaRPr lang="en-US" altLang="en-US" sz="21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201923687"/>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95486"/>
            <a:ext cx="6840760" cy="514350"/>
          </a:xfrm>
        </p:spPr>
        <p:txBody>
          <a:bodyPr/>
          <a:lstStyle/>
          <a:p>
            <a:r>
              <a:rPr lang="en-US" altLang="en-US" sz="2400" dirty="0">
                <a:latin typeface="Arial" panose="020B0604020202020204" pitchFamily="34" charset="0"/>
              </a:rPr>
              <a:t>Manual: </a:t>
            </a:r>
            <a:r>
              <a:rPr lang="en-US" altLang="en-US" sz="2400" dirty="0" err="1"/>
              <a:t>Exersice</a:t>
            </a:r>
            <a:r>
              <a:rPr lang="en-US" altLang="en-US" sz="2400" dirty="0"/>
              <a:t> and dates </a:t>
            </a:r>
            <a:r>
              <a:rPr lang="en-US" altLang="en-US" sz="2400" dirty="0">
                <a:latin typeface="Arial" panose="020B0604020202020204" pitchFamily="34" charset="0"/>
              </a:rPr>
              <a:t>(3)</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755576" y="987575"/>
            <a:ext cx="6264696" cy="2880319"/>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indent="0">
              <a:lnSpc>
                <a:spcPct val="110000"/>
              </a:lnSpc>
              <a:spcBef>
                <a:spcPts val="900"/>
              </a:spcBef>
              <a:buNone/>
              <a:defRPr/>
            </a:pPr>
            <a:endParaRPr lang="en-US" altLang="en-US" sz="2100" dirty="0">
              <a:solidFill>
                <a:srgbClr val="0000FF"/>
              </a:solidFill>
              <a:latin typeface="Arial" pitchFamily="34" charset="0"/>
              <a:cs typeface="Arial" pitchFamily="34" charset="0"/>
            </a:endParaRPr>
          </a:p>
          <a:p>
            <a:pPr>
              <a:lnSpc>
                <a:spcPct val="110000"/>
              </a:lnSpc>
              <a:spcBef>
                <a:spcPts val="900"/>
              </a:spcBef>
              <a:defRPr/>
            </a:pPr>
            <a:endParaRPr lang="en-US" altLang="en-US" sz="2100" dirty="0">
              <a:solidFill>
                <a:srgbClr val="FF0000"/>
              </a:solidFill>
              <a:latin typeface="Arial" pitchFamily="34" charset="0"/>
              <a:cs typeface="Arial" pitchFamily="34" charset="0"/>
            </a:endParaRPr>
          </a:p>
        </p:txBody>
      </p:sp>
      <p:sp>
        <p:nvSpPr>
          <p:cNvPr id="4" name="Content Placeholder 2">
            <a:extLst>
              <a:ext uri="{FF2B5EF4-FFF2-40B4-BE49-F238E27FC236}">
                <a16:creationId xmlns:a16="http://schemas.microsoft.com/office/drawing/2014/main" id="{D26D89B0-7B23-274D-8DAF-C4F07E00AA1B}"/>
              </a:ext>
            </a:extLst>
          </p:cNvPr>
          <p:cNvSpPr txBox="1">
            <a:spLocks/>
          </p:cNvSpPr>
          <p:nvPr/>
        </p:nvSpPr>
        <p:spPr bwMode="auto">
          <a:xfrm>
            <a:off x="1043608" y="807554"/>
            <a:ext cx="6336704" cy="32403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 uri="{91240B29-F687-4f45-9708-019B960494DF}"/>
          </a:extLst>
        </p:spPr>
        <p:txBody>
          <a:bodyPr vert="horz" wrap="square" lIns="68580" tIns="34290" rIns="68580" bIns="3429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marL="0" lvl="1" indent="0">
              <a:buNone/>
              <a:defRPr/>
            </a:pPr>
            <a:r>
              <a:rPr lang="es-CL" altLang="en-US" b="1" kern="0" dirty="0">
                <a:solidFill>
                  <a:srgbClr val="0000FF"/>
                </a:solidFill>
                <a:latin typeface="Arial" pitchFamily="34" charset="0"/>
                <a:cs typeface="Arial" pitchFamily="34" charset="0"/>
              </a:rPr>
              <a:t>Prueba de comunicaciones del proveedor de servicios de tsunamis.</a:t>
            </a:r>
          </a:p>
          <a:p>
            <a:pPr marL="639755" lvl="2" indent="-342900" algn="just">
              <a:defRPr/>
            </a:pPr>
            <a:r>
              <a:rPr lang="es-CL" altLang="en-US" sz="1600" dirty="0"/>
              <a:t>La prueba de comunicación en vivo ocurrirá a las 0000 el 13 de octubre de 2022.</a:t>
            </a:r>
          </a:p>
          <a:p>
            <a:pPr marL="639755" lvl="2" indent="-342900" algn="just">
              <a:defRPr/>
            </a:pPr>
            <a:r>
              <a:rPr lang="es-CL" altLang="en-US" sz="1600" dirty="0"/>
              <a:t>Los Estados miembros deben tener en cuenta cuándo recibirán el mensaje de prueba de comunicación en vivo e informar a través del formulario de evaluación posterior al ejercicio.</a:t>
            </a:r>
          </a:p>
          <a:p>
            <a:pPr marL="639755" lvl="2" indent="-342900" algn="just">
              <a:defRPr/>
            </a:pPr>
            <a:r>
              <a:rPr lang="es-CL" altLang="en-US" sz="1600" dirty="0"/>
              <a:t>El formulario debe completarse antes del 23 de octubre de 2022 a más tardar.</a:t>
            </a:r>
          </a:p>
          <a:p>
            <a:pPr marL="639755" lvl="2" indent="-342900" algn="just">
              <a:defRPr/>
            </a:pPr>
            <a:r>
              <a:rPr lang="es-CL" altLang="en-US" sz="1600" dirty="0"/>
              <a:t>Mensajes ficticios de ejercicios (Anexo I)</a:t>
            </a:r>
            <a:endParaRPr lang="en-US" altLang="en-US" sz="1600" dirty="0"/>
          </a:p>
          <a:p>
            <a:pPr marL="0" lvl="1" indent="0">
              <a:buFont typeface="Wingdings" pitchFamily="2" charset="2"/>
              <a:buNone/>
              <a:defRPr/>
            </a:pPr>
            <a:endParaRPr lang="en-US" altLang="en-US" b="1" kern="0" dirty="0">
              <a:solidFill>
                <a:srgbClr val="0000FF"/>
              </a:solidFill>
              <a:latin typeface="Arial" pitchFamily="34" charset="0"/>
              <a:cs typeface="Arial" pitchFamily="34" charset="0"/>
            </a:endParaRPr>
          </a:p>
          <a:p>
            <a:pPr marL="0" indent="0">
              <a:lnSpc>
                <a:spcPct val="110000"/>
              </a:lnSpc>
              <a:spcBef>
                <a:spcPts val="900"/>
              </a:spcBef>
              <a:buFont typeface="Wingdings" pitchFamily="2" charset="2"/>
              <a:buNone/>
              <a:defRPr/>
            </a:pPr>
            <a:endParaRPr lang="en-US" altLang="en-US" sz="2100" kern="0" dirty="0">
              <a:solidFill>
                <a:srgbClr val="0000FF"/>
              </a:solidFill>
              <a:latin typeface="Arial" pitchFamily="34" charset="0"/>
              <a:cs typeface="Arial" pitchFamily="34" charset="0"/>
            </a:endParaRPr>
          </a:p>
          <a:p>
            <a:pPr>
              <a:lnSpc>
                <a:spcPct val="110000"/>
              </a:lnSpc>
              <a:spcBef>
                <a:spcPts val="900"/>
              </a:spcBef>
              <a:defRPr/>
            </a:pPr>
            <a:endParaRPr lang="en-US" altLang="en-US" sz="2100" kern="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865732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95486"/>
            <a:ext cx="6840760" cy="514350"/>
          </a:xfrm>
        </p:spPr>
        <p:txBody>
          <a:bodyPr/>
          <a:lstStyle/>
          <a:p>
            <a:r>
              <a:rPr lang="en-US" altLang="en-US" sz="2400" dirty="0">
                <a:latin typeface="Arial" panose="020B0604020202020204" pitchFamily="34" charset="0"/>
              </a:rPr>
              <a:t>Manual: </a:t>
            </a:r>
            <a:r>
              <a:rPr lang="en-US" altLang="en-US" sz="2400" dirty="0" err="1"/>
              <a:t>Exersice</a:t>
            </a:r>
            <a:r>
              <a:rPr lang="en-US" altLang="en-US" sz="2400" dirty="0"/>
              <a:t> and dates </a:t>
            </a:r>
            <a:r>
              <a:rPr lang="en-US" altLang="en-US" sz="2400" dirty="0">
                <a:latin typeface="Arial" panose="020B0604020202020204" pitchFamily="34" charset="0"/>
              </a:rPr>
              <a:t>(3)</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755576" y="987575"/>
            <a:ext cx="6264696" cy="2880319"/>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indent="0">
              <a:lnSpc>
                <a:spcPct val="110000"/>
              </a:lnSpc>
              <a:spcBef>
                <a:spcPts val="900"/>
              </a:spcBef>
              <a:buNone/>
              <a:defRPr/>
            </a:pPr>
            <a:endParaRPr lang="en-US" altLang="en-US" sz="2100" dirty="0">
              <a:solidFill>
                <a:srgbClr val="0000FF"/>
              </a:solidFill>
              <a:latin typeface="Arial" pitchFamily="34" charset="0"/>
              <a:cs typeface="Arial" pitchFamily="34" charset="0"/>
            </a:endParaRPr>
          </a:p>
          <a:p>
            <a:pPr>
              <a:lnSpc>
                <a:spcPct val="110000"/>
              </a:lnSpc>
              <a:spcBef>
                <a:spcPts val="900"/>
              </a:spcBef>
              <a:defRPr/>
            </a:pPr>
            <a:endParaRPr lang="en-US" altLang="en-US" sz="2100" dirty="0">
              <a:solidFill>
                <a:srgbClr val="FF0000"/>
              </a:solidFill>
              <a:latin typeface="Arial" pitchFamily="34" charset="0"/>
              <a:cs typeface="Arial" pitchFamily="34" charset="0"/>
            </a:endParaRPr>
          </a:p>
        </p:txBody>
      </p:sp>
      <p:sp>
        <p:nvSpPr>
          <p:cNvPr id="4" name="Content Placeholder 2">
            <a:extLst>
              <a:ext uri="{FF2B5EF4-FFF2-40B4-BE49-F238E27FC236}">
                <a16:creationId xmlns:a16="http://schemas.microsoft.com/office/drawing/2014/main" id="{D26D89B0-7B23-274D-8DAF-C4F07E00AA1B}"/>
              </a:ext>
            </a:extLst>
          </p:cNvPr>
          <p:cNvSpPr txBox="1">
            <a:spLocks/>
          </p:cNvSpPr>
          <p:nvPr/>
        </p:nvSpPr>
        <p:spPr bwMode="auto">
          <a:xfrm>
            <a:off x="827584" y="987574"/>
            <a:ext cx="6336704" cy="32403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 uri="{91240B29-F687-4f45-9708-019B960494DF}"/>
          </a:extLst>
        </p:spPr>
        <p:txBody>
          <a:bodyPr vert="horz" wrap="square" lIns="68580" tIns="34290" rIns="68580" bIns="3429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marL="0" lvl="1" indent="0" algn="just">
              <a:buNone/>
              <a:defRPr/>
            </a:pPr>
            <a:r>
              <a:rPr lang="es-CL" altLang="en-US" b="1" kern="0" dirty="0">
                <a:solidFill>
                  <a:srgbClr val="0000FF"/>
                </a:solidFill>
                <a:latin typeface="Arial" pitchFamily="34" charset="0"/>
                <a:cs typeface="Arial" pitchFamily="34" charset="0"/>
              </a:rPr>
              <a:t>Los países pueden optar por realizar su propio ejercicio siguiendo los objetivos de PacWave22 en cualquier momento entre el 1 de septiembre y el 30 de noviembre.</a:t>
            </a:r>
          </a:p>
          <a:p>
            <a:pPr marL="639755" lvl="2" indent="-342900" algn="just">
              <a:defRPr/>
            </a:pPr>
            <a:endParaRPr lang="es-CL" altLang="en-US" sz="1600" dirty="0"/>
          </a:p>
          <a:p>
            <a:pPr marL="928672" lvl="3" indent="-342900" algn="just">
              <a:defRPr/>
            </a:pPr>
            <a:r>
              <a:rPr lang="es-CL" altLang="en-US" sz="1600" dirty="0"/>
              <a:t>Formulario de evaluación posterior al ejercicio. El formulario debe completarse a más tardar el 21 de diciembre de 2022.</a:t>
            </a:r>
            <a:endParaRPr lang="en-US" altLang="en-US" sz="1600" dirty="0"/>
          </a:p>
          <a:p>
            <a:pPr marL="0" lvl="1" indent="0">
              <a:buFont typeface="Wingdings" pitchFamily="2" charset="2"/>
              <a:buNone/>
              <a:defRPr/>
            </a:pPr>
            <a:endParaRPr lang="en-US" altLang="en-US" b="1" kern="0" dirty="0">
              <a:solidFill>
                <a:srgbClr val="0000FF"/>
              </a:solidFill>
              <a:latin typeface="Arial" pitchFamily="34" charset="0"/>
              <a:cs typeface="Arial" pitchFamily="34" charset="0"/>
            </a:endParaRPr>
          </a:p>
          <a:p>
            <a:pPr marL="0" indent="0">
              <a:lnSpc>
                <a:spcPct val="110000"/>
              </a:lnSpc>
              <a:spcBef>
                <a:spcPts val="900"/>
              </a:spcBef>
              <a:buFont typeface="Wingdings" pitchFamily="2" charset="2"/>
              <a:buNone/>
              <a:defRPr/>
            </a:pPr>
            <a:endParaRPr lang="en-US" altLang="en-US" sz="2100" kern="0" dirty="0">
              <a:solidFill>
                <a:srgbClr val="0000FF"/>
              </a:solidFill>
              <a:latin typeface="Arial" pitchFamily="34" charset="0"/>
              <a:cs typeface="Arial" pitchFamily="34" charset="0"/>
            </a:endParaRPr>
          </a:p>
          <a:p>
            <a:pPr>
              <a:lnSpc>
                <a:spcPct val="110000"/>
              </a:lnSpc>
              <a:spcBef>
                <a:spcPts val="900"/>
              </a:spcBef>
              <a:defRPr/>
            </a:pPr>
            <a:endParaRPr lang="en-US" altLang="en-US" sz="2100" kern="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077001532"/>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95486"/>
            <a:ext cx="6840760" cy="514350"/>
          </a:xfrm>
        </p:spPr>
        <p:txBody>
          <a:bodyPr/>
          <a:lstStyle/>
          <a:p>
            <a:r>
              <a:rPr lang="en-US" altLang="en-US" sz="2400" dirty="0">
                <a:latin typeface="Arial" panose="020B0604020202020204" pitchFamily="34" charset="0"/>
              </a:rPr>
              <a:t>Manual: </a:t>
            </a:r>
            <a:r>
              <a:rPr lang="en-US" altLang="en-US" sz="2400" dirty="0"/>
              <a:t>Further guidance </a:t>
            </a:r>
            <a:r>
              <a:rPr lang="en-US" altLang="en-US" sz="2400" dirty="0">
                <a:latin typeface="Arial" panose="020B0604020202020204" pitchFamily="34" charset="0"/>
              </a:rPr>
              <a:t>(4)</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755576" y="987575"/>
            <a:ext cx="6264696" cy="2880319"/>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sz="2800"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lvl="1" indent="0">
              <a:buNone/>
              <a:defRPr/>
            </a:pPr>
            <a:endParaRPr lang="en-US" altLang="en-US" b="1" dirty="0">
              <a:solidFill>
                <a:srgbClr val="0000FF"/>
              </a:solidFill>
              <a:latin typeface="Arial" pitchFamily="34" charset="0"/>
              <a:cs typeface="Arial" pitchFamily="34" charset="0"/>
            </a:endParaRPr>
          </a:p>
          <a:p>
            <a:pPr marL="0" indent="0">
              <a:lnSpc>
                <a:spcPct val="110000"/>
              </a:lnSpc>
              <a:spcBef>
                <a:spcPts val="900"/>
              </a:spcBef>
              <a:buNone/>
              <a:defRPr/>
            </a:pPr>
            <a:endParaRPr lang="en-US" altLang="en-US" sz="2100" dirty="0">
              <a:solidFill>
                <a:srgbClr val="0000FF"/>
              </a:solidFill>
              <a:latin typeface="Arial" pitchFamily="34" charset="0"/>
              <a:cs typeface="Arial" pitchFamily="34" charset="0"/>
            </a:endParaRPr>
          </a:p>
          <a:p>
            <a:pPr>
              <a:lnSpc>
                <a:spcPct val="110000"/>
              </a:lnSpc>
              <a:spcBef>
                <a:spcPts val="900"/>
              </a:spcBef>
              <a:defRPr/>
            </a:pPr>
            <a:endParaRPr lang="en-US" altLang="en-US" sz="2100" dirty="0">
              <a:solidFill>
                <a:srgbClr val="FF0000"/>
              </a:solidFill>
              <a:latin typeface="Arial" pitchFamily="34" charset="0"/>
              <a:cs typeface="Arial" pitchFamily="34" charset="0"/>
            </a:endParaRPr>
          </a:p>
        </p:txBody>
      </p:sp>
      <p:sp>
        <p:nvSpPr>
          <p:cNvPr id="4" name="Content Placeholder 2">
            <a:extLst>
              <a:ext uri="{FF2B5EF4-FFF2-40B4-BE49-F238E27FC236}">
                <a16:creationId xmlns:a16="http://schemas.microsoft.com/office/drawing/2014/main" id="{D26D89B0-7B23-274D-8DAF-C4F07E00AA1B}"/>
              </a:ext>
            </a:extLst>
          </p:cNvPr>
          <p:cNvSpPr txBox="1">
            <a:spLocks/>
          </p:cNvSpPr>
          <p:nvPr/>
        </p:nvSpPr>
        <p:spPr bwMode="auto">
          <a:xfrm>
            <a:off x="755576" y="807554"/>
            <a:ext cx="6336704" cy="32403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 uri="{91240B29-F687-4f45-9708-019B960494DF}"/>
          </a:extLst>
        </p:spPr>
        <p:txBody>
          <a:bodyPr vert="horz" wrap="square" lIns="68580" tIns="34290" rIns="68580" bIns="3429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marL="342900" lvl="1" indent="-342900">
              <a:defRPr/>
            </a:pPr>
            <a:r>
              <a:rPr lang="es-CL" altLang="en-US" sz="1800" kern="0" dirty="0"/>
              <a:t>Planes y procedimientos de alerta de tsunamis y orientación de emergencia.</a:t>
            </a:r>
          </a:p>
          <a:p>
            <a:pPr marL="342900" lvl="1" indent="-342900">
              <a:defRPr/>
            </a:pPr>
            <a:r>
              <a:rPr lang="es-CL" altLang="en-US" sz="1800" kern="0" dirty="0"/>
              <a:t>Directrices sobre cómo planificar, realizar y evaluar ejercicios de tsunami.</a:t>
            </a:r>
          </a:p>
          <a:p>
            <a:pPr marL="342900" lvl="1" indent="-342900">
              <a:defRPr/>
            </a:pPr>
            <a:r>
              <a:rPr lang="es-CL" altLang="en-US" sz="1800" kern="0" dirty="0"/>
              <a:t>Preparación comunitaria para la evacuación ante tsunamis: desde inundaciones hasta mapas de evacuación, planes de respuesta y ejercicios.</a:t>
            </a:r>
          </a:p>
          <a:p>
            <a:pPr marL="342900" lvl="1" indent="-342900">
              <a:defRPr/>
            </a:pPr>
            <a:r>
              <a:rPr lang="es-CL" altLang="en-US" sz="1800" kern="0" dirty="0"/>
              <a:t>Día Internacional para la Reducción de Desastres y Día Mundial de Concientización sobre Tsunamis</a:t>
            </a:r>
          </a:p>
          <a:p>
            <a:pPr marL="342900" lvl="1" indent="-342900">
              <a:defRPr/>
            </a:pPr>
            <a:r>
              <a:rPr lang="es-CL" altLang="en-US" sz="1800" kern="0" dirty="0"/>
              <a:t>Programa de Reconocimiento UNESCO/COI Tsunami </a:t>
            </a:r>
            <a:r>
              <a:rPr lang="es-CL" altLang="en-US" sz="1800" kern="0" dirty="0" err="1"/>
              <a:t>Ready</a:t>
            </a:r>
            <a:endParaRPr lang="en-US" altLang="en-US" sz="1800" kern="0" dirty="0"/>
          </a:p>
          <a:p>
            <a:pPr marL="639755" lvl="2" indent="-342900">
              <a:defRPr/>
            </a:pPr>
            <a:endParaRPr lang="en-US" altLang="en-US" b="1" kern="0" dirty="0">
              <a:solidFill>
                <a:srgbClr val="0000FF"/>
              </a:solidFill>
              <a:latin typeface="Arial" pitchFamily="34" charset="0"/>
              <a:cs typeface="Arial" pitchFamily="34" charset="0"/>
            </a:endParaRPr>
          </a:p>
          <a:p>
            <a:pPr marL="0" lvl="1" indent="0">
              <a:buFont typeface="Wingdings" pitchFamily="2" charset="2"/>
              <a:buNone/>
              <a:defRPr/>
            </a:pPr>
            <a:endParaRPr lang="en-US" altLang="en-US" b="1" kern="0" dirty="0">
              <a:solidFill>
                <a:srgbClr val="0000FF"/>
              </a:solidFill>
              <a:latin typeface="Arial" pitchFamily="34" charset="0"/>
              <a:cs typeface="Arial" pitchFamily="34" charset="0"/>
            </a:endParaRPr>
          </a:p>
          <a:p>
            <a:pPr marL="0" indent="0">
              <a:lnSpc>
                <a:spcPct val="110000"/>
              </a:lnSpc>
              <a:spcBef>
                <a:spcPts val="900"/>
              </a:spcBef>
              <a:buFont typeface="Wingdings" pitchFamily="2" charset="2"/>
              <a:buNone/>
              <a:defRPr/>
            </a:pPr>
            <a:endParaRPr lang="en-US" altLang="en-US" sz="2100" kern="0" dirty="0">
              <a:solidFill>
                <a:srgbClr val="0000FF"/>
              </a:solidFill>
              <a:latin typeface="Arial" pitchFamily="34" charset="0"/>
              <a:cs typeface="Arial" pitchFamily="34" charset="0"/>
            </a:endParaRPr>
          </a:p>
          <a:p>
            <a:pPr>
              <a:lnSpc>
                <a:spcPct val="110000"/>
              </a:lnSpc>
              <a:spcBef>
                <a:spcPts val="900"/>
              </a:spcBef>
              <a:defRPr/>
            </a:pPr>
            <a:endParaRPr lang="en-US" altLang="en-US" sz="2100" kern="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63219252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611560" y="123478"/>
            <a:ext cx="6286500" cy="514350"/>
          </a:xfrm>
        </p:spPr>
        <p:txBody>
          <a:bodyPr/>
          <a:lstStyle/>
          <a:p>
            <a:r>
              <a:rPr lang="en-US" altLang="en-US" sz="2400" dirty="0">
                <a:latin typeface="Arial" panose="020B0604020202020204" pitchFamily="34" charset="0"/>
              </a:rPr>
              <a:t>IOC CL N°2904 -31 of August 2022 (5) </a:t>
            </a:r>
          </a:p>
        </p:txBody>
      </p:sp>
      <p:sp>
        <p:nvSpPr>
          <p:cNvPr id="19458" name="Content Placeholder 2">
            <a:extLst>
              <a:ext uri="{FF2B5EF4-FFF2-40B4-BE49-F238E27FC236}">
                <a16:creationId xmlns:a16="http://schemas.microsoft.com/office/drawing/2014/main" id="{D26D89B0-7B23-274D-8DAF-C4F07E00AA1B}"/>
              </a:ext>
            </a:extLst>
          </p:cNvPr>
          <p:cNvSpPr>
            <a:spLocks noGrp="1"/>
          </p:cNvSpPr>
          <p:nvPr>
            <p:ph idx="1"/>
          </p:nvPr>
        </p:nvSpPr>
        <p:spPr bwMode="auto">
          <a:xfrm>
            <a:off x="539552" y="987574"/>
            <a:ext cx="7344816" cy="3456384"/>
          </a:xfrm>
          <a:solidFill>
            <a:schemeClr val="bg1"/>
          </a:solidFill>
          <a:extLst>
            <a:ext uri="{91240B29-F687-4f45-9708-019B960494DF}"/>
          </a:extLst>
        </p:spPr>
        <p:txBody>
          <a:bodyPr vert="horz" wrap="square" lIns="68580" tIns="34290" rIns="68580" bIns="34290" numCol="1" anchor="t" anchorCtr="0" compatLnSpc="1">
            <a:prstTxWarp prst="textNoShape">
              <a:avLst/>
            </a:prstTxWarp>
          </a:bodyPr>
          <a:lstStyle/>
          <a:p>
            <a:pPr lvl="0">
              <a:spcBef>
                <a:spcPts val="1176"/>
              </a:spcBef>
            </a:pPr>
            <a:endParaRPr lang="en-GB" sz="1400" dirty="0"/>
          </a:p>
          <a:p>
            <a:pPr marL="352416" lvl="1" indent="0">
              <a:spcBef>
                <a:spcPts val="1176"/>
              </a:spcBef>
              <a:buNone/>
            </a:pPr>
            <a:endParaRPr lang="es-CL" sz="2400" dirty="0"/>
          </a:p>
          <a:p>
            <a:pPr marL="352416" lvl="1" indent="0">
              <a:spcBef>
                <a:spcPts val="1176"/>
              </a:spcBef>
              <a:buNone/>
            </a:pPr>
            <a:endParaRPr lang="en-US" sz="2400" dirty="0"/>
          </a:p>
        </p:txBody>
      </p:sp>
      <p:pic>
        <p:nvPicPr>
          <p:cNvPr id="4" name="Imagen 3"/>
          <p:cNvPicPr>
            <a:picLocks noChangeAspect="1"/>
          </p:cNvPicPr>
          <p:nvPr/>
        </p:nvPicPr>
        <p:blipFill>
          <a:blip r:embed="rId3"/>
          <a:stretch>
            <a:fillRect/>
          </a:stretch>
        </p:blipFill>
        <p:spPr>
          <a:xfrm>
            <a:off x="1043608" y="1275606"/>
            <a:ext cx="7128792" cy="2562225"/>
          </a:xfrm>
          <a:prstGeom prst="rect">
            <a:avLst/>
          </a:prstGeom>
        </p:spPr>
      </p:pic>
    </p:spTree>
    <p:extLst>
      <p:ext uri="{BB962C8B-B14F-4D97-AF65-F5344CB8AC3E}">
        <p14:creationId xmlns:p14="http://schemas.microsoft.com/office/powerpoint/2010/main" val="220193379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EA0D045-A2FE-7343-BB47-DF212081A602}"/>
              </a:ext>
            </a:extLst>
          </p:cNvPr>
          <p:cNvSpPr>
            <a:spLocks noGrp="1" noChangeArrowheads="1"/>
          </p:cNvSpPr>
          <p:nvPr>
            <p:ph type="title"/>
          </p:nvPr>
        </p:nvSpPr>
        <p:spPr>
          <a:xfrm>
            <a:off x="539552" y="101157"/>
            <a:ext cx="6840760" cy="514350"/>
          </a:xfrm>
        </p:spPr>
        <p:txBody>
          <a:bodyPr/>
          <a:lstStyle/>
          <a:p>
            <a:r>
              <a:rPr lang="en-US" altLang="en-US" sz="2400" dirty="0">
                <a:latin typeface="Arial" panose="020B0604020202020204" pitchFamily="34" charset="0"/>
              </a:rPr>
              <a:t>Manual: </a:t>
            </a:r>
            <a:r>
              <a:rPr lang="en-US" altLang="en-US" sz="2400" dirty="0"/>
              <a:t>Points of contact (6)</a:t>
            </a:r>
            <a:endParaRPr lang="en-US" altLang="en-US" sz="2400" dirty="0">
              <a:latin typeface="Arial" panose="020B0604020202020204" pitchFamily="34" charset="0"/>
            </a:endParaRPr>
          </a:p>
        </p:txBody>
      </p:sp>
      <p:pic>
        <p:nvPicPr>
          <p:cNvPr id="2" name="Imagen 1"/>
          <p:cNvPicPr>
            <a:picLocks noChangeAspect="1"/>
          </p:cNvPicPr>
          <p:nvPr/>
        </p:nvPicPr>
        <p:blipFill>
          <a:blip r:embed="rId3"/>
          <a:stretch>
            <a:fillRect/>
          </a:stretch>
        </p:blipFill>
        <p:spPr>
          <a:xfrm>
            <a:off x="2195736" y="843558"/>
            <a:ext cx="4428492" cy="3804588"/>
          </a:xfrm>
          <a:prstGeom prst="rect">
            <a:avLst/>
          </a:prstGeom>
        </p:spPr>
      </p:pic>
    </p:spTree>
    <p:extLst>
      <p:ext uri="{BB962C8B-B14F-4D97-AF65-F5344CB8AC3E}">
        <p14:creationId xmlns:p14="http://schemas.microsoft.com/office/powerpoint/2010/main" val="190415625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A7B4B6A9-56FD-184D-9531-E76460830522}"/>
              </a:ext>
            </a:extLst>
          </p:cNvPr>
          <p:cNvSpPr>
            <a:spLocks noGrp="1" noChangeArrowheads="1"/>
          </p:cNvSpPr>
          <p:nvPr>
            <p:ph type="title"/>
          </p:nvPr>
        </p:nvSpPr>
        <p:spPr>
          <a:xfrm>
            <a:off x="683568" y="123478"/>
            <a:ext cx="8136904" cy="514350"/>
          </a:xfrm>
        </p:spPr>
        <p:txBody>
          <a:bodyPr/>
          <a:lstStyle/>
          <a:p>
            <a:r>
              <a:rPr lang="en-US" altLang="en-US" sz="2400" dirty="0">
                <a:latin typeface="Arial" panose="020B0604020202020204" pitchFamily="34" charset="0"/>
              </a:rPr>
              <a:t>PacWave22 Task Team Members </a:t>
            </a:r>
          </a:p>
        </p:txBody>
      </p:sp>
      <p:sp>
        <p:nvSpPr>
          <p:cNvPr id="25603" name="Content Placeholder 2">
            <a:extLst>
              <a:ext uri="{FF2B5EF4-FFF2-40B4-BE49-F238E27FC236}">
                <a16:creationId xmlns:a16="http://schemas.microsoft.com/office/drawing/2014/main" id="{2C25ABB7-8135-0D41-8E6E-1F27C79B8C77}"/>
              </a:ext>
            </a:extLst>
          </p:cNvPr>
          <p:cNvSpPr>
            <a:spLocks noGrp="1"/>
          </p:cNvSpPr>
          <p:nvPr>
            <p:ph idx="1"/>
          </p:nvPr>
        </p:nvSpPr>
        <p:spPr bwMode="auto">
          <a:xfrm>
            <a:off x="4499992" y="555526"/>
            <a:ext cx="4248472" cy="4422662"/>
          </a:xfrm>
          <a:solidFill>
            <a:srgbClr val="FBEBDD"/>
          </a:solidFill>
          <a:extLst/>
        </p:spPr>
        <p:txBody>
          <a:bodyPr vert="horz" wrap="square" lIns="68580" tIns="34290" rIns="68580" bIns="34290" numCol="1" anchor="t" anchorCtr="0" compatLnSpc="1">
            <a:prstTxWarp prst="textNoShape">
              <a:avLst/>
            </a:prstTxWarp>
          </a:bodyPr>
          <a:lstStyle/>
          <a:p>
            <a:pPr marL="0" indent="0">
              <a:buNone/>
              <a:defRPr/>
            </a:pPr>
            <a:r>
              <a:rPr lang="en-US" altLang="en-US" sz="1400" dirty="0">
                <a:latin typeface="Arial" panose="020B0604020202020204" pitchFamily="34" charset="0"/>
                <a:cs typeface="Arial" panose="020B0604020202020204" pitchFamily="34" charset="0"/>
              </a:rPr>
              <a:t>Members</a:t>
            </a:r>
          </a:p>
          <a:p>
            <a:pPr>
              <a:spcAft>
                <a:spcPts val="0"/>
              </a:spcAft>
            </a:pPr>
            <a:r>
              <a:rPr lang="en-US" sz="1400" dirty="0">
                <a:latin typeface="Calibri" panose="020F0502020204030204" pitchFamily="34" charset="0"/>
                <a:ea typeface="Times New Roman" panose="02020603050405020304" pitchFamily="18" charset="0"/>
              </a:rPr>
              <a:t>Anthony </a:t>
            </a:r>
            <a:r>
              <a:rPr lang="en-US" sz="1400" dirty="0" err="1">
                <a:latin typeface="Calibri" panose="020F0502020204030204" pitchFamily="34" charset="0"/>
                <a:ea typeface="Times New Roman" panose="02020603050405020304" pitchFamily="18" charset="0"/>
              </a:rPr>
              <a:t>Jamelot</a:t>
            </a:r>
            <a:r>
              <a:rPr lang="en-US" sz="1400" dirty="0">
                <a:latin typeface="Calibri" panose="020F0502020204030204" pitchFamily="34" charset="0"/>
                <a:ea typeface="Times New Roman" panose="02020603050405020304" pitchFamily="18" charset="0"/>
              </a:rPr>
              <a:t>, French Polynesia </a:t>
            </a:r>
            <a:r>
              <a:rPr lang="en-US" sz="1400" u="sng" dirty="0">
                <a:solidFill>
                  <a:srgbClr val="0000FF"/>
                </a:solidFill>
                <a:latin typeface="Calibri" panose="020F0502020204030204" pitchFamily="34" charset="0"/>
                <a:ea typeface="Times New Roman" panose="02020603050405020304" pitchFamily="18" charset="0"/>
                <a:hlinkClick r:id="rId3"/>
              </a:rPr>
              <a:t>jamelot@labogeo.pf</a:t>
            </a:r>
            <a:r>
              <a:rPr lang="en-US"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fr-FR" sz="1400" dirty="0">
                <a:latin typeface="Calibri" panose="020F0502020204030204" pitchFamily="34" charset="0"/>
                <a:ea typeface="Times New Roman" panose="02020603050405020304" pitchFamily="18" charset="0"/>
              </a:rPr>
              <a:t>Céline Barre (France)  </a:t>
            </a:r>
            <a:r>
              <a:rPr lang="fr-FR" sz="1400" u="sng" dirty="0">
                <a:solidFill>
                  <a:srgbClr val="0000FF"/>
                </a:solidFill>
                <a:latin typeface="Calibri" panose="020F0502020204030204" pitchFamily="34" charset="0"/>
                <a:ea typeface="Times New Roman" panose="02020603050405020304" pitchFamily="18" charset="0"/>
                <a:hlinkClick r:id="rId4"/>
              </a:rPr>
              <a:t>celine.barre@gouv.nc</a:t>
            </a:r>
            <a:r>
              <a:rPr lang="fr-FR"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fr-FR" sz="1400" dirty="0">
                <a:latin typeface="Calibri" panose="020F0502020204030204" pitchFamily="34" charset="0"/>
                <a:ea typeface="Times New Roman" panose="02020603050405020304" pitchFamily="18" charset="0"/>
              </a:rPr>
              <a:t>Francois Schindele, France </a:t>
            </a:r>
            <a:r>
              <a:rPr lang="fr-FR" sz="1400" u="sng" dirty="0">
                <a:solidFill>
                  <a:srgbClr val="0000FF"/>
                </a:solidFill>
                <a:latin typeface="Calibri" panose="020F0502020204030204" pitchFamily="34" charset="0"/>
                <a:ea typeface="Times New Roman" panose="02020603050405020304" pitchFamily="18" charset="0"/>
                <a:hlinkClick r:id="rId5"/>
              </a:rPr>
              <a:t>francois.schindele@gmail.com</a:t>
            </a:r>
            <a:r>
              <a:rPr lang="fr-FR"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pt-BR" sz="1400" dirty="0">
                <a:latin typeface="Calibri" panose="020F0502020204030204" pitchFamily="34" charset="0"/>
                <a:ea typeface="Times New Roman" panose="02020603050405020304" pitchFamily="18" charset="0"/>
              </a:rPr>
              <a:t>Rodolfo Alvarado, Guatemala  </a:t>
            </a:r>
            <a:r>
              <a:rPr lang="pt-BR" sz="1400" u="sng" dirty="0">
                <a:solidFill>
                  <a:srgbClr val="0000FF"/>
                </a:solidFill>
                <a:latin typeface="Calibri" panose="020F0502020204030204" pitchFamily="34" charset="0"/>
                <a:ea typeface="Times New Roman" panose="02020603050405020304" pitchFamily="18" charset="0"/>
                <a:hlinkClick r:id="rId6"/>
              </a:rPr>
              <a:t>ralvarado@insivumeh.gob.gt</a:t>
            </a:r>
            <a:r>
              <a:rPr lang="pt-BR"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es-ES" sz="1400" dirty="0">
                <a:latin typeface="Calibri" panose="020F0502020204030204" pitchFamily="34" charset="0"/>
                <a:ea typeface="Times New Roman" panose="02020603050405020304" pitchFamily="18" charset="0"/>
              </a:rPr>
              <a:t>Yuji Nishimae, </a:t>
            </a:r>
            <a:r>
              <a:rPr lang="es-ES" sz="1400" dirty="0" err="1">
                <a:latin typeface="Calibri" panose="020F0502020204030204" pitchFamily="34" charset="0"/>
                <a:ea typeface="Times New Roman" panose="02020603050405020304" pitchFamily="18" charset="0"/>
              </a:rPr>
              <a:t>Japan</a:t>
            </a:r>
            <a:r>
              <a:rPr lang="es-ES" sz="1400" dirty="0">
                <a:latin typeface="Calibri" panose="020F0502020204030204" pitchFamily="34" charset="0"/>
                <a:ea typeface="Times New Roman" panose="02020603050405020304" pitchFamily="18" charset="0"/>
              </a:rPr>
              <a:t> </a:t>
            </a:r>
            <a:r>
              <a:rPr lang="es-ES" sz="1400" u="sng" dirty="0">
                <a:solidFill>
                  <a:srgbClr val="0000FF"/>
                </a:solidFill>
                <a:latin typeface="Calibri" panose="020F0502020204030204" pitchFamily="34" charset="0"/>
                <a:ea typeface="Times New Roman" panose="02020603050405020304" pitchFamily="18" charset="0"/>
                <a:hlinkClick r:id="rId7"/>
              </a:rPr>
              <a:t>nishimae@met.kishou.go.jp</a:t>
            </a:r>
            <a:r>
              <a:rPr lang="es-ES" sz="1400" dirty="0">
                <a:latin typeface="Calibri" panose="020F0502020204030204" pitchFamily="34" charset="0"/>
                <a:ea typeface="Times New Roman" panose="02020603050405020304" pitchFamily="18" charset="0"/>
              </a:rPr>
              <a:t> ; </a:t>
            </a:r>
            <a:r>
              <a:rPr lang="es-ES" sz="1400" u="sng" dirty="0">
                <a:solidFill>
                  <a:srgbClr val="0000FF"/>
                </a:solidFill>
                <a:latin typeface="Calibri" panose="020F0502020204030204" pitchFamily="34" charset="0"/>
                <a:ea typeface="Times New Roman" panose="02020603050405020304" pitchFamily="18" charset="0"/>
                <a:hlinkClick r:id="rId8"/>
              </a:rPr>
              <a:t>nishimae-yxmbtjh20vw@outlook.com</a:t>
            </a:r>
            <a:r>
              <a:rPr lang="en-US" sz="1400" dirty="0">
                <a:latin typeface="Calibri" panose="020F0502020204030204" pitchFamily="34" charset="0"/>
                <a:ea typeface="Times New Roman" panose="02020603050405020304" pitchFamily="18" charset="0"/>
              </a:rPr>
              <a:t> </a:t>
            </a:r>
            <a:r>
              <a:rPr lang="es-ES" sz="1400" dirty="0">
                <a:latin typeface="Calibri" panose="020F0502020204030204" pitchFamily="34" charset="0"/>
                <a:ea typeface="Times New Roman" panose="02020603050405020304" pitchFamily="18" charset="0"/>
              </a:rPr>
              <a:t>[ el primer correo tiene limitaciones de hasta 1 o 2 MB para adjuntos]</a:t>
            </a:r>
            <a:endParaRPr lang="es-CL" sz="1400" dirty="0">
              <a:latin typeface="Calibri" panose="020F0502020204030204" pitchFamily="34" charset="0"/>
              <a:ea typeface="Calibri" panose="020F0502020204030204" pitchFamily="34" charset="0"/>
            </a:endParaRPr>
          </a:p>
          <a:p>
            <a:pPr>
              <a:spcAft>
                <a:spcPts val="0"/>
              </a:spcAft>
            </a:pPr>
            <a:r>
              <a:rPr lang="en-US" sz="1400" dirty="0">
                <a:latin typeface="Calibri" panose="020F0502020204030204" pitchFamily="34" charset="0"/>
                <a:ea typeface="Times New Roman" panose="02020603050405020304" pitchFamily="18" charset="0"/>
              </a:rPr>
              <a:t>Jorge Rodriguez, Panama  </a:t>
            </a:r>
            <a:r>
              <a:rPr lang="en-US" sz="1400" u="sng" dirty="0">
                <a:solidFill>
                  <a:srgbClr val="0000FF"/>
                </a:solidFill>
                <a:latin typeface="Calibri" panose="020F0502020204030204" pitchFamily="34" charset="0"/>
                <a:ea typeface="Times New Roman" panose="02020603050405020304" pitchFamily="18" charset="0"/>
                <a:hlinkClick r:id="rId9"/>
              </a:rPr>
              <a:t>jfrodriguez@pancanal.com</a:t>
            </a:r>
            <a:r>
              <a:rPr lang="en-US"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es-ES" sz="1400" dirty="0">
                <a:latin typeface="Calibri" panose="020F0502020204030204" pitchFamily="34" charset="0"/>
                <a:ea typeface="Times New Roman" panose="02020603050405020304" pitchFamily="18" charset="0"/>
              </a:rPr>
              <a:t>Eric </a:t>
            </a:r>
            <a:r>
              <a:rPr lang="es-ES" sz="1400" dirty="0" err="1">
                <a:latin typeface="Calibri" panose="020F0502020204030204" pitchFamily="34" charset="0"/>
                <a:ea typeface="Times New Roman" panose="02020603050405020304" pitchFamily="18" charset="0"/>
              </a:rPr>
              <a:t>Chichaco</a:t>
            </a:r>
            <a:r>
              <a:rPr lang="es-ES" sz="1400" dirty="0">
                <a:latin typeface="Calibri" panose="020F0502020204030204" pitchFamily="34" charset="0"/>
                <a:ea typeface="Times New Roman" panose="02020603050405020304" pitchFamily="18" charset="0"/>
              </a:rPr>
              <a:t>, </a:t>
            </a:r>
            <a:r>
              <a:rPr lang="es-ES" sz="1400" dirty="0" err="1">
                <a:latin typeface="Calibri" panose="020F0502020204030204" pitchFamily="34" charset="0"/>
                <a:ea typeface="Times New Roman" panose="02020603050405020304" pitchFamily="18" charset="0"/>
              </a:rPr>
              <a:t>Panama</a:t>
            </a:r>
            <a:r>
              <a:rPr lang="es-ES" sz="1400" dirty="0">
                <a:latin typeface="Calibri" panose="020F0502020204030204" pitchFamily="34" charset="0"/>
                <a:ea typeface="Times New Roman" panose="02020603050405020304" pitchFamily="18" charset="0"/>
              </a:rPr>
              <a:t>  </a:t>
            </a:r>
            <a:r>
              <a:rPr lang="es-ES" sz="1400" u="sng" dirty="0">
                <a:solidFill>
                  <a:srgbClr val="0000FF"/>
                </a:solidFill>
                <a:latin typeface="Calibri" panose="020F0502020204030204" pitchFamily="34" charset="0"/>
                <a:ea typeface="Times New Roman" panose="02020603050405020304" pitchFamily="18" charset="0"/>
                <a:hlinkClick r:id="rId10"/>
              </a:rPr>
              <a:t>echichaco@yahoo.com</a:t>
            </a:r>
            <a:r>
              <a:rPr lang="es-ES" sz="1400" dirty="0">
                <a:latin typeface="Calibri" panose="020F0502020204030204" pitchFamily="34" charset="0"/>
                <a:ea typeface="Times New Roman" panose="02020603050405020304" pitchFamily="18" charset="0"/>
              </a:rPr>
              <a:t> ; </a:t>
            </a:r>
            <a:r>
              <a:rPr lang="es-ES" sz="1400" u="sng" dirty="0">
                <a:solidFill>
                  <a:srgbClr val="0000FF"/>
                </a:solidFill>
                <a:latin typeface="Calibri" panose="020F0502020204030204" pitchFamily="34" charset="0"/>
                <a:ea typeface="Times New Roman" panose="02020603050405020304" pitchFamily="18" charset="0"/>
                <a:hlinkClick r:id="rId11"/>
              </a:rPr>
              <a:t>eric.chichacor@up.ac.pa</a:t>
            </a:r>
            <a:r>
              <a:rPr lang="es-ES"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es-ES" sz="1400" dirty="0">
                <a:latin typeface="Calibri" panose="020F0502020204030204" pitchFamily="34" charset="0"/>
                <a:ea typeface="Times New Roman" panose="02020603050405020304" pitchFamily="18" charset="0"/>
              </a:rPr>
              <a:t>Carolina Hincapie, ITIC, USA </a:t>
            </a:r>
            <a:r>
              <a:rPr lang="es-ES" sz="1400" u="sng" dirty="0">
                <a:solidFill>
                  <a:srgbClr val="0000FF"/>
                </a:solidFill>
                <a:latin typeface="Calibri" panose="020F0502020204030204" pitchFamily="34" charset="0"/>
                <a:ea typeface="Times New Roman" panose="02020603050405020304" pitchFamily="18" charset="0"/>
                <a:hlinkClick r:id="rId12"/>
              </a:rPr>
              <a:t>carolina.hincapie@noaa.gov</a:t>
            </a:r>
            <a:r>
              <a:rPr lang="es-ES"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a:p>
            <a:pPr>
              <a:spcAft>
                <a:spcPts val="0"/>
              </a:spcAft>
            </a:pPr>
            <a:r>
              <a:rPr lang="en-US" sz="1400" dirty="0">
                <a:latin typeface="Calibri" panose="020F0502020204030204" pitchFamily="34" charset="0"/>
                <a:ea typeface="Times New Roman" panose="02020603050405020304" pitchFamily="18" charset="0"/>
              </a:rPr>
              <a:t>Sara Mitchell (New Zealand)  </a:t>
            </a:r>
            <a:r>
              <a:rPr lang="en-US" sz="1400" u="sng" dirty="0">
                <a:solidFill>
                  <a:srgbClr val="0000FF"/>
                </a:solidFill>
                <a:latin typeface="Calibri" panose="020F0502020204030204" pitchFamily="34" charset="0"/>
                <a:ea typeface="Times New Roman" panose="02020603050405020304" pitchFamily="18" charset="0"/>
                <a:hlinkClick r:id="rId13"/>
              </a:rPr>
              <a:t>sara.mitchell@nema.govt.nz</a:t>
            </a:r>
            <a:r>
              <a:rPr lang="en-US" sz="1400" dirty="0">
                <a:latin typeface="Calibri" panose="020F0502020204030204" pitchFamily="34" charset="0"/>
                <a:ea typeface="Times New Roman" panose="02020603050405020304" pitchFamily="18" charset="0"/>
              </a:rPr>
              <a:t> </a:t>
            </a:r>
            <a:endParaRPr lang="es-CL" sz="1400" dirty="0">
              <a:latin typeface="Calibri" panose="020F0502020204030204" pitchFamily="34" charset="0"/>
              <a:ea typeface="Calibri" panose="020F0502020204030204" pitchFamily="34" charset="0"/>
            </a:endParaRPr>
          </a:p>
        </p:txBody>
      </p:sp>
      <p:sp>
        <p:nvSpPr>
          <p:cNvPr id="7" name="Content Placeholder 2">
            <a:extLst>
              <a:ext uri="{FF2B5EF4-FFF2-40B4-BE49-F238E27FC236}">
                <a16:creationId xmlns:a16="http://schemas.microsoft.com/office/drawing/2014/main" id="{2C25ABB7-8135-0D41-8E6E-1F27C79B8C77}"/>
              </a:ext>
            </a:extLst>
          </p:cNvPr>
          <p:cNvSpPr txBox="1">
            <a:spLocks/>
          </p:cNvSpPr>
          <p:nvPr/>
        </p:nvSpPr>
        <p:spPr bwMode="auto">
          <a:xfrm>
            <a:off x="107504" y="555526"/>
            <a:ext cx="4032448" cy="4947256"/>
          </a:xfrm>
          <a:prstGeom prst="rect">
            <a:avLst/>
          </a:prstGeom>
          <a:solidFill>
            <a:srgbClr val="FBEB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marL="0" indent="0">
              <a:buFont typeface="Wingdings" pitchFamily="2" charset="2"/>
              <a:buNone/>
              <a:defRPr/>
            </a:pPr>
            <a:r>
              <a:rPr lang="en-US" altLang="en-US" sz="1400" kern="0" dirty="0">
                <a:latin typeface="Arial" panose="020B0604020202020204" pitchFamily="34" charset="0"/>
                <a:cs typeface="Arial" panose="020B0604020202020204" pitchFamily="34" charset="0"/>
              </a:rPr>
              <a:t>Members</a:t>
            </a:r>
          </a:p>
          <a:p>
            <a:pPr>
              <a:spcAft>
                <a:spcPts val="0"/>
              </a:spcAft>
            </a:pPr>
            <a:r>
              <a:rPr lang="es-ES" sz="1400" kern="0" dirty="0" err="1">
                <a:latin typeface="Calibri" panose="020F0502020204030204" pitchFamily="34" charset="0"/>
                <a:ea typeface="Times New Roman" panose="02020603050405020304" pitchFamily="18" charset="0"/>
              </a:rPr>
              <a:t>Mr</a:t>
            </a:r>
            <a:r>
              <a:rPr lang="es-ES" sz="1400" kern="0" dirty="0">
                <a:latin typeface="Calibri" panose="020F0502020204030204" pitchFamily="34" charset="0"/>
                <a:ea typeface="Times New Roman" panose="02020603050405020304" pitchFamily="18" charset="0"/>
              </a:rPr>
              <a:t> Emilio Talavera (Nicaragua, Co-</a:t>
            </a:r>
            <a:r>
              <a:rPr lang="es-ES" sz="1400" kern="0" dirty="0" err="1">
                <a:latin typeface="Calibri" panose="020F0502020204030204" pitchFamily="34" charset="0"/>
                <a:ea typeface="Times New Roman" panose="02020603050405020304" pitchFamily="18" charset="0"/>
              </a:rPr>
              <a:t>Chair</a:t>
            </a:r>
            <a:r>
              <a:rPr lang="es-ES" sz="1400" kern="0" dirty="0">
                <a:latin typeface="Calibri" panose="020F0502020204030204" pitchFamily="34" charset="0"/>
                <a:ea typeface="Times New Roman" panose="02020603050405020304" pitchFamily="18" charset="0"/>
              </a:rPr>
              <a:t>)  </a:t>
            </a:r>
            <a:r>
              <a:rPr lang="es-ES" sz="1400" u="sng" kern="0" dirty="0">
                <a:solidFill>
                  <a:srgbClr val="0000FF"/>
                </a:solidFill>
                <a:latin typeface="Calibri" panose="020F0502020204030204" pitchFamily="34" charset="0"/>
                <a:ea typeface="Times New Roman" panose="02020603050405020304" pitchFamily="18" charset="0"/>
                <a:hlinkClick r:id="rId14"/>
              </a:rPr>
              <a:t>emilio.talavera@gf.ineter.gob.ni</a:t>
            </a:r>
            <a:r>
              <a:rPr lang="es-ES" sz="1400" kern="0" dirty="0">
                <a:latin typeface="Calibri" panose="020F0502020204030204" pitchFamily="34" charset="0"/>
                <a:ea typeface="Times New Roman" panose="02020603050405020304" pitchFamily="18" charset="0"/>
              </a:rPr>
              <a:t> ; </a:t>
            </a:r>
            <a:r>
              <a:rPr lang="es-ES" sz="1400" u="sng" kern="0" dirty="0">
                <a:solidFill>
                  <a:srgbClr val="0000FF"/>
                </a:solidFill>
                <a:latin typeface="Calibri" panose="020F0502020204030204" pitchFamily="34" charset="0"/>
                <a:ea typeface="Times New Roman" panose="02020603050405020304" pitchFamily="18" charset="0"/>
                <a:hlinkClick r:id="rId15"/>
              </a:rPr>
              <a:t>emilio.talavera@ineter.gob.ni</a:t>
            </a:r>
            <a:r>
              <a:rPr lang="pt-PT" sz="1400" kern="0" dirty="0">
                <a:latin typeface="Calibri" panose="020F0502020204030204" pitchFamily="34" charset="0"/>
                <a:ea typeface="Times New Roman" panose="02020603050405020304" pitchFamily="18" charset="0"/>
              </a:rPr>
              <a:t> </a:t>
            </a:r>
            <a:r>
              <a:rPr lang="es-ES" sz="1400" kern="0" dirty="0">
                <a:latin typeface="Calibri" panose="020F0502020204030204" pitchFamily="34" charset="0"/>
                <a:ea typeface="Times New Roman" panose="02020603050405020304" pitchFamily="18" charset="0"/>
              </a:rPr>
              <a:t> [puede que el primer correo este desactivado]</a:t>
            </a:r>
            <a:endParaRPr lang="es-CL" sz="1400" kern="0" dirty="0">
              <a:latin typeface="Calibri" panose="020F0502020204030204" pitchFamily="34" charset="0"/>
              <a:ea typeface="Calibri" panose="020F0502020204030204" pitchFamily="34" charset="0"/>
            </a:endParaRPr>
          </a:p>
          <a:p>
            <a:pPr>
              <a:spcAft>
                <a:spcPts val="0"/>
              </a:spcAft>
            </a:pPr>
            <a:r>
              <a:rPr lang="en-US" sz="1400" kern="0" dirty="0" err="1">
                <a:latin typeface="Calibri" panose="020F0502020204030204" pitchFamily="34" charset="0"/>
                <a:ea typeface="Times New Roman" panose="02020603050405020304" pitchFamily="18" charset="0"/>
              </a:rPr>
              <a:t>Ms</a:t>
            </a:r>
            <a:r>
              <a:rPr lang="en-US" sz="1400" kern="0" dirty="0">
                <a:latin typeface="Calibri" panose="020F0502020204030204" pitchFamily="34" charset="0"/>
                <a:ea typeface="Times New Roman" panose="02020603050405020304" pitchFamily="18" charset="0"/>
              </a:rPr>
              <a:t> Margarita Martinez (Chile, Co-Chair)</a:t>
            </a:r>
            <a:endParaRPr lang="es-CL" sz="1400" kern="0" dirty="0">
              <a:latin typeface="Calibri" panose="020F0502020204030204" pitchFamily="34" charset="0"/>
              <a:ea typeface="Calibri" panose="020F0502020204030204" pitchFamily="34" charset="0"/>
            </a:endParaRPr>
          </a:p>
          <a:p>
            <a:pPr>
              <a:spcAft>
                <a:spcPts val="0"/>
              </a:spcAft>
            </a:pPr>
            <a:r>
              <a:rPr lang="en-US" sz="1400" kern="0" dirty="0" err="1">
                <a:latin typeface="Calibri" panose="020F0502020204030204" pitchFamily="34" charset="0"/>
                <a:ea typeface="Times New Roman" panose="02020603050405020304" pitchFamily="18" charset="0"/>
              </a:rPr>
              <a:t>Dr</a:t>
            </a:r>
            <a:r>
              <a:rPr lang="en-US" sz="1400" kern="0" dirty="0">
                <a:latin typeface="Calibri" panose="020F0502020204030204" pitchFamily="34" charset="0"/>
                <a:ea typeface="Times New Roman" panose="02020603050405020304" pitchFamily="18" charset="0"/>
              </a:rPr>
              <a:t> Charles </a:t>
            </a:r>
            <a:r>
              <a:rPr lang="en-US" sz="1400" kern="0" dirty="0" err="1">
                <a:latin typeface="Calibri" panose="020F0502020204030204" pitchFamily="34" charset="0"/>
                <a:ea typeface="Times New Roman" panose="02020603050405020304" pitchFamily="18" charset="0"/>
              </a:rPr>
              <a:t>McCreery</a:t>
            </a:r>
            <a:r>
              <a:rPr lang="en-US" sz="1400" kern="0" dirty="0">
                <a:latin typeface="Calibri" panose="020F0502020204030204" pitchFamily="34" charset="0"/>
                <a:ea typeface="Times New Roman" panose="02020603050405020304" pitchFamily="18" charset="0"/>
              </a:rPr>
              <a:t>, PTWC, USA </a:t>
            </a:r>
            <a:r>
              <a:rPr lang="en-US" sz="1400" u="sng" kern="0" dirty="0">
                <a:solidFill>
                  <a:srgbClr val="0000FF"/>
                </a:solidFill>
                <a:latin typeface="Calibri" panose="020F0502020204030204" pitchFamily="34" charset="0"/>
                <a:ea typeface="Times New Roman" panose="02020603050405020304" pitchFamily="18" charset="0"/>
                <a:hlinkClick r:id="rId16"/>
              </a:rPr>
              <a:t>charles.mccreery@noaa.gov</a:t>
            </a:r>
            <a:r>
              <a:rPr lang="en-US" sz="1400" kern="0" dirty="0">
                <a:latin typeface="Calibri" panose="020F0502020204030204" pitchFamily="34" charset="0"/>
                <a:ea typeface="Times New Roman" panose="02020603050405020304" pitchFamily="18" charset="0"/>
              </a:rPr>
              <a:t> </a:t>
            </a:r>
            <a:endParaRPr lang="es-CL" sz="1400" kern="0" dirty="0">
              <a:latin typeface="Calibri" panose="020F0502020204030204" pitchFamily="34" charset="0"/>
              <a:ea typeface="Calibri" panose="020F0502020204030204" pitchFamily="34" charset="0"/>
            </a:endParaRPr>
          </a:p>
          <a:p>
            <a:pPr>
              <a:spcAft>
                <a:spcPts val="0"/>
              </a:spcAft>
            </a:pPr>
            <a:r>
              <a:rPr lang="es-ES" sz="1400" kern="0" dirty="0" err="1">
                <a:latin typeface="Calibri" panose="020F0502020204030204" pitchFamily="34" charset="0"/>
                <a:ea typeface="Times New Roman" panose="02020603050405020304" pitchFamily="18" charset="0"/>
              </a:rPr>
              <a:t>Dr</a:t>
            </a:r>
            <a:r>
              <a:rPr lang="es-ES" sz="1400" kern="0" dirty="0">
                <a:latin typeface="Calibri" panose="020F0502020204030204" pitchFamily="34" charset="0"/>
                <a:ea typeface="Times New Roman" panose="02020603050405020304" pitchFamily="18" charset="0"/>
              </a:rPr>
              <a:t> Laura Kong (USA) </a:t>
            </a:r>
            <a:r>
              <a:rPr lang="es-ES" sz="1400" u="sng" kern="0" dirty="0">
                <a:solidFill>
                  <a:srgbClr val="0000FF"/>
                </a:solidFill>
                <a:latin typeface="Calibri" panose="020F0502020204030204" pitchFamily="34" charset="0"/>
                <a:ea typeface="Times New Roman" panose="02020603050405020304" pitchFamily="18" charset="0"/>
                <a:hlinkClick r:id="rId17"/>
              </a:rPr>
              <a:t>laura.kong@noaa.gov</a:t>
            </a:r>
            <a:r>
              <a:rPr lang="es-ES" sz="1400" kern="0" dirty="0">
                <a:latin typeface="Calibri" panose="020F0502020204030204" pitchFamily="34" charset="0"/>
                <a:ea typeface="Times New Roman" panose="02020603050405020304" pitchFamily="18" charset="0"/>
              </a:rPr>
              <a:t> </a:t>
            </a:r>
            <a:endParaRPr lang="es-CL" sz="1400" kern="0" dirty="0">
              <a:latin typeface="Calibri" panose="020F0502020204030204" pitchFamily="34" charset="0"/>
              <a:ea typeface="Calibri" panose="020F0502020204030204" pitchFamily="34" charset="0"/>
            </a:endParaRPr>
          </a:p>
          <a:p>
            <a:pPr>
              <a:spcAft>
                <a:spcPts val="0"/>
              </a:spcAft>
            </a:pPr>
            <a:r>
              <a:rPr lang="en-US" sz="1400" kern="0" dirty="0">
                <a:latin typeface="Calibri" panose="020F0502020204030204" pitchFamily="34" charset="0"/>
                <a:ea typeface="Times New Roman" panose="02020603050405020304" pitchFamily="18" charset="0"/>
              </a:rPr>
              <a:t>David Coetzee, NZ </a:t>
            </a:r>
            <a:r>
              <a:rPr lang="en-US" sz="1400" u="sng" kern="0" dirty="0">
                <a:solidFill>
                  <a:srgbClr val="0000FF"/>
                </a:solidFill>
                <a:latin typeface="Calibri" panose="020F0502020204030204" pitchFamily="34" charset="0"/>
                <a:ea typeface="Times New Roman" panose="02020603050405020304" pitchFamily="18" charset="0"/>
                <a:hlinkClick r:id="rId18"/>
              </a:rPr>
              <a:t>david.coetzee@nema.govt.nz</a:t>
            </a:r>
            <a:r>
              <a:rPr lang="en-US" sz="1400" kern="0" dirty="0">
                <a:latin typeface="Calibri" panose="020F0502020204030204" pitchFamily="34" charset="0"/>
                <a:ea typeface="Times New Roman" panose="02020603050405020304" pitchFamily="18" charset="0"/>
              </a:rPr>
              <a:t> </a:t>
            </a:r>
            <a:endParaRPr lang="es-CL" sz="1400" kern="0" dirty="0">
              <a:latin typeface="Calibri" panose="020F0502020204030204" pitchFamily="34" charset="0"/>
              <a:ea typeface="Calibri" panose="020F0502020204030204" pitchFamily="34" charset="0"/>
            </a:endParaRPr>
          </a:p>
          <a:p>
            <a:pPr>
              <a:spcAft>
                <a:spcPts val="0"/>
              </a:spcAft>
            </a:pPr>
            <a:r>
              <a:rPr lang="en-US" sz="1400" kern="0" dirty="0" err="1">
                <a:latin typeface="Calibri" panose="020F0502020204030204" pitchFamily="34" charset="0"/>
                <a:ea typeface="Times New Roman" panose="02020603050405020304" pitchFamily="18" charset="0"/>
              </a:rPr>
              <a:t>Mr</a:t>
            </a:r>
            <a:r>
              <a:rPr lang="en-US" sz="1400" kern="0" dirty="0">
                <a:latin typeface="Calibri" panose="020F0502020204030204" pitchFamily="34" charset="0"/>
                <a:ea typeface="Times New Roman" panose="02020603050405020304" pitchFamily="18" charset="0"/>
              </a:rPr>
              <a:t> </a:t>
            </a:r>
            <a:r>
              <a:rPr lang="en-US" sz="1400" kern="0" dirty="0" err="1">
                <a:latin typeface="Calibri" panose="020F0502020204030204" pitchFamily="34" charset="0"/>
                <a:ea typeface="Times New Roman" panose="02020603050405020304" pitchFamily="18" charset="0"/>
              </a:rPr>
              <a:t>Lianda</a:t>
            </a:r>
            <a:r>
              <a:rPr lang="en-US" sz="1400" kern="0" dirty="0">
                <a:latin typeface="Calibri" panose="020F0502020204030204" pitchFamily="34" charset="0"/>
                <a:ea typeface="Times New Roman" panose="02020603050405020304" pitchFamily="18" charset="0"/>
              </a:rPr>
              <a:t> Zhao, China  </a:t>
            </a:r>
            <a:r>
              <a:rPr lang="en-US" sz="1400" u="sng" kern="0" dirty="0">
                <a:solidFill>
                  <a:srgbClr val="0000FF"/>
                </a:solidFill>
                <a:latin typeface="Calibri" panose="020F0502020204030204" pitchFamily="34" charset="0"/>
                <a:ea typeface="Times New Roman" panose="02020603050405020304" pitchFamily="18" charset="0"/>
                <a:hlinkClick r:id="rId19"/>
              </a:rPr>
              <a:t>zld@nmefc.cn</a:t>
            </a:r>
            <a:r>
              <a:rPr lang="en-US" sz="1400" kern="0" dirty="0">
                <a:latin typeface="Calibri" panose="020F0502020204030204" pitchFamily="34" charset="0"/>
                <a:ea typeface="Times New Roman" panose="02020603050405020304" pitchFamily="18" charset="0"/>
              </a:rPr>
              <a:t> </a:t>
            </a:r>
            <a:endParaRPr lang="es-CL" sz="1400" kern="0" dirty="0">
              <a:latin typeface="Calibri" panose="020F0502020204030204" pitchFamily="34" charset="0"/>
              <a:ea typeface="Calibri" panose="020F0502020204030204" pitchFamily="34" charset="0"/>
            </a:endParaRPr>
          </a:p>
          <a:p>
            <a:pPr>
              <a:spcAft>
                <a:spcPts val="0"/>
              </a:spcAft>
            </a:pPr>
            <a:r>
              <a:rPr lang="en-US" sz="1400" kern="0" dirty="0">
                <a:latin typeface="Calibri" panose="020F0502020204030204" pitchFamily="34" charset="0"/>
                <a:ea typeface="Times New Roman" panose="02020603050405020304" pitchFamily="18" charset="0"/>
              </a:rPr>
              <a:t>Jorge Matus, SHOA, Chile </a:t>
            </a:r>
            <a:r>
              <a:rPr lang="en-US" sz="1400" u="sng" kern="0" dirty="0">
                <a:solidFill>
                  <a:srgbClr val="0000FF"/>
                </a:solidFill>
                <a:latin typeface="Calibri" panose="020F0502020204030204" pitchFamily="34" charset="0"/>
                <a:ea typeface="Times New Roman" panose="02020603050405020304" pitchFamily="18" charset="0"/>
                <a:hlinkClick r:id="rId20"/>
              </a:rPr>
              <a:t>jmatus@shoa.cl</a:t>
            </a:r>
            <a:r>
              <a:rPr lang="en-US" sz="1400" kern="0" dirty="0">
                <a:latin typeface="Calibri" panose="020F0502020204030204" pitchFamily="34" charset="0"/>
                <a:ea typeface="Times New Roman" panose="02020603050405020304" pitchFamily="18" charset="0"/>
              </a:rPr>
              <a:t> </a:t>
            </a:r>
            <a:endParaRPr lang="es-CL" sz="1400" kern="0" dirty="0">
              <a:latin typeface="Calibri" panose="020F0502020204030204" pitchFamily="34" charset="0"/>
              <a:ea typeface="Calibri" panose="020F0502020204030204" pitchFamily="34" charset="0"/>
            </a:endParaRPr>
          </a:p>
          <a:p>
            <a:pPr>
              <a:spcAft>
                <a:spcPts val="0"/>
              </a:spcAft>
            </a:pPr>
            <a:r>
              <a:rPr lang="es-ES" sz="1400" kern="0" dirty="0">
                <a:latin typeface="Calibri" panose="020F0502020204030204" pitchFamily="34" charset="0"/>
                <a:ea typeface="Times New Roman" panose="02020603050405020304" pitchFamily="18" charset="0"/>
              </a:rPr>
              <a:t>Carolina Henriquez, Chile </a:t>
            </a:r>
            <a:r>
              <a:rPr lang="es-ES" sz="1400" u="sng" kern="0" dirty="0">
                <a:solidFill>
                  <a:srgbClr val="0000FF"/>
                </a:solidFill>
                <a:latin typeface="Calibri" panose="020F0502020204030204" pitchFamily="34" charset="0"/>
                <a:ea typeface="Times New Roman" panose="02020603050405020304" pitchFamily="18" charset="0"/>
                <a:hlinkClick r:id="rId21"/>
              </a:rPr>
              <a:t>chenriquez@shoa.cl</a:t>
            </a:r>
            <a:r>
              <a:rPr lang="es-ES" sz="1400" kern="0" dirty="0">
                <a:latin typeface="Calibri" panose="020F0502020204030204" pitchFamily="34" charset="0"/>
                <a:ea typeface="Times New Roman" panose="02020603050405020304" pitchFamily="18" charset="0"/>
              </a:rPr>
              <a:t>  </a:t>
            </a:r>
          </a:p>
          <a:p>
            <a:pPr>
              <a:spcAft>
                <a:spcPts val="0"/>
              </a:spcAft>
            </a:pPr>
            <a:r>
              <a:rPr lang="es-ES" sz="1400" kern="0" dirty="0">
                <a:latin typeface="Calibri" panose="020F0502020204030204" pitchFamily="34" charset="0"/>
                <a:ea typeface="Times New Roman" panose="02020603050405020304" pitchFamily="18" charset="0"/>
              </a:rPr>
              <a:t>Laura González, Colombia </a:t>
            </a:r>
            <a:r>
              <a:rPr lang="es-ES" sz="1400" u="sng" kern="0" dirty="0">
                <a:solidFill>
                  <a:srgbClr val="0000FF"/>
                </a:solidFill>
                <a:latin typeface="Calibri" panose="020F0502020204030204" pitchFamily="34" charset="0"/>
                <a:ea typeface="Times New Roman" panose="02020603050405020304" pitchFamily="18" charset="0"/>
                <a:hlinkClick r:id="rId22"/>
              </a:rPr>
              <a:t>l.gonzalez@dimar.mil.co</a:t>
            </a:r>
            <a:r>
              <a:rPr lang="es-ES" sz="1400" kern="0" dirty="0">
                <a:latin typeface="Calibri" panose="020F0502020204030204" pitchFamily="34" charset="0"/>
                <a:ea typeface="Times New Roman" panose="02020603050405020304" pitchFamily="18" charset="0"/>
              </a:rPr>
              <a:t> </a:t>
            </a:r>
          </a:p>
          <a:p>
            <a:pPr marL="347654" lvl="1" indent="-347654">
              <a:spcAft>
                <a:spcPts val="0"/>
              </a:spcAft>
              <a:buFont typeface="Wingdings" pitchFamily="2" charset="2"/>
              <a:buChar char="o"/>
              <a:defRPr/>
            </a:pPr>
            <a:r>
              <a:rPr lang="en-US" sz="1400" b="1" kern="0" dirty="0">
                <a:latin typeface="Calibri" panose="020F0502020204030204" pitchFamily="34" charset="0"/>
                <a:ea typeface="Times New Roman" panose="02020603050405020304" pitchFamily="18" charset="0"/>
              </a:rPr>
              <a:t>Jo Guard - New Zealand </a:t>
            </a:r>
          </a:p>
          <a:p>
            <a:pPr marL="347654" lvl="2" indent="-347654">
              <a:spcAft>
                <a:spcPts val="0"/>
              </a:spcAft>
              <a:defRPr/>
            </a:pPr>
            <a:r>
              <a:rPr lang="en-US" sz="1400" b="1" kern="0" dirty="0">
                <a:latin typeface="Calibri" panose="020F0502020204030204" pitchFamily="34" charset="0"/>
                <a:ea typeface="Times New Roman" panose="02020603050405020304" pitchFamily="18" charset="0"/>
              </a:rPr>
              <a:t>Chip </a:t>
            </a:r>
            <a:r>
              <a:rPr lang="en-US" sz="1400" b="1" kern="0" dirty="0" err="1">
                <a:latin typeface="Calibri" panose="020F0502020204030204" pitchFamily="34" charset="0"/>
                <a:ea typeface="Times New Roman" panose="02020603050405020304" pitchFamily="18" charset="0"/>
              </a:rPr>
              <a:t>McCreery</a:t>
            </a:r>
            <a:r>
              <a:rPr lang="en-US" sz="1400" b="1" kern="0" dirty="0">
                <a:latin typeface="Calibri" panose="020F0502020204030204" pitchFamily="34" charset="0"/>
                <a:ea typeface="Times New Roman" panose="02020603050405020304" pitchFamily="18" charset="0"/>
              </a:rPr>
              <a:t> – USA, PTWC</a:t>
            </a:r>
          </a:p>
          <a:p>
            <a:pPr>
              <a:spcAft>
                <a:spcPts val="0"/>
              </a:spcAft>
            </a:pPr>
            <a:r>
              <a:rPr lang="en-US" sz="1400" kern="0" dirty="0">
                <a:latin typeface="Calibri" panose="020F0502020204030204" pitchFamily="34" charset="0"/>
                <a:ea typeface="Times New Roman" panose="02020603050405020304" pitchFamily="18" charset="0"/>
              </a:rPr>
              <a:t>Silvia Chacon – Costa Rica, CA-PAC Chair</a:t>
            </a:r>
            <a:r>
              <a:rPr lang="es-ES" sz="1400" kern="0" dirty="0">
                <a:latin typeface="Calibri" panose="020F0502020204030204" pitchFamily="34" charset="0"/>
                <a:ea typeface="Times New Roman" panose="02020603050405020304" pitchFamily="18" charset="0"/>
              </a:rPr>
              <a:t>Jasón Pérez, Colombia </a:t>
            </a:r>
            <a:r>
              <a:rPr lang="es-ES" sz="1400" kern="0" dirty="0">
                <a:latin typeface="Calibri" panose="020F0502020204030204" pitchFamily="34" charset="0"/>
                <a:ea typeface="Times New Roman" panose="02020603050405020304" pitchFamily="18" charset="0"/>
                <a:hlinkClick r:id="rId23"/>
              </a:rPr>
              <a:t>contaminacion.marina@cco.gov.co</a:t>
            </a:r>
            <a:r>
              <a:rPr lang="es-ES" sz="1400" kern="0" dirty="0">
                <a:latin typeface="Calibri" panose="020F0502020204030204" pitchFamily="34" charset="0"/>
                <a:ea typeface="Times New Roman" panose="02020603050405020304" pitchFamily="18" charset="0"/>
              </a:rPr>
              <a:t>  [consultar si tiene un correo personal]</a:t>
            </a:r>
            <a:endParaRPr lang="es-CL" sz="1400" kern="0" dirty="0">
              <a:latin typeface="Calibri" panose="020F0502020204030204" pitchFamily="34" charset="0"/>
              <a:ea typeface="Times New Roman" panose="02020603050405020304" pitchFamily="18" charset="0"/>
            </a:endParaRPr>
          </a:p>
          <a:p>
            <a:pPr marL="342900" indent="-342900">
              <a:spcAft>
                <a:spcPts val="0"/>
              </a:spcAft>
              <a:buFont typeface="+mj-lt"/>
              <a:buAutoNum type="arabicPeriod"/>
            </a:pPr>
            <a:endParaRPr lang="es-CL" sz="1400" kern="0" dirty="0">
              <a:latin typeface="Calibri" panose="020F0502020204030204" pitchFamily="34" charset="0"/>
              <a:ea typeface="Calibri" panose="020F0502020204030204" pitchFamily="34" charset="0"/>
            </a:endParaRPr>
          </a:p>
          <a:p>
            <a:pPr marL="0" indent="0">
              <a:lnSpc>
                <a:spcPct val="110000"/>
              </a:lnSpc>
              <a:spcBef>
                <a:spcPts val="900"/>
              </a:spcBef>
              <a:buFont typeface="Wingdings" pitchFamily="2" charset="2"/>
              <a:buNone/>
              <a:defRPr/>
            </a:pPr>
            <a:endParaRPr lang="en-US" altLang="en-US" sz="14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7496155"/>
      </p:ext>
    </p:extLst>
  </p:cSld>
  <p:clrMapOvr>
    <a:masterClrMapping/>
  </p:clrMapOvr>
  <p:transition>
    <p:wipe dir="r"/>
  </p:transition>
</p:sld>
</file>

<file path=ppt/theme/theme1.xml><?xml version="1.0" encoding="utf-8"?>
<a:theme xmlns:a="http://schemas.openxmlformats.org/drawingml/2006/main" name="10_ITTI.McKinnie">
  <a:themeElements>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ITTI.McKinnie">
      <a:majorFont>
        <a:latin typeface="Arial"/>
        <a:ea typeface="Angsana New"/>
        <a:cs typeface="Angsana New"/>
      </a:majorFont>
      <a:minorFont>
        <a:latin typeface="Arial"/>
        <a:ea typeface="Angsana New"/>
        <a:cs typeface="Angsana New"/>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ITTI.McKinni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ITTI.McKinni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ITTI.McKinni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ITTI.McKinni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ITTI.McKinni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ITTI.McKinni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ITTI.McKinni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ITTI.McKinni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ITTI.McKinni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5318</TotalTime>
  <Words>1246</Words>
  <Application>Microsoft Office PowerPoint</Application>
  <PresentationFormat>On-screen Show (16:9)</PresentationFormat>
  <Paragraphs>148</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Comic Sans MS</vt:lpstr>
      <vt:lpstr>Times New Roman</vt:lpstr>
      <vt:lpstr>VAG Rounded Std Light</vt:lpstr>
      <vt:lpstr>Verdana</vt:lpstr>
      <vt:lpstr>Wingdings</vt:lpstr>
      <vt:lpstr>10_ITTI.McKinnie</vt:lpstr>
      <vt:lpstr> Intergovernmental Coordination Group for the Pacific Tsunami Warning and Mitigation System (ICG/PTWS) Exercise Pacific Wave 2022 (PacWave22)  Informational Webinar 13 September 2022, 0300 UTC - English / 1900 UTC - Spanish </vt:lpstr>
      <vt:lpstr>Informational Webinar: Overview (1)</vt:lpstr>
      <vt:lpstr>Manual (2)</vt:lpstr>
      <vt:lpstr>Manual: Exersice and dates (3)</vt:lpstr>
      <vt:lpstr>Manual: Exersice and dates (3)</vt:lpstr>
      <vt:lpstr>Manual: Further guidance (4)</vt:lpstr>
      <vt:lpstr>IOC CL N°2904 -31 of August 2022 (5) </vt:lpstr>
      <vt:lpstr>Manual: Points of contact (6)</vt:lpstr>
      <vt:lpstr>PacWave22 Task Team Members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Tsunami  Information Center (ITIC)  Report</dc:title>
  <dc:subject/>
  <dc:creator>Margarita Catalina Martínez Obando</dc:creator>
  <cp:keywords/>
  <dc:description/>
  <cp:lastModifiedBy>Korovulavula, Jiuta</cp:lastModifiedBy>
  <cp:revision>319</cp:revision>
  <cp:lastPrinted>2022-06-22T22:53:55Z</cp:lastPrinted>
  <dcterms:created xsi:type="dcterms:W3CDTF">2015-03-11T22:48:23Z</dcterms:created>
  <dcterms:modified xsi:type="dcterms:W3CDTF">2022-09-13T16:59:35Z</dcterms:modified>
  <cp:category/>
</cp:coreProperties>
</file>