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65" r:id="rId1"/>
    <p:sldMasterId id="2147483906" r:id="rId2"/>
  </p:sldMasterIdLst>
  <p:notesMasterIdLst>
    <p:notesMasterId r:id="rId11"/>
  </p:notesMasterIdLst>
  <p:handoutMasterIdLst>
    <p:handoutMasterId r:id="rId12"/>
  </p:handoutMasterIdLst>
  <p:sldIdLst>
    <p:sldId id="256" r:id="rId3"/>
    <p:sldId id="258" r:id="rId4"/>
    <p:sldId id="278" r:id="rId5"/>
    <p:sldId id="277" r:id="rId6"/>
    <p:sldId id="279" r:id="rId7"/>
    <p:sldId id="280" r:id="rId8"/>
    <p:sldId id="281" r:id="rId9"/>
    <p:sldId id="276" r:id="rId10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620">
          <p15:clr>
            <a:srgbClr val="A4A3A4"/>
          </p15:clr>
        </p15:guide>
        <p15:guide id="2" orient="horz" pos="443">
          <p15:clr>
            <a:srgbClr val="A4A3A4"/>
          </p15:clr>
        </p15:guide>
        <p15:guide id="3" pos="5398">
          <p15:clr>
            <a:srgbClr val="A4A3A4"/>
          </p15:clr>
        </p15:guide>
        <p15:guide id="4" pos="280">
          <p15:clr>
            <a:srgbClr val="A4A3A4"/>
          </p15:clr>
        </p15:guide>
        <p15:guide id="5" pos="28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B2B2B2"/>
    <a:srgbClr val="000099"/>
    <a:srgbClr val="121896"/>
    <a:srgbClr val="FFFFFF"/>
    <a:srgbClr val="DDDDDD"/>
    <a:srgbClr val="FFFF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849" autoAdjust="0"/>
    <p:restoredTop sz="89623" autoAdjust="0"/>
  </p:normalViewPr>
  <p:slideViewPr>
    <p:cSldViewPr snapToGrid="0">
      <p:cViewPr varScale="1">
        <p:scale>
          <a:sx n="70" d="100"/>
          <a:sy n="70" d="100"/>
        </p:scale>
        <p:origin x="1476" y="52"/>
      </p:cViewPr>
      <p:guideLst>
        <p:guide orient="horz" pos="620"/>
        <p:guide orient="horz" pos="443"/>
        <p:guide pos="5398"/>
        <p:guide pos="280"/>
        <p:guide pos="2876"/>
      </p:guideLst>
    </p:cSldViewPr>
  </p:slideViewPr>
  <p:outlineViewPr>
    <p:cViewPr>
      <p:scale>
        <a:sx n="33" d="100"/>
        <a:sy n="33" d="100"/>
      </p:scale>
      <p:origin x="0" y="10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9" d="100"/>
          <a:sy n="59" d="100"/>
        </p:scale>
        <p:origin x="-3264" y="-77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189" cy="496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899" y="0"/>
            <a:ext cx="2946189" cy="496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9A6076-D573-4E0A-B455-4750807E8EF6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402"/>
            <a:ext cx="2946189" cy="496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899" y="9428402"/>
            <a:ext cx="2946189" cy="496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93D0AD-310D-4F4D-8B2F-C1B046738F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2442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6189" cy="49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487" y="0"/>
            <a:ext cx="2946188" cy="49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887" y="4715788"/>
            <a:ext cx="4983903" cy="4466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9990"/>
            <a:ext cx="2946189" cy="496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487" y="9429990"/>
            <a:ext cx="2946188" cy="496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F8B46950-940C-46C7-9F83-9FBF038602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9353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05D12C-A591-43DB-B79E-4FABC4D6DC79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5b204c397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5b204c3975_0_0:notes"/>
          <p:cNvSpPr txBox="1">
            <a:spLocks noGrp="1"/>
          </p:cNvSpPr>
          <p:nvPr>
            <p:ph type="body" idx="1"/>
          </p:nvPr>
        </p:nvSpPr>
        <p:spPr>
          <a:xfrm>
            <a:off x="889732" y="4715788"/>
            <a:ext cx="4889700" cy="446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g5b204c3975_0_0:notes"/>
          <p:cNvSpPr txBox="1">
            <a:spLocks noGrp="1"/>
          </p:cNvSpPr>
          <p:nvPr>
            <p:ph type="sldNum" idx="12"/>
          </p:nvPr>
        </p:nvSpPr>
        <p:spPr>
          <a:xfrm>
            <a:off x="3778631" y="9429991"/>
            <a:ext cx="2890500" cy="496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5b204c397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5b204c3975_0_0:notes"/>
          <p:cNvSpPr txBox="1">
            <a:spLocks noGrp="1"/>
          </p:cNvSpPr>
          <p:nvPr>
            <p:ph type="body" idx="1"/>
          </p:nvPr>
        </p:nvSpPr>
        <p:spPr>
          <a:xfrm>
            <a:off x="889732" y="4715788"/>
            <a:ext cx="4889700" cy="446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21;g5b204c3975_0_0:notes"/>
          <p:cNvSpPr txBox="1">
            <a:spLocks noGrp="1"/>
          </p:cNvSpPr>
          <p:nvPr>
            <p:ph type="sldNum" idx="12"/>
          </p:nvPr>
        </p:nvSpPr>
        <p:spPr>
          <a:xfrm>
            <a:off x="3778631" y="9429991"/>
            <a:ext cx="2890500" cy="496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08244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5b204c397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5b204c3975_0_0:notes"/>
          <p:cNvSpPr txBox="1">
            <a:spLocks noGrp="1"/>
          </p:cNvSpPr>
          <p:nvPr>
            <p:ph type="body" idx="1"/>
          </p:nvPr>
        </p:nvSpPr>
        <p:spPr>
          <a:xfrm>
            <a:off x="889732" y="4715788"/>
            <a:ext cx="4889700" cy="446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g5b204c3975_0_0:notes"/>
          <p:cNvSpPr txBox="1">
            <a:spLocks noGrp="1"/>
          </p:cNvSpPr>
          <p:nvPr>
            <p:ph type="sldNum" idx="12"/>
          </p:nvPr>
        </p:nvSpPr>
        <p:spPr>
          <a:xfrm>
            <a:off x="3778631" y="9429991"/>
            <a:ext cx="2890500" cy="496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770093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5b204c397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5b204c3975_0_0:notes"/>
          <p:cNvSpPr txBox="1">
            <a:spLocks noGrp="1"/>
          </p:cNvSpPr>
          <p:nvPr>
            <p:ph type="body" idx="1"/>
          </p:nvPr>
        </p:nvSpPr>
        <p:spPr>
          <a:xfrm>
            <a:off x="889732" y="4715788"/>
            <a:ext cx="4889700" cy="446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g5b204c3975_0_0:notes"/>
          <p:cNvSpPr txBox="1">
            <a:spLocks noGrp="1"/>
          </p:cNvSpPr>
          <p:nvPr>
            <p:ph type="sldNum" idx="12"/>
          </p:nvPr>
        </p:nvSpPr>
        <p:spPr>
          <a:xfrm>
            <a:off x="3778631" y="9429991"/>
            <a:ext cx="2890500" cy="496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99181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5b204c397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5b204c3975_0_0:notes"/>
          <p:cNvSpPr txBox="1">
            <a:spLocks noGrp="1"/>
          </p:cNvSpPr>
          <p:nvPr>
            <p:ph type="body" idx="1"/>
          </p:nvPr>
        </p:nvSpPr>
        <p:spPr>
          <a:xfrm>
            <a:off x="889732" y="4715788"/>
            <a:ext cx="4889700" cy="446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g5b204c3975_0_0:notes"/>
          <p:cNvSpPr txBox="1">
            <a:spLocks noGrp="1"/>
          </p:cNvSpPr>
          <p:nvPr>
            <p:ph type="sldNum" idx="12"/>
          </p:nvPr>
        </p:nvSpPr>
        <p:spPr>
          <a:xfrm>
            <a:off x="3778631" y="9429991"/>
            <a:ext cx="2890500" cy="496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21000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5b204c397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5b204c3975_0_0:notes"/>
          <p:cNvSpPr txBox="1">
            <a:spLocks noGrp="1"/>
          </p:cNvSpPr>
          <p:nvPr>
            <p:ph type="body" idx="1"/>
          </p:nvPr>
        </p:nvSpPr>
        <p:spPr>
          <a:xfrm>
            <a:off x="889732" y="4715788"/>
            <a:ext cx="4889700" cy="446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g5b204c3975_0_0:notes"/>
          <p:cNvSpPr txBox="1">
            <a:spLocks noGrp="1"/>
          </p:cNvSpPr>
          <p:nvPr>
            <p:ph type="sldNum" idx="12"/>
          </p:nvPr>
        </p:nvSpPr>
        <p:spPr>
          <a:xfrm>
            <a:off x="3778631" y="9429991"/>
            <a:ext cx="2890500" cy="496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57377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1E27A-3F6A-4EE0-A789-4E7FF6C096C2}" type="datetimeFigureOut">
              <a:rPr lang="en-US" smtClean="0"/>
              <a:pPr/>
              <a:t>9/25/2022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86106-D267-4D13-B93D-C99418C7D5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1E27A-3F6A-4EE0-A789-4E7FF6C096C2}" type="datetimeFigureOut">
              <a:rPr lang="en-US" smtClean="0"/>
              <a:pPr/>
              <a:t>9/25/2022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86106-D267-4D13-B93D-C99418C7D5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1E27A-3F6A-4EE0-A789-4E7FF6C096C2}" type="datetimeFigureOut">
              <a:rPr lang="en-US" smtClean="0"/>
              <a:pPr/>
              <a:t>9/25/2022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86106-D267-4D13-B93D-C99418C7D5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1E27A-3F6A-4EE0-A789-4E7FF6C096C2}" type="datetimeFigureOut">
              <a:rPr lang="en-US" smtClean="0"/>
              <a:pPr/>
              <a:t>9/25/2022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86106-D267-4D13-B93D-C99418C7D5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01842C-3315-4F3E-AF23-91340BE7D8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1E27A-3F6A-4EE0-A789-4E7FF6C096C2}" type="datetimeFigureOut">
              <a:rPr lang="en-US" smtClean="0"/>
              <a:pPr/>
              <a:t>9/25/2022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86106-D267-4D13-B93D-C99418C7D5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1E27A-3F6A-4EE0-A789-4E7FF6C096C2}" type="datetimeFigureOut">
              <a:rPr lang="en-US" smtClean="0"/>
              <a:pPr/>
              <a:t>9/25/2022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86106-D267-4D13-B93D-C99418C7D5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1E27A-3F6A-4EE0-A789-4E7FF6C096C2}" type="datetimeFigureOut">
              <a:rPr lang="en-US" smtClean="0"/>
              <a:pPr/>
              <a:t>9/25/2022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86106-D267-4D13-B93D-C99418C7D5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1E27A-3F6A-4EE0-A789-4E7FF6C096C2}" type="datetimeFigureOut">
              <a:rPr lang="en-US" smtClean="0"/>
              <a:pPr/>
              <a:t>9/25/2022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86106-D267-4D13-B93D-C99418C7D5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1E27A-3F6A-4EE0-A789-4E7FF6C096C2}" type="datetimeFigureOut">
              <a:rPr lang="en-US" smtClean="0"/>
              <a:pPr/>
              <a:t>9/25/2022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86106-D267-4D13-B93D-C99418C7D5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1E27A-3F6A-4EE0-A789-4E7FF6C096C2}" type="datetimeFigureOut">
              <a:rPr lang="en-US" smtClean="0"/>
              <a:pPr/>
              <a:t>9/25/2022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86106-D267-4D13-B93D-C99418C7D5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1E27A-3F6A-4EE0-A789-4E7FF6C096C2}" type="datetimeFigureOut">
              <a:rPr lang="en-US" smtClean="0"/>
              <a:pPr/>
              <a:t>9/25/2022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86106-D267-4D13-B93D-C99418C7D5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</a:t>
            </a:r>
            <a:r>
              <a:rPr lang="en-US" dirty="0" err="1"/>
              <a:t>levelourth</a:t>
            </a:r>
            <a:r>
              <a:rPr lang="en-US" dirty="0"/>
              <a:t>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E0C338BF-A446-4492-98BF-62F2C5836B99}" type="datetimeFigureOut">
              <a:rPr lang="en-US"/>
              <a:pPr>
                <a:defRPr/>
              </a:pPr>
              <a:t>9/25/2022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25DD9B7B-43DF-4050-B30B-560B4EF70F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reeform 6"/>
          <p:cNvSpPr/>
          <p:nvPr userDrawn="1"/>
        </p:nvSpPr>
        <p:spPr>
          <a:xfrm>
            <a:off x="0" y="0"/>
            <a:ext cx="9144000" cy="3287486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7453"/>
              <a:gd name="connsiteX1" fmla="*/ 21600 w 21600"/>
              <a:gd name="connsiteY1" fmla="*/ 0 h 27453"/>
              <a:gd name="connsiteX2" fmla="*/ 21600 w 21600"/>
              <a:gd name="connsiteY2" fmla="*/ 17322 h 27453"/>
              <a:gd name="connsiteX3" fmla="*/ 0 w 21600"/>
              <a:gd name="connsiteY3" fmla="*/ 20172 h 27453"/>
              <a:gd name="connsiteX4" fmla="*/ 0 w 21600"/>
              <a:gd name="connsiteY4" fmla="*/ 0 h 27453"/>
              <a:gd name="connsiteX0" fmla="*/ 0 w 21600"/>
              <a:gd name="connsiteY0" fmla="*/ 0 h 27453"/>
              <a:gd name="connsiteX1" fmla="*/ 21600 w 21600"/>
              <a:gd name="connsiteY1" fmla="*/ 0 h 27453"/>
              <a:gd name="connsiteX2" fmla="*/ 21600 w 21600"/>
              <a:gd name="connsiteY2" fmla="*/ 17322 h 27453"/>
              <a:gd name="connsiteX3" fmla="*/ 0 w 21600"/>
              <a:gd name="connsiteY3" fmla="*/ 20172 h 27453"/>
              <a:gd name="connsiteX4" fmla="*/ 0 w 21600"/>
              <a:gd name="connsiteY4" fmla="*/ 0 h 27453"/>
              <a:gd name="connsiteX0" fmla="*/ 0 w 21600"/>
              <a:gd name="connsiteY0" fmla="*/ 0 h 27453"/>
              <a:gd name="connsiteX1" fmla="*/ 21600 w 21600"/>
              <a:gd name="connsiteY1" fmla="*/ 0 h 27453"/>
              <a:gd name="connsiteX2" fmla="*/ 21600 w 21600"/>
              <a:gd name="connsiteY2" fmla="*/ 17322 h 27453"/>
              <a:gd name="connsiteX3" fmla="*/ 0 w 21600"/>
              <a:gd name="connsiteY3" fmla="*/ 20172 h 27453"/>
              <a:gd name="connsiteX4" fmla="*/ 0 w 21600"/>
              <a:gd name="connsiteY4" fmla="*/ 0 h 27453"/>
              <a:gd name="connsiteX0" fmla="*/ 0 w 21600"/>
              <a:gd name="connsiteY0" fmla="*/ 0 h 30049"/>
              <a:gd name="connsiteX1" fmla="*/ 21600 w 21600"/>
              <a:gd name="connsiteY1" fmla="*/ 0 h 30049"/>
              <a:gd name="connsiteX2" fmla="*/ 21600 w 21600"/>
              <a:gd name="connsiteY2" fmla="*/ 17322 h 30049"/>
              <a:gd name="connsiteX3" fmla="*/ 0 w 21600"/>
              <a:gd name="connsiteY3" fmla="*/ 20172 h 30049"/>
              <a:gd name="connsiteX4" fmla="*/ 0 w 21600"/>
              <a:gd name="connsiteY4" fmla="*/ 0 h 30049"/>
              <a:gd name="connsiteX0" fmla="*/ 0 w 21600"/>
              <a:gd name="connsiteY0" fmla="*/ 0 h 30049"/>
              <a:gd name="connsiteX1" fmla="*/ 21600 w 21600"/>
              <a:gd name="connsiteY1" fmla="*/ 0 h 30049"/>
              <a:gd name="connsiteX2" fmla="*/ 21600 w 21600"/>
              <a:gd name="connsiteY2" fmla="*/ 17322 h 30049"/>
              <a:gd name="connsiteX3" fmla="*/ 0 w 21600"/>
              <a:gd name="connsiteY3" fmla="*/ 20172 h 30049"/>
              <a:gd name="connsiteX4" fmla="*/ 0 w 21600"/>
              <a:gd name="connsiteY4" fmla="*/ 0 h 30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30049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3887" y="8682"/>
                  <a:pt x="8113" y="30049"/>
                  <a:pt x="0" y="2017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13" name="Freeform 12"/>
          <p:cNvSpPr/>
          <p:nvPr userDrawn="1"/>
        </p:nvSpPr>
        <p:spPr>
          <a:xfrm rot="10800000">
            <a:off x="0" y="4948238"/>
            <a:ext cx="9144000" cy="2705100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55427"/>
              <a:gd name="connsiteX1" fmla="*/ 21600 w 21600"/>
              <a:gd name="connsiteY1" fmla="*/ 0 h 55427"/>
              <a:gd name="connsiteX2" fmla="*/ 21600 w 21600"/>
              <a:gd name="connsiteY2" fmla="*/ 17322 h 55427"/>
              <a:gd name="connsiteX3" fmla="*/ 0 w 21600"/>
              <a:gd name="connsiteY3" fmla="*/ 20172 h 55427"/>
              <a:gd name="connsiteX4" fmla="*/ 0 w 21600"/>
              <a:gd name="connsiteY4" fmla="*/ 0 h 55427"/>
              <a:gd name="connsiteX0" fmla="*/ 0 w 21600"/>
              <a:gd name="connsiteY0" fmla="*/ 19190 h 74617"/>
              <a:gd name="connsiteX1" fmla="*/ 21600 w 21600"/>
              <a:gd name="connsiteY1" fmla="*/ 19190 h 74617"/>
              <a:gd name="connsiteX2" fmla="*/ 21600 w 21600"/>
              <a:gd name="connsiteY2" fmla="*/ 36512 h 74617"/>
              <a:gd name="connsiteX3" fmla="*/ 0 w 21600"/>
              <a:gd name="connsiteY3" fmla="*/ 39362 h 74617"/>
              <a:gd name="connsiteX4" fmla="*/ 0 w 21600"/>
              <a:gd name="connsiteY4" fmla="*/ 19190 h 74617"/>
              <a:gd name="connsiteX0" fmla="*/ 0 w 21600"/>
              <a:gd name="connsiteY0" fmla="*/ 19190 h 67609"/>
              <a:gd name="connsiteX1" fmla="*/ 21600 w 21600"/>
              <a:gd name="connsiteY1" fmla="*/ 19190 h 67609"/>
              <a:gd name="connsiteX2" fmla="*/ 21600 w 21600"/>
              <a:gd name="connsiteY2" fmla="*/ 36512 h 67609"/>
              <a:gd name="connsiteX3" fmla="*/ 0 w 21600"/>
              <a:gd name="connsiteY3" fmla="*/ 39362 h 67609"/>
              <a:gd name="connsiteX4" fmla="*/ 0 w 21600"/>
              <a:gd name="connsiteY4" fmla="*/ 19190 h 67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67609">
                <a:moveTo>
                  <a:pt x="0" y="19190"/>
                </a:moveTo>
                <a:lnTo>
                  <a:pt x="21600" y="19190"/>
                </a:lnTo>
                <a:lnTo>
                  <a:pt x="21600" y="36512"/>
                </a:lnTo>
                <a:cubicBezTo>
                  <a:pt x="10775" y="0"/>
                  <a:pt x="1971" y="67609"/>
                  <a:pt x="0" y="39362"/>
                </a:cubicBezTo>
                <a:lnTo>
                  <a:pt x="0" y="19190"/>
                </a:lnTo>
                <a:close/>
              </a:path>
            </a:pathLst>
          </a:cu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16" name="Date Placeholder 3"/>
          <p:cNvSpPr txBox="1">
            <a:spLocks/>
          </p:cNvSpPr>
          <p:nvPr userDrawn="1"/>
        </p:nvSpPr>
        <p:spPr>
          <a:xfrm>
            <a:off x="0" y="6592888"/>
            <a:ext cx="3348038" cy="365125"/>
          </a:xfrm>
          <a:prstGeom prst="rect">
            <a:avLst/>
          </a:prstGeom>
        </p:spPr>
        <p:txBody>
          <a:bodyPr anchor="ctr"/>
          <a:lstStyle>
            <a:lvl1pPr algn="l">
              <a:defRPr sz="10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  <p:pic>
        <p:nvPicPr>
          <p:cNvPr id="18" name="Google Shape;18;p6" descr="dbcp_light_text.png">
            <a:extLst>
              <a:ext uri="{FF2B5EF4-FFF2-40B4-BE49-F238E27FC236}">
                <a16:creationId xmlns:a16="http://schemas.microsoft.com/office/drawing/2014/main" id="{0327BC2E-E4A1-4B72-A21C-9E028F6754AC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259800" y="274639"/>
            <a:ext cx="1206534" cy="120817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313"/>
              </a:srgbClr>
            </a:outerShdw>
          </a:effectLst>
        </p:spPr>
      </p:pic>
      <p:pic>
        <p:nvPicPr>
          <p:cNvPr id="21" name="Picture 20" descr="Logo, company name&#10;&#10;Description automatically generated">
            <a:extLst>
              <a:ext uri="{FF2B5EF4-FFF2-40B4-BE49-F238E27FC236}">
                <a16:creationId xmlns:a16="http://schemas.microsoft.com/office/drawing/2014/main" id="{F962A923-3896-4831-A667-F36DC1AF3D8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772251" y="274637"/>
            <a:ext cx="1145517" cy="1136691"/>
          </a:xfrm>
          <a:prstGeom prst="rect">
            <a:avLst/>
          </a:prstGeom>
        </p:spPr>
      </p:pic>
      <p:pic>
        <p:nvPicPr>
          <p:cNvPr id="22" name="Picture 21" descr="Logo&#10;&#10;Description automatically generated">
            <a:extLst>
              <a:ext uri="{FF2B5EF4-FFF2-40B4-BE49-F238E27FC236}">
                <a16:creationId xmlns:a16="http://schemas.microsoft.com/office/drawing/2014/main" id="{6B740B19-E789-4A1E-B5E6-E524EEFBA302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604034" y="274636"/>
            <a:ext cx="1145517" cy="113403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  <p:sldLayoutId id="2147483905" r:id="rId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21E27A-3F6A-4EE0-A789-4E7FF6C096C2}" type="datetimeFigureOut">
              <a:rPr lang="en-US" smtClean="0"/>
              <a:pPr/>
              <a:t>9/25/2022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86106-D267-4D13-B93D-C99418C7D56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6"/>
          <p:cNvSpPr/>
          <p:nvPr userDrawn="1"/>
        </p:nvSpPr>
        <p:spPr>
          <a:xfrm rot="10800000">
            <a:off x="0" y="4948238"/>
            <a:ext cx="9144000" cy="2705100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55427"/>
              <a:gd name="connsiteX1" fmla="*/ 21600 w 21600"/>
              <a:gd name="connsiteY1" fmla="*/ 0 h 55427"/>
              <a:gd name="connsiteX2" fmla="*/ 21600 w 21600"/>
              <a:gd name="connsiteY2" fmla="*/ 17322 h 55427"/>
              <a:gd name="connsiteX3" fmla="*/ 0 w 21600"/>
              <a:gd name="connsiteY3" fmla="*/ 20172 h 55427"/>
              <a:gd name="connsiteX4" fmla="*/ 0 w 21600"/>
              <a:gd name="connsiteY4" fmla="*/ 0 h 55427"/>
              <a:gd name="connsiteX0" fmla="*/ 0 w 21600"/>
              <a:gd name="connsiteY0" fmla="*/ 19190 h 74617"/>
              <a:gd name="connsiteX1" fmla="*/ 21600 w 21600"/>
              <a:gd name="connsiteY1" fmla="*/ 19190 h 74617"/>
              <a:gd name="connsiteX2" fmla="*/ 21600 w 21600"/>
              <a:gd name="connsiteY2" fmla="*/ 36512 h 74617"/>
              <a:gd name="connsiteX3" fmla="*/ 0 w 21600"/>
              <a:gd name="connsiteY3" fmla="*/ 39362 h 74617"/>
              <a:gd name="connsiteX4" fmla="*/ 0 w 21600"/>
              <a:gd name="connsiteY4" fmla="*/ 19190 h 74617"/>
              <a:gd name="connsiteX0" fmla="*/ 0 w 21600"/>
              <a:gd name="connsiteY0" fmla="*/ 19190 h 67609"/>
              <a:gd name="connsiteX1" fmla="*/ 21600 w 21600"/>
              <a:gd name="connsiteY1" fmla="*/ 19190 h 67609"/>
              <a:gd name="connsiteX2" fmla="*/ 21600 w 21600"/>
              <a:gd name="connsiteY2" fmla="*/ 36512 h 67609"/>
              <a:gd name="connsiteX3" fmla="*/ 0 w 21600"/>
              <a:gd name="connsiteY3" fmla="*/ 39362 h 67609"/>
              <a:gd name="connsiteX4" fmla="*/ 0 w 21600"/>
              <a:gd name="connsiteY4" fmla="*/ 19190 h 67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67609">
                <a:moveTo>
                  <a:pt x="0" y="19190"/>
                </a:moveTo>
                <a:lnTo>
                  <a:pt x="21600" y="19190"/>
                </a:lnTo>
                <a:lnTo>
                  <a:pt x="21600" y="36512"/>
                </a:lnTo>
                <a:cubicBezTo>
                  <a:pt x="10775" y="0"/>
                  <a:pt x="1971" y="67609"/>
                  <a:pt x="0" y="39362"/>
                </a:cubicBezTo>
                <a:lnTo>
                  <a:pt x="0" y="19190"/>
                </a:lnTo>
                <a:close/>
              </a:path>
            </a:pathLst>
          </a:cu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pic>
        <p:nvPicPr>
          <p:cNvPr id="9" name="Google Shape;36;p8" descr="dbcp_light_text.png">
            <a:extLst>
              <a:ext uri="{FF2B5EF4-FFF2-40B4-BE49-F238E27FC236}">
                <a16:creationId xmlns:a16="http://schemas.microsoft.com/office/drawing/2014/main" id="{1A643D60-EF80-45D4-85EB-6D793F809C7B}"/>
              </a:ext>
            </a:extLst>
          </p:cNvPr>
          <p:cNvPicPr preferRelativeResize="0"/>
          <p:nvPr userDrawn="1"/>
        </p:nvPicPr>
        <p:blipFill rotWithShape="1">
          <a:blip r:embed="rId13">
            <a:alphaModFix/>
          </a:blip>
          <a:srcRect/>
          <a:stretch/>
        </p:blipFill>
        <p:spPr>
          <a:xfrm>
            <a:off x="205242" y="199800"/>
            <a:ext cx="775061" cy="79697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313"/>
              </a:srgbClr>
            </a:outerShdw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786744"/>
            <a:ext cx="9144000" cy="37286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Solomon Islands National Report</a:t>
            </a:r>
          </a:p>
          <a:p>
            <a:pPr algn="ctr">
              <a:lnSpc>
                <a:spcPct val="150000"/>
              </a:lnSpc>
            </a:pPr>
            <a:r>
              <a:rPr lang="en-US" altLang="en-US" sz="2000" b="1" dirty="0">
                <a:solidFill>
                  <a:prstClr val="black"/>
                </a:solidFill>
                <a:ea typeface="+mj-ea"/>
              </a:rPr>
              <a:t>DBCP– 38, Hybrid meeting, </a:t>
            </a:r>
            <a:r>
              <a:rPr lang="en-US" altLang="zh-CN" sz="2000" b="1" dirty="0">
                <a:solidFill>
                  <a:prstClr val="black"/>
                </a:solidFill>
                <a:ea typeface="+mj-ea"/>
              </a:rPr>
              <a:t>Geneva</a:t>
            </a:r>
            <a:r>
              <a:rPr lang="en-US" altLang="en-US" sz="2000" b="1" dirty="0">
                <a:solidFill>
                  <a:prstClr val="black"/>
                </a:solidFill>
                <a:ea typeface="+mj-ea"/>
              </a:rPr>
              <a:t>, Switzerland, 1-4 November 2022</a:t>
            </a:r>
          </a:p>
          <a:p>
            <a:pPr algn="ctr">
              <a:lnSpc>
                <a:spcPct val="150000"/>
              </a:lnSpc>
            </a:pPr>
            <a:endParaRPr lang="fr-CH" sz="2000" b="1" dirty="0">
              <a:solidFill>
                <a:prstClr val="black"/>
              </a:solidFill>
              <a:ea typeface="+mj-ea"/>
            </a:endParaRPr>
          </a:p>
          <a:p>
            <a:pPr algn="ctr">
              <a:lnSpc>
                <a:spcPct val="150000"/>
              </a:lnSpc>
            </a:pPr>
            <a:r>
              <a:rPr lang="fr-CH" sz="2000" b="1" dirty="0" err="1">
                <a:solidFill>
                  <a:prstClr val="black"/>
                </a:solidFill>
                <a:ea typeface="+mj-ea"/>
              </a:rPr>
              <a:t>Presenter</a:t>
            </a:r>
            <a:r>
              <a:rPr lang="fr-CH" sz="2000" b="1" dirty="0">
                <a:solidFill>
                  <a:prstClr val="black"/>
                </a:solidFill>
                <a:ea typeface="+mj-ea"/>
              </a:rPr>
              <a:t>: Max Norman Sitai</a:t>
            </a:r>
          </a:p>
          <a:p>
            <a:pPr algn="ctr">
              <a:lnSpc>
                <a:spcPct val="150000"/>
              </a:lnSpc>
            </a:pPr>
            <a:r>
              <a:rPr lang="fr-CH" sz="2000" b="1" dirty="0">
                <a:solidFill>
                  <a:prstClr val="black"/>
                </a:solidFill>
                <a:ea typeface="+mj-ea"/>
              </a:rPr>
              <a:t>Principal Climate Officer(Climate Section)</a:t>
            </a:r>
          </a:p>
          <a:p>
            <a:pPr algn="ctr">
              <a:lnSpc>
                <a:spcPct val="150000"/>
              </a:lnSpc>
            </a:pPr>
            <a:r>
              <a:rPr lang="fr-CH" sz="2000" b="1" dirty="0">
                <a:solidFill>
                  <a:prstClr val="black"/>
                </a:solidFill>
                <a:ea typeface="+mj-ea"/>
              </a:rPr>
              <a:t>Solomon </a:t>
            </a:r>
            <a:r>
              <a:rPr lang="fr-CH" sz="2000" b="1" dirty="0" err="1">
                <a:solidFill>
                  <a:prstClr val="black"/>
                </a:solidFill>
                <a:ea typeface="+mj-ea"/>
              </a:rPr>
              <a:t>Islands</a:t>
            </a:r>
            <a:r>
              <a:rPr lang="fr-CH" sz="2000" b="1" dirty="0">
                <a:solidFill>
                  <a:prstClr val="black"/>
                </a:solidFill>
                <a:ea typeface="+mj-ea"/>
              </a:rPr>
              <a:t> </a:t>
            </a:r>
            <a:r>
              <a:rPr lang="fr-CH" sz="2000" b="1" dirty="0" err="1">
                <a:solidFill>
                  <a:prstClr val="black"/>
                </a:solidFill>
                <a:ea typeface="+mj-ea"/>
              </a:rPr>
              <a:t>Meteorological</a:t>
            </a:r>
            <a:r>
              <a:rPr lang="fr-CH" sz="2000" b="1" dirty="0">
                <a:solidFill>
                  <a:prstClr val="black"/>
                </a:solidFill>
                <a:ea typeface="+mj-ea"/>
              </a:rPr>
              <a:t> Service</a:t>
            </a:r>
          </a:p>
          <a:p>
            <a:pPr algn="ctr">
              <a:lnSpc>
                <a:spcPct val="150000"/>
              </a:lnSpc>
            </a:pPr>
            <a:r>
              <a:rPr lang="fr-CH" sz="2000" b="1" dirty="0">
                <a:solidFill>
                  <a:prstClr val="black"/>
                </a:solidFill>
                <a:ea typeface="+mj-ea"/>
              </a:rPr>
              <a:t>PO Box 21, Honiara, Solomon </a:t>
            </a:r>
            <a:r>
              <a:rPr lang="fr-CH" sz="2000" b="1" dirty="0" err="1">
                <a:solidFill>
                  <a:prstClr val="black"/>
                </a:solidFill>
                <a:ea typeface="+mj-ea"/>
              </a:rPr>
              <a:t>Islands</a:t>
            </a:r>
            <a:endParaRPr lang="fr-CH" sz="32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5b204c3975_0_0"/>
          <p:cNvSpPr txBox="1">
            <a:spLocks noGrp="1"/>
          </p:cNvSpPr>
          <p:nvPr>
            <p:ph type="title"/>
          </p:nvPr>
        </p:nvSpPr>
        <p:spPr>
          <a:xfrm>
            <a:off x="1024128" y="159510"/>
            <a:ext cx="7342632" cy="75863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/>
              <a:t>Ocean observation network</a:t>
            </a:r>
            <a:endParaRPr sz="3600" b="1" dirty="0"/>
          </a:p>
        </p:txBody>
      </p:sp>
      <p:sp>
        <p:nvSpPr>
          <p:cNvPr id="124" name="Google Shape;124;g5b204c3975_0_0"/>
          <p:cNvSpPr txBox="1">
            <a:spLocks noGrp="1"/>
          </p:cNvSpPr>
          <p:nvPr>
            <p:ph type="body" idx="1"/>
          </p:nvPr>
        </p:nvSpPr>
        <p:spPr>
          <a:xfrm>
            <a:off x="91440" y="995680"/>
            <a:ext cx="9052560" cy="586231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318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3200"/>
              <a:buChar char="•"/>
            </a:pPr>
            <a:r>
              <a:rPr lang="en-US" sz="2400" dirty="0"/>
              <a:t>At present – 3 tide gauges installed</a:t>
            </a:r>
          </a:p>
          <a:p>
            <a:pPr marL="457200" lvl="0" indent="-4318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3200"/>
              <a:buChar char="•"/>
            </a:pPr>
            <a:r>
              <a:rPr lang="en-US" sz="2400" dirty="0"/>
              <a:t>Glider deployed around western province waters</a:t>
            </a:r>
          </a:p>
          <a:p>
            <a:pPr marL="457200" lvl="0" indent="-4318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3200"/>
              <a:buChar char="•"/>
            </a:pPr>
            <a:r>
              <a:rPr lang="en-US" sz="2400" dirty="0"/>
              <a:t>Proposed Buoy deployment positions</a:t>
            </a:r>
          </a:p>
          <a:p>
            <a:pPr marL="2540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3200"/>
              <a:buNone/>
            </a:pPr>
            <a:r>
              <a:rPr lang="en-US" sz="2800" dirty="0"/>
              <a:t> </a:t>
            </a:r>
          </a:p>
          <a:p>
            <a:pPr marL="457200" lvl="0" indent="-4318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3200"/>
              <a:buChar char="•"/>
            </a:pPr>
            <a:endParaRPr sz="2800" dirty="0"/>
          </a:p>
          <a:p>
            <a:pPr marL="4572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endParaRPr lang="en-US" sz="2800" dirty="0"/>
          </a:p>
          <a:p>
            <a:pPr marL="4572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endParaRPr lang="en-US" sz="2800" dirty="0"/>
          </a:p>
          <a:p>
            <a:pPr marL="25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endParaRPr lang="en-US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23F807-9E03-4632-B126-47A01FFD2D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65779"/>
            <a:ext cx="9144000" cy="429221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5b204c3975_0_0"/>
          <p:cNvSpPr txBox="1">
            <a:spLocks noGrp="1"/>
          </p:cNvSpPr>
          <p:nvPr>
            <p:ph type="title"/>
          </p:nvPr>
        </p:nvSpPr>
        <p:spPr>
          <a:xfrm>
            <a:off x="1024128" y="159510"/>
            <a:ext cx="7342632" cy="75863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/>
              <a:t>Ocean observation network</a:t>
            </a:r>
            <a:endParaRPr sz="3600" b="1" dirty="0"/>
          </a:p>
        </p:txBody>
      </p:sp>
      <p:sp>
        <p:nvSpPr>
          <p:cNvPr id="124" name="Google Shape;124;g5b204c3975_0_0"/>
          <p:cNvSpPr txBox="1">
            <a:spLocks noGrp="1"/>
          </p:cNvSpPr>
          <p:nvPr>
            <p:ph type="body" idx="1"/>
          </p:nvPr>
        </p:nvSpPr>
        <p:spPr>
          <a:xfrm>
            <a:off x="91440" y="995680"/>
            <a:ext cx="9052560" cy="586231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318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3200"/>
              <a:buChar char="•"/>
            </a:pPr>
            <a:r>
              <a:rPr lang="en-US" sz="2400" dirty="0"/>
              <a:t>Purpose of program:</a:t>
            </a:r>
          </a:p>
          <a:p>
            <a:pPr marL="2540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3200"/>
              <a:buNone/>
            </a:pPr>
            <a:endParaRPr lang="en-US" sz="2400" dirty="0"/>
          </a:p>
          <a:p>
            <a:pPr marL="768350" lvl="1">
              <a:lnSpc>
                <a:spcPct val="115000"/>
              </a:lnSpc>
              <a:spcBef>
                <a:spcPts val="600"/>
              </a:spcBef>
              <a:buSzPts val="3200"/>
              <a:buFont typeface="Wingdings" panose="05000000000000000000" pitchFamily="2" charset="2"/>
              <a:buChar char="Ø"/>
            </a:pPr>
            <a:r>
              <a:rPr lang="en-US" sz="2400" dirty="0"/>
              <a:t>	 Observation</a:t>
            </a:r>
          </a:p>
          <a:p>
            <a:pPr marL="482600" lvl="1" indent="0">
              <a:lnSpc>
                <a:spcPct val="115000"/>
              </a:lnSpc>
              <a:spcBef>
                <a:spcPts val="600"/>
              </a:spcBef>
              <a:buSzPts val="3200"/>
              <a:buNone/>
            </a:pPr>
            <a:endParaRPr lang="en-US" sz="2400" dirty="0"/>
          </a:p>
          <a:p>
            <a:pPr marL="768350" lvl="1">
              <a:lnSpc>
                <a:spcPct val="115000"/>
              </a:lnSpc>
              <a:spcBef>
                <a:spcPts val="600"/>
              </a:spcBef>
              <a:buSzPts val="3200"/>
              <a:buFont typeface="Wingdings" panose="05000000000000000000" pitchFamily="2" charset="2"/>
              <a:buChar char="Ø"/>
            </a:pPr>
            <a:r>
              <a:rPr lang="en-US" sz="2400" dirty="0"/>
              <a:t>  Operations</a:t>
            </a:r>
          </a:p>
          <a:p>
            <a:pPr marL="482600" lvl="1" indent="0">
              <a:lnSpc>
                <a:spcPct val="115000"/>
              </a:lnSpc>
              <a:spcBef>
                <a:spcPts val="600"/>
              </a:spcBef>
              <a:buSzPts val="3200"/>
              <a:buNone/>
            </a:pPr>
            <a:endParaRPr lang="en-US" sz="2400" dirty="0"/>
          </a:p>
          <a:p>
            <a:pPr marL="768350" lvl="1">
              <a:lnSpc>
                <a:spcPct val="115000"/>
              </a:lnSpc>
              <a:spcBef>
                <a:spcPts val="600"/>
              </a:spcBef>
              <a:buSzPts val="3200"/>
              <a:buFont typeface="Wingdings" panose="05000000000000000000" pitchFamily="2" charset="2"/>
              <a:buChar char="Ø"/>
            </a:pPr>
            <a:r>
              <a:rPr lang="en-US" sz="2400" dirty="0"/>
              <a:t>  Forecasting</a:t>
            </a:r>
          </a:p>
          <a:p>
            <a:pPr marL="482600" lvl="1" indent="0">
              <a:lnSpc>
                <a:spcPct val="115000"/>
              </a:lnSpc>
              <a:spcBef>
                <a:spcPts val="600"/>
              </a:spcBef>
              <a:buSzPts val="3200"/>
              <a:buNone/>
            </a:pPr>
            <a:endParaRPr lang="en-US" sz="2400" dirty="0"/>
          </a:p>
          <a:p>
            <a:pPr marL="768350" lvl="1">
              <a:lnSpc>
                <a:spcPct val="115000"/>
              </a:lnSpc>
              <a:spcBef>
                <a:spcPts val="600"/>
              </a:spcBef>
              <a:buSzPts val="3200"/>
              <a:buFont typeface="Wingdings" panose="05000000000000000000" pitchFamily="2" charset="2"/>
              <a:buChar char="Ø"/>
            </a:pPr>
            <a:r>
              <a:rPr lang="en-US" sz="2400" dirty="0"/>
              <a:t>  Research</a:t>
            </a:r>
          </a:p>
          <a:p>
            <a:pPr marL="482600" lvl="1" indent="0">
              <a:lnSpc>
                <a:spcPct val="115000"/>
              </a:lnSpc>
              <a:spcBef>
                <a:spcPts val="600"/>
              </a:spcBef>
              <a:buSzPts val="3200"/>
              <a:buNone/>
            </a:pPr>
            <a:endParaRPr lang="en-US" sz="2400" dirty="0"/>
          </a:p>
          <a:p>
            <a:pPr marL="2540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3200"/>
              <a:buNone/>
            </a:pPr>
            <a:r>
              <a:rPr lang="en-US" sz="2800" dirty="0"/>
              <a:t> </a:t>
            </a:r>
          </a:p>
          <a:p>
            <a:pPr marL="457200" lvl="0" indent="-4318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3200"/>
              <a:buChar char="•"/>
            </a:pPr>
            <a:endParaRPr sz="2800" dirty="0"/>
          </a:p>
          <a:p>
            <a:pPr marL="4572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endParaRPr lang="en-US" sz="2800" dirty="0"/>
          </a:p>
          <a:p>
            <a:pPr marL="4572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endParaRPr lang="en-US" sz="2800" dirty="0"/>
          </a:p>
          <a:p>
            <a:pPr marL="25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311439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5b204c3975_0_0"/>
          <p:cNvSpPr txBox="1">
            <a:spLocks noGrp="1"/>
          </p:cNvSpPr>
          <p:nvPr>
            <p:ph type="title"/>
          </p:nvPr>
        </p:nvSpPr>
        <p:spPr>
          <a:xfrm>
            <a:off x="1024128" y="159510"/>
            <a:ext cx="7342632" cy="75863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/>
              <a:t>Key successes / highlights</a:t>
            </a:r>
            <a:endParaRPr sz="3600" b="1" dirty="0"/>
          </a:p>
        </p:txBody>
      </p:sp>
      <p:sp>
        <p:nvSpPr>
          <p:cNvPr id="124" name="Google Shape;124;g5b204c3975_0_0"/>
          <p:cNvSpPr txBox="1">
            <a:spLocks noGrp="1"/>
          </p:cNvSpPr>
          <p:nvPr>
            <p:ph type="body" idx="1"/>
          </p:nvPr>
        </p:nvSpPr>
        <p:spPr>
          <a:xfrm>
            <a:off x="91440" y="995680"/>
            <a:ext cx="9052560" cy="586231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318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3200"/>
              <a:buChar char="•"/>
            </a:pPr>
            <a:r>
              <a:rPr lang="en-US" sz="2400" b="1" dirty="0"/>
              <a:t>Highlights:</a:t>
            </a:r>
          </a:p>
          <a:p>
            <a:pPr marL="2540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3200"/>
              <a:buNone/>
            </a:pPr>
            <a:endParaRPr lang="en-US" sz="2400" dirty="0"/>
          </a:p>
          <a:p>
            <a:pPr marL="768350" lvl="1">
              <a:lnSpc>
                <a:spcPct val="115000"/>
              </a:lnSpc>
              <a:spcBef>
                <a:spcPts val="600"/>
              </a:spcBef>
              <a:buSzPts val="3200"/>
              <a:buFont typeface="Wingdings" panose="05000000000000000000" pitchFamily="2" charset="2"/>
              <a:buChar char="Ø"/>
            </a:pPr>
            <a:r>
              <a:rPr lang="en-US" sz="2400" dirty="0"/>
              <a:t>	 New Funding – Accepted proposal for buoy deployment.</a:t>
            </a:r>
          </a:p>
          <a:p>
            <a:pPr marL="482600" lvl="1" indent="0">
              <a:lnSpc>
                <a:spcPct val="115000"/>
              </a:lnSpc>
              <a:spcBef>
                <a:spcPts val="600"/>
              </a:spcBef>
              <a:buSzPts val="3200"/>
              <a:buNone/>
            </a:pPr>
            <a:endParaRPr lang="en-US" sz="2400" dirty="0"/>
          </a:p>
          <a:p>
            <a:pPr marL="768350" lvl="1">
              <a:lnSpc>
                <a:spcPct val="115000"/>
              </a:lnSpc>
              <a:spcBef>
                <a:spcPts val="600"/>
              </a:spcBef>
              <a:buSzPts val="3200"/>
              <a:buFont typeface="Wingdings" panose="05000000000000000000" pitchFamily="2" charset="2"/>
              <a:buChar char="Ø"/>
            </a:pPr>
            <a:r>
              <a:rPr lang="en-US" sz="2400" dirty="0"/>
              <a:t>  Deployment – Coordinated by SI Met Service with support from DBCP and SPC</a:t>
            </a:r>
          </a:p>
          <a:p>
            <a:pPr marL="482600" lvl="1" indent="0">
              <a:lnSpc>
                <a:spcPct val="115000"/>
              </a:lnSpc>
              <a:spcBef>
                <a:spcPts val="600"/>
              </a:spcBef>
              <a:buSzPts val="3200"/>
              <a:buNone/>
            </a:pPr>
            <a:endParaRPr lang="en-US" sz="2400" dirty="0"/>
          </a:p>
          <a:p>
            <a:pPr marL="482600" lvl="1" indent="0">
              <a:lnSpc>
                <a:spcPct val="115000"/>
              </a:lnSpc>
              <a:spcBef>
                <a:spcPts val="600"/>
              </a:spcBef>
              <a:buSzPts val="3200"/>
              <a:buNone/>
            </a:pPr>
            <a:endParaRPr lang="en-US" sz="2400" dirty="0"/>
          </a:p>
          <a:p>
            <a:pPr marL="2540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3200"/>
              <a:buNone/>
            </a:pPr>
            <a:r>
              <a:rPr lang="en-US" sz="2800" dirty="0"/>
              <a:t> </a:t>
            </a:r>
          </a:p>
          <a:p>
            <a:pPr marL="457200" lvl="0" indent="-4318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3200"/>
              <a:buChar char="•"/>
            </a:pPr>
            <a:endParaRPr sz="2800" dirty="0"/>
          </a:p>
          <a:p>
            <a:pPr marL="4572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endParaRPr lang="en-US" sz="2800" dirty="0"/>
          </a:p>
          <a:p>
            <a:pPr marL="4572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endParaRPr lang="en-US" sz="2800" dirty="0"/>
          </a:p>
          <a:p>
            <a:pPr marL="25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489598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5b204c3975_0_0"/>
          <p:cNvSpPr txBox="1">
            <a:spLocks noGrp="1"/>
          </p:cNvSpPr>
          <p:nvPr>
            <p:ph type="title"/>
          </p:nvPr>
        </p:nvSpPr>
        <p:spPr>
          <a:xfrm>
            <a:off x="1024128" y="159510"/>
            <a:ext cx="7342632" cy="75863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/>
              <a:t>Key issues and Risks</a:t>
            </a:r>
            <a:endParaRPr sz="3600" b="1" dirty="0"/>
          </a:p>
        </p:txBody>
      </p:sp>
      <p:sp>
        <p:nvSpPr>
          <p:cNvPr id="124" name="Google Shape;124;g5b204c3975_0_0"/>
          <p:cNvSpPr txBox="1">
            <a:spLocks noGrp="1"/>
          </p:cNvSpPr>
          <p:nvPr>
            <p:ph type="body" idx="1"/>
          </p:nvPr>
        </p:nvSpPr>
        <p:spPr>
          <a:xfrm>
            <a:off x="91440" y="995680"/>
            <a:ext cx="9052560" cy="586231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318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3200"/>
              <a:buChar char="•"/>
            </a:pPr>
            <a:r>
              <a:rPr lang="en-US" sz="2400" b="1" dirty="0"/>
              <a:t>Key issues:</a:t>
            </a:r>
          </a:p>
          <a:p>
            <a:pPr marL="2540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3200"/>
              <a:buNone/>
            </a:pPr>
            <a:endParaRPr lang="en-US" sz="2400" dirty="0"/>
          </a:p>
          <a:p>
            <a:pPr marL="768350" lvl="1">
              <a:lnSpc>
                <a:spcPct val="115000"/>
              </a:lnSpc>
              <a:spcBef>
                <a:spcPts val="600"/>
              </a:spcBef>
              <a:buSzPts val="3200"/>
              <a:buFont typeface="Wingdings" panose="05000000000000000000" pitchFamily="2" charset="2"/>
              <a:buChar char="Ø"/>
            </a:pPr>
            <a:r>
              <a:rPr lang="en-US" sz="2400" dirty="0"/>
              <a:t>	 Logistics – might take sometime before deployment.</a:t>
            </a:r>
          </a:p>
          <a:p>
            <a:pPr marL="768350" lvl="1">
              <a:lnSpc>
                <a:spcPct val="115000"/>
              </a:lnSpc>
              <a:spcBef>
                <a:spcPts val="600"/>
              </a:spcBef>
              <a:buSzPts val="3200"/>
              <a:buFont typeface="Wingdings" panose="05000000000000000000" pitchFamily="2" charset="2"/>
              <a:buChar char="Ø"/>
            </a:pPr>
            <a:r>
              <a:rPr lang="en-US" sz="2400" dirty="0"/>
              <a:t>  Training – Need to be trained to look after the instruments</a:t>
            </a:r>
          </a:p>
          <a:p>
            <a:pPr marL="768350" lvl="1">
              <a:lnSpc>
                <a:spcPct val="115000"/>
              </a:lnSpc>
              <a:spcBef>
                <a:spcPts val="600"/>
              </a:spcBef>
              <a:buSzPts val="3200"/>
              <a:buFont typeface="Wingdings" panose="05000000000000000000" pitchFamily="2" charset="2"/>
              <a:buChar char="Ø"/>
            </a:pPr>
            <a:r>
              <a:rPr lang="en-US" sz="2400" dirty="0"/>
              <a:t> Awareness – Inform public to look after and respect the instrument.</a:t>
            </a:r>
          </a:p>
          <a:p>
            <a:pPr marL="425450">
              <a:lnSpc>
                <a:spcPct val="115000"/>
              </a:lnSpc>
              <a:spcBef>
                <a:spcPts val="600"/>
              </a:spcBef>
              <a:buSzPts val="3200"/>
            </a:pPr>
            <a:r>
              <a:rPr lang="en-US" sz="2800" b="1" dirty="0"/>
              <a:t>Risks:</a:t>
            </a:r>
          </a:p>
          <a:p>
            <a:pPr marL="825500" lvl="1">
              <a:lnSpc>
                <a:spcPct val="115000"/>
              </a:lnSpc>
              <a:spcBef>
                <a:spcPts val="600"/>
              </a:spcBef>
              <a:buSzPts val="3200"/>
              <a:buFont typeface="Wingdings" panose="05000000000000000000" pitchFamily="2" charset="2"/>
              <a:buChar char="Ø"/>
            </a:pPr>
            <a:r>
              <a:rPr lang="en-US" sz="2000" dirty="0"/>
              <a:t> </a:t>
            </a:r>
            <a:r>
              <a:rPr lang="en-US" sz="2400" dirty="0"/>
              <a:t>Avoid vandalism</a:t>
            </a:r>
          </a:p>
          <a:p>
            <a:pPr marL="1225550" lvl="2" indent="-342900">
              <a:lnSpc>
                <a:spcPct val="115000"/>
              </a:lnSpc>
              <a:spcBef>
                <a:spcPts val="600"/>
              </a:spcBef>
              <a:buSzPts val="3200"/>
              <a:buFont typeface="Wingdings" panose="05000000000000000000" pitchFamily="2" charset="2"/>
              <a:buChar char="Ø"/>
            </a:pPr>
            <a:endParaRPr lang="en-US" sz="2000" dirty="0"/>
          </a:p>
          <a:p>
            <a:pPr marL="1225550" lvl="2" indent="-342900">
              <a:lnSpc>
                <a:spcPct val="115000"/>
              </a:lnSpc>
              <a:spcBef>
                <a:spcPts val="600"/>
              </a:spcBef>
              <a:buSzPts val="3200"/>
              <a:buFont typeface="Wingdings" panose="05000000000000000000" pitchFamily="2" charset="2"/>
              <a:buChar char="Ø"/>
            </a:pPr>
            <a:endParaRPr lang="en-US" sz="2000" dirty="0"/>
          </a:p>
          <a:p>
            <a:pPr marL="2540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3200"/>
              <a:buNone/>
            </a:pPr>
            <a:r>
              <a:rPr lang="en-US" sz="2800" dirty="0"/>
              <a:t> </a:t>
            </a:r>
          </a:p>
          <a:p>
            <a:pPr marL="457200" lvl="0" indent="-4318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3200"/>
              <a:buChar char="•"/>
            </a:pPr>
            <a:endParaRPr sz="2800" dirty="0"/>
          </a:p>
          <a:p>
            <a:pPr marL="4572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endParaRPr lang="en-US" sz="2800" dirty="0"/>
          </a:p>
          <a:p>
            <a:pPr marL="4572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endParaRPr lang="en-US" sz="2800" dirty="0"/>
          </a:p>
          <a:p>
            <a:pPr marL="25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051505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5b204c3975_0_0"/>
          <p:cNvSpPr txBox="1">
            <a:spLocks noGrp="1"/>
          </p:cNvSpPr>
          <p:nvPr>
            <p:ph type="title"/>
          </p:nvPr>
        </p:nvSpPr>
        <p:spPr>
          <a:xfrm>
            <a:off x="1024128" y="159510"/>
            <a:ext cx="7342632" cy="75863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/>
              <a:t>Social Benefits</a:t>
            </a:r>
            <a:endParaRPr sz="3600" b="1" dirty="0"/>
          </a:p>
        </p:txBody>
      </p:sp>
      <p:sp>
        <p:nvSpPr>
          <p:cNvPr id="124" name="Google Shape;124;g5b204c3975_0_0"/>
          <p:cNvSpPr txBox="1">
            <a:spLocks noGrp="1"/>
          </p:cNvSpPr>
          <p:nvPr>
            <p:ph type="body" idx="1"/>
          </p:nvPr>
        </p:nvSpPr>
        <p:spPr>
          <a:xfrm>
            <a:off x="91440" y="995680"/>
            <a:ext cx="9052560" cy="586231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825500" lvl="1" indent="-342900">
              <a:lnSpc>
                <a:spcPct val="115000"/>
              </a:lnSpc>
              <a:spcBef>
                <a:spcPts val="600"/>
              </a:spcBef>
              <a:buSzPts val="3200"/>
              <a:buFont typeface="Wingdings" panose="05000000000000000000" pitchFamily="2" charset="2"/>
              <a:buChar char="Ø"/>
            </a:pPr>
            <a:r>
              <a:rPr lang="en-US" sz="2400" dirty="0"/>
              <a:t>	 Improve ocean weather forecasting</a:t>
            </a:r>
          </a:p>
          <a:p>
            <a:pPr marL="482600" lvl="1" indent="0">
              <a:lnSpc>
                <a:spcPct val="115000"/>
              </a:lnSpc>
              <a:spcBef>
                <a:spcPts val="600"/>
              </a:spcBef>
              <a:buSzPts val="3200"/>
              <a:buNone/>
            </a:pPr>
            <a:r>
              <a:rPr lang="en-US" sz="2400" dirty="0"/>
              <a:t> </a:t>
            </a:r>
          </a:p>
          <a:p>
            <a:pPr marL="768350" lvl="1">
              <a:lnSpc>
                <a:spcPct val="115000"/>
              </a:lnSpc>
              <a:spcBef>
                <a:spcPts val="600"/>
              </a:spcBef>
              <a:buSzPts val="3200"/>
              <a:buFont typeface="Wingdings" panose="05000000000000000000" pitchFamily="2" charset="2"/>
              <a:buChar char="Ø"/>
            </a:pPr>
            <a:r>
              <a:rPr lang="en-US" sz="2400" dirty="0"/>
              <a:t>  Helps in Scientific research</a:t>
            </a:r>
          </a:p>
          <a:p>
            <a:pPr marL="482600" lvl="1" indent="0">
              <a:lnSpc>
                <a:spcPct val="115000"/>
              </a:lnSpc>
              <a:spcBef>
                <a:spcPts val="600"/>
              </a:spcBef>
              <a:buSzPts val="3200"/>
              <a:buNone/>
            </a:pPr>
            <a:endParaRPr lang="en-US" sz="2400" dirty="0"/>
          </a:p>
          <a:p>
            <a:pPr marL="768350" lvl="1">
              <a:lnSpc>
                <a:spcPct val="115000"/>
              </a:lnSpc>
              <a:spcBef>
                <a:spcPts val="600"/>
              </a:spcBef>
              <a:buSzPts val="3200"/>
              <a:buFont typeface="Wingdings" panose="05000000000000000000" pitchFamily="2" charset="2"/>
              <a:buChar char="Ø"/>
            </a:pPr>
            <a:r>
              <a:rPr lang="en-US" sz="2400" dirty="0"/>
              <a:t>  Data Storage and dissemination</a:t>
            </a:r>
          </a:p>
          <a:p>
            <a:pPr marL="482600" lvl="1" indent="0">
              <a:lnSpc>
                <a:spcPct val="115000"/>
              </a:lnSpc>
              <a:spcBef>
                <a:spcPts val="600"/>
              </a:spcBef>
              <a:buSzPts val="3200"/>
              <a:buNone/>
            </a:pPr>
            <a:endParaRPr lang="en-US" sz="2400" dirty="0"/>
          </a:p>
          <a:p>
            <a:pPr marL="768350" lvl="1">
              <a:lnSpc>
                <a:spcPct val="115000"/>
              </a:lnSpc>
              <a:spcBef>
                <a:spcPts val="600"/>
              </a:spcBef>
              <a:buSzPts val="3200"/>
              <a:buFont typeface="Wingdings" panose="05000000000000000000" pitchFamily="2" charset="2"/>
              <a:buChar char="Ø"/>
            </a:pPr>
            <a:r>
              <a:rPr lang="en-US" sz="2400" dirty="0"/>
              <a:t>  Contribute to ocean observation network</a:t>
            </a:r>
            <a:endParaRPr lang="en-US" sz="2000" dirty="0"/>
          </a:p>
          <a:p>
            <a:pPr marL="1225550" lvl="2" indent="-342900">
              <a:lnSpc>
                <a:spcPct val="115000"/>
              </a:lnSpc>
              <a:spcBef>
                <a:spcPts val="600"/>
              </a:spcBef>
              <a:buSzPts val="3200"/>
              <a:buFont typeface="Wingdings" panose="05000000000000000000" pitchFamily="2" charset="2"/>
              <a:buChar char="Ø"/>
            </a:pPr>
            <a:endParaRPr lang="en-US" sz="2000" dirty="0"/>
          </a:p>
          <a:p>
            <a:pPr marL="2540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3200"/>
              <a:buNone/>
            </a:pPr>
            <a:r>
              <a:rPr lang="en-US" sz="2800" dirty="0"/>
              <a:t> </a:t>
            </a:r>
          </a:p>
          <a:p>
            <a:pPr marL="457200" lvl="0" indent="-4318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3200"/>
              <a:buChar char="•"/>
            </a:pPr>
            <a:endParaRPr sz="2800" dirty="0"/>
          </a:p>
          <a:p>
            <a:pPr marL="4572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endParaRPr lang="en-US" sz="2800" dirty="0"/>
          </a:p>
          <a:p>
            <a:pPr marL="4572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endParaRPr lang="en-US" sz="2800" dirty="0"/>
          </a:p>
          <a:p>
            <a:pPr marL="25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469459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5b204c3975_0_0"/>
          <p:cNvSpPr txBox="1">
            <a:spLocks noGrp="1"/>
          </p:cNvSpPr>
          <p:nvPr>
            <p:ph type="title"/>
          </p:nvPr>
        </p:nvSpPr>
        <p:spPr>
          <a:xfrm>
            <a:off x="1024128" y="159510"/>
            <a:ext cx="7342632" cy="75863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/>
              <a:t>DBCP assistance / advice</a:t>
            </a:r>
            <a:endParaRPr sz="3600" b="1" dirty="0"/>
          </a:p>
        </p:txBody>
      </p:sp>
      <p:sp>
        <p:nvSpPr>
          <p:cNvPr id="124" name="Google Shape;124;g5b204c3975_0_0"/>
          <p:cNvSpPr txBox="1">
            <a:spLocks noGrp="1"/>
          </p:cNvSpPr>
          <p:nvPr>
            <p:ph type="body" idx="1"/>
          </p:nvPr>
        </p:nvSpPr>
        <p:spPr>
          <a:xfrm>
            <a:off x="91440" y="995680"/>
            <a:ext cx="9052560" cy="586231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825500" lvl="1" indent="-342900">
              <a:lnSpc>
                <a:spcPct val="115000"/>
              </a:lnSpc>
              <a:spcBef>
                <a:spcPts val="600"/>
              </a:spcBef>
              <a:buSzPts val="3200"/>
              <a:buFont typeface="Wingdings" panose="05000000000000000000" pitchFamily="2" charset="2"/>
              <a:buChar char="Ø"/>
            </a:pPr>
            <a:r>
              <a:rPr lang="en-US" sz="2400" dirty="0"/>
              <a:t>	 Request ocean experts from DBCP to assist with deployment of   Buoy.</a:t>
            </a:r>
          </a:p>
          <a:p>
            <a:pPr marL="482600" lvl="1" indent="0">
              <a:lnSpc>
                <a:spcPct val="115000"/>
              </a:lnSpc>
              <a:spcBef>
                <a:spcPts val="600"/>
              </a:spcBef>
              <a:buSzPts val="3200"/>
              <a:buNone/>
            </a:pPr>
            <a:r>
              <a:rPr lang="en-US" sz="2400" dirty="0"/>
              <a:t> </a:t>
            </a:r>
          </a:p>
          <a:p>
            <a:pPr marL="768350" lvl="1">
              <a:lnSpc>
                <a:spcPct val="115000"/>
              </a:lnSpc>
              <a:spcBef>
                <a:spcPts val="600"/>
              </a:spcBef>
              <a:buSzPts val="3200"/>
              <a:buFont typeface="Wingdings" panose="05000000000000000000" pitchFamily="2" charset="2"/>
              <a:buChar char="Ø"/>
            </a:pPr>
            <a:r>
              <a:rPr lang="en-US" sz="2400" dirty="0"/>
              <a:t>  Provide training and technical advice from DBCP</a:t>
            </a:r>
          </a:p>
          <a:p>
            <a:pPr marL="482600" lvl="1" indent="0">
              <a:lnSpc>
                <a:spcPct val="115000"/>
              </a:lnSpc>
              <a:spcBef>
                <a:spcPts val="600"/>
              </a:spcBef>
              <a:buSzPts val="3200"/>
              <a:buNone/>
            </a:pPr>
            <a:endParaRPr lang="en-US" sz="2400" dirty="0"/>
          </a:p>
          <a:p>
            <a:pPr marL="768350" lvl="1">
              <a:lnSpc>
                <a:spcPct val="115000"/>
              </a:lnSpc>
              <a:spcBef>
                <a:spcPts val="600"/>
              </a:spcBef>
              <a:buSzPts val="3200"/>
              <a:buFont typeface="Wingdings" panose="05000000000000000000" pitchFamily="2" charset="2"/>
              <a:buChar char="Ø"/>
            </a:pPr>
            <a:r>
              <a:rPr lang="en-US" sz="2400" dirty="0"/>
              <a:t>  Help with ocean network capabilities and data storage</a:t>
            </a:r>
          </a:p>
          <a:p>
            <a:pPr marL="482600" lvl="1" indent="0">
              <a:lnSpc>
                <a:spcPct val="115000"/>
              </a:lnSpc>
              <a:spcBef>
                <a:spcPts val="600"/>
              </a:spcBef>
              <a:buSzPts val="3200"/>
              <a:buNone/>
            </a:pPr>
            <a:endParaRPr lang="en-US" sz="2400" dirty="0"/>
          </a:p>
          <a:p>
            <a:pPr marL="768350" lvl="1">
              <a:lnSpc>
                <a:spcPct val="115000"/>
              </a:lnSpc>
              <a:spcBef>
                <a:spcPts val="600"/>
              </a:spcBef>
              <a:buSzPts val="3200"/>
              <a:buFont typeface="Wingdings" panose="05000000000000000000" pitchFamily="2" charset="2"/>
              <a:buChar char="Ø"/>
            </a:pPr>
            <a:r>
              <a:rPr lang="en-US" sz="2400" dirty="0"/>
              <a:t>  Continues support for future developments</a:t>
            </a:r>
          </a:p>
          <a:p>
            <a:pPr marL="482600" lvl="1" indent="0">
              <a:lnSpc>
                <a:spcPct val="115000"/>
              </a:lnSpc>
              <a:spcBef>
                <a:spcPts val="600"/>
              </a:spcBef>
              <a:buSzPts val="3200"/>
              <a:buNone/>
            </a:pPr>
            <a:endParaRPr lang="en-US" sz="2400" dirty="0"/>
          </a:p>
          <a:p>
            <a:pPr marL="482600" lvl="1" indent="0">
              <a:lnSpc>
                <a:spcPct val="115000"/>
              </a:lnSpc>
              <a:spcBef>
                <a:spcPts val="600"/>
              </a:spcBef>
              <a:buSzPts val="3200"/>
              <a:buNone/>
            </a:pPr>
            <a:endParaRPr lang="en-US" sz="2000" dirty="0"/>
          </a:p>
          <a:p>
            <a:pPr marL="1225550" lvl="2" indent="-342900">
              <a:lnSpc>
                <a:spcPct val="115000"/>
              </a:lnSpc>
              <a:spcBef>
                <a:spcPts val="600"/>
              </a:spcBef>
              <a:buSzPts val="3200"/>
              <a:buFont typeface="Wingdings" panose="05000000000000000000" pitchFamily="2" charset="2"/>
              <a:buChar char="Ø"/>
            </a:pPr>
            <a:endParaRPr lang="en-US" sz="2000" dirty="0"/>
          </a:p>
          <a:p>
            <a:pPr marL="2540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3200"/>
              <a:buNone/>
            </a:pPr>
            <a:r>
              <a:rPr lang="en-US" sz="2800" dirty="0"/>
              <a:t> </a:t>
            </a:r>
          </a:p>
          <a:p>
            <a:pPr marL="457200" lvl="0" indent="-4318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3200"/>
              <a:buChar char="•"/>
            </a:pPr>
            <a:endParaRPr sz="2800" dirty="0"/>
          </a:p>
          <a:p>
            <a:pPr marL="4572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endParaRPr lang="en-US" sz="2800" dirty="0"/>
          </a:p>
          <a:p>
            <a:pPr marL="4572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endParaRPr lang="en-US" sz="2800" dirty="0"/>
          </a:p>
          <a:p>
            <a:pPr marL="25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663215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2450" y="2149475"/>
            <a:ext cx="7772400" cy="1470025"/>
          </a:xfrm>
        </p:spPr>
        <p:txBody>
          <a:bodyPr/>
          <a:lstStyle/>
          <a:p>
            <a:r>
              <a:rPr lang="en-US" sz="4800" b="1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8902322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33738</TotalTime>
  <Words>239</Words>
  <Application>Microsoft Office PowerPoint</Application>
  <PresentationFormat>On-screen Show (4:3)</PresentationFormat>
  <Paragraphs>86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Wingdings</vt:lpstr>
      <vt:lpstr>Office Theme</vt:lpstr>
      <vt:lpstr>Custom Design</vt:lpstr>
      <vt:lpstr>PowerPoint Presentation</vt:lpstr>
      <vt:lpstr>Ocean observation network</vt:lpstr>
      <vt:lpstr>Ocean observation network</vt:lpstr>
      <vt:lpstr>Key successes / highlights</vt:lpstr>
      <vt:lpstr>Key issues and Risks</vt:lpstr>
      <vt:lpstr>Social Benefits</vt:lpstr>
      <vt:lpstr>DBCP assistance / advice</vt:lpstr>
      <vt:lpstr>Thank you!</vt:lpstr>
    </vt:vector>
  </TitlesOfParts>
  <Company>IOC/UNESCO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DBCP-33 TC report</dc:title>
  <dc:creator>Long Jiang</dc:creator>
  <cp:lastModifiedBy>nn</cp:lastModifiedBy>
  <cp:revision>746</cp:revision>
  <cp:lastPrinted>2017-11-08T15:57:27Z</cp:lastPrinted>
  <dcterms:created xsi:type="dcterms:W3CDTF">2008-01-30T04:31:58Z</dcterms:created>
  <dcterms:modified xsi:type="dcterms:W3CDTF">2022-09-25T14:11:56Z</dcterms:modified>
</cp:coreProperties>
</file>