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65" r:id="rId4"/>
    <p:sldId id="276" r:id="rId5"/>
    <p:sldId id="282" r:id="rId6"/>
    <p:sldId id="283" r:id="rId7"/>
    <p:sldId id="284" r:id="rId8"/>
    <p:sldId id="277" r:id="rId9"/>
    <p:sldId id="278" r:id="rId10"/>
    <p:sldId id="279" r:id="rId11"/>
    <p:sldId id="285" r:id="rId12"/>
    <p:sldId id="281" r:id="rId13"/>
    <p:sldId id="280"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8"/>
    <a:srgbClr val="003C6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5" name="Picture 2" descr="Tipos de fondos marinos que existen | Aquarium Costa de Almería">
            <a:extLst>
              <a:ext uri="{FF2B5EF4-FFF2-40B4-BE49-F238E27FC236}">
                <a16:creationId xmlns:a16="http://schemas.microsoft.com/office/drawing/2014/main" id="{18ED2F23-2200-4151-AE45-87762233BDE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rightnessContrast bright="-31000" contrast="23000"/>
                    </a14:imgEffect>
                  </a14:imgLayer>
                </a14:imgProps>
              </a:ext>
              <a:ext uri="{28A0092B-C50C-407E-A947-70E740481C1C}">
                <a14:useLocalDpi xmlns:a14="http://schemas.microsoft.com/office/drawing/2010/main" val="0"/>
              </a:ext>
            </a:extLst>
          </a:blip>
          <a:srcRect t="14774" b="1893"/>
          <a:stretch/>
        </p:blipFill>
        <p:spPr bwMode="auto">
          <a:xfrm>
            <a:off x="0" y="-12700"/>
            <a:ext cx="12192000" cy="6718300"/>
          </a:xfrm>
          <a:prstGeom prst="rect">
            <a:avLst/>
          </a:prstGeom>
          <a:noFill/>
          <a:extLst>
            <a:ext uri="{909E8E84-426E-40DD-AFC4-6F175D3DCCD1}">
              <a14:hiddenFill xmlns:a14="http://schemas.microsoft.com/office/drawing/2010/main">
                <a:solidFill>
                  <a:srgbClr val="FFFFFF"/>
                </a:solidFill>
              </a14:hiddenFill>
            </a:ext>
          </a:extLst>
        </p:spPr>
      </p:pic>
      <p:sp>
        <p:nvSpPr>
          <p:cNvPr id="8" name="Triángulo rectángulo 7">
            <a:extLst>
              <a:ext uri="{FF2B5EF4-FFF2-40B4-BE49-F238E27FC236}">
                <a16:creationId xmlns:a16="http://schemas.microsoft.com/office/drawing/2014/main" id="{47DC2667-B4C9-480F-B7D5-92D4E6F22A20}"/>
              </a:ext>
            </a:extLst>
          </p:cNvPr>
          <p:cNvSpPr/>
          <p:nvPr userDrawn="1"/>
        </p:nvSpPr>
        <p:spPr>
          <a:xfrm rot="5400000">
            <a:off x="1852674" y="-1868426"/>
            <a:ext cx="6870700" cy="10607552"/>
          </a:xfrm>
          <a:prstGeom prst="rtTriangle">
            <a:avLst/>
          </a:prstGeom>
          <a:blipFill dpi="0" rotWithShape="1">
            <a:blip r:embed="rId4">
              <a:alphaModFix amt="50000"/>
              <a:extLst>
                <a:ext uri="{96DAC541-7B7A-43D3-8B79-37D633B846F1}">
                  <asvg:svgBlip xmlns:asvg="http://schemas.microsoft.com/office/drawing/2016/SVG/main" r:embed="rId5"/>
                </a:ext>
              </a:extLst>
            </a:blip>
            <a:srcRect/>
            <a:stretch>
              <a:fillRect l="-36063" t="-11934" r="-27076" b="-38504"/>
            </a:stretch>
          </a:blipFill>
          <a:ln>
            <a:noFill/>
          </a:ln>
          <a:effectLst>
            <a:outerShdw blurRad="254000" dist="762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descr="Logotipo&#10;&#10;Descripción generada automáticamente">
            <a:extLst>
              <a:ext uri="{FF2B5EF4-FFF2-40B4-BE49-F238E27FC236}">
                <a16:creationId xmlns:a16="http://schemas.microsoft.com/office/drawing/2014/main" id="{78129953-2178-47C0-ABEF-B42E928144D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76301" y="369695"/>
            <a:ext cx="3408320" cy="3806489"/>
          </a:xfrm>
          <a:prstGeom prst="rect">
            <a:avLst/>
          </a:prstGeom>
        </p:spPr>
      </p:pic>
      <p:sp>
        <p:nvSpPr>
          <p:cNvPr id="12" name="Rectángulo 2">
            <a:extLst>
              <a:ext uri="{FF2B5EF4-FFF2-40B4-BE49-F238E27FC236}">
                <a16:creationId xmlns:a16="http://schemas.microsoft.com/office/drawing/2014/main" id="{F534E040-C7B7-499C-9CC7-8B09AD0148B0}"/>
              </a:ext>
            </a:extLst>
          </p:cNvPr>
          <p:cNvSpPr/>
          <p:nvPr userDrawn="1"/>
        </p:nvSpPr>
        <p:spPr>
          <a:xfrm>
            <a:off x="0" y="6356350"/>
            <a:ext cx="12192000" cy="527050"/>
          </a:xfrm>
          <a:custGeom>
            <a:avLst/>
            <a:gdLst>
              <a:gd name="connsiteX0" fmla="*/ 0 w 9055100"/>
              <a:gd name="connsiteY0" fmla="*/ 0 h 457200"/>
              <a:gd name="connsiteX1" fmla="*/ 9055100 w 9055100"/>
              <a:gd name="connsiteY1" fmla="*/ 0 h 457200"/>
              <a:gd name="connsiteX2" fmla="*/ 9055100 w 9055100"/>
              <a:gd name="connsiteY2" fmla="*/ 457200 h 457200"/>
              <a:gd name="connsiteX3" fmla="*/ 0 w 9055100"/>
              <a:gd name="connsiteY3" fmla="*/ 457200 h 457200"/>
              <a:gd name="connsiteX4" fmla="*/ 0 w 9055100"/>
              <a:gd name="connsiteY4" fmla="*/ 0 h 457200"/>
              <a:gd name="connsiteX0" fmla="*/ 0 w 9055100"/>
              <a:gd name="connsiteY0" fmla="*/ 0 h 457200"/>
              <a:gd name="connsiteX1" fmla="*/ 1457325 w 9055100"/>
              <a:gd name="connsiteY1" fmla="*/ 3175 h 457200"/>
              <a:gd name="connsiteX2" fmla="*/ 9055100 w 9055100"/>
              <a:gd name="connsiteY2" fmla="*/ 0 h 457200"/>
              <a:gd name="connsiteX3" fmla="*/ 9055100 w 9055100"/>
              <a:gd name="connsiteY3" fmla="*/ 457200 h 457200"/>
              <a:gd name="connsiteX4" fmla="*/ 0 w 9055100"/>
              <a:gd name="connsiteY4" fmla="*/ 457200 h 457200"/>
              <a:gd name="connsiteX5" fmla="*/ 0 w 9055100"/>
              <a:gd name="connsiteY5" fmla="*/ 0 h 457200"/>
              <a:gd name="connsiteX0" fmla="*/ 0 w 9055100"/>
              <a:gd name="connsiteY0" fmla="*/ 6350 h 463550"/>
              <a:gd name="connsiteX1" fmla="*/ 1457325 w 9055100"/>
              <a:gd name="connsiteY1" fmla="*/ 9525 h 463550"/>
              <a:gd name="connsiteX2" fmla="*/ 1457325 w 9055100"/>
              <a:gd name="connsiteY2" fmla="*/ 0 h 463550"/>
              <a:gd name="connsiteX3" fmla="*/ 9055100 w 9055100"/>
              <a:gd name="connsiteY3" fmla="*/ 6350 h 463550"/>
              <a:gd name="connsiteX4" fmla="*/ 9055100 w 9055100"/>
              <a:gd name="connsiteY4" fmla="*/ 463550 h 463550"/>
              <a:gd name="connsiteX5" fmla="*/ 0 w 9055100"/>
              <a:gd name="connsiteY5" fmla="*/ 463550 h 463550"/>
              <a:gd name="connsiteX6" fmla="*/ 0 w 9055100"/>
              <a:gd name="connsiteY6" fmla="*/ 6350 h 463550"/>
              <a:gd name="connsiteX0" fmla="*/ 0 w 9055100"/>
              <a:gd name="connsiteY0" fmla="*/ 12867 h 470067"/>
              <a:gd name="connsiteX1" fmla="*/ 1457325 w 9055100"/>
              <a:gd name="connsiteY1" fmla="*/ 16042 h 470067"/>
              <a:gd name="connsiteX2" fmla="*/ 1457325 w 9055100"/>
              <a:gd name="connsiteY2" fmla="*/ 6517 h 470067"/>
              <a:gd name="connsiteX3" fmla="*/ 9055100 w 9055100"/>
              <a:gd name="connsiteY3" fmla="*/ 12867 h 470067"/>
              <a:gd name="connsiteX4" fmla="*/ 9055100 w 9055100"/>
              <a:gd name="connsiteY4" fmla="*/ 470067 h 470067"/>
              <a:gd name="connsiteX5" fmla="*/ 0 w 9055100"/>
              <a:gd name="connsiteY5" fmla="*/ 470067 h 470067"/>
              <a:gd name="connsiteX6" fmla="*/ 0 w 9055100"/>
              <a:gd name="connsiteY6" fmla="*/ 12867 h 470067"/>
              <a:gd name="connsiteX0" fmla="*/ 0 w 9055100"/>
              <a:gd name="connsiteY0" fmla="*/ 12867 h 470067"/>
              <a:gd name="connsiteX1" fmla="*/ 1457325 w 9055100"/>
              <a:gd name="connsiteY1" fmla="*/ 16042 h 470067"/>
              <a:gd name="connsiteX2" fmla="*/ 1733550 w 9055100"/>
              <a:gd name="connsiteY2" fmla="*/ 6517 h 470067"/>
              <a:gd name="connsiteX3" fmla="*/ 9055100 w 9055100"/>
              <a:gd name="connsiteY3" fmla="*/ 12867 h 470067"/>
              <a:gd name="connsiteX4" fmla="*/ 9055100 w 9055100"/>
              <a:gd name="connsiteY4" fmla="*/ 470067 h 470067"/>
              <a:gd name="connsiteX5" fmla="*/ 0 w 9055100"/>
              <a:gd name="connsiteY5" fmla="*/ 470067 h 470067"/>
              <a:gd name="connsiteX6" fmla="*/ 0 w 9055100"/>
              <a:gd name="connsiteY6" fmla="*/ 12867 h 470067"/>
              <a:gd name="connsiteX0" fmla="*/ 0 w 9055100"/>
              <a:gd name="connsiteY0" fmla="*/ 25451 h 482651"/>
              <a:gd name="connsiteX1" fmla="*/ 1457325 w 9055100"/>
              <a:gd name="connsiteY1" fmla="*/ 28626 h 482651"/>
              <a:gd name="connsiteX2" fmla="*/ 1733550 w 9055100"/>
              <a:gd name="connsiteY2" fmla="*/ 19101 h 482651"/>
              <a:gd name="connsiteX3" fmla="*/ 2543175 w 9055100"/>
              <a:gd name="connsiteY3" fmla="*/ 52 h 482651"/>
              <a:gd name="connsiteX4" fmla="*/ 9055100 w 9055100"/>
              <a:gd name="connsiteY4" fmla="*/ 25451 h 482651"/>
              <a:gd name="connsiteX5" fmla="*/ 9055100 w 9055100"/>
              <a:gd name="connsiteY5" fmla="*/ 482651 h 482651"/>
              <a:gd name="connsiteX6" fmla="*/ 0 w 9055100"/>
              <a:gd name="connsiteY6" fmla="*/ 482651 h 482651"/>
              <a:gd name="connsiteX7" fmla="*/ 0 w 9055100"/>
              <a:gd name="connsiteY7" fmla="*/ 25451 h 482651"/>
              <a:gd name="connsiteX0" fmla="*/ 0 w 9055100"/>
              <a:gd name="connsiteY0" fmla="*/ 25451 h 482651"/>
              <a:gd name="connsiteX1" fmla="*/ 1457325 w 9055100"/>
              <a:gd name="connsiteY1" fmla="*/ 28626 h 482651"/>
              <a:gd name="connsiteX2" fmla="*/ 1733550 w 9055100"/>
              <a:gd name="connsiteY2" fmla="*/ 19101 h 482651"/>
              <a:gd name="connsiteX3" fmla="*/ 2543175 w 9055100"/>
              <a:gd name="connsiteY3" fmla="*/ 52 h 482651"/>
              <a:gd name="connsiteX4" fmla="*/ 9055100 w 9055100"/>
              <a:gd name="connsiteY4" fmla="*/ 25451 h 482651"/>
              <a:gd name="connsiteX5" fmla="*/ 9055100 w 9055100"/>
              <a:gd name="connsiteY5" fmla="*/ 482651 h 482651"/>
              <a:gd name="connsiteX6" fmla="*/ 0 w 9055100"/>
              <a:gd name="connsiteY6" fmla="*/ 482651 h 482651"/>
              <a:gd name="connsiteX7" fmla="*/ 0 w 9055100"/>
              <a:gd name="connsiteY7" fmla="*/ 25451 h 482651"/>
              <a:gd name="connsiteX0" fmla="*/ 0 w 9074150"/>
              <a:gd name="connsiteY0" fmla="*/ 25451 h 482651"/>
              <a:gd name="connsiteX1" fmla="*/ 1457325 w 9074150"/>
              <a:gd name="connsiteY1" fmla="*/ 28626 h 482651"/>
              <a:gd name="connsiteX2" fmla="*/ 1733550 w 9074150"/>
              <a:gd name="connsiteY2" fmla="*/ 19101 h 482651"/>
              <a:gd name="connsiteX3" fmla="*/ 2543175 w 9074150"/>
              <a:gd name="connsiteY3" fmla="*/ 52 h 482651"/>
              <a:gd name="connsiteX4" fmla="*/ 9074150 w 9074150"/>
              <a:gd name="connsiteY4" fmla="*/ 235001 h 482651"/>
              <a:gd name="connsiteX5" fmla="*/ 9055100 w 9074150"/>
              <a:gd name="connsiteY5" fmla="*/ 482651 h 482651"/>
              <a:gd name="connsiteX6" fmla="*/ 0 w 9074150"/>
              <a:gd name="connsiteY6" fmla="*/ 482651 h 482651"/>
              <a:gd name="connsiteX7" fmla="*/ 0 w 9074150"/>
              <a:gd name="connsiteY7" fmla="*/ 25451 h 482651"/>
              <a:gd name="connsiteX0" fmla="*/ 0 w 9074150"/>
              <a:gd name="connsiteY0" fmla="*/ 6429 h 463629"/>
              <a:gd name="connsiteX1" fmla="*/ 1457325 w 9074150"/>
              <a:gd name="connsiteY1" fmla="*/ 9604 h 463629"/>
              <a:gd name="connsiteX2" fmla="*/ 1733550 w 9074150"/>
              <a:gd name="connsiteY2" fmla="*/ 79 h 463629"/>
              <a:gd name="connsiteX3" fmla="*/ 2543175 w 9074150"/>
              <a:gd name="connsiteY3" fmla="*/ 209630 h 463629"/>
              <a:gd name="connsiteX4" fmla="*/ 9074150 w 9074150"/>
              <a:gd name="connsiteY4" fmla="*/ 215979 h 463629"/>
              <a:gd name="connsiteX5" fmla="*/ 9055100 w 9074150"/>
              <a:gd name="connsiteY5" fmla="*/ 463629 h 463629"/>
              <a:gd name="connsiteX6" fmla="*/ 0 w 9074150"/>
              <a:gd name="connsiteY6" fmla="*/ 463629 h 463629"/>
              <a:gd name="connsiteX7" fmla="*/ 0 w 9074150"/>
              <a:gd name="connsiteY7" fmla="*/ 6429 h 463629"/>
              <a:gd name="connsiteX0" fmla="*/ 0 w 9074150"/>
              <a:gd name="connsiteY0" fmla="*/ 6432 h 463632"/>
              <a:gd name="connsiteX1" fmla="*/ 1457325 w 9074150"/>
              <a:gd name="connsiteY1" fmla="*/ 9607 h 463632"/>
              <a:gd name="connsiteX2" fmla="*/ 1733550 w 9074150"/>
              <a:gd name="connsiteY2" fmla="*/ 82 h 463632"/>
              <a:gd name="connsiteX3" fmla="*/ 2543175 w 9074150"/>
              <a:gd name="connsiteY3" fmla="*/ 209633 h 463632"/>
              <a:gd name="connsiteX4" fmla="*/ 9074150 w 9074150"/>
              <a:gd name="connsiteY4" fmla="*/ 215982 h 463632"/>
              <a:gd name="connsiteX5" fmla="*/ 9055100 w 9074150"/>
              <a:gd name="connsiteY5" fmla="*/ 463632 h 463632"/>
              <a:gd name="connsiteX6" fmla="*/ 0 w 9074150"/>
              <a:gd name="connsiteY6" fmla="*/ 463632 h 463632"/>
              <a:gd name="connsiteX7" fmla="*/ 0 w 9074150"/>
              <a:gd name="connsiteY7" fmla="*/ 6432 h 463632"/>
              <a:gd name="connsiteX0" fmla="*/ 0 w 9074150"/>
              <a:gd name="connsiteY0" fmla="*/ 0 h 457200"/>
              <a:gd name="connsiteX1" fmla="*/ 1457325 w 9074150"/>
              <a:gd name="connsiteY1" fmla="*/ 3175 h 457200"/>
              <a:gd name="connsiteX2" fmla="*/ 1962150 w 9074150"/>
              <a:gd name="connsiteY2" fmla="*/ 22225 h 457200"/>
              <a:gd name="connsiteX3" fmla="*/ 2543175 w 9074150"/>
              <a:gd name="connsiteY3" fmla="*/ 203201 h 457200"/>
              <a:gd name="connsiteX4" fmla="*/ 9074150 w 9074150"/>
              <a:gd name="connsiteY4" fmla="*/ 209550 h 457200"/>
              <a:gd name="connsiteX5" fmla="*/ 9055100 w 9074150"/>
              <a:gd name="connsiteY5" fmla="*/ 457200 h 457200"/>
              <a:gd name="connsiteX6" fmla="*/ 0 w 9074150"/>
              <a:gd name="connsiteY6" fmla="*/ 457200 h 457200"/>
              <a:gd name="connsiteX7" fmla="*/ 0 w 9074150"/>
              <a:gd name="connsiteY7" fmla="*/ 0 h 457200"/>
              <a:gd name="connsiteX0" fmla="*/ 0 w 9074150"/>
              <a:gd name="connsiteY0" fmla="*/ 0 h 457200"/>
              <a:gd name="connsiteX1" fmla="*/ 1962150 w 9074150"/>
              <a:gd name="connsiteY1" fmla="*/ 2222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94393 h 551593"/>
              <a:gd name="connsiteX1" fmla="*/ 1914525 w 9074150"/>
              <a:gd name="connsiteY1" fmla="*/ 0 h 551593"/>
              <a:gd name="connsiteX2" fmla="*/ 2543175 w 9074150"/>
              <a:gd name="connsiteY2" fmla="*/ 297594 h 551593"/>
              <a:gd name="connsiteX3" fmla="*/ 9074150 w 9074150"/>
              <a:gd name="connsiteY3" fmla="*/ 303943 h 551593"/>
              <a:gd name="connsiteX4" fmla="*/ 9055100 w 9074150"/>
              <a:gd name="connsiteY4" fmla="*/ 551593 h 551593"/>
              <a:gd name="connsiteX5" fmla="*/ 0 w 9074150"/>
              <a:gd name="connsiteY5" fmla="*/ 551593 h 551593"/>
              <a:gd name="connsiteX6" fmla="*/ 0 w 9074150"/>
              <a:gd name="connsiteY6" fmla="*/ 94393 h 551593"/>
              <a:gd name="connsiteX0" fmla="*/ 0 w 9074150"/>
              <a:gd name="connsiteY0" fmla="*/ 1757 h 551593"/>
              <a:gd name="connsiteX1" fmla="*/ 1914525 w 9074150"/>
              <a:gd name="connsiteY1" fmla="*/ 0 h 551593"/>
              <a:gd name="connsiteX2" fmla="*/ 2543175 w 9074150"/>
              <a:gd name="connsiteY2" fmla="*/ 297594 h 551593"/>
              <a:gd name="connsiteX3" fmla="*/ 9074150 w 9074150"/>
              <a:gd name="connsiteY3" fmla="*/ 303943 h 551593"/>
              <a:gd name="connsiteX4" fmla="*/ 9055100 w 9074150"/>
              <a:gd name="connsiteY4" fmla="*/ 551593 h 551593"/>
              <a:gd name="connsiteX5" fmla="*/ 0 w 9074150"/>
              <a:gd name="connsiteY5" fmla="*/ 551593 h 551593"/>
              <a:gd name="connsiteX6" fmla="*/ 0 w 9074150"/>
              <a:gd name="connsiteY6" fmla="*/ 1757 h 55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74150" h="551593">
                <a:moveTo>
                  <a:pt x="0" y="1757"/>
                </a:moveTo>
                <a:lnTo>
                  <a:pt x="1914525" y="0"/>
                </a:lnTo>
                <a:cubicBezTo>
                  <a:pt x="1928812" y="1"/>
                  <a:pt x="2523067" y="287011"/>
                  <a:pt x="2543175" y="297594"/>
                </a:cubicBezTo>
                <a:lnTo>
                  <a:pt x="9074150" y="303943"/>
                </a:lnTo>
                <a:lnTo>
                  <a:pt x="9055100" y="551593"/>
                </a:lnTo>
                <a:lnTo>
                  <a:pt x="0" y="551593"/>
                </a:lnTo>
                <a:lnTo>
                  <a:pt x="0" y="1757"/>
                </a:lnTo>
                <a:close/>
              </a:path>
            </a:pathLst>
          </a:custGeom>
          <a:blipFill>
            <a:blip r:embed="rId7"/>
            <a:srcRect/>
            <a:stretch>
              <a:fillRect l="-4591" t="-32874" r="-1549" b="-145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Marcador de texto 10"/>
          <p:cNvSpPr>
            <a:spLocks noGrp="1"/>
          </p:cNvSpPr>
          <p:nvPr>
            <p:ph type="body" sz="quarter" idx="10" hasCustomPrompt="1"/>
          </p:nvPr>
        </p:nvSpPr>
        <p:spPr>
          <a:xfrm>
            <a:off x="7518400" y="2272939"/>
            <a:ext cx="4054474" cy="3294591"/>
          </a:xfrm>
          <a:prstGeom prst="rect">
            <a:avLst/>
          </a:prstGeom>
        </p:spPr>
        <p:txBody>
          <a:bodyPr/>
          <a:lstStyle>
            <a:lvl1pPr marL="0" indent="0" algn="r">
              <a:buNone/>
              <a:defRPr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s-ES" dirty="0"/>
              <a:t>Título</a:t>
            </a:r>
          </a:p>
        </p:txBody>
      </p:sp>
    </p:spTree>
    <p:extLst>
      <p:ext uri="{BB962C8B-B14F-4D97-AF65-F5344CB8AC3E}">
        <p14:creationId xmlns:p14="http://schemas.microsoft.com/office/powerpoint/2010/main" val="8861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sección azul">
    <p:spTree>
      <p:nvGrpSpPr>
        <p:cNvPr id="1" name=""/>
        <p:cNvGrpSpPr/>
        <p:nvPr/>
      </p:nvGrpSpPr>
      <p:grpSpPr>
        <a:xfrm>
          <a:off x="0" y="0"/>
          <a:ext cx="0" cy="0"/>
          <a:chOff x="0" y="0"/>
          <a:chExt cx="0" cy="0"/>
        </a:xfrm>
      </p:grpSpPr>
      <p:sp>
        <p:nvSpPr>
          <p:cNvPr id="6" name="Rectángulo: esquinas redondeadas 21">
            <a:extLst>
              <a:ext uri="{FF2B5EF4-FFF2-40B4-BE49-F238E27FC236}">
                <a16:creationId xmlns:a16="http://schemas.microsoft.com/office/drawing/2014/main" id="{E0A521E5-2DBD-4831-BAF1-06974019AE9F}"/>
              </a:ext>
            </a:extLst>
          </p:cNvPr>
          <p:cNvSpPr/>
          <p:nvPr userDrawn="1"/>
        </p:nvSpPr>
        <p:spPr>
          <a:xfrm>
            <a:off x="2135560" y="2559164"/>
            <a:ext cx="7344816" cy="3246100"/>
          </a:xfrm>
          <a:prstGeom prst="roundRect">
            <a:avLst>
              <a:gd name="adj" fmla="val 25382"/>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10"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11" name="Imagen 10"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12"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14" name="Elipse 13"/>
          <p:cNvSpPr/>
          <p:nvPr userDrawn="1"/>
        </p:nvSpPr>
        <p:spPr>
          <a:xfrm>
            <a:off x="4655443" y="1390348"/>
            <a:ext cx="2305050" cy="2305050"/>
          </a:xfrm>
          <a:prstGeom prst="ellipse">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Marcador de posición de imagen 39"/>
          <p:cNvSpPr>
            <a:spLocks noGrp="1"/>
          </p:cNvSpPr>
          <p:nvPr>
            <p:ph type="pic" sz="quarter" idx="16"/>
          </p:nvPr>
        </p:nvSpPr>
        <p:spPr>
          <a:xfrm>
            <a:off x="4691261" y="1414882"/>
            <a:ext cx="2233414" cy="2255982"/>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19" name="Marcador de texto 18"/>
          <p:cNvSpPr>
            <a:spLocks noGrp="1"/>
          </p:cNvSpPr>
          <p:nvPr>
            <p:ph type="body" sz="quarter" idx="17" hasCustomPrompt="1"/>
          </p:nvPr>
        </p:nvSpPr>
        <p:spPr>
          <a:xfrm>
            <a:off x="3936306" y="3920124"/>
            <a:ext cx="3743325" cy="1499601"/>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a:defRPr sz="2000">
                <a:solidFill>
                  <a:schemeClr val="tx1">
                    <a:lumMod val="75000"/>
                    <a:lumOff val="25000"/>
                  </a:schemeClr>
                </a:solidFill>
                <a:latin typeface="Arial" panose="020B0604020202020204" pitchFamily="34" charset="0"/>
                <a:cs typeface="Arial" panose="020B0604020202020204" pitchFamily="34" charset="0"/>
              </a:defRPr>
            </a:lvl2pPr>
            <a:lvl3pPr>
              <a:defRPr sz="1800">
                <a:solidFill>
                  <a:schemeClr val="tx1">
                    <a:lumMod val="75000"/>
                    <a:lumOff val="25000"/>
                  </a:schemeClr>
                </a:solidFill>
                <a:latin typeface="Arial" panose="020B0604020202020204" pitchFamily="34" charset="0"/>
                <a:cs typeface="Arial" panose="020B0604020202020204" pitchFamily="34" charset="0"/>
              </a:defRPr>
            </a:lvl3pPr>
            <a:lvl4pPr>
              <a:defRPr sz="1600">
                <a:solidFill>
                  <a:schemeClr val="tx1">
                    <a:lumMod val="75000"/>
                    <a:lumOff val="25000"/>
                  </a:schemeClr>
                </a:solidFill>
                <a:latin typeface="Arial" panose="020B0604020202020204" pitchFamily="34" charset="0"/>
                <a:cs typeface="Arial" panose="020B0604020202020204" pitchFamily="34" charset="0"/>
              </a:defRPr>
            </a:lvl4pPr>
            <a:lvl5pP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Título sección</a:t>
            </a:r>
            <a:endParaRPr lang="es-CO" dirty="0"/>
          </a:p>
        </p:txBody>
      </p:sp>
      <p:sp>
        <p:nvSpPr>
          <p:cNvPr id="15" name="CuadroTexto 14">
            <a:extLst>
              <a:ext uri="{FF2B5EF4-FFF2-40B4-BE49-F238E27FC236}">
                <a16:creationId xmlns:a16="http://schemas.microsoft.com/office/drawing/2014/main" id="{0A2C576C-BBA9-4A00-9837-80E587F6E0E6}"/>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121821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tegorias">
    <p:spTree>
      <p:nvGrpSpPr>
        <p:cNvPr id="1" name=""/>
        <p:cNvGrpSpPr/>
        <p:nvPr/>
      </p:nvGrpSpPr>
      <p:grpSpPr>
        <a:xfrm>
          <a:off x="0" y="0"/>
          <a:ext cx="0" cy="0"/>
          <a:chOff x="0" y="0"/>
          <a:chExt cx="0" cy="0"/>
        </a:xfrm>
      </p:grpSpPr>
      <p:pic>
        <p:nvPicPr>
          <p:cNvPr id="9"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10"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11" name="Imagen 10"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12"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21" name="Rectángulo 20">
            <a:extLst>
              <a:ext uri="{FF2B5EF4-FFF2-40B4-BE49-F238E27FC236}">
                <a16:creationId xmlns:a16="http://schemas.microsoft.com/office/drawing/2014/main" id="{5DE666A8-BAD6-42C9-88E0-638DC9D2B733}"/>
              </a:ext>
            </a:extLst>
          </p:cNvPr>
          <p:cNvSpPr/>
          <p:nvPr userDrawn="1"/>
        </p:nvSpPr>
        <p:spPr>
          <a:xfrm rot="18900000">
            <a:off x="2810567" y="3988679"/>
            <a:ext cx="1387374" cy="1387373"/>
          </a:xfrm>
          <a:prstGeom prst="rect">
            <a:avLst/>
          </a:prstGeom>
          <a:solidFill>
            <a:srgbClr val="4472C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Rectángulo 22">
            <a:extLst>
              <a:ext uri="{FF2B5EF4-FFF2-40B4-BE49-F238E27FC236}">
                <a16:creationId xmlns:a16="http://schemas.microsoft.com/office/drawing/2014/main" id="{3D4F9062-C65E-406B-8F3C-70B018A39ED0}"/>
              </a:ext>
            </a:extLst>
          </p:cNvPr>
          <p:cNvSpPr/>
          <p:nvPr userDrawn="1"/>
        </p:nvSpPr>
        <p:spPr>
          <a:xfrm rot="18900000">
            <a:off x="3886928" y="2960962"/>
            <a:ext cx="1387374" cy="1387373"/>
          </a:xfrm>
          <a:prstGeom prst="rect">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a:extLst>
              <a:ext uri="{FF2B5EF4-FFF2-40B4-BE49-F238E27FC236}">
                <a16:creationId xmlns:a16="http://schemas.microsoft.com/office/drawing/2014/main" id="{177C2D6D-CB1C-4404-B9D5-0B123EABAE05}"/>
              </a:ext>
            </a:extLst>
          </p:cNvPr>
          <p:cNvSpPr/>
          <p:nvPr userDrawn="1"/>
        </p:nvSpPr>
        <p:spPr>
          <a:xfrm rot="18900000">
            <a:off x="4956273" y="1933246"/>
            <a:ext cx="1387374" cy="1387373"/>
          </a:xfrm>
          <a:prstGeom prst="rect">
            <a:avLst/>
          </a:prstGeom>
          <a:solidFill>
            <a:srgbClr val="C00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Rectángulo 26">
            <a:extLst>
              <a:ext uri="{FF2B5EF4-FFF2-40B4-BE49-F238E27FC236}">
                <a16:creationId xmlns:a16="http://schemas.microsoft.com/office/drawing/2014/main" id="{411C5179-0BC5-4923-8A13-E708EFEA62E2}"/>
              </a:ext>
            </a:extLst>
          </p:cNvPr>
          <p:cNvSpPr/>
          <p:nvPr userDrawn="1"/>
        </p:nvSpPr>
        <p:spPr>
          <a:xfrm rot="18900000">
            <a:off x="6039650" y="2921712"/>
            <a:ext cx="1387374" cy="1387373"/>
          </a:xfrm>
          <a:prstGeom prst="rect">
            <a:avLst/>
          </a:prstGeom>
          <a:solidFill>
            <a:srgbClr val="ED7D3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B934DC6E-D7BA-4ABD-A328-2BB0AFD83951}"/>
              </a:ext>
            </a:extLst>
          </p:cNvPr>
          <p:cNvSpPr/>
          <p:nvPr userDrawn="1"/>
        </p:nvSpPr>
        <p:spPr>
          <a:xfrm rot="18900000">
            <a:off x="7108994" y="1882419"/>
            <a:ext cx="1387374" cy="1387373"/>
          </a:xfrm>
          <a:prstGeom prst="rect">
            <a:avLst/>
          </a:prstGeom>
          <a:solidFill>
            <a:srgbClr val="5B9BD5"/>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6" name="Conector: curvado 14">
            <a:extLst>
              <a:ext uri="{FF2B5EF4-FFF2-40B4-BE49-F238E27FC236}">
                <a16:creationId xmlns:a16="http://schemas.microsoft.com/office/drawing/2014/main" id="{91F6884B-57E4-468B-AAAF-77A602BEBBF3}"/>
              </a:ext>
            </a:extLst>
          </p:cNvPr>
          <p:cNvCxnSpPr>
            <a:cxnSpLocks/>
            <a:stCxn id="29" idx="2"/>
          </p:cNvCxnSpPr>
          <p:nvPr userDrawn="1"/>
        </p:nvCxnSpPr>
        <p:spPr>
          <a:xfrm rot="16200000" flipH="1">
            <a:off x="8725354" y="2634454"/>
            <a:ext cx="174171" cy="1038495"/>
          </a:xfrm>
          <a:prstGeom prst="curvedConnector3">
            <a:avLst>
              <a:gd name="adj1" fmla="val 247903"/>
            </a:avLst>
          </a:prstGeom>
          <a:ln>
            <a:solidFill>
              <a:srgbClr val="5B9BD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curvado 83">
            <a:extLst>
              <a:ext uri="{FF2B5EF4-FFF2-40B4-BE49-F238E27FC236}">
                <a16:creationId xmlns:a16="http://schemas.microsoft.com/office/drawing/2014/main" id="{A35A59D8-07EC-4011-8AF7-133D5B1FB1E0}"/>
              </a:ext>
            </a:extLst>
          </p:cNvPr>
          <p:cNvCxnSpPr>
            <a:cxnSpLocks/>
            <a:stCxn id="27" idx="2"/>
          </p:cNvCxnSpPr>
          <p:nvPr userDrawn="1"/>
        </p:nvCxnSpPr>
        <p:spPr>
          <a:xfrm rot="16200000" flipH="1">
            <a:off x="7585283" y="3744475"/>
            <a:ext cx="253438" cy="976308"/>
          </a:xfrm>
          <a:prstGeom prst="curvedConnector3">
            <a:avLst>
              <a:gd name="adj1" fmla="val 190200"/>
            </a:avLst>
          </a:prstGeom>
          <a:ln>
            <a:solidFill>
              <a:srgbClr val="ED7D3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Conector: curvado 99">
            <a:extLst>
              <a:ext uri="{FF2B5EF4-FFF2-40B4-BE49-F238E27FC236}">
                <a16:creationId xmlns:a16="http://schemas.microsoft.com/office/drawing/2014/main" id="{A8986ACA-55A8-4F99-8750-858FC940C03A}"/>
              </a:ext>
            </a:extLst>
          </p:cNvPr>
          <p:cNvCxnSpPr>
            <a:cxnSpLocks/>
            <a:stCxn id="23" idx="2"/>
          </p:cNvCxnSpPr>
          <p:nvPr userDrawn="1"/>
        </p:nvCxnSpPr>
        <p:spPr>
          <a:xfrm rot="16200000" flipH="1">
            <a:off x="5161326" y="4054961"/>
            <a:ext cx="598118" cy="778516"/>
          </a:xfrm>
          <a:prstGeom prst="curvedConnector3">
            <a:avLst>
              <a:gd name="adj1" fmla="val 50000"/>
            </a:avLst>
          </a:prstGeom>
          <a:ln>
            <a:solidFill>
              <a:srgbClr val="FFC0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Conector: curvado 102">
            <a:extLst>
              <a:ext uri="{FF2B5EF4-FFF2-40B4-BE49-F238E27FC236}">
                <a16:creationId xmlns:a16="http://schemas.microsoft.com/office/drawing/2014/main" id="{69C76ED9-A70B-4562-BE1A-2124F5A0C5C5}"/>
              </a:ext>
            </a:extLst>
          </p:cNvPr>
          <p:cNvCxnSpPr>
            <a:cxnSpLocks/>
            <a:stCxn id="21" idx="0"/>
            <a:endCxn id="44" idx="3"/>
          </p:cNvCxnSpPr>
          <p:nvPr userDrawn="1"/>
        </p:nvCxnSpPr>
        <p:spPr>
          <a:xfrm rot="16200000" flipV="1">
            <a:off x="2573837" y="3751947"/>
            <a:ext cx="399937" cy="479879"/>
          </a:xfrm>
          <a:prstGeom prst="curvedConnector2">
            <a:avLst/>
          </a:prstGeom>
          <a:ln>
            <a:solidFill>
              <a:srgbClr val="4472C4"/>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Conector: curvado 106">
            <a:extLst>
              <a:ext uri="{FF2B5EF4-FFF2-40B4-BE49-F238E27FC236}">
                <a16:creationId xmlns:a16="http://schemas.microsoft.com/office/drawing/2014/main" id="{0B88E3F8-9F4F-422D-BB6A-74F739CB3F64}"/>
              </a:ext>
            </a:extLst>
          </p:cNvPr>
          <p:cNvCxnSpPr>
            <a:cxnSpLocks/>
            <a:stCxn id="25" idx="0"/>
          </p:cNvCxnSpPr>
          <p:nvPr userDrawn="1"/>
        </p:nvCxnSpPr>
        <p:spPr>
          <a:xfrm rot="16200000" flipV="1">
            <a:off x="4346442" y="1323415"/>
            <a:ext cx="94113" cy="1531902"/>
          </a:xfrm>
          <a:prstGeom prst="curvedConnector3">
            <a:avLst>
              <a:gd name="adj1" fmla="val 546316"/>
            </a:avLst>
          </a:prstGeom>
          <a:ln>
            <a:solidFill>
              <a:srgbClr val="C0000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Marcador de texto 33"/>
          <p:cNvSpPr>
            <a:spLocks noGrp="1"/>
          </p:cNvSpPr>
          <p:nvPr>
            <p:ph type="body" sz="quarter" idx="14" hasCustomPrompt="1"/>
          </p:nvPr>
        </p:nvSpPr>
        <p:spPr>
          <a:xfrm>
            <a:off x="9105937" y="2281136"/>
            <a:ext cx="1872186" cy="706482"/>
          </a:xfrm>
          <a:prstGeom prst="rect">
            <a:avLst/>
          </a:prstGeom>
        </p:spPr>
        <p:txBody>
          <a:bodyPr/>
          <a:lstStyle>
            <a:lvl1pPr marL="0" indent="0" algn="ct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2" name="Marcador de texto 33"/>
          <p:cNvSpPr>
            <a:spLocks noGrp="1"/>
          </p:cNvSpPr>
          <p:nvPr>
            <p:ph type="body" sz="quarter" idx="15" hasCustomPrompt="1"/>
          </p:nvPr>
        </p:nvSpPr>
        <p:spPr>
          <a:xfrm>
            <a:off x="8554002" y="4132734"/>
            <a:ext cx="1872186" cy="706482"/>
          </a:xfrm>
          <a:prstGeom prst="rect">
            <a:avLst/>
          </a:prstGeom>
        </p:spPr>
        <p:txBody>
          <a:bodyPr/>
          <a:lstStyle>
            <a:lvl1pPr marL="0" indent="0" algn="ct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3" name="Marcador de texto 33"/>
          <p:cNvSpPr>
            <a:spLocks noGrp="1"/>
          </p:cNvSpPr>
          <p:nvPr>
            <p:ph type="body" sz="quarter" idx="16" hasCustomPrompt="1"/>
          </p:nvPr>
        </p:nvSpPr>
        <p:spPr>
          <a:xfrm>
            <a:off x="5057421" y="4923956"/>
            <a:ext cx="1872186" cy="706482"/>
          </a:xfrm>
          <a:prstGeom prst="rect">
            <a:avLst/>
          </a:prstGeom>
        </p:spPr>
        <p:txBody>
          <a:bodyPr/>
          <a:lstStyle>
            <a:lvl1pPr marL="0" indent="0" algn="ct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4" name="Marcador de texto 33"/>
          <p:cNvSpPr>
            <a:spLocks noGrp="1"/>
          </p:cNvSpPr>
          <p:nvPr>
            <p:ph type="body" sz="quarter" idx="17" hasCustomPrompt="1"/>
          </p:nvPr>
        </p:nvSpPr>
        <p:spPr>
          <a:xfrm>
            <a:off x="661679" y="3438677"/>
            <a:ext cx="1872186" cy="706482"/>
          </a:xfrm>
          <a:prstGeom prst="rect">
            <a:avLst/>
          </a:prstGeom>
        </p:spPr>
        <p:txBody>
          <a:bodyPr/>
          <a:lstStyle>
            <a:lvl1pPr marL="0" indent="0" algn="ct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5" name="Marcador de texto 33"/>
          <p:cNvSpPr>
            <a:spLocks noGrp="1"/>
          </p:cNvSpPr>
          <p:nvPr>
            <p:ph type="body" sz="quarter" idx="18" hasCustomPrompt="1"/>
          </p:nvPr>
        </p:nvSpPr>
        <p:spPr>
          <a:xfrm>
            <a:off x="2560834" y="2199890"/>
            <a:ext cx="1872186" cy="706482"/>
          </a:xfrm>
          <a:prstGeom prst="rect">
            <a:avLst/>
          </a:prstGeom>
        </p:spPr>
        <p:txBody>
          <a:bodyPr/>
          <a:lstStyle>
            <a:lvl1pPr marL="0" indent="0" algn="ct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52" name="Marcador de texto 33"/>
          <p:cNvSpPr>
            <a:spLocks noGrp="1"/>
          </p:cNvSpPr>
          <p:nvPr>
            <p:ph type="body" sz="quarter" idx="19" hasCustomPrompt="1"/>
          </p:nvPr>
        </p:nvSpPr>
        <p:spPr>
          <a:xfrm>
            <a:off x="2773646" y="4341273"/>
            <a:ext cx="1426880" cy="706482"/>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TÍTULO</a:t>
            </a:r>
            <a:endParaRPr lang="es-CO" dirty="0"/>
          </a:p>
        </p:txBody>
      </p:sp>
      <p:sp>
        <p:nvSpPr>
          <p:cNvPr id="54" name="Marcador de texto 33"/>
          <p:cNvSpPr>
            <a:spLocks noGrp="1"/>
          </p:cNvSpPr>
          <p:nvPr>
            <p:ph type="body" sz="quarter" idx="20" hasCustomPrompt="1"/>
          </p:nvPr>
        </p:nvSpPr>
        <p:spPr>
          <a:xfrm>
            <a:off x="4936520" y="2297040"/>
            <a:ext cx="1426880" cy="706482"/>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TÍTULO</a:t>
            </a:r>
            <a:endParaRPr lang="es-CO" dirty="0"/>
          </a:p>
        </p:txBody>
      </p:sp>
      <p:sp>
        <p:nvSpPr>
          <p:cNvPr id="55" name="Marcador de texto 33"/>
          <p:cNvSpPr>
            <a:spLocks noGrp="1"/>
          </p:cNvSpPr>
          <p:nvPr>
            <p:ph type="body" sz="quarter" idx="21" hasCustomPrompt="1"/>
          </p:nvPr>
        </p:nvSpPr>
        <p:spPr>
          <a:xfrm>
            <a:off x="5993861" y="3267302"/>
            <a:ext cx="1426880" cy="706482"/>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TÍTULO</a:t>
            </a:r>
            <a:endParaRPr lang="es-CO" dirty="0"/>
          </a:p>
        </p:txBody>
      </p:sp>
      <p:sp>
        <p:nvSpPr>
          <p:cNvPr id="56" name="Marcador de texto 33"/>
          <p:cNvSpPr>
            <a:spLocks noGrp="1"/>
          </p:cNvSpPr>
          <p:nvPr>
            <p:ph type="body" sz="quarter" idx="22" hasCustomPrompt="1"/>
          </p:nvPr>
        </p:nvSpPr>
        <p:spPr>
          <a:xfrm>
            <a:off x="7103274" y="2227333"/>
            <a:ext cx="1426880" cy="706482"/>
          </a:xfrm>
          <a:prstGeom prst="rect">
            <a:avLst/>
          </a:prstGeom>
        </p:spPr>
        <p:txBody>
          <a:bodyPr/>
          <a:lstStyle>
            <a:lvl1pPr marL="0" indent="0" algn="ctr">
              <a:buNone/>
              <a:defRPr sz="1800" b="1">
                <a:solidFill>
                  <a:schemeClr val="bg1"/>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TÍTULO</a:t>
            </a:r>
            <a:endParaRPr lang="es-CO" dirty="0"/>
          </a:p>
        </p:txBody>
      </p:sp>
      <p:sp>
        <p:nvSpPr>
          <p:cNvPr id="57" name="Marcador de texto 33"/>
          <p:cNvSpPr>
            <a:spLocks noGrp="1"/>
          </p:cNvSpPr>
          <p:nvPr>
            <p:ph type="body" sz="quarter" idx="23" hasCustomPrompt="1"/>
          </p:nvPr>
        </p:nvSpPr>
        <p:spPr>
          <a:xfrm>
            <a:off x="3874191" y="3317683"/>
            <a:ext cx="1426880" cy="706482"/>
          </a:xfrm>
          <a:prstGeom prst="rect">
            <a:avLst/>
          </a:prstGeom>
        </p:spPr>
        <p:txBody>
          <a:bodyPr/>
          <a:lstStyle>
            <a:lvl1pPr marL="0" indent="0" algn="ctr">
              <a:buNone/>
              <a:defRPr sz="18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TÍTULO</a:t>
            </a:r>
            <a:endParaRPr lang="es-CO" dirty="0"/>
          </a:p>
        </p:txBody>
      </p:sp>
      <p:sp>
        <p:nvSpPr>
          <p:cNvPr id="28" name="CuadroTexto 27">
            <a:extLst>
              <a:ext uri="{FF2B5EF4-FFF2-40B4-BE49-F238E27FC236}">
                <a16:creationId xmlns:a16="http://schemas.microsoft.com/office/drawing/2014/main" id="{18496184-5F88-42B6-8CC2-1FC93A1A899B}"/>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2368126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pic>
        <p:nvPicPr>
          <p:cNvPr id="3" name="Imagen 2" descr="Interfaz de usuario gráfica&#10;&#10;Descripción generada automáticamente">
            <a:extLst>
              <a:ext uri="{FF2B5EF4-FFF2-40B4-BE49-F238E27FC236}">
                <a16:creationId xmlns:a16="http://schemas.microsoft.com/office/drawing/2014/main" id="{1BF6553B-3F82-44A6-BE44-F006E9E500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179" t="19436" r="5179" b="16900"/>
          <a:stretch/>
        </p:blipFill>
        <p:spPr>
          <a:xfrm>
            <a:off x="2656114" y="1973180"/>
            <a:ext cx="6879772" cy="1621074"/>
          </a:xfrm>
          <a:prstGeom prst="rect">
            <a:avLst/>
          </a:prstGeom>
        </p:spPr>
      </p:pic>
      <p:cxnSp>
        <p:nvCxnSpPr>
          <p:cNvPr id="8" name="Conector recto 7">
            <a:extLst>
              <a:ext uri="{FF2B5EF4-FFF2-40B4-BE49-F238E27FC236}">
                <a16:creationId xmlns:a16="http://schemas.microsoft.com/office/drawing/2014/main" id="{ADDE9B7A-2CEA-4B5E-8F2A-517658751DCD}"/>
              </a:ext>
            </a:extLst>
          </p:cNvPr>
          <p:cNvCxnSpPr>
            <a:cxnSpLocks/>
          </p:cNvCxnSpPr>
          <p:nvPr userDrawn="1"/>
        </p:nvCxnSpPr>
        <p:spPr>
          <a:xfrm>
            <a:off x="3740021" y="3937515"/>
            <a:ext cx="471195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FBA0B933-07F9-458B-A460-D24BBDE96DF8}"/>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pic>
        <p:nvPicPr>
          <p:cNvPr id="12" name="Imagen 11">
            <a:extLst>
              <a:ext uri="{FF2B5EF4-FFF2-40B4-BE49-F238E27FC236}">
                <a16:creationId xmlns:a16="http://schemas.microsoft.com/office/drawing/2014/main" id="{A11C6C62-98B0-4BB7-B6B0-272691FF98FD}"/>
              </a:ext>
            </a:extLst>
          </p:cNvPr>
          <p:cNvPicPr>
            <a:picLocks noChangeAspect="1"/>
          </p:cNvPicPr>
          <p:nvPr userDrawn="1"/>
        </p:nvPicPr>
        <p:blipFill>
          <a:blip r:embed="rId5"/>
          <a:stretch>
            <a:fillRect/>
          </a:stretch>
        </p:blipFill>
        <p:spPr>
          <a:xfrm>
            <a:off x="3904298" y="4407396"/>
            <a:ext cx="4383404" cy="749873"/>
          </a:xfrm>
          <a:prstGeom prst="rect">
            <a:avLst/>
          </a:prstGeom>
        </p:spPr>
      </p:pic>
    </p:spTree>
    <p:extLst>
      <p:ext uri="{BB962C8B-B14F-4D97-AF65-F5344CB8AC3E}">
        <p14:creationId xmlns:p14="http://schemas.microsoft.com/office/powerpoint/2010/main" val="410084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2"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sp>
        <p:nvSpPr>
          <p:cNvPr id="3" name="Marcador de contenido 2"/>
          <p:cNvSpPr>
            <a:spLocks noGrp="1"/>
          </p:cNvSpPr>
          <p:nvPr>
            <p:ph idx="1"/>
          </p:nvPr>
        </p:nvSpPr>
        <p:spPr>
          <a:xfrm>
            <a:off x="676275" y="1562044"/>
            <a:ext cx="6267450" cy="4351338"/>
          </a:xfrm>
          <a:prstGeom prst="rect">
            <a:avLst/>
          </a:prstGeom>
        </p:spPr>
        <p:txBody>
          <a:bodyPr/>
          <a:lstStyle>
            <a:lvl1pPr>
              <a:defRPr sz="2000">
                <a:solidFill>
                  <a:schemeClr val="tx1">
                    <a:lumMod val="75000"/>
                    <a:lumOff val="25000"/>
                  </a:schemeClr>
                </a:solidFill>
                <a:latin typeface="Arial" panose="020B0604020202020204" pitchFamily="34" charset="0"/>
                <a:cs typeface="Arial" panose="020B0604020202020204" pitchFamily="34" charset="0"/>
              </a:defRPr>
            </a:lvl1pPr>
            <a:lvl2pPr>
              <a:defRPr sz="1800">
                <a:solidFill>
                  <a:schemeClr val="tx1">
                    <a:lumMod val="75000"/>
                    <a:lumOff val="25000"/>
                  </a:schemeClr>
                </a:solidFill>
                <a:latin typeface="Arial" panose="020B0604020202020204" pitchFamily="34" charset="0"/>
                <a:cs typeface="Arial" panose="020B0604020202020204" pitchFamily="34" charset="0"/>
              </a:defRPr>
            </a:lvl2pPr>
            <a:lvl3pPr>
              <a:defRPr sz="1600">
                <a:solidFill>
                  <a:schemeClr val="tx1">
                    <a:lumMod val="75000"/>
                    <a:lumOff val="25000"/>
                  </a:schemeClr>
                </a:solidFill>
                <a:latin typeface="Arial" panose="020B0604020202020204" pitchFamily="34" charset="0"/>
                <a:cs typeface="Arial" panose="020B0604020202020204" pitchFamily="34" charset="0"/>
              </a:defRPr>
            </a:lvl3pPr>
            <a:lvl4pPr>
              <a:defRPr sz="1400">
                <a:solidFill>
                  <a:schemeClr val="tx1">
                    <a:lumMod val="75000"/>
                    <a:lumOff val="25000"/>
                  </a:schemeClr>
                </a:solidFill>
                <a:latin typeface="Arial" panose="020B0604020202020204" pitchFamily="34" charset="0"/>
                <a:cs typeface="Arial" panose="020B0604020202020204" pitchFamily="34" charset="0"/>
              </a:defRPr>
            </a:lvl4pPr>
            <a:lvl5pPr>
              <a:defRPr sz="14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8"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12" name="Marcador de posición de imagen 11"/>
          <p:cNvSpPr>
            <a:spLocks noGrp="1"/>
          </p:cNvSpPr>
          <p:nvPr>
            <p:ph type="pic" sz="quarter" idx="12"/>
          </p:nvPr>
        </p:nvSpPr>
        <p:spPr>
          <a:xfrm>
            <a:off x="7286625" y="1562100"/>
            <a:ext cx="4495800" cy="4351338"/>
          </a:xfrm>
          <a:prstGeom prst="rect">
            <a:avLst/>
          </a:prstGeo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9" name="CuadroTexto 8"/>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77550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10"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pic>
        <p:nvPicPr>
          <p:cNvPr id="8"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9" name="CuadroTexto 8"/>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55085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 blanc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90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10"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2"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sp>
        <p:nvSpPr>
          <p:cNvPr id="3" name="Marcador de contenido 2"/>
          <p:cNvSpPr>
            <a:spLocks noGrp="1"/>
          </p:cNvSpPr>
          <p:nvPr>
            <p:ph idx="1"/>
          </p:nvPr>
        </p:nvSpPr>
        <p:spPr>
          <a:xfrm>
            <a:off x="5534025" y="1562044"/>
            <a:ext cx="6267450" cy="4351338"/>
          </a:xfrm>
          <a:prstGeom prst="rect">
            <a:avLst/>
          </a:prstGeom>
        </p:spPr>
        <p:txBody>
          <a:bodyPr/>
          <a:lstStyle>
            <a:lvl1pPr>
              <a:defRPr sz="2000">
                <a:solidFill>
                  <a:schemeClr val="tx1">
                    <a:lumMod val="75000"/>
                    <a:lumOff val="25000"/>
                  </a:schemeClr>
                </a:solidFill>
                <a:latin typeface="Arial" panose="020B0604020202020204" pitchFamily="34" charset="0"/>
                <a:cs typeface="Arial" panose="020B0604020202020204" pitchFamily="34" charset="0"/>
              </a:defRPr>
            </a:lvl1pPr>
            <a:lvl2pPr>
              <a:defRPr sz="1800">
                <a:solidFill>
                  <a:schemeClr val="tx1">
                    <a:lumMod val="75000"/>
                    <a:lumOff val="25000"/>
                  </a:schemeClr>
                </a:solidFill>
                <a:latin typeface="Arial" panose="020B0604020202020204" pitchFamily="34" charset="0"/>
                <a:cs typeface="Arial" panose="020B0604020202020204" pitchFamily="34" charset="0"/>
              </a:defRPr>
            </a:lvl2pPr>
            <a:lvl3pPr>
              <a:defRPr sz="1600">
                <a:solidFill>
                  <a:schemeClr val="tx1">
                    <a:lumMod val="75000"/>
                    <a:lumOff val="25000"/>
                  </a:schemeClr>
                </a:solidFill>
                <a:latin typeface="Arial" panose="020B0604020202020204" pitchFamily="34" charset="0"/>
                <a:cs typeface="Arial" panose="020B0604020202020204" pitchFamily="34" charset="0"/>
              </a:defRPr>
            </a:lvl3pPr>
            <a:lvl4pPr>
              <a:defRPr sz="1400">
                <a:solidFill>
                  <a:schemeClr val="tx1">
                    <a:lumMod val="75000"/>
                    <a:lumOff val="25000"/>
                  </a:schemeClr>
                </a:solidFill>
                <a:latin typeface="Arial" panose="020B0604020202020204" pitchFamily="34" charset="0"/>
                <a:cs typeface="Arial" panose="020B0604020202020204" pitchFamily="34" charset="0"/>
              </a:defRPr>
            </a:lvl4pPr>
            <a:lvl5pPr>
              <a:defRPr sz="14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8"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12" name="Marcador de posición de imagen 11"/>
          <p:cNvSpPr>
            <a:spLocks noGrp="1"/>
          </p:cNvSpPr>
          <p:nvPr>
            <p:ph type="pic" sz="quarter" idx="12"/>
          </p:nvPr>
        </p:nvSpPr>
        <p:spPr>
          <a:xfrm>
            <a:off x="676275" y="1562100"/>
            <a:ext cx="4495800" cy="4351338"/>
          </a:xfrm>
          <a:prstGeom prst="rect">
            <a:avLst/>
          </a:prstGeo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stStyle>
          <a:p>
            <a:endParaRPr lang="es-CO"/>
          </a:p>
        </p:txBody>
      </p:sp>
      <p:sp>
        <p:nvSpPr>
          <p:cNvPr id="11" name="CuadroTexto 10">
            <a:extLst>
              <a:ext uri="{FF2B5EF4-FFF2-40B4-BE49-F238E27FC236}">
                <a16:creationId xmlns:a16="http://schemas.microsoft.com/office/drawing/2014/main" id="{ABFFC370-8869-49B6-8394-910A62BBF87F}"/>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1116636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grafia">
    <p:spTree>
      <p:nvGrpSpPr>
        <p:cNvPr id="1" name=""/>
        <p:cNvGrpSpPr/>
        <p:nvPr/>
      </p:nvGrpSpPr>
      <p:grpSpPr>
        <a:xfrm>
          <a:off x="0" y="0"/>
          <a:ext cx="0" cy="0"/>
          <a:chOff x="0" y="0"/>
          <a:chExt cx="0" cy="0"/>
        </a:xfrm>
      </p:grpSpPr>
      <p:pic>
        <p:nvPicPr>
          <p:cNvPr id="7"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8"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9" name="Imagen 8"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10"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34" name="Marcador de texto 33"/>
          <p:cNvSpPr>
            <a:spLocks noGrp="1"/>
          </p:cNvSpPr>
          <p:nvPr>
            <p:ph type="body" sz="quarter" idx="10" hasCustomPrompt="1"/>
          </p:nvPr>
        </p:nvSpPr>
        <p:spPr>
          <a:xfrm>
            <a:off x="917728" y="4528179"/>
            <a:ext cx="1716302" cy="1285166"/>
          </a:xfrm>
          <a:prstGeom prst="rect">
            <a:avLst/>
          </a:prstGeom>
        </p:spPr>
        <p:txBody>
          <a:bodyPr/>
          <a:lstStyle>
            <a:lvl1pPr marL="0" indent="0" algn="ctr">
              <a:buNone/>
              <a:defRPr sz="14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35" name="Marcador de texto 33"/>
          <p:cNvSpPr>
            <a:spLocks noGrp="1"/>
          </p:cNvSpPr>
          <p:nvPr>
            <p:ph type="body" sz="quarter" idx="11" hasCustomPrompt="1"/>
          </p:nvPr>
        </p:nvSpPr>
        <p:spPr>
          <a:xfrm>
            <a:off x="3032010" y="1495281"/>
            <a:ext cx="1716302" cy="1190769"/>
          </a:xfrm>
          <a:prstGeom prst="rect">
            <a:avLst/>
          </a:prstGeom>
        </p:spPr>
        <p:txBody>
          <a:bodyPr/>
          <a:lstStyle>
            <a:lvl1pPr marL="0" indent="0" algn="ctr">
              <a:buNone/>
              <a:defRPr sz="14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36" name="Marcador de texto 33"/>
          <p:cNvSpPr>
            <a:spLocks noGrp="1"/>
          </p:cNvSpPr>
          <p:nvPr>
            <p:ph type="body" sz="quarter" idx="12" hasCustomPrompt="1"/>
          </p:nvPr>
        </p:nvSpPr>
        <p:spPr>
          <a:xfrm>
            <a:off x="5237849" y="4506034"/>
            <a:ext cx="1716302" cy="1285166"/>
          </a:xfrm>
          <a:prstGeom prst="rect">
            <a:avLst/>
          </a:prstGeom>
        </p:spPr>
        <p:txBody>
          <a:bodyPr/>
          <a:lstStyle>
            <a:lvl1pPr marL="0" indent="0" algn="ctr">
              <a:buNone/>
              <a:defRPr sz="14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37" name="Marcador de texto 33"/>
          <p:cNvSpPr>
            <a:spLocks noGrp="1"/>
          </p:cNvSpPr>
          <p:nvPr>
            <p:ph type="body" sz="quarter" idx="13" hasCustomPrompt="1"/>
          </p:nvPr>
        </p:nvSpPr>
        <p:spPr>
          <a:xfrm>
            <a:off x="9549765" y="4506034"/>
            <a:ext cx="1716302" cy="1285166"/>
          </a:xfrm>
          <a:prstGeom prst="rect">
            <a:avLst/>
          </a:prstGeom>
        </p:spPr>
        <p:txBody>
          <a:bodyPr/>
          <a:lstStyle>
            <a:lvl1pPr marL="0" indent="0" algn="ctr">
              <a:buNone/>
              <a:defRPr sz="14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38" name="Marcador de texto 33"/>
          <p:cNvSpPr>
            <a:spLocks noGrp="1"/>
          </p:cNvSpPr>
          <p:nvPr>
            <p:ph type="body" sz="quarter" idx="14" hasCustomPrompt="1"/>
          </p:nvPr>
        </p:nvSpPr>
        <p:spPr>
          <a:xfrm>
            <a:off x="7397909" y="1495281"/>
            <a:ext cx="1716302" cy="1190769"/>
          </a:xfrm>
          <a:prstGeom prst="rect">
            <a:avLst/>
          </a:prstGeom>
        </p:spPr>
        <p:txBody>
          <a:bodyPr/>
          <a:lstStyle>
            <a:lvl1pPr marL="0" indent="0" algn="ctr">
              <a:buNone/>
              <a:defRPr sz="1400" b="1">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0" name="Marcador de posición de imagen 39"/>
          <p:cNvSpPr>
            <a:spLocks noGrp="1"/>
          </p:cNvSpPr>
          <p:nvPr>
            <p:ph type="pic" sz="quarter" idx="15"/>
          </p:nvPr>
        </p:nvSpPr>
        <p:spPr>
          <a:xfrm>
            <a:off x="1087496" y="2892425"/>
            <a:ext cx="1376766" cy="1390678"/>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46" name="Marcador de posición de imagen 39"/>
          <p:cNvSpPr>
            <a:spLocks noGrp="1"/>
          </p:cNvSpPr>
          <p:nvPr>
            <p:ph type="pic" sz="quarter" idx="16"/>
          </p:nvPr>
        </p:nvSpPr>
        <p:spPr>
          <a:xfrm>
            <a:off x="3247556" y="2892425"/>
            <a:ext cx="1376766" cy="1390678"/>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47" name="Marcador de posición de imagen 39"/>
          <p:cNvSpPr>
            <a:spLocks noGrp="1"/>
          </p:cNvSpPr>
          <p:nvPr>
            <p:ph type="pic" sz="quarter" idx="17"/>
          </p:nvPr>
        </p:nvSpPr>
        <p:spPr>
          <a:xfrm>
            <a:off x="5407617" y="2892425"/>
            <a:ext cx="1376766" cy="1390678"/>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48" name="Marcador de posición de imagen 39"/>
          <p:cNvSpPr>
            <a:spLocks noGrp="1"/>
          </p:cNvSpPr>
          <p:nvPr>
            <p:ph type="pic" sz="quarter" idx="18"/>
          </p:nvPr>
        </p:nvSpPr>
        <p:spPr>
          <a:xfrm>
            <a:off x="7566274" y="2892425"/>
            <a:ext cx="1376766" cy="1390678"/>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49" name="Marcador de posición de imagen 39"/>
          <p:cNvSpPr>
            <a:spLocks noGrp="1"/>
          </p:cNvSpPr>
          <p:nvPr>
            <p:ph type="pic" sz="quarter" idx="19"/>
          </p:nvPr>
        </p:nvSpPr>
        <p:spPr>
          <a:xfrm>
            <a:off x="9719533" y="2892425"/>
            <a:ext cx="1376766" cy="1390678"/>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18" name="CuadroTexto 17">
            <a:extLst>
              <a:ext uri="{FF2B5EF4-FFF2-40B4-BE49-F238E27FC236}">
                <a16:creationId xmlns:a16="http://schemas.microsoft.com/office/drawing/2014/main" id="{F1B12E29-F71A-4CA3-8A4E-16084D8D677A}"/>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226244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o sección naranja">
    <p:spTree>
      <p:nvGrpSpPr>
        <p:cNvPr id="1" name=""/>
        <p:cNvGrpSpPr/>
        <p:nvPr/>
      </p:nvGrpSpPr>
      <p:grpSpPr>
        <a:xfrm>
          <a:off x="0" y="0"/>
          <a:ext cx="0" cy="0"/>
          <a:chOff x="0" y="0"/>
          <a:chExt cx="0" cy="0"/>
        </a:xfrm>
      </p:grpSpPr>
      <p:sp>
        <p:nvSpPr>
          <p:cNvPr id="6" name="Rectángulo: esquinas redondeadas 21">
            <a:extLst>
              <a:ext uri="{FF2B5EF4-FFF2-40B4-BE49-F238E27FC236}">
                <a16:creationId xmlns:a16="http://schemas.microsoft.com/office/drawing/2014/main" id="{E0A521E5-2DBD-4831-BAF1-06974019AE9F}"/>
              </a:ext>
            </a:extLst>
          </p:cNvPr>
          <p:cNvSpPr/>
          <p:nvPr userDrawn="1"/>
        </p:nvSpPr>
        <p:spPr>
          <a:xfrm>
            <a:off x="2135560" y="2559164"/>
            <a:ext cx="7344816" cy="3246100"/>
          </a:xfrm>
          <a:prstGeom prst="roundRect">
            <a:avLst>
              <a:gd name="adj" fmla="val 25382"/>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10"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11" name="Imagen 10"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12"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14" name="Elipse 13"/>
          <p:cNvSpPr/>
          <p:nvPr userDrawn="1"/>
        </p:nvSpPr>
        <p:spPr>
          <a:xfrm>
            <a:off x="4655443" y="1390348"/>
            <a:ext cx="2305050" cy="230505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Marcador de posición de imagen 39"/>
          <p:cNvSpPr>
            <a:spLocks noGrp="1"/>
          </p:cNvSpPr>
          <p:nvPr>
            <p:ph type="pic" sz="quarter" idx="16"/>
          </p:nvPr>
        </p:nvSpPr>
        <p:spPr>
          <a:xfrm>
            <a:off x="4691261" y="1414882"/>
            <a:ext cx="2233414" cy="2255982"/>
          </a:xfrm>
          <a:prstGeom prst="ellipse">
            <a:avLst/>
          </a:prstGeom>
        </p:spPr>
        <p:txBody>
          <a:bodyPr/>
          <a:lstStyle>
            <a:lvl1pPr marL="0" indent="0" algn="ctr">
              <a:buNone/>
              <a:defRPr sz="8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19" name="Marcador de texto 18"/>
          <p:cNvSpPr>
            <a:spLocks noGrp="1"/>
          </p:cNvSpPr>
          <p:nvPr>
            <p:ph type="body" sz="quarter" idx="17" hasCustomPrompt="1"/>
          </p:nvPr>
        </p:nvSpPr>
        <p:spPr>
          <a:xfrm>
            <a:off x="3936306" y="3920124"/>
            <a:ext cx="3743325" cy="1499601"/>
          </a:xfrm>
          <a:prstGeom prst="rect">
            <a:avLst/>
          </a:prstGeom>
        </p:spPr>
        <p:txBody>
          <a:bodyPr/>
          <a:lstStyle>
            <a:lvl1pPr marL="0" indent="0" algn="ctr">
              <a:buNone/>
              <a:defRPr sz="2400">
                <a:solidFill>
                  <a:schemeClr val="tx1">
                    <a:lumMod val="75000"/>
                    <a:lumOff val="25000"/>
                  </a:schemeClr>
                </a:solidFill>
                <a:latin typeface="Arial" panose="020B0604020202020204" pitchFamily="34" charset="0"/>
                <a:cs typeface="Arial" panose="020B0604020202020204" pitchFamily="34" charset="0"/>
              </a:defRPr>
            </a:lvl1pPr>
            <a:lvl2pPr>
              <a:defRPr sz="2000">
                <a:solidFill>
                  <a:schemeClr val="tx1">
                    <a:lumMod val="75000"/>
                    <a:lumOff val="25000"/>
                  </a:schemeClr>
                </a:solidFill>
                <a:latin typeface="Arial" panose="020B0604020202020204" pitchFamily="34" charset="0"/>
                <a:cs typeface="Arial" panose="020B0604020202020204" pitchFamily="34" charset="0"/>
              </a:defRPr>
            </a:lvl2pPr>
            <a:lvl3pPr>
              <a:defRPr sz="1800">
                <a:solidFill>
                  <a:schemeClr val="tx1">
                    <a:lumMod val="75000"/>
                    <a:lumOff val="25000"/>
                  </a:schemeClr>
                </a:solidFill>
                <a:latin typeface="Arial" panose="020B0604020202020204" pitchFamily="34" charset="0"/>
                <a:cs typeface="Arial" panose="020B0604020202020204" pitchFamily="34" charset="0"/>
              </a:defRPr>
            </a:lvl3pPr>
            <a:lvl4pPr>
              <a:defRPr sz="1600">
                <a:solidFill>
                  <a:schemeClr val="tx1">
                    <a:lumMod val="75000"/>
                    <a:lumOff val="25000"/>
                  </a:schemeClr>
                </a:solidFill>
                <a:latin typeface="Arial" panose="020B0604020202020204" pitchFamily="34" charset="0"/>
                <a:cs typeface="Arial" panose="020B0604020202020204" pitchFamily="34" charset="0"/>
              </a:defRPr>
            </a:lvl4pPr>
            <a:lvl5pPr>
              <a:defRPr sz="1600">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dirty="0"/>
              <a:t>Título sección</a:t>
            </a:r>
            <a:endParaRPr lang="es-CO" dirty="0"/>
          </a:p>
        </p:txBody>
      </p:sp>
      <p:sp>
        <p:nvSpPr>
          <p:cNvPr id="15" name="CuadroTexto 14">
            <a:extLst>
              <a:ext uri="{FF2B5EF4-FFF2-40B4-BE49-F238E27FC236}">
                <a16:creationId xmlns:a16="http://schemas.microsoft.com/office/drawing/2014/main" id="{94632554-1473-4E68-B062-E748B49B09CD}"/>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66623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rva de conceptos">
    <p:spTree>
      <p:nvGrpSpPr>
        <p:cNvPr id="1" name=""/>
        <p:cNvGrpSpPr/>
        <p:nvPr/>
      </p:nvGrpSpPr>
      <p:grpSpPr>
        <a:xfrm>
          <a:off x="0" y="0"/>
          <a:ext cx="0" cy="0"/>
          <a:chOff x="0" y="0"/>
          <a:chExt cx="0" cy="0"/>
        </a:xfrm>
      </p:grpSpPr>
      <p:pic>
        <p:nvPicPr>
          <p:cNvPr id="43"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44"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45" name="Imagen 44"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46"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47" name="Marcador de texto 33"/>
          <p:cNvSpPr>
            <a:spLocks noGrp="1"/>
          </p:cNvSpPr>
          <p:nvPr>
            <p:ph type="body" sz="quarter" idx="11" hasCustomPrompt="1"/>
          </p:nvPr>
        </p:nvSpPr>
        <p:spPr>
          <a:xfrm>
            <a:off x="4717779" y="1333049"/>
            <a:ext cx="3363515" cy="948838"/>
          </a:xfrm>
          <a:prstGeom prst="rect">
            <a:avLst/>
          </a:prstGeom>
        </p:spPr>
        <p:txBody>
          <a:bodyPr/>
          <a:lstStyle>
            <a:lvl1pPr marL="0" indent="0" algn="l">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8" name="Marcador de texto 33"/>
          <p:cNvSpPr>
            <a:spLocks noGrp="1"/>
          </p:cNvSpPr>
          <p:nvPr>
            <p:ph type="body" sz="quarter" idx="12" hasCustomPrompt="1"/>
          </p:nvPr>
        </p:nvSpPr>
        <p:spPr>
          <a:xfrm>
            <a:off x="1354264" y="2906936"/>
            <a:ext cx="3363515" cy="794548"/>
          </a:xfrm>
          <a:prstGeom prst="rect">
            <a:avLst/>
          </a:prstGeom>
        </p:spPr>
        <p:txBody>
          <a:bodyPr/>
          <a:lstStyle>
            <a:lvl1pPr marL="0" indent="0" algn="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49" name="Marcador de texto 33"/>
          <p:cNvSpPr>
            <a:spLocks noGrp="1"/>
          </p:cNvSpPr>
          <p:nvPr>
            <p:ph type="body" sz="quarter" idx="13" hasCustomPrompt="1"/>
          </p:nvPr>
        </p:nvSpPr>
        <p:spPr>
          <a:xfrm>
            <a:off x="1858372" y="4203930"/>
            <a:ext cx="3363515" cy="794548"/>
          </a:xfrm>
          <a:prstGeom prst="rect">
            <a:avLst/>
          </a:prstGeom>
        </p:spPr>
        <p:txBody>
          <a:bodyPr/>
          <a:lstStyle>
            <a:lvl1pPr marL="0" indent="0" algn="r">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52" name="Marcador de texto 33"/>
          <p:cNvSpPr>
            <a:spLocks noGrp="1"/>
          </p:cNvSpPr>
          <p:nvPr>
            <p:ph type="body" sz="quarter" idx="14" hasCustomPrompt="1"/>
          </p:nvPr>
        </p:nvSpPr>
        <p:spPr>
          <a:xfrm>
            <a:off x="8268593" y="4440744"/>
            <a:ext cx="2651943" cy="948838"/>
          </a:xfrm>
          <a:prstGeom prst="rect">
            <a:avLst/>
          </a:prstGeom>
        </p:spPr>
        <p:txBody>
          <a:bodyPr/>
          <a:lstStyle>
            <a:lvl1pPr marL="0" indent="0" algn="l">
              <a:buNone/>
              <a:defRPr sz="18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53" name="Gráfico 7">
            <a:extLst>
              <a:ext uri="{FF2B5EF4-FFF2-40B4-BE49-F238E27FC236}">
                <a16:creationId xmlns:a16="http://schemas.microsoft.com/office/drawing/2014/main" id="{FCE39C6C-A606-4435-BE35-6DF001F1BC91}"/>
              </a:ext>
            </a:extLst>
          </p:cNvPr>
          <p:cNvSpPr/>
          <p:nvPr userDrawn="1"/>
        </p:nvSpPr>
        <p:spPr>
          <a:xfrm>
            <a:off x="2816706" y="2539686"/>
            <a:ext cx="6112526" cy="3428648"/>
          </a:xfrm>
          <a:custGeom>
            <a:avLst/>
            <a:gdLst>
              <a:gd name="connsiteX0" fmla="*/ 6751892 w 6786382"/>
              <a:gd name="connsiteY0" fmla="*/ 4642603 h 4833197"/>
              <a:gd name="connsiteX1" fmla="*/ 6265450 w 6786382"/>
              <a:gd name="connsiteY1" fmla="*/ 4179021 h 4833197"/>
              <a:gd name="connsiteX2" fmla="*/ 6103906 w 6786382"/>
              <a:gd name="connsiteY2" fmla="*/ 4188736 h 4833197"/>
              <a:gd name="connsiteX3" fmla="*/ 6078189 w 6786382"/>
              <a:gd name="connsiteY3" fmla="*/ 4219883 h 4833197"/>
              <a:gd name="connsiteX4" fmla="*/ 6066663 w 6786382"/>
              <a:gd name="connsiteY4" fmla="*/ 4214454 h 4833197"/>
              <a:gd name="connsiteX5" fmla="*/ 5780152 w 6786382"/>
              <a:gd name="connsiteY5" fmla="*/ 4091391 h 4833197"/>
              <a:gd name="connsiteX6" fmla="*/ 5637181 w 6786382"/>
              <a:gd name="connsiteY6" fmla="*/ 4033955 h 4833197"/>
              <a:gd name="connsiteX7" fmla="*/ 5494115 w 6786382"/>
              <a:gd name="connsiteY7" fmla="*/ 3978424 h 4833197"/>
              <a:gd name="connsiteX8" fmla="*/ 5350955 w 6786382"/>
              <a:gd name="connsiteY8" fmla="*/ 3924703 h 4833197"/>
              <a:gd name="connsiteX9" fmla="*/ 5207699 w 6786382"/>
              <a:gd name="connsiteY9" fmla="*/ 3871935 h 4833197"/>
              <a:gd name="connsiteX10" fmla="*/ 4920806 w 6786382"/>
              <a:gd name="connsiteY10" fmla="*/ 3769541 h 4833197"/>
              <a:gd name="connsiteX11" fmla="*/ 4777169 w 6786382"/>
              <a:gd name="connsiteY11" fmla="*/ 3719344 h 4833197"/>
              <a:gd name="connsiteX12" fmla="*/ 4633341 w 6786382"/>
              <a:gd name="connsiteY12" fmla="*/ 3670291 h 4833197"/>
              <a:gd name="connsiteX13" fmla="*/ 4345496 w 6786382"/>
              <a:gd name="connsiteY13" fmla="*/ 3573612 h 4833197"/>
              <a:gd name="connsiteX14" fmla="*/ 4059365 w 6786382"/>
              <a:gd name="connsiteY14" fmla="*/ 3479219 h 4833197"/>
              <a:gd name="connsiteX15" fmla="*/ 3535490 w 6786382"/>
              <a:gd name="connsiteY15" fmla="*/ 3254905 h 4833197"/>
              <a:gd name="connsiteX16" fmla="*/ 3312033 w 6786382"/>
              <a:gd name="connsiteY16" fmla="*/ 3102886 h 4833197"/>
              <a:gd name="connsiteX17" fmla="*/ 3148394 w 6786382"/>
              <a:gd name="connsiteY17" fmla="*/ 2916577 h 4833197"/>
              <a:gd name="connsiteX18" fmla="*/ 3081433 w 6786382"/>
              <a:gd name="connsiteY18" fmla="*/ 2698455 h 4833197"/>
              <a:gd name="connsiteX19" fmla="*/ 3120485 w 6786382"/>
              <a:gd name="connsiteY19" fmla="*/ 2453662 h 4833197"/>
              <a:gd name="connsiteX20" fmla="*/ 3237453 w 6786382"/>
              <a:gd name="connsiteY20" fmla="*/ 2203345 h 4833197"/>
              <a:gd name="connsiteX21" fmla="*/ 3394520 w 6786382"/>
              <a:gd name="connsiteY21" fmla="*/ 1954838 h 4833197"/>
              <a:gd name="connsiteX22" fmla="*/ 3478721 w 6786382"/>
              <a:gd name="connsiteY22" fmla="*/ 1826441 h 4833197"/>
              <a:gd name="connsiteX23" fmla="*/ 3560350 w 6786382"/>
              <a:gd name="connsiteY23" fmla="*/ 1685757 h 4833197"/>
              <a:gd name="connsiteX24" fmla="*/ 3577876 w 6786382"/>
              <a:gd name="connsiteY24" fmla="*/ 1649562 h 4833197"/>
              <a:gd name="connsiteX25" fmla="*/ 3594545 w 6786382"/>
              <a:gd name="connsiteY25" fmla="*/ 1613367 h 4833197"/>
              <a:gd name="connsiteX26" fmla="*/ 3625977 w 6786382"/>
              <a:gd name="connsiteY26" fmla="*/ 1539167 h 4833197"/>
              <a:gd name="connsiteX27" fmla="*/ 3676936 w 6786382"/>
              <a:gd name="connsiteY27" fmla="*/ 1381814 h 4833197"/>
              <a:gd name="connsiteX28" fmla="*/ 3701034 w 6786382"/>
              <a:gd name="connsiteY28" fmla="*/ 1211221 h 4833197"/>
              <a:gd name="connsiteX29" fmla="*/ 3681698 w 6786382"/>
              <a:gd name="connsiteY29" fmla="*/ 1034628 h 4833197"/>
              <a:gd name="connsiteX30" fmla="*/ 3613880 w 6786382"/>
              <a:gd name="connsiteY30" fmla="*/ 871845 h 4833197"/>
              <a:gd name="connsiteX31" fmla="*/ 3511868 w 6786382"/>
              <a:gd name="connsiteY31" fmla="*/ 736209 h 4833197"/>
              <a:gd name="connsiteX32" fmla="*/ 3391662 w 6786382"/>
              <a:gd name="connsiteY32" fmla="*/ 625434 h 4833197"/>
              <a:gd name="connsiteX33" fmla="*/ 3262027 w 6786382"/>
              <a:gd name="connsiteY33" fmla="*/ 532851 h 4833197"/>
              <a:gd name="connsiteX34" fmla="*/ 2988850 w 6786382"/>
              <a:gd name="connsiteY34" fmla="*/ 383308 h 4833197"/>
              <a:gd name="connsiteX35" fmla="*/ 2706243 w 6786382"/>
              <a:gd name="connsiteY35" fmla="*/ 263103 h 4833197"/>
              <a:gd name="connsiteX36" fmla="*/ 2413349 w 6786382"/>
              <a:gd name="connsiteY36" fmla="*/ 167472 h 4833197"/>
              <a:gd name="connsiteX37" fmla="*/ 1813846 w 6786382"/>
              <a:gd name="connsiteY37" fmla="*/ 52124 h 4833197"/>
              <a:gd name="connsiteX38" fmla="*/ 1208532 w 6786382"/>
              <a:gd name="connsiteY38" fmla="*/ 4975 h 4833197"/>
              <a:gd name="connsiteX39" fmla="*/ 603028 w 6786382"/>
              <a:gd name="connsiteY39" fmla="*/ 5547 h 4833197"/>
              <a:gd name="connsiteX40" fmla="*/ 0 w 6786382"/>
              <a:gd name="connsiteY40" fmla="*/ 47171 h 4833197"/>
              <a:gd name="connsiteX41" fmla="*/ 603409 w 6786382"/>
              <a:gd name="connsiteY41" fmla="*/ 33169 h 4833197"/>
              <a:gd name="connsiteX42" fmla="*/ 1205484 w 6786382"/>
              <a:gd name="connsiteY42" fmla="*/ 59934 h 4833197"/>
              <a:gd name="connsiteX43" fmla="*/ 1801749 w 6786382"/>
              <a:gd name="connsiteY43" fmla="*/ 133753 h 4833197"/>
              <a:gd name="connsiteX44" fmla="*/ 2382203 w 6786382"/>
              <a:gd name="connsiteY44" fmla="*/ 272913 h 4833197"/>
              <a:gd name="connsiteX45" fmla="*/ 2658904 w 6786382"/>
              <a:gd name="connsiteY45" fmla="*/ 377403 h 4833197"/>
              <a:gd name="connsiteX46" fmla="*/ 2925509 w 6786382"/>
              <a:gd name="connsiteY46" fmla="*/ 508371 h 4833197"/>
              <a:gd name="connsiteX47" fmla="*/ 3173921 w 6786382"/>
              <a:gd name="connsiteY47" fmla="*/ 662581 h 4833197"/>
              <a:gd name="connsiteX48" fmla="*/ 3285363 w 6786382"/>
              <a:gd name="connsiteY48" fmla="*/ 751735 h 4833197"/>
              <a:gd name="connsiteX49" fmla="*/ 3381851 w 6786382"/>
              <a:gd name="connsiteY49" fmla="*/ 850890 h 4833197"/>
              <a:gd name="connsiteX50" fmla="*/ 3496913 w 6786382"/>
              <a:gd name="connsiteY50" fmla="*/ 1077966 h 4833197"/>
              <a:gd name="connsiteX51" fmla="*/ 3477863 w 6786382"/>
              <a:gd name="connsiteY51" fmla="*/ 1327998 h 4833197"/>
              <a:gd name="connsiteX52" fmla="*/ 3363659 w 6786382"/>
              <a:gd name="connsiteY52" fmla="*/ 1580982 h 4833197"/>
              <a:gd name="connsiteX53" fmla="*/ 3286982 w 6786382"/>
              <a:gd name="connsiteY53" fmla="*/ 1697377 h 4833197"/>
              <a:gd name="connsiteX54" fmla="*/ 3198781 w 6786382"/>
              <a:gd name="connsiteY54" fmla="*/ 1816916 h 4833197"/>
              <a:gd name="connsiteX55" fmla="*/ 3019044 w 6786382"/>
              <a:gd name="connsiteY55" fmla="*/ 2069710 h 4833197"/>
              <a:gd name="connsiteX56" fmla="*/ 2865025 w 6786382"/>
              <a:gd name="connsiteY56" fmla="*/ 2358222 h 4833197"/>
              <a:gd name="connsiteX57" fmla="*/ 2813018 w 6786382"/>
              <a:gd name="connsiteY57" fmla="*/ 2523481 h 4833197"/>
              <a:gd name="connsiteX58" fmla="*/ 2792159 w 6786382"/>
              <a:gd name="connsiteY58" fmla="*/ 2703408 h 4833197"/>
              <a:gd name="connsiteX59" fmla="*/ 2813971 w 6786382"/>
              <a:gd name="connsiteY59" fmla="*/ 2888859 h 4833197"/>
              <a:gd name="connsiteX60" fmla="*/ 2879789 w 6786382"/>
              <a:gd name="connsiteY60" fmla="*/ 3063072 h 4833197"/>
              <a:gd name="connsiteX61" fmla="*/ 2978182 w 6786382"/>
              <a:gd name="connsiteY61" fmla="*/ 3214519 h 4833197"/>
              <a:gd name="connsiteX62" fmla="*/ 3096101 w 6786382"/>
              <a:gd name="connsiteY62" fmla="*/ 3342535 h 4833197"/>
              <a:gd name="connsiteX63" fmla="*/ 3360420 w 6786382"/>
              <a:gd name="connsiteY63" fmla="*/ 3545323 h 4833197"/>
              <a:gd name="connsiteX64" fmla="*/ 3930872 w 6786382"/>
              <a:gd name="connsiteY64" fmla="*/ 3828596 h 4833197"/>
              <a:gd name="connsiteX65" fmla="*/ 4212908 w 6786382"/>
              <a:gd name="connsiteY65" fmla="*/ 3939181 h 4833197"/>
              <a:gd name="connsiteX66" fmla="*/ 4492181 w 6786382"/>
              <a:gd name="connsiteY66" fmla="*/ 4050433 h 4833197"/>
              <a:gd name="connsiteX67" fmla="*/ 4631436 w 6786382"/>
              <a:gd name="connsiteY67" fmla="*/ 4106631 h 4833197"/>
              <a:gd name="connsiteX68" fmla="*/ 4770120 w 6786382"/>
              <a:gd name="connsiteY68" fmla="*/ 4163876 h 4833197"/>
              <a:gd name="connsiteX69" fmla="*/ 5046345 w 6786382"/>
              <a:gd name="connsiteY69" fmla="*/ 4279891 h 4833197"/>
              <a:gd name="connsiteX70" fmla="*/ 5183505 w 6786382"/>
              <a:gd name="connsiteY70" fmla="*/ 4339136 h 4833197"/>
              <a:gd name="connsiteX71" fmla="*/ 5320094 w 6786382"/>
              <a:gd name="connsiteY71" fmla="*/ 4399144 h 4833197"/>
              <a:gd name="connsiteX72" fmla="*/ 5455539 w 6786382"/>
              <a:gd name="connsiteY72" fmla="*/ 4460485 h 4833197"/>
              <a:gd name="connsiteX73" fmla="*/ 5589746 w 6786382"/>
              <a:gd name="connsiteY73" fmla="*/ 4523159 h 4833197"/>
              <a:gd name="connsiteX74" fmla="*/ 5759863 w 6786382"/>
              <a:gd name="connsiteY74" fmla="*/ 4606217 h 4833197"/>
              <a:gd name="connsiteX75" fmla="*/ 5721858 w 6786382"/>
              <a:gd name="connsiteY75" fmla="*/ 4652414 h 4833197"/>
              <a:gd name="connsiteX76" fmla="*/ 5807202 w 6786382"/>
              <a:gd name="connsiteY76" fmla="*/ 4833198 h 4833197"/>
              <a:gd name="connsiteX77" fmla="*/ 6675502 w 6786382"/>
              <a:gd name="connsiteY77" fmla="*/ 4833198 h 4833197"/>
              <a:gd name="connsiteX78" fmla="*/ 6751892 w 6786382"/>
              <a:gd name="connsiteY78" fmla="*/ 4642603 h 48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86382" h="4833197">
                <a:moveTo>
                  <a:pt x="6751892" y="4642603"/>
                </a:moveTo>
                <a:lnTo>
                  <a:pt x="6265450" y="4179021"/>
                </a:lnTo>
                <a:cubicBezTo>
                  <a:pt x="6218968" y="4134730"/>
                  <a:pt x="6144673" y="4139206"/>
                  <a:pt x="6103906" y="4188736"/>
                </a:cubicBezTo>
                <a:lnTo>
                  <a:pt x="6078189" y="4219883"/>
                </a:lnTo>
                <a:lnTo>
                  <a:pt x="6066663" y="4214454"/>
                </a:lnTo>
                <a:cubicBezTo>
                  <a:pt x="5970842" y="4171020"/>
                  <a:pt x="5875496" y="4130253"/>
                  <a:pt x="5780152" y="4091391"/>
                </a:cubicBezTo>
                <a:cubicBezTo>
                  <a:pt x="5732431" y="4072246"/>
                  <a:pt x="5684902" y="4052529"/>
                  <a:pt x="5637181" y="4033955"/>
                </a:cubicBezTo>
                <a:lnTo>
                  <a:pt x="5494115" y="3978424"/>
                </a:lnTo>
                <a:lnTo>
                  <a:pt x="5350955" y="3924703"/>
                </a:lnTo>
                <a:cubicBezTo>
                  <a:pt x="5303235" y="3906796"/>
                  <a:pt x="5255514" y="3888984"/>
                  <a:pt x="5207699" y="3871935"/>
                </a:cubicBezTo>
                <a:cubicBezTo>
                  <a:pt x="5112068" y="3837359"/>
                  <a:pt x="5016627" y="3802593"/>
                  <a:pt x="4920806" y="3769541"/>
                </a:cubicBezTo>
                <a:lnTo>
                  <a:pt x="4777169" y="3719344"/>
                </a:lnTo>
                <a:lnTo>
                  <a:pt x="4633341" y="3670291"/>
                </a:lnTo>
                <a:cubicBezTo>
                  <a:pt x="4537424" y="3637810"/>
                  <a:pt x="4441603" y="3604949"/>
                  <a:pt x="4345496" y="3573612"/>
                </a:cubicBezTo>
                <a:lnTo>
                  <a:pt x="4059365" y="3479219"/>
                </a:lnTo>
                <a:cubicBezTo>
                  <a:pt x="3876104" y="3417402"/>
                  <a:pt x="3697224" y="3345774"/>
                  <a:pt x="3535490" y="3254905"/>
                </a:cubicBezTo>
                <a:cubicBezTo>
                  <a:pt x="3454908" y="3209566"/>
                  <a:pt x="3378708" y="3159274"/>
                  <a:pt x="3312033" y="3102886"/>
                </a:cubicBezTo>
                <a:cubicBezTo>
                  <a:pt x="3245263" y="3046689"/>
                  <a:pt x="3188494" y="2984205"/>
                  <a:pt x="3148394" y="2916577"/>
                </a:cubicBezTo>
                <a:cubicBezTo>
                  <a:pt x="3108198" y="2848950"/>
                  <a:pt x="3085433" y="2776369"/>
                  <a:pt x="3081433" y="2698455"/>
                </a:cubicBezTo>
                <a:cubicBezTo>
                  <a:pt x="3077147" y="2620635"/>
                  <a:pt x="3092101" y="2537387"/>
                  <a:pt x="3120485" y="2453662"/>
                </a:cubicBezTo>
                <a:cubicBezTo>
                  <a:pt x="3148774" y="2369937"/>
                  <a:pt x="3190018" y="2286118"/>
                  <a:pt x="3237453" y="2203345"/>
                </a:cubicBezTo>
                <a:cubicBezTo>
                  <a:pt x="3284982" y="2120478"/>
                  <a:pt x="3338798" y="2038563"/>
                  <a:pt x="3394520" y="1954838"/>
                </a:cubicBezTo>
                <a:cubicBezTo>
                  <a:pt x="3422333" y="1912928"/>
                  <a:pt x="3450717" y="1870542"/>
                  <a:pt x="3478721" y="1826441"/>
                </a:cubicBezTo>
                <a:cubicBezTo>
                  <a:pt x="3506724" y="1782245"/>
                  <a:pt x="3534632" y="1736715"/>
                  <a:pt x="3560350" y="1685757"/>
                </a:cubicBezTo>
                <a:cubicBezTo>
                  <a:pt x="3566732" y="1672898"/>
                  <a:pt x="3572066" y="1661754"/>
                  <a:pt x="3577876" y="1649562"/>
                </a:cubicBezTo>
                <a:cubicBezTo>
                  <a:pt x="3583591" y="1637656"/>
                  <a:pt x="3589115" y="1625559"/>
                  <a:pt x="3594545" y="1613367"/>
                </a:cubicBezTo>
                <a:cubicBezTo>
                  <a:pt x="3605498" y="1589078"/>
                  <a:pt x="3615976" y="1564313"/>
                  <a:pt x="3625977" y="1539167"/>
                </a:cubicBezTo>
                <a:cubicBezTo>
                  <a:pt x="3645789" y="1488685"/>
                  <a:pt x="3663696" y="1436583"/>
                  <a:pt x="3676936" y="1381814"/>
                </a:cubicBezTo>
                <a:cubicBezTo>
                  <a:pt x="3690271" y="1327140"/>
                  <a:pt x="3699415" y="1269990"/>
                  <a:pt x="3701034" y="1211221"/>
                </a:cubicBezTo>
                <a:cubicBezTo>
                  <a:pt x="3702653" y="1152547"/>
                  <a:pt x="3696557" y="1092444"/>
                  <a:pt x="3681698" y="1034628"/>
                </a:cubicBezTo>
                <a:cubicBezTo>
                  <a:pt x="3667030" y="976716"/>
                  <a:pt x="3643122" y="921852"/>
                  <a:pt x="3613880" y="871845"/>
                </a:cubicBezTo>
                <a:cubicBezTo>
                  <a:pt x="3584448" y="821934"/>
                  <a:pt x="3549587" y="776786"/>
                  <a:pt x="3511868" y="736209"/>
                </a:cubicBezTo>
                <a:cubicBezTo>
                  <a:pt x="3474149" y="695442"/>
                  <a:pt x="3433572" y="658962"/>
                  <a:pt x="3391662" y="625434"/>
                </a:cubicBezTo>
                <a:cubicBezTo>
                  <a:pt x="3349752" y="591810"/>
                  <a:pt x="3306318" y="561330"/>
                  <a:pt x="3262027" y="532851"/>
                </a:cubicBezTo>
                <a:cubicBezTo>
                  <a:pt x="3173445" y="476082"/>
                  <a:pt x="3081814" y="427409"/>
                  <a:pt x="2988850" y="383308"/>
                </a:cubicBezTo>
                <a:cubicBezTo>
                  <a:pt x="2895791" y="339207"/>
                  <a:pt x="2801493" y="299774"/>
                  <a:pt x="2706243" y="263103"/>
                </a:cubicBezTo>
                <a:cubicBezTo>
                  <a:pt x="2609945" y="225860"/>
                  <a:pt x="2512124" y="194237"/>
                  <a:pt x="2413349" y="167472"/>
                </a:cubicBezTo>
                <a:cubicBezTo>
                  <a:pt x="2215801" y="113751"/>
                  <a:pt x="2015109" y="77651"/>
                  <a:pt x="1813846" y="52124"/>
                </a:cubicBezTo>
                <a:cubicBezTo>
                  <a:pt x="1612583" y="26597"/>
                  <a:pt x="1410462" y="12119"/>
                  <a:pt x="1208532" y="4975"/>
                </a:cubicBezTo>
                <a:cubicBezTo>
                  <a:pt x="1006507" y="-2073"/>
                  <a:pt x="804577" y="-1407"/>
                  <a:pt x="603028" y="5547"/>
                </a:cubicBezTo>
                <a:cubicBezTo>
                  <a:pt x="401574" y="12881"/>
                  <a:pt x="200216" y="25359"/>
                  <a:pt x="0" y="47171"/>
                </a:cubicBezTo>
                <a:cubicBezTo>
                  <a:pt x="200978" y="34503"/>
                  <a:pt x="402336" y="31169"/>
                  <a:pt x="603409" y="33169"/>
                </a:cubicBezTo>
                <a:cubicBezTo>
                  <a:pt x="804482" y="35360"/>
                  <a:pt x="1005364" y="43932"/>
                  <a:pt x="1205484" y="59934"/>
                </a:cubicBezTo>
                <a:cubicBezTo>
                  <a:pt x="1405509" y="76127"/>
                  <a:pt x="1604772" y="99558"/>
                  <a:pt x="1801749" y="133753"/>
                </a:cubicBezTo>
                <a:cubicBezTo>
                  <a:pt x="1998631" y="167853"/>
                  <a:pt x="2193512" y="212334"/>
                  <a:pt x="2382203" y="272913"/>
                </a:cubicBezTo>
                <a:cubicBezTo>
                  <a:pt x="2476500" y="303108"/>
                  <a:pt x="2569083" y="337779"/>
                  <a:pt x="2658904" y="377403"/>
                </a:cubicBezTo>
                <a:cubicBezTo>
                  <a:pt x="2749582" y="418074"/>
                  <a:pt x="2838926" y="461413"/>
                  <a:pt x="2925509" y="508371"/>
                </a:cubicBezTo>
                <a:cubicBezTo>
                  <a:pt x="3011996" y="555330"/>
                  <a:pt x="3095911" y="606193"/>
                  <a:pt x="3173921" y="662581"/>
                </a:cubicBezTo>
                <a:cubicBezTo>
                  <a:pt x="3212878" y="690775"/>
                  <a:pt x="3250406" y="720398"/>
                  <a:pt x="3285363" y="751735"/>
                </a:cubicBezTo>
                <a:cubicBezTo>
                  <a:pt x="3320415" y="783072"/>
                  <a:pt x="3353086" y="816029"/>
                  <a:pt x="3381851" y="850890"/>
                </a:cubicBezTo>
                <a:cubicBezTo>
                  <a:pt x="3439668" y="920423"/>
                  <a:pt x="3481388" y="997480"/>
                  <a:pt x="3496913" y="1077966"/>
                </a:cubicBezTo>
                <a:cubicBezTo>
                  <a:pt x="3513106" y="1158453"/>
                  <a:pt x="3503962" y="1243035"/>
                  <a:pt x="3477863" y="1327998"/>
                </a:cubicBezTo>
                <a:cubicBezTo>
                  <a:pt x="3451955" y="1412865"/>
                  <a:pt x="3410236" y="1498400"/>
                  <a:pt x="3363659" y="1580982"/>
                </a:cubicBezTo>
                <a:cubicBezTo>
                  <a:pt x="3341846" y="1618796"/>
                  <a:pt x="3315081" y="1658039"/>
                  <a:pt x="3286982" y="1697377"/>
                </a:cubicBezTo>
                <a:cubicBezTo>
                  <a:pt x="3258788" y="1736811"/>
                  <a:pt x="3228975" y="1776530"/>
                  <a:pt x="3198781" y="1816916"/>
                </a:cubicBezTo>
                <a:cubicBezTo>
                  <a:pt x="3138392" y="1897688"/>
                  <a:pt x="3076766" y="1980841"/>
                  <a:pt x="3019044" y="2069710"/>
                </a:cubicBezTo>
                <a:cubicBezTo>
                  <a:pt x="2961513" y="2158578"/>
                  <a:pt x="2907316" y="2253256"/>
                  <a:pt x="2865025" y="2358222"/>
                </a:cubicBezTo>
                <a:cubicBezTo>
                  <a:pt x="2843974" y="2410705"/>
                  <a:pt x="2825972" y="2465759"/>
                  <a:pt x="2813018" y="2523481"/>
                </a:cubicBezTo>
                <a:cubicBezTo>
                  <a:pt x="2800064" y="2581107"/>
                  <a:pt x="2792445" y="2641686"/>
                  <a:pt x="2792159" y="2703408"/>
                </a:cubicBezTo>
                <a:cubicBezTo>
                  <a:pt x="2791778" y="2765130"/>
                  <a:pt x="2798921" y="2827899"/>
                  <a:pt x="2813971" y="2888859"/>
                </a:cubicBezTo>
                <a:cubicBezTo>
                  <a:pt x="2828925" y="2949724"/>
                  <a:pt x="2851595" y="3008493"/>
                  <a:pt x="2879789" y="3063072"/>
                </a:cubicBezTo>
                <a:cubicBezTo>
                  <a:pt x="2907983" y="3117650"/>
                  <a:pt x="2941606" y="3168037"/>
                  <a:pt x="2978182" y="3214519"/>
                </a:cubicBezTo>
                <a:cubicBezTo>
                  <a:pt x="3014948" y="3260811"/>
                  <a:pt x="3054668" y="3303388"/>
                  <a:pt x="3096101" y="3342535"/>
                </a:cubicBezTo>
                <a:cubicBezTo>
                  <a:pt x="3179159" y="3420926"/>
                  <a:pt x="3268695" y="3486744"/>
                  <a:pt x="3360420" y="3545323"/>
                </a:cubicBezTo>
                <a:cubicBezTo>
                  <a:pt x="3544157" y="3662099"/>
                  <a:pt x="3736658" y="3750777"/>
                  <a:pt x="3930872" y="3828596"/>
                </a:cubicBezTo>
                <a:lnTo>
                  <a:pt x="4212908" y="3939181"/>
                </a:lnTo>
                <a:cubicBezTo>
                  <a:pt x="4306443" y="3975472"/>
                  <a:pt x="4399217" y="4013095"/>
                  <a:pt x="4492181" y="4050433"/>
                </a:cubicBezTo>
                <a:lnTo>
                  <a:pt x="4631436" y="4106631"/>
                </a:lnTo>
                <a:lnTo>
                  <a:pt x="4770120" y="4163876"/>
                </a:lnTo>
                <a:cubicBezTo>
                  <a:pt x="4862798" y="4201595"/>
                  <a:pt x="4954524" y="4240933"/>
                  <a:pt x="5046345" y="4279891"/>
                </a:cubicBezTo>
                <a:cubicBezTo>
                  <a:pt x="5092351" y="4299226"/>
                  <a:pt x="5137976" y="4319134"/>
                  <a:pt x="5183505" y="4339136"/>
                </a:cubicBezTo>
                <a:lnTo>
                  <a:pt x="5320094" y="4399144"/>
                </a:lnTo>
                <a:lnTo>
                  <a:pt x="5455539" y="4460485"/>
                </a:lnTo>
                <a:cubicBezTo>
                  <a:pt x="5500688" y="4480964"/>
                  <a:pt x="5544979" y="4502299"/>
                  <a:pt x="5589746" y="4523159"/>
                </a:cubicBezTo>
                <a:cubicBezTo>
                  <a:pt x="5647182" y="4550306"/>
                  <a:pt x="5703856" y="4578023"/>
                  <a:pt x="5759863" y="4606217"/>
                </a:cubicBezTo>
                <a:lnTo>
                  <a:pt x="5721858" y="4652414"/>
                </a:lnTo>
                <a:cubicBezTo>
                  <a:pt x="5662422" y="4724518"/>
                  <a:pt x="5713762" y="4833198"/>
                  <a:pt x="5807202" y="4833198"/>
                </a:cubicBezTo>
                <a:lnTo>
                  <a:pt x="6675502" y="4833198"/>
                </a:lnTo>
                <a:cubicBezTo>
                  <a:pt x="6775419" y="4833103"/>
                  <a:pt x="6824091" y="4711373"/>
                  <a:pt x="6751892" y="4642603"/>
                </a:cubicBezTo>
                <a:close/>
              </a:path>
            </a:pathLst>
          </a:custGeom>
          <a:solidFill>
            <a:schemeClr val="bg1">
              <a:lumMod val="75000"/>
            </a:schemeClr>
          </a:solidFill>
          <a:ln w="9525" cap="flat">
            <a:noFill/>
            <a:prstDash val="solid"/>
            <a:miter/>
          </a:ln>
        </p:spPr>
        <p:txBody>
          <a:bodyPr rtlCol="0" anchor="ctr"/>
          <a:lstStyle/>
          <a:p>
            <a:endParaRPr lang="es-CO"/>
          </a:p>
        </p:txBody>
      </p:sp>
      <p:grpSp>
        <p:nvGrpSpPr>
          <p:cNvPr id="54" name="Grupo 53"/>
          <p:cNvGrpSpPr/>
          <p:nvPr userDrawn="1"/>
        </p:nvGrpSpPr>
        <p:grpSpPr>
          <a:xfrm>
            <a:off x="3712011" y="1297043"/>
            <a:ext cx="4433914" cy="1353765"/>
            <a:chOff x="3712011" y="1297043"/>
            <a:chExt cx="4433914" cy="1353765"/>
          </a:xfrm>
        </p:grpSpPr>
        <p:sp>
          <p:nvSpPr>
            <p:cNvPr id="55" name="Elipse 54">
              <a:extLst>
                <a:ext uri="{FF2B5EF4-FFF2-40B4-BE49-F238E27FC236}">
                  <a16:creationId xmlns:a16="http://schemas.microsoft.com/office/drawing/2014/main" id="{6154D79C-DCF9-44C4-96D7-741A03CEBF18}"/>
                </a:ext>
              </a:extLst>
            </p:cNvPr>
            <p:cNvSpPr/>
            <p:nvPr/>
          </p:nvSpPr>
          <p:spPr>
            <a:xfrm>
              <a:off x="3887229" y="2437418"/>
              <a:ext cx="512140" cy="213390"/>
            </a:xfrm>
            <a:prstGeom prst="ellipse">
              <a:avLst/>
            </a:prstGeom>
            <a:solidFill>
              <a:schemeClr val="bg1"/>
            </a:solidFill>
            <a:ln w="82550" cmpd="tri">
              <a:solidFill>
                <a:srgbClr val="5B9BD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56" name="Grupo 55">
              <a:extLst>
                <a:ext uri="{FF2B5EF4-FFF2-40B4-BE49-F238E27FC236}">
                  <a16:creationId xmlns:a16="http://schemas.microsoft.com/office/drawing/2014/main" id="{953451D9-3B76-4A4F-81FC-21C92DEB105E}"/>
                </a:ext>
              </a:extLst>
            </p:cNvPr>
            <p:cNvGrpSpPr/>
            <p:nvPr/>
          </p:nvGrpSpPr>
          <p:grpSpPr>
            <a:xfrm>
              <a:off x="3712011" y="1297043"/>
              <a:ext cx="901947" cy="1026552"/>
              <a:chOff x="3132826" y="1225098"/>
              <a:chExt cx="922834" cy="1050324"/>
            </a:xfrm>
          </p:grpSpPr>
          <p:grpSp>
            <p:nvGrpSpPr>
              <p:cNvPr id="58" name="Grupo 57">
                <a:extLst>
                  <a:ext uri="{FF2B5EF4-FFF2-40B4-BE49-F238E27FC236}">
                    <a16:creationId xmlns:a16="http://schemas.microsoft.com/office/drawing/2014/main" id="{519D4D1A-E11F-4577-8A86-2323B9A46236}"/>
                  </a:ext>
                </a:extLst>
              </p:cNvPr>
              <p:cNvGrpSpPr/>
              <p:nvPr/>
            </p:nvGrpSpPr>
            <p:grpSpPr>
              <a:xfrm>
                <a:off x="3132826" y="1225098"/>
                <a:ext cx="922834" cy="1050324"/>
                <a:chOff x="3132826" y="1226150"/>
                <a:chExt cx="922834" cy="1050324"/>
              </a:xfrm>
            </p:grpSpPr>
            <p:sp>
              <p:nvSpPr>
                <p:cNvPr id="60" name="Elipse 59">
                  <a:extLst>
                    <a:ext uri="{FF2B5EF4-FFF2-40B4-BE49-F238E27FC236}">
                      <a16:creationId xmlns:a16="http://schemas.microsoft.com/office/drawing/2014/main" id="{F04AC5CB-6A3D-412D-AE47-44F4DF9D39F7}"/>
                    </a:ext>
                  </a:extLst>
                </p:cNvPr>
                <p:cNvSpPr/>
                <p:nvPr/>
              </p:nvSpPr>
              <p:spPr>
                <a:xfrm>
                  <a:off x="3132826" y="1226150"/>
                  <a:ext cx="922834" cy="902169"/>
                </a:xfrm>
                <a:prstGeom prst="ellipse">
                  <a:avLst/>
                </a:prstGeom>
                <a:solidFill>
                  <a:srgbClr val="5B9BD5"/>
                </a:solidFill>
                <a:ln w="666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Triángulo isósceles 60">
                  <a:extLst>
                    <a:ext uri="{FF2B5EF4-FFF2-40B4-BE49-F238E27FC236}">
                      <a16:creationId xmlns:a16="http://schemas.microsoft.com/office/drawing/2014/main" id="{38B8CF0F-A520-4019-90E5-C1EA99D5AD52}"/>
                    </a:ext>
                  </a:extLst>
                </p:cNvPr>
                <p:cNvSpPr/>
                <p:nvPr/>
              </p:nvSpPr>
              <p:spPr>
                <a:xfrm rot="10800000">
                  <a:off x="3394827" y="2063637"/>
                  <a:ext cx="398833" cy="212837"/>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9" name="Elipse 58">
                <a:extLst>
                  <a:ext uri="{FF2B5EF4-FFF2-40B4-BE49-F238E27FC236}">
                    <a16:creationId xmlns:a16="http://schemas.microsoft.com/office/drawing/2014/main" id="{2C7F1342-C590-4124-8578-85392304BDD8}"/>
                  </a:ext>
                </a:extLst>
              </p:cNvPr>
              <p:cNvSpPr/>
              <p:nvPr/>
            </p:nvSpPr>
            <p:spPr>
              <a:xfrm>
                <a:off x="3288600" y="1373254"/>
                <a:ext cx="611286" cy="597596"/>
              </a:xfrm>
              <a:prstGeom prst="ellipse">
                <a:avLst/>
              </a:prstGeom>
              <a:solidFill>
                <a:schemeClr val="bg1"/>
              </a:solidFill>
              <a:ln w="66675" cmpd="sng">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rgbClr val="5B9BD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cxnSp>
          <p:nvCxnSpPr>
            <p:cNvPr id="57" name="Conector recto 56">
              <a:extLst>
                <a:ext uri="{FF2B5EF4-FFF2-40B4-BE49-F238E27FC236}">
                  <a16:creationId xmlns:a16="http://schemas.microsoft.com/office/drawing/2014/main" id="{6F121AE8-CAFB-435E-92DF-F9DE3B95B112}"/>
                </a:ext>
              </a:extLst>
            </p:cNvPr>
            <p:cNvCxnSpPr>
              <a:cxnSpLocks/>
            </p:cNvCxnSpPr>
            <p:nvPr/>
          </p:nvCxnSpPr>
          <p:spPr>
            <a:xfrm flipH="1">
              <a:off x="4272656" y="2427505"/>
              <a:ext cx="3873269" cy="0"/>
            </a:xfrm>
            <a:prstGeom prst="line">
              <a:avLst/>
            </a:prstGeom>
            <a:ln w="15875">
              <a:solidFill>
                <a:srgbClr val="5B9BD5"/>
              </a:solidFill>
            </a:ln>
          </p:spPr>
          <p:style>
            <a:lnRef idx="1">
              <a:schemeClr val="accent1"/>
            </a:lnRef>
            <a:fillRef idx="0">
              <a:schemeClr val="accent1"/>
            </a:fillRef>
            <a:effectRef idx="0">
              <a:schemeClr val="accent1"/>
            </a:effectRef>
            <a:fontRef idx="minor">
              <a:schemeClr val="tx1"/>
            </a:fontRef>
          </p:style>
        </p:cxnSp>
      </p:grpSp>
      <p:grpSp>
        <p:nvGrpSpPr>
          <p:cNvPr id="62" name="Grupo 61"/>
          <p:cNvGrpSpPr/>
          <p:nvPr userDrawn="1"/>
        </p:nvGrpSpPr>
        <p:grpSpPr>
          <a:xfrm>
            <a:off x="2188101" y="3773828"/>
            <a:ext cx="4820154" cy="1470189"/>
            <a:chOff x="2188101" y="3773828"/>
            <a:chExt cx="4820154" cy="1470189"/>
          </a:xfrm>
        </p:grpSpPr>
        <p:sp>
          <p:nvSpPr>
            <p:cNvPr id="63" name="Elipse 62">
              <a:extLst>
                <a:ext uri="{FF2B5EF4-FFF2-40B4-BE49-F238E27FC236}">
                  <a16:creationId xmlns:a16="http://schemas.microsoft.com/office/drawing/2014/main" id="{064B77BF-8C7D-4048-85F6-0A79DBF29B44}"/>
                </a:ext>
              </a:extLst>
            </p:cNvPr>
            <p:cNvSpPr/>
            <p:nvPr/>
          </p:nvSpPr>
          <p:spPr>
            <a:xfrm>
              <a:off x="6069824" y="4882353"/>
              <a:ext cx="867999" cy="361664"/>
            </a:xfrm>
            <a:prstGeom prst="ellipse">
              <a:avLst/>
            </a:prstGeom>
            <a:solidFill>
              <a:schemeClr val="bg1"/>
            </a:solidFill>
            <a:ln w="82550" cmpd="tri">
              <a:solidFill>
                <a:srgbClr val="ED7D3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4" name="Grupo 63">
              <a:extLst>
                <a:ext uri="{FF2B5EF4-FFF2-40B4-BE49-F238E27FC236}">
                  <a16:creationId xmlns:a16="http://schemas.microsoft.com/office/drawing/2014/main" id="{BB2446D4-EEF4-455D-9F91-80F8059A032A}"/>
                </a:ext>
              </a:extLst>
            </p:cNvPr>
            <p:cNvGrpSpPr/>
            <p:nvPr/>
          </p:nvGrpSpPr>
          <p:grpSpPr>
            <a:xfrm>
              <a:off x="6106308" y="3773828"/>
              <a:ext cx="901947" cy="1024470"/>
              <a:chOff x="3132826" y="1225098"/>
              <a:chExt cx="922834" cy="1048194"/>
            </a:xfrm>
          </p:grpSpPr>
          <p:grpSp>
            <p:nvGrpSpPr>
              <p:cNvPr id="66" name="Grupo 65">
                <a:extLst>
                  <a:ext uri="{FF2B5EF4-FFF2-40B4-BE49-F238E27FC236}">
                    <a16:creationId xmlns:a16="http://schemas.microsoft.com/office/drawing/2014/main" id="{DADEDB00-B068-474A-B55A-7FE2F3D93AE9}"/>
                  </a:ext>
                </a:extLst>
              </p:cNvPr>
              <p:cNvGrpSpPr/>
              <p:nvPr/>
            </p:nvGrpSpPr>
            <p:grpSpPr>
              <a:xfrm>
                <a:off x="3132826" y="1225098"/>
                <a:ext cx="922834" cy="1048194"/>
                <a:chOff x="3132826" y="1226150"/>
                <a:chExt cx="922834" cy="1048194"/>
              </a:xfrm>
            </p:grpSpPr>
            <p:sp>
              <p:nvSpPr>
                <p:cNvPr id="68" name="Elipse 67">
                  <a:extLst>
                    <a:ext uri="{FF2B5EF4-FFF2-40B4-BE49-F238E27FC236}">
                      <a16:creationId xmlns:a16="http://schemas.microsoft.com/office/drawing/2014/main" id="{26024A7B-724A-4B96-8FDF-708982B360D3}"/>
                    </a:ext>
                  </a:extLst>
                </p:cNvPr>
                <p:cNvSpPr/>
                <p:nvPr/>
              </p:nvSpPr>
              <p:spPr>
                <a:xfrm>
                  <a:off x="3132826" y="1226150"/>
                  <a:ext cx="922834" cy="902169"/>
                </a:xfrm>
                <a:prstGeom prst="ellipse">
                  <a:avLst/>
                </a:prstGeom>
                <a:solidFill>
                  <a:srgbClr val="ED7D31"/>
                </a:solidFill>
                <a:ln w="666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Triángulo isósceles 68">
                  <a:extLst>
                    <a:ext uri="{FF2B5EF4-FFF2-40B4-BE49-F238E27FC236}">
                      <a16:creationId xmlns:a16="http://schemas.microsoft.com/office/drawing/2014/main" id="{043DF35D-97E0-4BF6-B5E8-F888C61C73A8}"/>
                    </a:ext>
                  </a:extLst>
                </p:cNvPr>
                <p:cNvSpPr/>
                <p:nvPr/>
              </p:nvSpPr>
              <p:spPr>
                <a:xfrm rot="10800000">
                  <a:off x="3394826" y="2061507"/>
                  <a:ext cx="398833" cy="212837"/>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67" name="Elipse 66">
                <a:extLst>
                  <a:ext uri="{FF2B5EF4-FFF2-40B4-BE49-F238E27FC236}">
                    <a16:creationId xmlns:a16="http://schemas.microsoft.com/office/drawing/2014/main" id="{7172D512-4A60-4003-AA43-8CD838F6E7F3}"/>
                  </a:ext>
                </a:extLst>
              </p:cNvPr>
              <p:cNvSpPr/>
              <p:nvPr/>
            </p:nvSpPr>
            <p:spPr>
              <a:xfrm>
                <a:off x="3288600" y="1373254"/>
                <a:ext cx="611286" cy="597596"/>
              </a:xfrm>
              <a:prstGeom prst="ellipse">
                <a:avLst/>
              </a:prstGeom>
              <a:solidFill>
                <a:schemeClr val="bg1"/>
              </a:solidFill>
              <a:ln w="66675" cmpd="sng">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rgbClr val="ED7D3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cxnSp>
          <p:nvCxnSpPr>
            <p:cNvPr id="65" name="Conector recto 64">
              <a:extLst>
                <a:ext uri="{FF2B5EF4-FFF2-40B4-BE49-F238E27FC236}">
                  <a16:creationId xmlns:a16="http://schemas.microsoft.com/office/drawing/2014/main" id="{E8A855C9-80F1-41A5-8C42-FECCD0BF370B}"/>
                </a:ext>
              </a:extLst>
            </p:cNvPr>
            <p:cNvCxnSpPr>
              <a:cxnSpLocks/>
            </p:cNvCxnSpPr>
            <p:nvPr/>
          </p:nvCxnSpPr>
          <p:spPr>
            <a:xfrm flipH="1" flipV="1">
              <a:off x="2188101" y="5138481"/>
              <a:ext cx="3892813" cy="14907"/>
            </a:xfrm>
            <a:prstGeom prst="line">
              <a:avLst/>
            </a:prstGeom>
            <a:ln w="15875">
              <a:solidFill>
                <a:srgbClr val="ED7D31"/>
              </a:solidFill>
            </a:ln>
          </p:spPr>
          <p:style>
            <a:lnRef idx="1">
              <a:schemeClr val="accent1"/>
            </a:lnRef>
            <a:fillRef idx="0">
              <a:schemeClr val="accent1"/>
            </a:fillRef>
            <a:effectRef idx="0">
              <a:schemeClr val="accent1"/>
            </a:effectRef>
            <a:fontRef idx="minor">
              <a:schemeClr val="tx1"/>
            </a:fontRef>
          </p:style>
        </p:cxnSp>
      </p:grpSp>
      <p:grpSp>
        <p:nvGrpSpPr>
          <p:cNvPr id="70" name="Grupo 69"/>
          <p:cNvGrpSpPr/>
          <p:nvPr userDrawn="1"/>
        </p:nvGrpSpPr>
        <p:grpSpPr>
          <a:xfrm>
            <a:off x="1539945" y="2579691"/>
            <a:ext cx="4557741" cy="1387729"/>
            <a:chOff x="1539945" y="2579691"/>
            <a:chExt cx="4557741" cy="1387729"/>
          </a:xfrm>
        </p:grpSpPr>
        <p:sp>
          <p:nvSpPr>
            <p:cNvPr id="71" name="Elipse 70">
              <a:extLst>
                <a:ext uri="{FF2B5EF4-FFF2-40B4-BE49-F238E27FC236}">
                  <a16:creationId xmlns:a16="http://schemas.microsoft.com/office/drawing/2014/main" id="{24F206B6-6694-444E-9160-C7A7288BB681}"/>
                </a:ext>
              </a:extLst>
            </p:cNvPr>
            <p:cNvSpPr/>
            <p:nvPr/>
          </p:nvSpPr>
          <p:spPr>
            <a:xfrm>
              <a:off x="5402968" y="3677956"/>
              <a:ext cx="694718" cy="289464"/>
            </a:xfrm>
            <a:prstGeom prst="ellipse">
              <a:avLst/>
            </a:prstGeom>
            <a:solidFill>
              <a:schemeClr val="bg1"/>
            </a:solidFill>
            <a:ln w="82550" cmpd="tri">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72" name="Grupo 71">
              <a:extLst>
                <a:ext uri="{FF2B5EF4-FFF2-40B4-BE49-F238E27FC236}">
                  <a16:creationId xmlns:a16="http://schemas.microsoft.com/office/drawing/2014/main" id="{1259B94E-D892-4FBE-98AA-A92DCCEA7FBA}"/>
                </a:ext>
              </a:extLst>
            </p:cNvPr>
            <p:cNvGrpSpPr/>
            <p:nvPr/>
          </p:nvGrpSpPr>
          <p:grpSpPr>
            <a:xfrm>
              <a:off x="4815772" y="2579691"/>
              <a:ext cx="901947" cy="985760"/>
              <a:chOff x="3132826" y="1225098"/>
              <a:chExt cx="922834" cy="1008587"/>
            </a:xfrm>
          </p:grpSpPr>
          <p:grpSp>
            <p:nvGrpSpPr>
              <p:cNvPr id="74" name="Grupo 73">
                <a:extLst>
                  <a:ext uri="{FF2B5EF4-FFF2-40B4-BE49-F238E27FC236}">
                    <a16:creationId xmlns:a16="http://schemas.microsoft.com/office/drawing/2014/main" id="{AF6CA9E2-DDA5-41C1-ABA0-AD9F8C4B1187}"/>
                  </a:ext>
                </a:extLst>
              </p:cNvPr>
              <p:cNvGrpSpPr/>
              <p:nvPr/>
            </p:nvGrpSpPr>
            <p:grpSpPr>
              <a:xfrm>
                <a:off x="3132826" y="1225098"/>
                <a:ext cx="922834" cy="1008587"/>
                <a:chOff x="3132826" y="1226150"/>
                <a:chExt cx="922834" cy="1008587"/>
              </a:xfrm>
            </p:grpSpPr>
            <p:sp>
              <p:nvSpPr>
                <p:cNvPr id="76" name="Elipse 75">
                  <a:extLst>
                    <a:ext uri="{FF2B5EF4-FFF2-40B4-BE49-F238E27FC236}">
                      <a16:creationId xmlns:a16="http://schemas.microsoft.com/office/drawing/2014/main" id="{35A4039D-FAEB-46BA-9FE1-8DBBECFCFC5E}"/>
                    </a:ext>
                  </a:extLst>
                </p:cNvPr>
                <p:cNvSpPr/>
                <p:nvPr/>
              </p:nvSpPr>
              <p:spPr>
                <a:xfrm>
                  <a:off x="3132826" y="1226150"/>
                  <a:ext cx="922834" cy="902169"/>
                </a:xfrm>
                <a:prstGeom prst="ellipse">
                  <a:avLst/>
                </a:prstGeom>
                <a:solidFill>
                  <a:srgbClr val="FFC000"/>
                </a:solidFill>
                <a:ln w="666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Triángulo isósceles 76">
                  <a:extLst>
                    <a:ext uri="{FF2B5EF4-FFF2-40B4-BE49-F238E27FC236}">
                      <a16:creationId xmlns:a16="http://schemas.microsoft.com/office/drawing/2014/main" id="{0800398F-DC93-4012-BEED-A214B29FBC60}"/>
                    </a:ext>
                  </a:extLst>
                </p:cNvPr>
                <p:cNvSpPr/>
                <p:nvPr/>
              </p:nvSpPr>
              <p:spPr>
                <a:xfrm rot="9338601">
                  <a:off x="3602158" y="2021900"/>
                  <a:ext cx="398833" cy="212837"/>
                </a:xfrm>
                <a:prstGeom prst="triangle">
                  <a:avLst>
                    <a:gd name="adj" fmla="val 4895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75" name="Elipse 74">
                <a:extLst>
                  <a:ext uri="{FF2B5EF4-FFF2-40B4-BE49-F238E27FC236}">
                    <a16:creationId xmlns:a16="http://schemas.microsoft.com/office/drawing/2014/main" id="{78EFC8CE-4591-4CCC-919F-725E14EA0B83}"/>
                  </a:ext>
                </a:extLst>
              </p:cNvPr>
              <p:cNvSpPr/>
              <p:nvPr/>
            </p:nvSpPr>
            <p:spPr>
              <a:xfrm>
                <a:off x="3288600" y="1373254"/>
                <a:ext cx="611286" cy="597596"/>
              </a:xfrm>
              <a:prstGeom prst="ellipse">
                <a:avLst/>
              </a:prstGeom>
              <a:solidFill>
                <a:schemeClr val="bg1"/>
              </a:solidFill>
              <a:ln w="66675" cmpd="sng">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cxnSp>
          <p:nvCxnSpPr>
            <p:cNvPr id="73" name="Conector recto 72">
              <a:extLst>
                <a:ext uri="{FF2B5EF4-FFF2-40B4-BE49-F238E27FC236}">
                  <a16:creationId xmlns:a16="http://schemas.microsoft.com/office/drawing/2014/main" id="{71F73998-451D-407B-9924-F9D6C8DF7610}"/>
                </a:ext>
              </a:extLst>
            </p:cNvPr>
            <p:cNvCxnSpPr>
              <a:cxnSpLocks/>
            </p:cNvCxnSpPr>
            <p:nvPr/>
          </p:nvCxnSpPr>
          <p:spPr>
            <a:xfrm flipH="1">
              <a:off x="1539945" y="3822688"/>
              <a:ext cx="3863025"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8" name="Grupo 77"/>
          <p:cNvGrpSpPr/>
          <p:nvPr userDrawn="1"/>
        </p:nvGrpSpPr>
        <p:grpSpPr>
          <a:xfrm>
            <a:off x="7179348" y="4408996"/>
            <a:ext cx="1407398" cy="1441085"/>
            <a:chOff x="7179348" y="4408996"/>
            <a:chExt cx="1407398" cy="1441085"/>
          </a:xfrm>
        </p:grpSpPr>
        <p:sp>
          <p:nvSpPr>
            <p:cNvPr id="79" name="Elipse 78">
              <a:extLst>
                <a:ext uri="{FF2B5EF4-FFF2-40B4-BE49-F238E27FC236}">
                  <a16:creationId xmlns:a16="http://schemas.microsoft.com/office/drawing/2014/main" id="{8FF730C4-D69E-4887-B9F4-0B9AD58FAFBD}"/>
                </a:ext>
              </a:extLst>
            </p:cNvPr>
            <p:cNvSpPr/>
            <p:nvPr/>
          </p:nvSpPr>
          <p:spPr>
            <a:xfrm>
              <a:off x="7718747" y="5488417"/>
              <a:ext cx="867999" cy="361664"/>
            </a:xfrm>
            <a:prstGeom prst="ellipse">
              <a:avLst/>
            </a:prstGeom>
            <a:solidFill>
              <a:schemeClr val="bg1"/>
            </a:solidFill>
            <a:ln w="82550" cmpd="tri">
              <a:solidFill>
                <a:srgbClr val="4472C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80" name="Grupo 79">
              <a:extLst>
                <a:ext uri="{FF2B5EF4-FFF2-40B4-BE49-F238E27FC236}">
                  <a16:creationId xmlns:a16="http://schemas.microsoft.com/office/drawing/2014/main" id="{EC2CB9D3-0446-475F-A106-6D92BDC8CB37}"/>
                </a:ext>
              </a:extLst>
            </p:cNvPr>
            <p:cNvGrpSpPr/>
            <p:nvPr/>
          </p:nvGrpSpPr>
          <p:grpSpPr>
            <a:xfrm>
              <a:off x="7179348" y="4408996"/>
              <a:ext cx="901947" cy="995011"/>
              <a:chOff x="3132826" y="1225098"/>
              <a:chExt cx="922834" cy="1018053"/>
            </a:xfrm>
          </p:grpSpPr>
          <p:grpSp>
            <p:nvGrpSpPr>
              <p:cNvPr id="81" name="Grupo 80">
                <a:extLst>
                  <a:ext uri="{FF2B5EF4-FFF2-40B4-BE49-F238E27FC236}">
                    <a16:creationId xmlns:a16="http://schemas.microsoft.com/office/drawing/2014/main" id="{818C1587-98EF-471C-A603-9A7D907DBE39}"/>
                  </a:ext>
                </a:extLst>
              </p:cNvPr>
              <p:cNvGrpSpPr/>
              <p:nvPr/>
            </p:nvGrpSpPr>
            <p:grpSpPr>
              <a:xfrm>
                <a:off x="3132826" y="1225098"/>
                <a:ext cx="922834" cy="1018053"/>
                <a:chOff x="3132826" y="1226150"/>
                <a:chExt cx="922834" cy="1018053"/>
              </a:xfrm>
            </p:grpSpPr>
            <p:sp>
              <p:nvSpPr>
                <p:cNvPr id="83" name="Elipse 82">
                  <a:extLst>
                    <a:ext uri="{FF2B5EF4-FFF2-40B4-BE49-F238E27FC236}">
                      <a16:creationId xmlns:a16="http://schemas.microsoft.com/office/drawing/2014/main" id="{6F454E0D-6FF5-4D7D-90BC-F323FBD2A898}"/>
                    </a:ext>
                  </a:extLst>
                </p:cNvPr>
                <p:cNvSpPr/>
                <p:nvPr/>
              </p:nvSpPr>
              <p:spPr>
                <a:xfrm>
                  <a:off x="3132826" y="1226150"/>
                  <a:ext cx="922834" cy="902169"/>
                </a:xfrm>
                <a:prstGeom prst="ellipse">
                  <a:avLst/>
                </a:prstGeom>
                <a:solidFill>
                  <a:srgbClr val="4472C4"/>
                </a:solidFill>
                <a:ln w="66675" cmpd="sng">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4" name="Triángulo isósceles 83">
                  <a:extLst>
                    <a:ext uri="{FF2B5EF4-FFF2-40B4-BE49-F238E27FC236}">
                      <a16:creationId xmlns:a16="http://schemas.microsoft.com/office/drawing/2014/main" id="{4B58DB75-FABA-468D-AD80-7A5F7185834C}"/>
                    </a:ext>
                  </a:extLst>
                </p:cNvPr>
                <p:cNvSpPr/>
                <p:nvPr/>
              </p:nvSpPr>
              <p:spPr>
                <a:xfrm rot="9652432">
                  <a:off x="3579722" y="2031366"/>
                  <a:ext cx="398833" cy="212837"/>
                </a:xfrm>
                <a:prstGeom prst="triangl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2" name="Elipse 81">
                <a:extLst>
                  <a:ext uri="{FF2B5EF4-FFF2-40B4-BE49-F238E27FC236}">
                    <a16:creationId xmlns:a16="http://schemas.microsoft.com/office/drawing/2014/main" id="{E78FB448-4EDA-4E78-B6A7-1275E952D52D}"/>
                  </a:ext>
                </a:extLst>
              </p:cNvPr>
              <p:cNvSpPr/>
              <p:nvPr/>
            </p:nvSpPr>
            <p:spPr>
              <a:xfrm>
                <a:off x="3288600" y="1373254"/>
                <a:ext cx="611286" cy="597596"/>
              </a:xfrm>
              <a:prstGeom prst="ellipse">
                <a:avLst/>
              </a:prstGeom>
              <a:solidFill>
                <a:schemeClr val="bg1"/>
              </a:solidFill>
              <a:ln w="66675" cmpd="sng">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solidFill>
                    <a:srgbClr val="4472C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cxnSp>
        <p:nvCxnSpPr>
          <p:cNvPr id="85" name="Conector recto 84">
            <a:extLst>
              <a:ext uri="{FF2B5EF4-FFF2-40B4-BE49-F238E27FC236}">
                <a16:creationId xmlns:a16="http://schemas.microsoft.com/office/drawing/2014/main" id="{E30068AB-2482-442C-A8E4-310AC888CF04}"/>
              </a:ext>
            </a:extLst>
          </p:cNvPr>
          <p:cNvCxnSpPr>
            <a:cxnSpLocks/>
          </p:cNvCxnSpPr>
          <p:nvPr userDrawn="1"/>
        </p:nvCxnSpPr>
        <p:spPr>
          <a:xfrm flipH="1">
            <a:off x="8472264" y="5517232"/>
            <a:ext cx="2448272" cy="0"/>
          </a:xfrm>
          <a:prstGeom prst="line">
            <a:avLst/>
          </a:prstGeom>
          <a:ln w="15875">
            <a:solidFill>
              <a:srgbClr val="4472C4"/>
            </a:solidFill>
          </a:ln>
        </p:spPr>
        <p:style>
          <a:lnRef idx="1">
            <a:schemeClr val="accent1"/>
          </a:lnRef>
          <a:fillRef idx="0">
            <a:schemeClr val="accent1"/>
          </a:fillRef>
          <a:effectRef idx="0">
            <a:schemeClr val="accent1"/>
          </a:effectRef>
          <a:fontRef idx="minor">
            <a:schemeClr val="tx1"/>
          </a:fontRef>
        </p:style>
      </p:cxnSp>
      <p:sp>
        <p:nvSpPr>
          <p:cNvPr id="51" name="Marcador de posición de imagen 39"/>
          <p:cNvSpPr>
            <a:spLocks noGrp="1"/>
          </p:cNvSpPr>
          <p:nvPr>
            <p:ph type="pic" sz="quarter" idx="16"/>
          </p:nvPr>
        </p:nvSpPr>
        <p:spPr>
          <a:xfrm>
            <a:off x="4968020" y="2735379"/>
            <a:ext cx="597450" cy="570301"/>
          </a:xfrm>
          <a:prstGeom prst="ellipse">
            <a:avLst/>
          </a:prstGeom>
        </p:spPr>
        <p:txBody>
          <a:bodyPr/>
          <a:lstStyle>
            <a:lvl1pPr marL="0" indent="0" algn="ctr">
              <a:buNone/>
              <a:defRPr sz="6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88" name="Marcador de posición de imagen 39"/>
          <p:cNvSpPr>
            <a:spLocks noGrp="1"/>
          </p:cNvSpPr>
          <p:nvPr>
            <p:ph type="pic" sz="quarter" idx="18"/>
          </p:nvPr>
        </p:nvSpPr>
        <p:spPr>
          <a:xfrm>
            <a:off x="7331488" y="4564720"/>
            <a:ext cx="597450" cy="570301"/>
          </a:xfrm>
          <a:prstGeom prst="ellipse">
            <a:avLst/>
          </a:prstGeom>
        </p:spPr>
        <p:txBody>
          <a:bodyPr/>
          <a:lstStyle>
            <a:lvl1pPr marL="0" indent="0" algn="ctr">
              <a:buNone/>
              <a:defRPr sz="600">
                <a:solidFill>
                  <a:schemeClr val="tx1">
                    <a:lumMod val="75000"/>
                    <a:lumOff val="25000"/>
                  </a:schemeClr>
                </a:solidFill>
                <a:latin typeface="Arial" panose="020B0604020202020204" pitchFamily="34" charset="0"/>
                <a:cs typeface="Arial" panose="020B0604020202020204" pitchFamily="34" charset="0"/>
              </a:defRPr>
            </a:lvl1pPr>
          </a:lstStyle>
          <a:p>
            <a:endParaRPr lang="es-CO" dirty="0"/>
          </a:p>
        </p:txBody>
      </p:sp>
      <p:sp>
        <p:nvSpPr>
          <p:cNvPr id="3" name="Marcador de imágenes en línea 2"/>
          <p:cNvSpPr>
            <a:spLocks noGrp="1"/>
          </p:cNvSpPr>
          <p:nvPr>
            <p:ph type="clipArt" sz="quarter" idx="19"/>
          </p:nvPr>
        </p:nvSpPr>
        <p:spPr>
          <a:xfrm>
            <a:off x="3864260" y="1448288"/>
            <a:ext cx="597450" cy="578235"/>
          </a:xfrm>
          <a:prstGeom prst="ellipse">
            <a:avLst/>
          </a:prstGeom>
        </p:spPr>
        <p:txBody>
          <a:bodyPr/>
          <a:lstStyle>
            <a:lvl1pPr marL="0" indent="0">
              <a:buNone/>
              <a:defRPr sz="600">
                <a:solidFill>
                  <a:schemeClr val="tx1">
                    <a:lumMod val="75000"/>
                    <a:lumOff val="25000"/>
                  </a:schemeClr>
                </a:solidFill>
                <a:latin typeface="Arial Narrow" panose="020B0606020202030204" pitchFamily="34" charset="0"/>
                <a:cs typeface="Arial" panose="020B0604020202020204" pitchFamily="34" charset="0"/>
              </a:defRPr>
            </a:lvl1pPr>
          </a:lstStyle>
          <a:p>
            <a:endParaRPr lang="es-CO" dirty="0"/>
          </a:p>
        </p:txBody>
      </p:sp>
      <p:sp>
        <p:nvSpPr>
          <p:cNvPr id="89" name="Marcador de imágenes en línea 2"/>
          <p:cNvSpPr>
            <a:spLocks noGrp="1"/>
          </p:cNvSpPr>
          <p:nvPr>
            <p:ph type="clipArt" sz="quarter" idx="20"/>
          </p:nvPr>
        </p:nvSpPr>
        <p:spPr>
          <a:xfrm>
            <a:off x="6258556" y="3918631"/>
            <a:ext cx="597450" cy="578235"/>
          </a:xfrm>
          <a:prstGeom prst="ellipse">
            <a:avLst/>
          </a:prstGeom>
        </p:spPr>
        <p:txBody>
          <a:bodyPr/>
          <a:lstStyle>
            <a:lvl1pPr marL="0" indent="0">
              <a:buNone/>
              <a:defRPr sz="600">
                <a:solidFill>
                  <a:schemeClr val="tx1">
                    <a:lumMod val="75000"/>
                    <a:lumOff val="25000"/>
                  </a:schemeClr>
                </a:solidFill>
                <a:latin typeface="Arial Narrow" panose="020B0606020202030204" pitchFamily="34" charset="0"/>
                <a:cs typeface="Arial" panose="020B0604020202020204" pitchFamily="34" charset="0"/>
              </a:defRPr>
            </a:lvl1pPr>
          </a:lstStyle>
          <a:p>
            <a:endParaRPr lang="es-CO" dirty="0"/>
          </a:p>
        </p:txBody>
      </p:sp>
      <p:sp>
        <p:nvSpPr>
          <p:cNvPr id="50" name="CuadroTexto 49">
            <a:extLst>
              <a:ext uri="{FF2B5EF4-FFF2-40B4-BE49-F238E27FC236}">
                <a16:creationId xmlns:a16="http://schemas.microsoft.com/office/drawing/2014/main" id="{A3A89413-9B03-4016-BF51-1EF7EC4EE841}"/>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245044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3" name="Gráfico 36">
            <a:extLst>
              <a:ext uri="{FF2B5EF4-FFF2-40B4-BE49-F238E27FC236}">
                <a16:creationId xmlns:a16="http://schemas.microsoft.com/office/drawing/2014/main" id="{D3A539A3-7416-4FBD-A563-55D147791BC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932" t="15806" r="5392" b="69509"/>
          <a:stretch/>
        </p:blipFill>
        <p:spPr>
          <a:xfrm>
            <a:off x="0" y="0"/>
            <a:ext cx="12192000" cy="1165622"/>
          </a:xfrm>
          <a:prstGeom prst="rect">
            <a:avLst/>
          </a:prstGeom>
        </p:spPr>
      </p:pic>
      <p:sp>
        <p:nvSpPr>
          <p:cNvPr id="44" name="Título 1"/>
          <p:cNvSpPr>
            <a:spLocks noGrp="1"/>
          </p:cNvSpPr>
          <p:nvPr>
            <p:ph type="title"/>
          </p:nvPr>
        </p:nvSpPr>
        <p:spPr>
          <a:xfrm>
            <a:off x="937054" y="247136"/>
            <a:ext cx="7216346" cy="840259"/>
          </a:xfrm>
          <a:prstGeom prst="rect">
            <a:avLst/>
          </a:prstGeom>
        </p:spPr>
        <p:txBody>
          <a:bodyPr>
            <a:normAutofit/>
          </a:bodyPr>
          <a:lstStyle>
            <a:lvl1pPr>
              <a:defRPr sz="28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pic>
        <p:nvPicPr>
          <p:cNvPr id="45" name="Imagen 44" descr="Interfaz de usuario gráfica, Texto, Aplicación&#10;&#10;Descripción generada automáticamente">
            <a:extLst>
              <a:ext uri="{FF2B5EF4-FFF2-40B4-BE49-F238E27FC236}">
                <a16:creationId xmlns:a16="http://schemas.microsoft.com/office/drawing/2014/main" id="{191912DE-F0BF-4008-86D8-553C6009A2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180" b="19081"/>
          <a:stretch/>
        </p:blipFill>
        <p:spPr>
          <a:xfrm>
            <a:off x="8039101" y="170060"/>
            <a:ext cx="4060950" cy="858800"/>
          </a:xfrm>
          <a:prstGeom prst="rect">
            <a:avLst/>
          </a:prstGeom>
        </p:spPr>
      </p:pic>
      <p:pic>
        <p:nvPicPr>
          <p:cNvPr id="46" name="Gráfico 40">
            <a:extLst>
              <a:ext uri="{FF2B5EF4-FFF2-40B4-BE49-F238E27FC236}">
                <a16:creationId xmlns:a16="http://schemas.microsoft.com/office/drawing/2014/main" id="{5CBFDC9F-5DE3-48E3-B6C4-66701D1D3B1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6940" y="393540"/>
            <a:ext cx="518970" cy="378542"/>
          </a:xfrm>
          <a:prstGeom prst="rect">
            <a:avLst/>
          </a:prstGeom>
          <a:effectLst>
            <a:outerShdw blurRad="50800" dist="38100" dir="5400000" algn="t" rotWithShape="0">
              <a:prstClr val="black">
                <a:alpha val="40000"/>
              </a:prstClr>
            </a:outerShdw>
          </a:effectLst>
        </p:spPr>
      </p:pic>
      <p:sp>
        <p:nvSpPr>
          <p:cNvPr id="117" name="Marcador de texto 33"/>
          <p:cNvSpPr>
            <a:spLocks noGrp="1"/>
          </p:cNvSpPr>
          <p:nvPr>
            <p:ph type="body" sz="quarter" idx="11" hasCustomPrompt="1"/>
          </p:nvPr>
        </p:nvSpPr>
        <p:spPr>
          <a:xfrm>
            <a:off x="1310301" y="2276423"/>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18" name="Marcador de texto 33"/>
          <p:cNvSpPr>
            <a:spLocks noGrp="1"/>
          </p:cNvSpPr>
          <p:nvPr>
            <p:ph type="body" sz="quarter" idx="12" hasCustomPrompt="1"/>
          </p:nvPr>
        </p:nvSpPr>
        <p:spPr>
          <a:xfrm>
            <a:off x="3365652" y="2276423"/>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19" name="Marcador de texto 33"/>
          <p:cNvSpPr>
            <a:spLocks noGrp="1"/>
          </p:cNvSpPr>
          <p:nvPr>
            <p:ph type="body" sz="quarter" idx="13" hasCustomPrompt="1"/>
          </p:nvPr>
        </p:nvSpPr>
        <p:spPr>
          <a:xfrm>
            <a:off x="5502249" y="2276423"/>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20" name="Marcador de texto 33"/>
          <p:cNvSpPr>
            <a:spLocks noGrp="1"/>
          </p:cNvSpPr>
          <p:nvPr>
            <p:ph type="body" sz="quarter" idx="14" hasCustomPrompt="1"/>
          </p:nvPr>
        </p:nvSpPr>
        <p:spPr>
          <a:xfrm>
            <a:off x="7638846" y="2276423"/>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21" name="Marcador de texto 33"/>
          <p:cNvSpPr>
            <a:spLocks noGrp="1"/>
          </p:cNvSpPr>
          <p:nvPr>
            <p:ph type="body" sz="quarter" idx="15" hasCustomPrompt="1"/>
          </p:nvPr>
        </p:nvSpPr>
        <p:spPr>
          <a:xfrm>
            <a:off x="1310301" y="5044939"/>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22" name="Marcador de texto 33"/>
          <p:cNvSpPr>
            <a:spLocks noGrp="1"/>
          </p:cNvSpPr>
          <p:nvPr>
            <p:ph type="body" sz="quarter" idx="16" hasCustomPrompt="1"/>
          </p:nvPr>
        </p:nvSpPr>
        <p:spPr>
          <a:xfrm>
            <a:off x="3365652" y="5044939"/>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23" name="Marcador de texto 33"/>
          <p:cNvSpPr>
            <a:spLocks noGrp="1"/>
          </p:cNvSpPr>
          <p:nvPr>
            <p:ph type="body" sz="quarter" idx="17" hasCustomPrompt="1"/>
          </p:nvPr>
        </p:nvSpPr>
        <p:spPr>
          <a:xfrm>
            <a:off x="5502249" y="5044939"/>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24" name="Marcador de texto 33"/>
          <p:cNvSpPr>
            <a:spLocks noGrp="1"/>
          </p:cNvSpPr>
          <p:nvPr>
            <p:ph type="body" sz="quarter" idx="18" hasCustomPrompt="1"/>
          </p:nvPr>
        </p:nvSpPr>
        <p:spPr>
          <a:xfrm>
            <a:off x="7638846" y="5044939"/>
            <a:ext cx="1716302" cy="895143"/>
          </a:xfrm>
          <a:prstGeom prst="rect">
            <a:avLst/>
          </a:prstGeom>
        </p:spPr>
        <p:txBody>
          <a:bodyPr/>
          <a:lstStyle>
            <a:lvl1pPr marL="0" indent="0" algn="ctr">
              <a:buNone/>
              <a:defRPr sz="1400" b="0">
                <a:solidFill>
                  <a:schemeClr val="tx1">
                    <a:lumMod val="75000"/>
                    <a:lumOff val="25000"/>
                  </a:schemeClr>
                </a:solidFill>
                <a:latin typeface="Arial" panose="020B0604020202020204" pitchFamily="34" charset="0"/>
                <a:cs typeface="Arial" panose="020B0604020202020204" pitchFamily="34" charset="0"/>
              </a:defRPr>
            </a:lvl1pPr>
            <a:lvl2pPr>
              <a:defRPr sz="1200"/>
            </a:lvl2pPr>
            <a:lvl3pPr>
              <a:defRPr sz="1100"/>
            </a:lvl3pPr>
            <a:lvl4pPr>
              <a:defRPr sz="1050"/>
            </a:lvl4pPr>
            <a:lvl5pPr>
              <a:defRPr sz="1050"/>
            </a:lvl5pPr>
          </a:lstStyle>
          <a:p>
            <a:pPr lvl="0"/>
            <a:r>
              <a:rPr lang="es-ES" dirty="0"/>
              <a:t>Texto</a:t>
            </a:r>
            <a:endParaRPr lang="es-CO" dirty="0"/>
          </a:p>
        </p:txBody>
      </p:sp>
      <p:sp>
        <p:nvSpPr>
          <p:cNvPr id="15" name="CuadroTexto 14">
            <a:extLst>
              <a:ext uri="{FF2B5EF4-FFF2-40B4-BE49-F238E27FC236}">
                <a16:creationId xmlns:a16="http://schemas.microsoft.com/office/drawing/2014/main" id="{55562F86-68E1-4E58-9751-4818383FBB8B}"/>
              </a:ext>
            </a:extLst>
          </p:cNvPr>
          <p:cNvSpPr txBox="1"/>
          <p:nvPr userDrawn="1"/>
        </p:nvSpPr>
        <p:spPr>
          <a:xfrm>
            <a:off x="3484605" y="6268995"/>
            <a:ext cx="6944497"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i="1" spc="300" dirty="0">
                <a:solidFill>
                  <a:srgbClr val="1C3D73"/>
                </a:solidFill>
                <a:latin typeface="Arial" panose="020B0604020202020204" pitchFamily="34" charset="0"/>
                <a:cs typeface="Arial" panose="020B0604020202020204" pitchFamily="34" charset="0"/>
              </a:rPr>
              <a:t>“Consolidamos nuestro país marítimo”</a:t>
            </a:r>
          </a:p>
        </p:txBody>
      </p:sp>
    </p:spTree>
    <p:extLst>
      <p:ext uri="{BB962C8B-B14F-4D97-AF65-F5344CB8AC3E}">
        <p14:creationId xmlns:p14="http://schemas.microsoft.com/office/powerpoint/2010/main" val="72404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13 Rectángulo"/>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60"/>
          </a:p>
        </p:txBody>
      </p:sp>
      <p:pic>
        <p:nvPicPr>
          <p:cNvPr id="8" name="Picture 8" descr="Líneas curvas abstractas fondo blanco. | Vector Premium">
            <a:extLst>
              <a:ext uri="{FF2B5EF4-FFF2-40B4-BE49-F238E27FC236}">
                <a16:creationId xmlns:a16="http://schemas.microsoft.com/office/drawing/2014/main" id="{48F412F3-6CE8-4713-9116-BB9BDB76226A}"/>
              </a:ext>
            </a:extLst>
          </p:cNvPr>
          <p:cNvPicPr>
            <a:picLocks noChangeAspect="1" noChangeArrowheads="1"/>
          </p:cNvPicPr>
          <p:nvPr userDrawn="1"/>
        </p:nvPicPr>
        <p:blipFill>
          <a:blip r:embed="rId14">
            <a:alphaModFix amt="8000"/>
            <a:extLst>
              <a:ext uri="{28A0092B-C50C-407E-A947-70E740481C1C}">
                <a14:useLocalDpi xmlns:a14="http://schemas.microsoft.com/office/drawing/2010/main" val="0"/>
              </a:ext>
            </a:extLst>
          </a:blip>
          <a:srcRect/>
          <a:stretch>
            <a:fillRect/>
          </a:stretch>
        </p:blipFill>
        <p:spPr bwMode="auto">
          <a:xfrm>
            <a:off x="0" y="0"/>
            <a:ext cx="12191999" cy="68690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2">
            <a:extLst>
              <a:ext uri="{FF2B5EF4-FFF2-40B4-BE49-F238E27FC236}">
                <a16:creationId xmlns:a16="http://schemas.microsoft.com/office/drawing/2014/main" id="{7048C6C5-C767-4CB8-93FE-7374063734AD}"/>
              </a:ext>
            </a:extLst>
          </p:cNvPr>
          <p:cNvSpPr/>
          <p:nvPr userDrawn="1"/>
        </p:nvSpPr>
        <p:spPr>
          <a:xfrm>
            <a:off x="0" y="6356350"/>
            <a:ext cx="12230099" cy="527050"/>
          </a:xfrm>
          <a:custGeom>
            <a:avLst/>
            <a:gdLst>
              <a:gd name="connsiteX0" fmla="*/ 0 w 9055100"/>
              <a:gd name="connsiteY0" fmla="*/ 0 h 457200"/>
              <a:gd name="connsiteX1" fmla="*/ 9055100 w 9055100"/>
              <a:gd name="connsiteY1" fmla="*/ 0 h 457200"/>
              <a:gd name="connsiteX2" fmla="*/ 9055100 w 9055100"/>
              <a:gd name="connsiteY2" fmla="*/ 457200 h 457200"/>
              <a:gd name="connsiteX3" fmla="*/ 0 w 9055100"/>
              <a:gd name="connsiteY3" fmla="*/ 457200 h 457200"/>
              <a:gd name="connsiteX4" fmla="*/ 0 w 9055100"/>
              <a:gd name="connsiteY4" fmla="*/ 0 h 457200"/>
              <a:gd name="connsiteX0" fmla="*/ 0 w 9055100"/>
              <a:gd name="connsiteY0" fmla="*/ 0 h 457200"/>
              <a:gd name="connsiteX1" fmla="*/ 1457325 w 9055100"/>
              <a:gd name="connsiteY1" fmla="*/ 3175 h 457200"/>
              <a:gd name="connsiteX2" fmla="*/ 9055100 w 9055100"/>
              <a:gd name="connsiteY2" fmla="*/ 0 h 457200"/>
              <a:gd name="connsiteX3" fmla="*/ 9055100 w 9055100"/>
              <a:gd name="connsiteY3" fmla="*/ 457200 h 457200"/>
              <a:gd name="connsiteX4" fmla="*/ 0 w 9055100"/>
              <a:gd name="connsiteY4" fmla="*/ 457200 h 457200"/>
              <a:gd name="connsiteX5" fmla="*/ 0 w 9055100"/>
              <a:gd name="connsiteY5" fmla="*/ 0 h 457200"/>
              <a:gd name="connsiteX0" fmla="*/ 0 w 9055100"/>
              <a:gd name="connsiteY0" fmla="*/ 6350 h 463550"/>
              <a:gd name="connsiteX1" fmla="*/ 1457325 w 9055100"/>
              <a:gd name="connsiteY1" fmla="*/ 9525 h 463550"/>
              <a:gd name="connsiteX2" fmla="*/ 1457325 w 9055100"/>
              <a:gd name="connsiteY2" fmla="*/ 0 h 463550"/>
              <a:gd name="connsiteX3" fmla="*/ 9055100 w 9055100"/>
              <a:gd name="connsiteY3" fmla="*/ 6350 h 463550"/>
              <a:gd name="connsiteX4" fmla="*/ 9055100 w 9055100"/>
              <a:gd name="connsiteY4" fmla="*/ 463550 h 463550"/>
              <a:gd name="connsiteX5" fmla="*/ 0 w 9055100"/>
              <a:gd name="connsiteY5" fmla="*/ 463550 h 463550"/>
              <a:gd name="connsiteX6" fmla="*/ 0 w 9055100"/>
              <a:gd name="connsiteY6" fmla="*/ 6350 h 463550"/>
              <a:gd name="connsiteX0" fmla="*/ 0 w 9055100"/>
              <a:gd name="connsiteY0" fmla="*/ 12867 h 470067"/>
              <a:gd name="connsiteX1" fmla="*/ 1457325 w 9055100"/>
              <a:gd name="connsiteY1" fmla="*/ 16042 h 470067"/>
              <a:gd name="connsiteX2" fmla="*/ 1457325 w 9055100"/>
              <a:gd name="connsiteY2" fmla="*/ 6517 h 470067"/>
              <a:gd name="connsiteX3" fmla="*/ 9055100 w 9055100"/>
              <a:gd name="connsiteY3" fmla="*/ 12867 h 470067"/>
              <a:gd name="connsiteX4" fmla="*/ 9055100 w 9055100"/>
              <a:gd name="connsiteY4" fmla="*/ 470067 h 470067"/>
              <a:gd name="connsiteX5" fmla="*/ 0 w 9055100"/>
              <a:gd name="connsiteY5" fmla="*/ 470067 h 470067"/>
              <a:gd name="connsiteX6" fmla="*/ 0 w 9055100"/>
              <a:gd name="connsiteY6" fmla="*/ 12867 h 470067"/>
              <a:gd name="connsiteX0" fmla="*/ 0 w 9055100"/>
              <a:gd name="connsiteY0" fmla="*/ 12867 h 470067"/>
              <a:gd name="connsiteX1" fmla="*/ 1457325 w 9055100"/>
              <a:gd name="connsiteY1" fmla="*/ 16042 h 470067"/>
              <a:gd name="connsiteX2" fmla="*/ 1733550 w 9055100"/>
              <a:gd name="connsiteY2" fmla="*/ 6517 h 470067"/>
              <a:gd name="connsiteX3" fmla="*/ 9055100 w 9055100"/>
              <a:gd name="connsiteY3" fmla="*/ 12867 h 470067"/>
              <a:gd name="connsiteX4" fmla="*/ 9055100 w 9055100"/>
              <a:gd name="connsiteY4" fmla="*/ 470067 h 470067"/>
              <a:gd name="connsiteX5" fmla="*/ 0 w 9055100"/>
              <a:gd name="connsiteY5" fmla="*/ 470067 h 470067"/>
              <a:gd name="connsiteX6" fmla="*/ 0 w 9055100"/>
              <a:gd name="connsiteY6" fmla="*/ 12867 h 470067"/>
              <a:gd name="connsiteX0" fmla="*/ 0 w 9055100"/>
              <a:gd name="connsiteY0" fmla="*/ 25451 h 482651"/>
              <a:gd name="connsiteX1" fmla="*/ 1457325 w 9055100"/>
              <a:gd name="connsiteY1" fmla="*/ 28626 h 482651"/>
              <a:gd name="connsiteX2" fmla="*/ 1733550 w 9055100"/>
              <a:gd name="connsiteY2" fmla="*/ 19101 h 482651"/>
              <a:gd name="connsiteX3" fmla="*/ 2543175 w 9055100"/>
              <a:gd name="connsiteY3" fmla="*/ 52 h 482651"/>
              <a:gd name="connsiteX4" fmla="*/ 9055100 w 9055100"/>
              <a:gd name="connsiteY4" fmla="*/ 25451 h 482651"/>
              <a:gd name="connsiteX5" fmla="*/ 9055100 w 9055100"/>
              <a:gd name="connsiteY5" fmla="*/ 482651 h 482651"/>
              <a:gd name="connsiteX6" fmla="*/ 0 w 9055100"/>
              <a:gd name="connsiteY6" fmla="*/ 482651 h 482651"/>
              <a:gd name="connsiteX7" fmla="*/ 0 w 9055100"/>
              <a:gd name="connsiteY7" fmla="*/ 25451 h 482651"/>
              <a:gd name="connsiteX0" fmla="*/ 0 w 9055100"/>
              <a:gd name="connsiteY0" fmla="*/ 25451 h 482651"/>
              <a:gd name="connsiteX1" fmla="*/ 1457325 w 9055100"/>
              <a:gd name="connsiteY1" fmla="*/ 28626 h 482651"/>
              <a:gd name="connsiteX2" fmla="*/ 1733550 w 9055100"/>
              <a:gd name="connsiteY2" fmla="*/ 19101 h 482651"/>
              <a:gd name="connsiteX3" fmla="*/ 2543175 w 9055100"/>
              <a:gd name="connsiteY3" fmla="*/ 52 h 482651"/>
              <a:gd name="connsiteX4" fmla="*/ 9055100 w 9055100"/>
              <a:gd name="connsiteY4" fmla="*/ 25451 h 482651"/>
              <a:gd name="connsiteX5" fmla="*/ 9055100 w 9055100"/>
              <a:gd name="connsiteY5" fmla="*/ 482651 h 482651"/>
              <a:gd name="connsiteX6" fmla="*/ 0 w 9055100"/>
              <a:gd name="connsiteY6" fmla="*/ 482651 h 482651"/>
              <a:gd name="connsiteX7" fmla="*/ 0 w 9055100"/>
              <a:gd name="connsiteY7" fmla="*/ 25451 h 482651"/>
              <a:gd name="connsiteX0" fmla="*/ 0 w 9074150"/>
              <a:gd name="connsiteY0" fmla="*/ 25451 h 482651"/>
              <a:gd name="connsiteX1" fmla="*/ 1457325 w 9074150"/>
              <a:gd name="connsiteY1" fmla="*/ 28626 h 482651"/>
              <a:gd name="connsiteX2" fmla="*/ 1733550 w 9074150"/>
              <a:gd name="connsiteY2" fmla="*/ 19101 h 482651"/>
              <a:gd name="connsiteX3" fmla="*/ 2543175 w 9074150"/>
              <a:gd name="connsiteY3" fmla="*/ 52 h 482651"/>
              <a:gd name="connsiteX4" fmla="*/ 9074150 w 9074150"/>
              <a:gd name="connsiteY4" fmla="*/ 235001 h 482651"/>
              <a:gd name="connsiteX5" fmla="*/ 9055100 w 9074150"/>
              <a:gd name="connsiteY5" fmla="*/ 482651 h 482651"/>
              <a:gd name="connsiteX6" fmla="*/ 0 w 9074150"/>
              <a:gd name="connsiteY6" fmla="*/ 482651 h 482651"/>
              <a:gd name="connsiteX7" fmla="*/ 0 w 9074150"/>
              <a:gd name="connsiteY7" fmla="*/ 25451 h 482651"/>
              <a:gd name="connsiteX0" fmla="*/ 0 w 9074150"/>
              <a:gd name="connsiteY0" fmla="*/ 6429 h 463629"/>
              <a:gd name="connsiteX1" fmla="*/ 1457325 w 9074150"/>
              <a:gd name="connsiteY1" fmla="*/ 9604 h 463629"/>
              <a:gd name="connsiteX2" fmla="*/ 1733550 w 9074150"/>
              <a:gd name="connsiteY2" fmla="*/ 79 h 463629"/>
              <a:gd name="connsiteX3" fmla="*/ 2543175 w 9074150"/>
              <a:gd name="connsiteY3" fmla="*/ 209630 h 463629"/>
              <a:gd name="connsiteX4" fmla="*/ 9074150 w 9074150"/>
              <a:gd name="connsiteY4" fmla="*/ 215979 h 463629"/>
              <a:gd name="connsiteX5" fmla="*/ 9055100 w 9074150"/>
              <a:gd name="connsiteY5" fmla="*/ 463629 h 463629"/>
              <a:gd name="connsiteX6" fmla="*/ 0 w 9074150"/>
              <a:gd name="connsiteY6" fmla="*/ 463629 h 463629"/>
              <a:gd name="connsiteX7" fmla="*/ 0 w 9074150"/>
              <a:gd name="connsiteY7" fmla="*/ 6429 h 463629"/>
              <a:gd name="connsiteX0" fmla="*/ 0 w 9074150"/>
              <a:gd name="connsiteY0" fmla="*/ 6432 h 463632"/>
              <a:gd name="connsiteX1" fmla="*/ 1457325 w 9074150"/>
              <a:gd name="connsiteY1" fmla="*/ 9607 h 463632"/>
              <a:gd name="connsiteX2" fmla="*/ 1733550 w 9074150"/>
              <a:gd name="connsiteY2" fmla="*/ 82 h 463632"/>
              <a:gd name="connsiteX3" fmla="*/ 2543175 w 9074150"/>
              <a:gd name="connsiteY3" fmla="*/ 209633 h 463632"/>
              <a:gd name="connsiteX4" fmla="*/ 9074150 w 9074150"/>
              <a:gd name="connsiteY4" fmla="*/ 215982 h 463632"/>
              <a:gd name="connsiteX5" fmla="*/ 9055100 w 9074150"/>
              <a:gd name="connsiteY5" fmla="*/ 463632 h 463632"/>
              <a:gd name="connsiteX6" fmla="*/ 0 w 9074150"/>
              <a:gd name="connsiteY6" fmla="*/ 463632 h 463632"/>
              <a:gd name="connsiteX7" fmla="*/ 0 w 9074150"/>
              <a:gd name="connsiteY7" fmla="*/ 6432 h 463632"/>
              <a:gd name="connsiteX0" fmla="*/ 0 w 9074150"/>
              <a:gd name="connsiteY0" fmla="*/ 0 h 457200"/>
              <a:gd name="connsiteX1" fmla="*/ 1457325 w 9074150"/>
              <a:gd name="connsiteY1" fmla="*/ 3175 h 457200"/>
              <a:gd name="connsiteX2" fmla="*/ 1962150 w 9074150"/>
              <a:gd name="connsiteY2" fmla="*/ 22225 h 457200"/>
              <a:gd name="connsiteX3" fmla="*/ 2543175 w 9074150"/>
              <a:gd name="connsiteY3" fmla="*/ 203201 h 457200"/>
              <a:gd name="connsiteX4" fmla="*/ 9074150 w 9074150"/>
              <a:gd name="connsiteY4" fmla="*/ 209550 h 457200"/>
              <a:gd name="connsiteX5" fmla="*/ 9055100 w 9074150"/>
              <a:gd name="connsiteY5" fmla="*/ 457200 h 457200"/>
              <a:gd name="connsiteX6" fmla="*/ 0 w 9074150"/>
              <a:gd name="connsiteY6" fmla="*/ 457200 h 457200"/>
              <a:gd name="connsiteX7" fmla="*/ 0 w 9074150"/>
              <a:gd name="connsiteY7" fmla="*/ 0 h 457200"/>
              <a:gd name="connsiteX0" fmla="*/ 0 w 9074150"/>
              <a:gd name="connsiteY0" fmla="*/ 0 h 457200"/>
              <a:gd name="connsiteX1" fmla="*/ 1962150 w 9074150"/>
              <a:gd name="connsiteY1" fmla="*/ 2222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0 h 457200"/>
              <a:gd name="connsiteX1" fmla="*/ 1914525 w 9074150"/>
              <a:gd name="connsiteY1" fmla="*/ 3175 h 457200"/>
              <a:gd name="connsiteX2" fmla="*/ 2543175 w 9074150"/>
              <a:gd name="connsiteY2" fmla="*/ 203201 h 457200"/>
              <a:gd name="connsiteX3" fmla="*/ 9074150 w 9074150"/>
              <a:gd name="connsiteY3" fmla="*/ 209550 h 457200"/>
              <a:gd name="connsiteX4" fmla="*/ 9055100 w 9074150"/>
              <a:gd name="connsiteY4" fmla="*/ 457200 h 457200"/>
              <a:gd name="connsiteX5" fmla="*/ 0 w 9074150"/>
              <a:gd name="connsiteY5" fmla="*/ 457200 h 457200"/>
              <a:gd name="connsiteX6" fmla="*/ 0 w 9074150"/>
              <a:gd name="connsiteY6" fmla="*/ 0 h 457200"/>
              <a:gd name="connsiteX0" fmla="*/ 0 w 9074150"/>
              <a:gd name="connsiteY0" fmla="*/ 94393 h 551593"/>
              <a:gd name="connsiteX1" fmla="*/ 1914525 w 9074150"/>
              <a:gd name="connsiteY1" fmla="*/ 0 h 551593"/>
              <a:gd name="connsiteX2" fmla="*/ 2543175 w 9074150"/>
              <a:gd name="connsiteY2" fmla="*/ 297594 h 551593"/>
              <a:gd name="connsiteX3" fmla="*/ 9074150 w 9074150"/>
              <a:gd name="connsiteY3" fmla="*/ 303943 h 551593"/>
              <a:gd name="connsiteX4" fmla="*/ 9055100 w 9074150"/>
              <a:gd name="connsiteY4" fmla="*/ 551593 h 551593"/>
              <a:gd name="connsiteX5" fmla="*/ 0 w 9074150"/>
              <a:gd name="connsiteY5" fmla="*/ 551593 h 551593"/>
              <a:gd name="connsiteX6" fmla="*/ 0 w 9074150"/>
              <a:gd name="connsiteY6" fmla="*/ 94393 h 551593"/>
              <a:gd name="connsiteX0" fmla="*/ 0 w 9074150"/>
              <a:gd name="connsiteY0" fmla="*/ 1757 h 551593"/>
              <a:gd name="connsiteX1" fmla="*/ 1914525 w 9074150"/>
              <a:gd name="connsiteY1" fmla="*/ 0 h 551593"/>
              <a:gd name="connsiteX2" fmla="*/ 2543175 w 9074150"/>
              <a:gd name="connsiteY2" fmla="*/ 297594 h 551593"/>
              <a:gd name="connsiteX3" fmla="*/ 9074150 w 9074150"/>
              <a:gd name="connsiteY3" fmla="*/ 303943 h 551593"/>
              <a:gd name="connsiteX4" fmla="*/ 9055100 w 9074150"/>
              <a:gd name="connsiteY4" fmla="*/ 551593 h 551593"/>
              <a:gd name="connsiteX5" fmla="*/ 0 w 9074150"/>
              <a:gd name="connsiteY5" fmla="*/ 551593 h 551593"/>
              <a:gd name="connsiteX6" fmla="*/ 0 w 9074150"/>
              <a:gd name="connsiteY6" fmla="*/ 1757 h 551593"/>
              <a:gd name="connsiteX0" fmla="*/ 0 w 9090546"/>
              <a:gd name="connsiteY0" fmla="*/ 1757 h 551593"/>
              <a:gd name="connsiteX1" fmla="*/ 1914525 w 9090546"/>
              <a:gd name="connsiteY1" fmla="*/ 0 h 551593"/>
              <a:gd name="connsiteX2" fmla="*/ 2543175 w 9090546"/>
              <a:gd name="connsiteY2" fmla="*/ 297594 h 551593"/>
              <a:gd name="connsiteX3" fmla="*/ 9074150 w 9090546"/>
              <a:gd name="connsiteY3" fmla="*/ 303943 h 551593"/>
              <a:gd name="connsiteX4" fmla="*/ 9090546 w 9090546"/>
              <a:gd name="connsiteY4" fmla="*/ 551593 h 551593"/>
              <a:gd name="connsiteX5" fmla="*/ 0 w 9090546"/>
              <a:gd name="connsiteY5" fmla="*/ 551593 h 551593"/>
              <a:gd name="connsiteX6" fmla="*/ 0 w 9090546"/>
              <a:gd name="connsiteY6" fmla="*/ 1757 h 551593"/>
              <a:gd name="connsiteX0" fmla="*/ 0 w 9102506"/>
              <a:gd name="connsiteY0" fmla="*/ 1757 h 551593"/>
              <a:gd name="connsiteX1" fmla="*/ 1914525 w 9102506"/>
              <a:gd name="connsiteY1" fmla="*/ 0 h 551593"/>
              <a:gd name="connsiteX2" fmla="*/ 2543175 w 9102506"/>
              <a:gd name="connsiteY2" fmla="*/ 297594 h 551593"/>
              <a:gd name="connsiteX3" fmla="*/ 9102506 w 9102506"/>
              <a:gd name="connsiteY3" fmla="*/ 293974 h 551593"/>
              <a:gd name="connsiteX4" fmla="*/ 9090546 w 9102506"/>
              <a:gd name="connsiteY4" fmla="*/ 551593 h 551593"/>
              <a:gd name="connsiteX5" fmla="*/ 0 w 9102506"/>
              <a:gd name="connsiteY5" fmla="*/ 551593 h 551593"/>
              <a:gd name="connsiteX6" fmla="*/ 0 w 9102506"/>
              <a:gd name="connsiteY6" fmla="*/ 1757 h 55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2506" h="551593">
                <a:moveTo>
                  <a:pt x="0" y="1757"/>
                </a:moveTo>
                <a:lnTo>
                  <a:pt x="1914525" y="0"/>
                </a:lnTo>
                <a:cubicBezTo>
                  <a:pt x="1928812" y="1"/>
                  <a:pt x="2523067" y="287011"/>
                  <a:pt x="2543175" y="297594"/>
                </a:cubicBezTo>
                <a:lnTo>
                  <a:pt x="9102506" y="293974"/>
                </a:lnTo>
                <a:lnTo>
                  <a:pt x="9090546" y="551593"/>
                </a:lnTo>
                <a:lnTo>
                  <a:pt x="0" y="551593"/>
                </a:lnTo>
                <a:lnTo>
                  <a:pt x="0" y="1757"/>
                </a:lnTo>
                <a:close/>
              </a:path>
            </a:pathLst>
          </a:custGeom>
          <a:blipFill>
            <a:blip r:embed="rId15"/>
            <a:srcRect/>
            <a:stretch>
              <a:fillRect l="-4591" t="-32874" r="-1549" b="-145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2764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5" r:id="rId5"/>
    <p:sldLayoutId id="2147483651" r:id="rId6"/>
    <p:sldLayoutId id="2147483658" r:id="rId7"/>
    <p:sldLayoutId id="2147483656" r:id="rId8"/>
    <p:sldLayoutId id="2147483657" r:id="rId9"/>
    <p:sldLayoutId id="2147483654"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5.xml"/><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arcador de texto 19">
            <a:extLst>
              <a:ext uri="{FF2B5EF4-FFF2-40B4-BE49-F238E27FC236}">
                <a16:creationId xmlns:a16="http://schemas.microsoft.com/office/drawing/2014/main" id="{8A627828-772B-4F53-AD38-27E904ED78D5}"/>
              </a:ext>
            </a:extLst>
          </p:cNvPr>
          <p:cNvSpPr>
            <a:spLocks noGrp="1"/>
          </p:cNvSpPr>
          <p:nvPr>
            <p:ph type="body" sz="quarter" idx="10"/>
          </p:nvPr>
        </p:nvSpPr>
        <p:spPr>
          <a:xfrm>
            <a:off x="4432663" y="2272939"/>
            <a:ext cx="7140211" cy="3294591"/>
          </a:xfrm>
        </p:spPr>
        <p:txBody>
          <a:bodyPr/>
          <a:lstStyle/>
          <a:p>
            <a:r>
              <a:rPr lang="en-US" sz="3200" spc="-5" dirty="0">
                <a:latin typeface="Arial"/>
                <a:cs typeface="Arial"/>
              </a:rPr>
              <a:t>Colombian Oceanographic and Marine </a:t>
            </a:r>
            <a:r>
              <a:rPr lang="en-US" spc="-5" dirty="0">
                <a:latin typeface="Arial"/>
                <a:cs typeface="Arial"/>
              </a:rPr>
              <a:t>M</a:t>
            </a:r>
            <a:r>
              <a:rPr lang="en-US" sz="3200" spc="-5" dirty="0">
                <a:latin typeface="Arial"/>
                <a:cs typeface="Arial"/>
              </a:rPr>
              <a:t>eteorological Network </a:t>
            </a:r>
          </a:p>
          <a:p>
            <a:r>
              <a:rPr lang="es-CO" sz="2400" dirty="0" err="1"/>
              <a:t>RedMpomm</a:t>
            </a:r>
            <a:r>
              <a:rPr lang="es-CO" sz="2400" dirty="0"/>
              <a:t> Red de Medición de Parámetros Oceanográficos y de Meteorología Marina </a:t>
            </a:r>
            <a:r>
              <a:rPr lang="es-CO" dirty="0"/>
              <a:t>REDMPOMM</a:t>
            </a:r>
          </a:p>
          <a:p>
            <a:endParaRPr lang="es-CO" dirty="0"/>
          </a:p>
        </p:txBody>
      </p:sp>
    </p:spTree>
    <p:extLst>
      <p:ext uri="{BB962C8B-B14F-4D97-AF65-F5344CB8AC3E}">
        <p14:creationId xmlns:p14="http://schemas.microsoft.com/office/powerpoint/2010/main" val="245761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chemeClr val="bg1">
                    <a:lumMod val="95000"/>
                  </a:schemeClr>
                </a:solidFill>
              </a:rPr>
              <a:t>IOC data sharing Status  </a:t>
            </a:r>
          </a:p>
        </p:txBody>
      </p:sp>
      <p:grpSp>
        <p:nvGrpSpPr>
          <p:cNvPr id="38" name="Grupo 37">
            <a:extLst>
              <a:ext uri="{FF2B5EF4-FFF2-40B4-BE49-F238E27FC236}">
                <a16:creationId xmlns:a16="http://schemas.microsoft.com/office/drawing/2014/main" id="{63EE65E1-6734-1784-D022-2CA039C0C388}"/>
              </a:ext>
            </a:extLst>
          </p:cNvPr>
          <p:cNvGrpSpPr/>
          <p:nvPr/>
        </p:nvGrpSpPr>
        <p:grpSpPr>
          <a:xfrm>
            <a:off x="112106" y="1293538"/>
            <a:ext cx="5165364" cy="2741555"/>
            <a:chOff x="274982" y="1492320"/>
            <a:chExt cx="7166597" cy="2735124"/>
          </a:xfrm>
        </p:grpSpPr>
        <p:pic>
          <p:nvPicPr>
            <p:cNvPr id="4" name="Imagen 3">
              <a:extLst>
                <a:ext uri="{FF2B5EF4-FFF2-40B4-BE49-F238E27FC236}">
                  <a16:creationId xmlns:a16="http://schemas.microsoft.com/office/drawing/2014/main" id="{097ADC5E-026A-480B-1F63-35A9074BF1E3}"/>
                </a:ext>
              </a:extLst>
            </p:cNvPr>
            <p:cNvPicPr>
              <a:picLocks noChangeAspect="1"/>
            </p:cNvPicPr>
            <p:nvPr/>
          </p:nvPicPr>
          <p:blipFill>
            <a:blip r:embed="rId2"/>
            <a:stretch>
              <a:fillRect/>
            </a:stretch>
          </p:blipFill>
          <p:spPr>
            <a:xfrm>
              <a:off x="274982" y="1492320"/>
              <a:ext cx="7166597" cy="2735124"/>
            </a:xfrm>
            <a:prstGeom prst="rect">
              <a:avLst/>
            </a:prstGeom>
          </p:spPr>
        </p:pic>
        <p:sp>
          <p:nvSpPr>
            <p:cNvPr id="5" name="Rectángulo 4">
              <a:extLst>
                <a:ext uri="{FF2B5EF4-FFF2-40B4-BE49-F238E27FC236}">
                  <a16:creationId xmlns:a16="http://schemas.microsoft.com/office/drawing/2014/main" id="{24885A2F-4DF1-9F76-0CD2-46A6F76F7CDA}"/>
                </a:ext>
              </a:extLst>
            </p:cNvPr>
            <p:cNvSpPr/>
            <p:nvPr/>
          </p:nvSpPr>
          <p:spPr>
            <a:xfrm>
              <a:off x="5261113" y="1545328"/>
              <a:ext cx="1630017" cy="4822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a:extLst>
                <a:ext uri="{FF2B5EF4-FFF2-40B4-BE49-F238E27FC236}">
                  <a16:creationId xmlns:a16="http://schemas.microsoft.com/office/drawing/2014/main" id="{8763712D-B3B2-7B13-B514-7823B3F64069}"/>
                </a:ext>
              </a:extLst>
            </p:cNvPr>
            <p:cNvSpPr/>
            <p:nvPr/>
          </p:nvSpPr>
          <p:spPr>
            <a:xfrm>
              <a:off x="5280991" y="2608815"/>
              <a:ext cx="1630017" cy="4822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604129AC-6452-28A0-E038-0CE31F0D8687}"/>
                </a:ext>
              </a:extLst>
            </p:cNvPr>
            <p:cNvSpPr/>
            <p:nvPr/>
          </p:nvSpPr>
          <p:spPr>
            <a:xfrm>
              <a:off x="2869099" y="1578460"/>
              <a:ext cx="1630017" cy="4822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BE7F35FE-BC39-7DF2-7D89-03351EB4054B}"/>
                </a:ext>
              </a:extLst>
            </p:cNvPr>
            <p:cNvSpPr/>
            <p:nvPr/>
          </p:nvSpPr>
          <p:spPr>
            <a:xfrm>
              <a:off x="470452" y="2126561"/>
              <a:ext cx="1875183" cy="4822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E3893E83-AAC7-9F41-3937-4BC2D61C817A}"/>
                </a:ext>
              </a:extLst>
            </p:cNvPr>
            <p:cNvSpPr/>
            <p:nvPr/>
          </p:nvSpPr>
          <p:spPr>
            <a:xfrm>
              <a:off x="2746515" y="3187873"/>
              <a:ext cx="1875183" cy="48225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26" name="Grupo 25">
              <a:extLst>
                <a:ext uri="{FF2B5EF4-FFF2-40B4-BE49-F238E27FC236}">
                  <a16:creationId xmlns:a16="http://schemas.microsoft.com/office/drawing/2014/main" id="{75180B1E-CE07-5A4A-FA9E-26D19DD3B9DA}"/>
                </a:ext>
              </a:extLst>
            </p:cNvPr>
            <p:cNvGrpSpPr/>
            <p:nvPr/>
          </p:nvGrpSpPr>
          <p:grpSpPr>
            <a:xfrm>
              <a:off x="470452" y="1578460"/>
              <a:ext cx="1636650" cy="345638"/>
              <a:chOff x="470452" y="1578460"/>
              <a:chExt cx="1636650" cy="345638"/>
            </a:xfrm>
          </p:grpSpPr>
          <p:cxnSp>
            <p:nvCxnSpPr>
              <p:cNvPr id="11" name="Conector recto 10">
                <a:extLst>
                  <a:ext uri="{FF2B5EF4-FFF2-40B4-BE49-F238E27FC236}">
                    <a16:creationId xmlns:a16="http://schemas.microsoft.com/office/drawing/2014/main" id="{F7C70F08-B7F7-25B8-D59D-E0BC6A403F36}"/>
                  </a:ext>
                </a:extLst>
              </p:cNvPr>
              <p:cNvCxnSpPr>
                <a:cxnSpLocks/>
              </p:cNvCxnSpPr>
              <p:nvPr/>
            </p:nvCxnSpPr>
            <p:spPr>
              <a:xfrm>
                <a:off x="470452" y="1721636"/>
                <a:ext cx="1636650" cy="1858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14028CD9-D7D8-56D2-8D8E-3791CC431980}"/>
                  </a:ext>
                </a:extLst>
              </p:cNvPr>
              <p:cNvCxnSpPr>
                <a:cxnSpLocks/>
              </p:cNvCxnSpPr>
              <p:nvPr/>
            </p:nvCxnSpPr>
            <p:spPr>
              <a:xfrm flipV="1">
                <a:off x="470452" y="1578460"/>
                <a:ext cx="1636650" cy="345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upo 26">
              <a:extLst>
                <a:ext uri="{FF2B5EF4-FFF2-40B4-BE49-F238E27FC236}">
                  <a16:creationId xmlns:a16="http://schemas.microsoft.com/office/drawing/2014/main" id="{3D335CDE-22A3-6112-78E0-FDB22F6B43A2}"/>
                </a:ext>
              </a:extLst>
            </p:cNvPr>
            <p:cNvGrpSpPr/>
            <p:nvPr/>
          </p:nvGrpSpPr>
          <p:grpSpPr>
            <a:xfrm>
              <a:off x="708985" y="2668102"/>
              <a:ext cx="1636650" cy="345638"/>
              <a:chOff x="470452" y="1578460"/>
              <a:chExt cx="1636650" cy="345638"/>
            </a:xfrm>
          </p:grpSpPr>
          <p:cxnSp>
            <p:nvCxnSpPr>
              <p:cNvPr id="28" name="Conector recto 27">
                <a:extLst>
                  <a:ext uri="{FF2B5EF4-FFF2-40B4-BE49-F238E27FC236}">
                    <a16:creationId xmlns:a16="http://schemas.microsoft.com/office/drawing/2014/main" id="{0999F912-CF5F-7A19-A92B-CDC504DB3809}"/>
                  </a:ext>
                </a:extLst>
              </p:cNvPr>
              <p:cNvCxnSpPr>
                <a:cxnSpLocks/>
              </p:cNvCxnSpPr>
              <p:nvPr/>
            </p:nvCxnSpPr>
            <p:spPr>
              <a:xfrm>
                <a:off x="470452" y="1721636"/>
                <a:ext cx="1636650" cy="1858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A0978663-1E17-628A-719C-C6FB2FE3B58F}"/>
                  </a:ext>
                </a:extLst>
              </p:cNvPr>
              <p:cNvCxnSpPr>
                <a:cxnSpLocks/>
              </p:cNvCxnSpPr>
              <p:nvPr/>
            </p:nvCxnSpPr>
            <p:spPr>
              <a:xfrm flipV="1">
                <a:off x="470452" y="1578460"/>
                <a:ext cx="1636650" cy="345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upo 34">
              <a:extLst>
                <a:ext uri="{FF2B5EF4-FFF2-40B4-BE49-F238E27FC236}">
                  <a16:creationId xmlns:a16="http://schemas.microsoft.com/office/drawing/2014/main" id="{4DCDD31D-99B6-1DDE-A52E-21ADEAA58EB8}"/>
                </a:ext>
              </a:extLst>
            </p:cNvPr>
            <p:cNvGrpSpPr/>
            <p:nvPr/>
          </p:nvGrpSpPr>
          <p:grpSpPr>
            <a:xfrm>
              <a:off x="5473146" y="3672660"/>
              <a:ext cx="1636650" cy="345638"/>
              <a:chOff x="470452" y="1578460"/>
              <a:chExt cx="1636650" cy="345638"/>
            </a:xfrm>
          </p:grpSpPr>
          <p:cxnSp>
            <p:nvCxnSpPr>
              <p:cNvPr id="36" name="Conector recto 35">
                <a:extLst>
                  <a:ext uri="{FF2B5EF4-FFF2-40B4-BE49-F238E27FC236}">
                    <a16:creationId xmlns:a16="http://schemas.microsoft.com/office/drawing/2014/main" id="{5C59E9BB-A7B9-3403-033B-F6137C192A6A}"/>
                  </a:ext>
                </a:extLst>
              </p:cNvPr>
              <p:cNvCxnSpPr>
                <a:cxnSpLocks/>
              </p:cNvCxnSpPr>
              <p:nvPr/>
            </p:nvCxnSpPr>
            <p:spPr>
              <a:xfrm>
                <a:off x="470452" y="1721636"/>
                <a:ext cx="1636650" cy="1858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4FA1BCE4-F326-39FE-FC19-BD12C0CB7055}"/>
                  </a:ext>
                </a:extLst>
              </p:cNvPr>
              <p:cNvCxnSpPr>
                <a:cxnSpLocks/>
              </p:cNvCxnSpPr>
              <p:nvPr/>
            </p:nvCxnSpPr>
            <p:spPr>
              <a:xfrm flipV="1">
                <a:off x="470452" y="1578460"/>
                <a:ext cx="1636650" cy="3456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2" name="Imagen 11">
            <a:extLst>
              <a:ext uri="{FF2B5EF4-FFF2-40B4-BE49-F238E27FC236}">
                <a16:creationId xmlns:a16="http://schemas.microsoft.com/office/drawing/2014/main" id="{B3CADA09-87E9-FB15-0A80-6729F3176543}"/>
              </a:ext>
            </a:extLst>
          </p:cNvPr>
          <p:cNvPicPr>
            <a:picLocks noChangeAspect="1"/>
          </p:cNvPicPr>
          <p:nvPr/>
        </p:nvPicPr>
        <p:blipFill>
          <a:blip r:embed="rId3"/>
          <a:stretch>
            <a:fillRect/>
          </a:stretch>
        </p:blipFill>
        <p:spPr>
          <a:xfrm>
            <a:off x="5277470" y="1929270"/>
            <a:ext cx="6638925" cy="4257675"/>
          </a:xfrm>
          <a:prstGeom prst="rect">
            <a:avLst/>
          </a:prstGeom>
        </p:spPr>
      </p:pic>
      <p:sp>
        <p:nvSpPr>
          <p:cNvPr id="13" name="CuadroTexto 12">
            <a:extLst>
              <a:ext uri="{FF2B5EF4-FFF2-40B4-BE49-F238E27FC236}">
                <a16:creationId xmlns:a16="http://schemas.microsoft.com/office/drawing/2014/main" id="{27EFAD14-18FE-D72F-B779-1BAC44024814}"/>
              </a:ext>
            </a:extLst>
          </p:cNvPr>
          <p:cNvSpPr txBox="1"/>
          <p:nvPr/>
        </p:nvSpPr>
        <p:spPr>
          <a:xfrm flipH="1">
            <a:off x="991777" y="4806674"/>
            <a:ext cx="1980106" cy="523220"/>
          </a:xfrm>
          <a:prstGeom prst="rect">
            <a:avLst/>
          </a:prstGeom>
          <a:noFill/>
        </p:spPr>
        <p:txBody>
          <a:bodyPr wrap="square" rtlCol="0">
            <a:spAutoFit/>
          </a:bodyPr>
          <a:lstStyle/>
          <a:p>
            <a:r>
              <a:rPr lang="es-ES" sz="2800" dirty="0"/>
              <a:t>FTP  30 min </a:t>
            </a:r>
            <a:endParaRPr lang="es-CO" sz="2800" dirty="0"/>
          </a:p>
        </p:txBody>
      </p:sp>
    </p:spTree>
    <p:extLst>
      <p:ext uri="{BB962C8B-B14F-4D97-AF65-F5344CB8AC3E}">
        <p14:creationId xmlns:p14="http://schemas.microsoft.com/office/powerpoint/2010/main" val="428450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chemeClr val="bg1">
                    <a:lumMod val="95000"/>
                  </a:schemeClr>
                </a:solidFill>
              </a:rPr>
              <a:t>IOC data sharing Status </a:t>
            </a:r>
            <a:endParaRPr lang="en-US" dirty="0"/>
          </a:p>
        </p:txBody>
      </p:sp>
      <p:sp>
        <p:nvSpPr>
          <p:cNvPr id="10" name="CuadroTexto 9">
            <a:extLst>
              <a:ext uri="{FF2B5EF4-FFF2-40B4-BE49-F238E27FC236}">
                <a16:creationId xmlns:a16="http://schemas.microsoft.com/office/drawing/2014/main" id="{D15DECB0-2CCD-76F6-206D-00C132014923}"/>
              </a:ext>
            </a:extLst>
          </p:cNvPr>
          <p:cNvSpPr txBox="1"/>
          <p:nvPr/>
        </p:nvSpPr>
        <p:spPr>
          <a:xfrm>
            <a:off x="198474" y="5673061"/>
            <a:ext cx="1722783" cy="369332"/>
          </a:xfrm>
          <a:prstGeom prst="rect">
            <a:avLst/>
          </a:prstGeom>
          <a:noFill/>
        </p:spPr>
        <p:txBody>
          <a:bodyPr wrap="square" rtlCol="0">
            <a:spAutoFit/>
          </a:bodyPr>
          <a:lstStyle/>
          <a:p>
            <a:r>
              <a:rPr lang="es-ES" dirty="0"/>
              <a:t>Coveñas</a:t>
            </a:r>
            <a:endParaRPr lang="es-CO" dirty="0"/>
          </a:p>
        </p:txBody>
      </p:sp>
      <p:pic>
        <p:nvPicPr>
          <p:cNvPr id="8" name="Imagen 7">
            <a:extLst>
              <a:ext uri="{FF2B5EF4-FFF2-40B4-BE49-F238E27FC236}">
                <a16:creationId xmlns:a16="http://schemas.microsoft.com/office/drawing/2014/main" id="{7D38B55B-FB09-017E-3FA1-62F4BFF3600A}"/>
              </a:ext>
            </a:extLst>
          </p:cNvPr>
          <p:cNvPicPr>
            <a:picLocks noChangeAspect="1"/>
          </p:cNvPicPr>
          <p:nvPr/>
        </p:nvPicPr>
        <p:blipFill>
          <a:blip r:embed="rId2"/>
          <a:stretch>
            <a:fillRect/>
          </a:stretch>
        </p:blipFill>
        <p:spPr>
          <a:xfrm>
            <a:off x="3533775" y="3181051"/>
            <a:ext cx="8658225" cy="3543300"/>
          </a:xfrm>
          <a:prstGeom prst="rect">
            <a:avLst/>
          </a:prstGeom>
        </p:spPr>
      </p:pic>
      <p:pic>
        <p:nvPicPr>
          <p:cNvPr id="5" name="Imagen 4">
            <a:extLst>
              <a:ext uri="{FF2B5EF4-FFF2-40B4-BE49-F238E27FC236}">
                <a16:creationId xmlns:a16="http://schemas.microsoft.com/office/drawing/2014/main" id="{70103586-3ADB-DB1A-27A6-B74AB4110E85}"/>
              </a:ext>
            </a:extLst>
          </p:cNvPr>
          <p:cNvPicPr>
            <a:picLocks noChangeAspect="1"/>
          </p:cNvPicPr>
          <p:nvPr/>
        </p:nvPicPr>
        <p:blipFill rotWithShape="1">
          <a:blip r:embed="rId3"/>
          <a:srcRect t="34005" r="3314" b="2432"/>
          <a:stretch/>
        </p:blipFill>
        <p:spPr>
          <a:xfrm>
            <a:off x="-198782" y="1263853"/>
            <a:ext cx="8905461" cy="3087758"/>
          </a:xfrm>
          <a:prstGeom prst="rect">
            <a:avLst/>
          </a:prstGeom>
        </p:spPr>
      </p:pic>
    </p:spTree>
    <p:extLst>
      <p:ext uri="{BB962C8B-B14F-4D97-AF65-F5344CB8AC3E}">
        <p14:creationId xmlns:p14="http://schemas.microsoft.com/office/powerpoint/2010/main" val="231261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chemeClr val="bg1">
                    <a:lumMod val="95000"/>
                  </a:schemeClr>
                </a:solidFill>
              </a:rPr>
              <a:t>IOC data sharing Status  </a:t>
            </a:r>
          </a:p>
        </p:txBody>
      </p:sp>
      <p:pic>
        <p:nvPicPr>
          <p:cNvPr id="4" name="Imagen 3">
            <a:extLst>
              <a:ext uri="{FF2B5EF4-FFF2-40B4-BE49-F238E27FC236}">
                <a16:creationId xmlns:a16="http://schemas.microsoft.com/office/drawing/2014/main" id="{63211EBD-4CCC-FC2B-53F4-2515C7A90392}"/>
              </a:ext>
            </a:extLst>
          </p:cNvPr>
          <p:cNvPicPr>
            <a:picLocks noChangeAspect="1"/>
          </p:cNvPicPr>
          <p:nvPr/>
        </p:nvPicPr>
        <p:blipFill>
          <a:blip r:embed="rId2"/>
          <a:stretch>
            <a:fillRect/>
          </a:stretch>
        </p:blipFill>
        <p:spPr>
          <a:xfrm>
            <a:off x="-94575" y="2276474"/>
            <a:ext cx="12261723" cy="3103909"/>
          </a:xfrm>
          <a:prstGeom prst="rect">
            <a:avLst/>
          </a:prstGeom>
        </p:spPr>
      </p:pic>
    </p:spTree>
    <p:extLst>
      <p:ext uri="{BB962C8B-B14F-4D97-AF65-F5344CB8AC3E}">
        <p14:creationId xmlns:p14="http://schemas.microsoft.com/office/powerpoint/2010/main" val="40117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chemeClr val="bg1">
                    <a:lumMod val="95000"/>
                  </a:schemeClr>
                </a:solidFill>
              </a:rPr>
              <a:t>IOC data sharing Status  </a:t>
            </a:r>
          </a:p>
        </p:txBody>
      </p:sp>
      <p:sp>
        <p:nvSpPr>
          <p:cNvPr id="3" name="CuadroTexto 2">
            <a:extLst>
              <a:ext uri="{FF2B5EF4-FFF2-40B4-BE49-F238E27FC236}">
                <a16:creationId xmlns:a16="http://schemas.microsoft.com/office/drawing/2014/main" id="{2F63206D-FA16-CC01-35F5-CBBF5F661406}"/>
              </a:ext>
            </a:extLst>
          </p:cNvPr>
          <p:cNvSpPr txBox="1"/>
          <p:nvPr/>
        </p:nvSpPr>
        <p:spPr>
          <a:xfrm>
            <a:off x="1388607" y="3278976"/>
            <a:ext cx="9191619" cy="1015663"/>
          </a:xfrm>
          <a:prstGeom prst="rect">
            <a:avLst/>
          </a:prstGeom>
          <a:noFill/>
        </p:spPr>
        <p:txBody>
          <a:bodyPr wrap="none" rtlCol="0">
            <a:spAutoFit/>
          </a:bodyPr>
          <a:lstStyle/>
          <a:p>
            <a:r>
              <a:rPr lang="es-ES" sz="6000" dirty="0" err="1"/>
              <a:t>Thank</a:t>
            </a:r>
            <a:r>
              <a:rPr lang="es-ES" sz="6000" dirty="0"/>
              <a:t> </a:t>
            </a:r>
            <a:r>
              <a:rPr lang="es-ES" sz="6000" dirty="0" err="1"/>
              <a:t>you</a:t>
            </a:r>
            <a:r>
              <a:rPr lang="es-ES" sz="6000" dirty="0"/>
              <a:t> </a:t>
            </a:r>
            <a:r>
              <a:rPr lang="es-ES" sz="6000" dirty="0" err="1"/>
              <a:t>for</a:t>
            </a:r>
            <a:r>
              <a:rPr lang="es-ES" sz="6000" dirty="0"/>
              <a:t> </a:t>
            </a:r>
            <a:r>
              <a:rPr lang="es-ES" sz="6000" dirty="0" err="1"/>
              <a:t>your</a:t>
            </a:r>
            <a:r>
              <a:rPr lang="es-ES" sz="6000" dirty="0"/>
              <a:t> </a:t>
            </a:r>
            <a:r>
              <a:rPr lang="es-ES" sz="6000" dirty="0" err="1"/>
              <a:t>attention</a:t>
            </a:r>
            <a:r>
              <a:rPr lang="es-ES" sz="2400" dirty="0"/>
              <a:t> </a:t>
            </a:r>
            <a:endParaRPr lang="es-CO" sz="2400" dirty="0"/>
          </a:p>
        </p:txBody>
      </p:sp>
      <p:sp>
        <p:nvSpPr>
          <p:cNvPr id="10" name="CuadroTexto 9">
            <a:extLst>
              <a:ext uri="{FF2B5EF4-FFF2-40B4-BE49-F238E27FC236}">
                <a16:creationId xmlns:a16="http://schemas.microsoft.com/office/drawing/2014/main" id="{16F07620-1CDD-7E52-D876-D5B3C49EDEB9}"/>
              </a:ext>
            </a:extLst>
          </p:cNvPr>
          <p:cNvSpPr txBox="1"/>
          <p:nvPr/>
        </p:nvSpPr>
        <p:spPr>
          <a:xfrm>
            <a:off x="4306688" y="4697895"/>
            <a:ext cx="4058483" cy="584775"/>
          </a:xfrm>
          <a:prstGeom prst="rect">
            <a:avLst/>
          </a:prstGeom>
          <a:noFill/>
        </p:spPr>
        <p:txBody>
          <a:bodyPr wrap="none" rtlCol="0">
            <a:spAutoFit/>
          </a:bodyPr>
          <a:lstStyle/>
          <a:p>
            <a:r>
              <a:rPr lang="es-ES" sz="3200" dirty="0"/>
              <a:t>walvarez@dimar.mil.co</a:t>
            </a:r>
            <a:endParaRPr lang="es-CO" sz="3200" dirty="0"/>
          </a:p>
        </p:txBody>
      </p:sp>
    </p:spTree>
    <p:extLst>
      <p:ext uri="{BB962C8B-B14F-4D97-AF65-F5344CB8AC3E}">
        <p14:creationId xmlns:p14="http://schemas.microsoft.com/office/powerpoint/2010/main" val="200312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sz="2800" spc="-5" dirty="0">
                <a:latin typeface="Arial"/>
                <a:cs typeface="Arial"/>
              </a:rPr>
              <a:t>Red de Medición de parámetros Oceanográficos y de meteorología marina </a:t>
            </a:r>
            <a:r>
              <a:rPr lang="es-CO" sz="2800" spc="-5" dirty="0" err="1">
                <a:latin typeface="Arial"/>
                <a:cs typeface="Arial"/>
              </a:rPr>
              <a:t>RedMpomm</a:t>
            </a:r>
            <a:br>
              <a:rPr lang="es-CO" sz="2800" dirty="0">
                <a:latin typeface="Arial"/>
                <a:cs typeface="Arial"/>
              </a:rPr>
            </a:br>
            <a:r>
              <a:rPr lang="es-CO" dirty="0"/>
              <a:t> </a:t>
            </a:r>
          </a:p>
        </p:txBody>
      </p:sp>
      <p:pic>
        <p:nvPicPr>
          <p:cNvPr id="5" name="Picture 4">
            <a:extLst>
              <a:ext uri="{FF2B5EF4-FFF2-40B4-BE49-F238E27FC236}">
                <a16:creationId xmlns:a16="http://schemas.microsoft.com/office/drawing/2014/main" id="{545AE0BD-0CDB-4EAF-970D-C535D26C105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015" b="28742"/>
          <a:stretch/>
        </p:blipFill>
        <p:spPr bwMode="auto">
          <a:xfrm>
            <a:off x="38100" y="1087395"/>
            <a:ext cx="12153900" cy="494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Rectángulo redondeado">
            <a:extLst>
              <a:ext uri="{FF2B5EF4-FFF2-40B4-BE49-F238E27FC236}">
                <a16:creationId xmlns:a16="http://schemas.microsoft.com/office/drawing/2014/main" id="{716DE060-8BDA-4658-A48F-EBFE5D760121}"/>
              </a:ext>
            </a:extLst>
          </p:cNvPr>
          <p:cNvSpPr/>
          <p:nvPr/>
        </p:nvSpPr>
        <p:spPr>
          <a:xfrm>
            <a:off x="566057" y="1342280"/>
            <a:ext cx="9335589" cy="2677656"/>
          </a:xfrm>
          <a:prstGeom prst="roundRect">
            <a:avLst>
              <a:gd name="adj" fmla="val 7886"/>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10 Rectángulo">
            <a:extLst>
              <a:ext uri="{FF2B5EF4-FFF2-40B4-BE49-F238E27FC236}">
                <a16:creationId xmlns:a16="http://schemas.microsoft.com/office/drawing/2014/main" id="{F830AEE4-DBBB-4C60-9C2D-E56C47369D5C}"/>
              </a:ext>
            </a:extLst>
          </p:cNvPr>
          <p:cNvSpPr/>
          <p:nvPr/>
        </p:nvSpPr>
        <p:spPr>
          <a:xfrm>
            <a:off x="714103" y="1342280"/>
            <a:ext cx="9100457" cy="2677656"/>
          </a:xfrm>
          <a:prstGeom prst="rect">
            <a:avLst/>
          </a:prstGeom>
          <a:noFill/>
        </p:spPr>
        <p:txBody>
          <a:bodyPr wrap="square">
            <a:spAutoFit/>
          </a:bodyPr>
          <a:lstStyle/>
          <a:p>
            <a:pPr marL="285750" indent="-285750">
              <a:buFont typeface="Arial" panose="020B0604020202020204" pitchFamily="34" charset="0"/>
              <a:buChar char="•"/>
            </a:pPr>
            <a:r>
              <a:rPr lang="en-US" sz="1400" dirty="0"/>
              <a:t>Is a network that allows for real-time </a:t>
            </a:r>
            <a:r>
              <a:rPr lang="en-US" sz="1400" dirty="0" err="1"/>
              <a:t>meteo</a:t>
            </a:r>
            <a:r>
              <a:rPr lang="en-US" sz="1400" dirty="0"/>
              <a:t>-marine data from the Colombian Caribbean and Pacific Seas. </a:t>
            </a:r>
          </a:p>
          <a:p>
            <a:pPr marL="285750" indent="-285750">
              <a:buFont typeface="Arial" panose="020B0604020202020204" pitchFamily="34" charset="0"/>
              <a:buChar char="•"/>
            </a:pPr>
            <a:r>
              <a:rPr lang="en-US" sz="1400" dirty="0"/>
              <a:t>This monitoring network allows the observation of real-time data related to oceanic and atmospheric conditions of the "Colombian maritime territory", in order to provide information necessary to guarantee and safeguard human life in the various maritime and coastal activities carried out in the country. </a:t>
            </a:r>
          </a:p>
          <a:p>
            <a:pPr marL="285750" indent="-285750">
              <a:buFont typeface="Arial" panose="020B0604020202020204" pitchFamily="34" charset="0"/>
              <a:buChar char="•"/>
            </a:pPr>
            <a:r>
              <a:rPr lang="en-US" sz="1400" dirty="0"/>
              <a:t>It is interconnected with weather stations, directional wave buoys and </a:t>
            </a:r>
            <a:r>
              <a:rPr lang="en-US" sz="1400" dirty="0" err="1"/>
              <a:t>Metereo</a:t>
            </a:r>
            <a:r>
              <a:rPr lang="en-US" sz="1400" dirty="0"/>
              <a:t>-oceanic buoys located in different national maritime points near major ports and coastal cities, </a:t>
            </a:r>
          </a:p>
          <a:p>
            <a:pPr marL="285750" indent="-285750">
              <a:buFont typeface="Arial" panose="020B0604020202020204" pitchFamily="34" charset="0"/>
              <a:buChar char="•"/>
            </a:pPr>
            <a:r>
              <a:rPr lang="en-US" sz="1400" dirty="0"/>
              <a:t>Which record data such as speed and direction of wind, temperature, relative humidity, atmospheric pressure, Sun radiation and sea state: direction and speed of currents up to 50 meters; period, height and wave direction, sea surface temperature, surface salinity</a:t>
            </a:r>
          </a:p>
          <a:p>
            <a:pPr marL="285750" indent="-285750">
              <a:buFont typeface="Arial" panose="020B0604020202020204" pitchFamily="34" charset="0"/>
              <a:buChar char="•"/>
            </a:pPr>
            <a:r>
              <a:rPr lang="en-US" sz="1400" dirty="0"/>
              <a:t>DIMAR - </a:t>
            </a:r>
            <a:r>
              <a:rPr lang="en-US" altLang="es-CO" sz="1400" dirty="0" err="1"/>
              <a:t>RedMpomm</a:t>
            </a:r>
            <a:r>
              <a:rPr lang="en-US" sz="1400" dirty="0"/>
              <a:t> is a network created for safety and maritime security, monitoring  tsunami  and </a:t>
            </a:r>
            <a:r>
              <a:rPr lang="es-CO" altLang="es-CO" sz="1400" dirty="0"/>
              <a:t>Marine </a:t>
            </a:r>
            <a:r>
              <a:rPr lang="en-US" altLang="es-CO" sz="1400" dirty="0"/>
              <a:t>Meteorological</a:t>
            </a:r>
            <a:r>
              <a:rPr lang="es-CO" altLang="es-CO" sz="1400" dirty="0"/>
              <a:t> </a:t>
            </a:r>
            <a:r>
              <a:rPr lang="en-US" altLang="es-CO" sz="1400" dirty="0"/>
              <a:t>events </a:t>
            </a:r>
          </a:p>
          <a:p>
            <a:pPr marL="285750" indent="-285750">
              <a:buFont typeface="Arial" panose="020B0604020202020204" pitchFamily="34" charset="0"/>
              <a:buChar char="•"/>
            </a:pPr>
            <a:r>
              <a:rPr lang="en-US" sz="1400" dirty="0"/>
              <a:t>General Maritime Directorate - Dimar </a:t>
            </a:r>
            <a:r>
              <a:rPr kumimoji="0" lang="es-CO" altLang="es-CO" sz="1400" b="0" i="0" u="none" strike="noStrike" cap="none" normalizeH="0" baseline="0" dirty="0" err="1">
                <a:ln>
                  <a:noFill/>
                </a:ln>
                <a:solidFill>
                  <a:srgbClr val="202124"/>
                </a:solidFill>
                <a:effectLst/>
                <a:latin typeface="inherit"/>
              </a:rPr>
              <a:t>is</a:t>
            </a:r>
            <a:r>
              <a:rPr kumimoji="0" lang="es-CO" altLang="es-CO" sz="1400" b="0" i="0" u="none" strike="noStrike" cap="none" normalizeH="0" baseline="0" dirty="0">
                <a:ln>
                  <a:noFill/>
                </a:ln>
                <a:solidFill>
                  <a:srgbClr val="202124"/>
                </a:solidFill>
                <a:effectLst/>
                <a:latin typeface="inherit"/>
              </a:rPr>
              <a:t> </a:t>
            </a:r>
            <a:r>
              <a:rPr kumimoji="0" lang="es-CO" altLang="es-CO" sz="1400" b="0" i="0" u="none" strike="noStrike" cap="none" normalizeH="0" baseline="0" dirty="0" err="1">
                <a:ln>
                  <a:noFill/>
                </a:ln>
                <a:solidFill>
                  <a:srgbClr val="202124"/>
                </a:solidFill>
                <a:effectLst/>
                <a:latin typeface="inherit"/>
              </a:rPr>
              <a:t>responsible</a:t>
            </a:r>
            <a:r>
              <a:rPr kumimoji="0" lang="es-CO" altLang="es-CO" sz="1400" b="0" i="0" u="none" strike="noStrike" cap="none" normalizeH="0" baseline="0" dirty="0">
                <a:ln>
                  <a:noFill/>
                </a:ln>
                <a:solidFill>
                  <a:srgbClr val="202124"/>
                </a:solidFill>
                <a:effectLst/>
                <a:latin typeface="inherit"/>
              </a:rPr>
              <a:t> </a:t>
            </a:r>
            <a:r>
              <a:rPr kumimoji="0" lang="es-CO" altLang="es-CO" sz="1400" b="0" i="0" u="none" strike="noStrike" cap="none" normalizeH="0" baseline="0" dirty="0" err="1">
                <a:ln>
                  <a:noFill/>
                </a:ln>
                <a:solidFill>
                  <a:srgbClr val="202124"/>
                </a:solidFill>
                <a:effectLst/>
                <a:latin typeface="inherit"/>
              </a:rPr>
              <a:t>for</a:t>
            </a:r>
            <a:r>
              <a:rPr kumimoji="0" lang="es-CO" altLang="es-CO" sz="1400" b="0" i="0" u="none" strike="noStrike" cap="none" normalizeH="0" baseline="0" dirty="0">
                <a:ln>
                  <a:noFill/>
                </a:ln>
                <a:solidFill>
                  <a:srgbClr val="202124"/>
                </a:solidFill>
                <a:effectLst/>
                <a:latin typeface="inherit"/>
              </a:rPr>
              <a:t> </a:t>
            </a:r>
            <a:r>
              <a:rPr kumimoji="0" lang="es-CO" altLang="es-CO" sz="1400" b="0" i="0" u="none" strike="noStrike" cap="none" normalizeH="0" baseline="0" dirty="0" err="1">
                <a:ln>
                  <a:noFill/>
                </a:ln>
                <a:solidFill>
                  <a:srgbClr val="202124"/>
                </a:solidFill>
                <a:effectLst/>
                <a:latin typeface="inherit"/>
              </a:rPr>
              <a:t>operating</a:t>
            </a:r>
            <a:r>
              <a:rPr kumimoji="0" lang="es-CO" altLang="es-CO" sz="1400" b="0" i="0" u="none" strike="noStrike" cap="none" normalizeH="0" baseline="0" dirty="0">
                <a:ln>
                  <a:noFill/>
                </a:ln>
                <a:solidFill>
                  <a:srgbClr val="202124"/>
                </a:solidFill>
                <a:effectLst/>
                <a:latin typeface="inherit"/>
              </a:rPr>
              <a:t> and </a:t>
            </a:r>
            <a:r>
              <a:rPr kumimoji="0" lang="es-CO" altLang="es-CO" sz="1400" b="0" i="0" u="none" strike="noStrike" cap="none" normalizeH="0" baseline="0" dirty="0" err="1">
                <a:ln>
                  <a:noFill/>
                </a:ln>
                <a:solidFill>
                  <a:srgbClr val="202124"/>
                </a:solidFill>
                <a:effectLst/>
                <a:latin typeface="inherit"/>
              </a:rPr>
              <a:t>maintaining</a:t>
            </a:r>
            <a:r>
              <a:rPr kumimoji="0" lang="es-CO" altLang="es-CO" sz="1400" b="0" i="0" u="none" strike="noStrike" cap="none" normalizeH="0" baseline="0" dirty="0">
                <a:ln>
                  <a:noFill/>
                </a:ln>
                <a:solidFill>
                  <a:srgbClr val="202124"/>
                </a:solidFill>
                <a:effectLst/>
                <a:latin typeface="inherit"/>
              </a:rPr>
              <a:t> </a:t>
            </a:r>
            <a:r>
              <a:rPr kumimoji="0" lang="es-CO" altLang="es-CO" sz="1400" b="0" i="0" u="none" strike="noStrike" cap="none" normalizeH="0" baseline="0" dirty="0" err="1">
                <a:ln>
                  <a:noFill/>
                </a:ln>
                <a:solidFill>
                  <a:srgbClr val="202124"/>
                </a:solidFill>
                <a:effectLst/>
                <a:latin typeface="inherit"/>
              </a:rPr>
              <a:t>the</a:t>
            </a:r>
            <a:r>
              <a:rPr kumimoji="0" lang="es-CO" altLang="es-CO" sz="1400" b="0" i="0" u="none" strike="noStrike" cap="none" normalizeH="0" baseline="0" dirty="0">
                <a:ln>
                  <a:noFill/>
                </a:ln>
                <a:solidFill>
                  <a:srgbClr val="202124"/>
                </a:solidFill>
                <a:effectLst/>
                <a:latin typeface="inherit"/>
              </a:rPr>
              <a:t> Sea </a:t>
            </a:r>
            <a:r>
              <a:rPr kumimoji="0" lang="es-CO" altLang="es-CO" sz="1400" b="0" i="0" u="none" strike="noStrike" cap="none" normalizeH="0" baseline="0" dirty="0" err="1">
                <a:ln>
                  <a:noFill/>
                </a:ln>
                <a:solidFill>
                  <a:srgbClr val="202124"/>
                </a:solidFill>
                <a:effectLst/>
                <a:latin typeface="inherit"/>
              </a:rPr>
              <a:t>Level</a:t>
            </a:r>
            <a:r>
              <a:rPr kumimoji="0" lang="es-CO" altLang="es-CO" sz="1400" b="0" i="0" u="none" strike="noStrike" cap="none" normalizeH="0" baseline="0" dirty="0">
                <a:ln>
                  <a:noFill/>
                </a:ln>
                <a:solidFill>
                  <a:srgbClr val="202124"/>
                </a:solidFill>
                <a:effectLst/>
                <a:latin typeface="inherit"/>
              </a:rPr>
              <a:t> data</a:t>
            </a:r>
            <a:r>
              <a:rPr kumimoji="0" lang="es-CO" altLang="es-CO" sz="400" b="0" i="0" u="none" strike="noStrike" cap="none" normalizeH="0" baseline="0" dirty="0">
                <a:ln>
                  <a:noFill/>
                </a:ln>
                <a:solidFill>
                  <a:schemeClr val="tx1"/>
                </a:solidFill>
                <a:effectLst/>
              </a:rPr>
              <a:t> </a:t>
            </a:r>
            <a:r>
              <a:rPr lang="en-US" sz="1400" dirty="0"/>
              <a:t> </a:t>
            </a:r>
          </a:p>
        </p:txBody>
      </p:sp>
    </p:spTree>
    <p:extLst>
      <p:ext uri="{BB962C8B-B14F-4D97-AF65-F5344CB8AC3E}">
        <p14:creationId xmlns:p14="http://schemas.microsoft.com/office/powerpoint/2010/main" val="390733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800" spc="-5" dirty="0">
                <a:latin typeface="Arial"/>
                <a:cs typeface="Arial"/>
              </a:rPr>
              <a:t>Ubication And Data </a:t>
            </a:r>
            <a:r>
              <a:rPr lang="en-US" altLang="es-CO" spc="-5" dirty="0">
                <a:latin typeface="Arial"/>
                <a:cs typeface="Arial"/>
              </a:rPr>
              <a:t>Transmission</a:t>
            </a:r>
            <a:r>
              <a:rPr lang="en-US" sz="2800" spc="-5" dirty="0">
                <a:latin typeface="Arial"/>
                <a:cs typeface="Arial"/>
              </a:rPr>
              <a:t> Station tide Gauge </a:t>
            </a:r>
            <a:br>
              <a:rPr lang="en-US" sz="2800" dirty="0">
                <a:latin typeface="Arial"/>
                <a:cs typeface="Arial"/>
              </a:rPr>
            </a:br>
            <a:r>
              <a:rPr lang="en-US" dirty="0"/>
              <a:t> </a:t>
            </a:r>
          </a:p>
        </p:txBody>
      </p:sp>
      <p:pic>
        <p:nvPicPr>
          <p:cNvPr id="7" name="4 Imagen">
            <a:extLst>
              <a:ext uri="{FF2B5EF4-FFF2-40B4-BE49-F238E27FC236}">
                <a16:creationId xmlns:a16="http://schemas.microsoft.com/office/drawing/2014/main" id="{01419337-9207-42E2-90BA-2A3F8BED9167}"/>
              </a:ext>
            </a:extLst>
          </p:cNvPr>
          <p:cNvPicPr>
            <a:picLocks noChangeAspect="1"/>
          </p:cNvPicPr>
          <p:nvPr/>
        </p:nvPicPr>
        <p:blipFill rotWithShape="1">
          <a:blip r:embed="rId2">
            <a:extLst>
              <a:ext uri="{28A0092B-C50C-407E-A947-70E740481C1C}">
                <a14:useLocalDpi xmlns:a14="http://schemas.microsoft.com/office/drawing/2010/main" val="0"/>
              </a:ext>
            </a:extLst>
          </a:blip>
          <a:srcRect l="27498" t="24729" r="34777" b="25915"/>
          <a:stretch/>
        </p:blipFill>
        <p:spPr>
          <a:xfrm>
            <a:off x="4804434" y="1193076"/>
            <a:ext cx="7413713" cy="5403668"/>
          </a:xfrm>
          <a:prstGeom prst="rect">
            <a:avLst/>
          </a:prstGeom>
        </p:spPr>
      </p:pic>
      <p:grpSp>
        <p:nvGrpSpPr>
          <p:cNvPr id="8" name="1 Grupo">
            <a:extLst>
              <a:ext uri="{FF2B5EF4-FFF2-40B4-BE49-F238E27FC236}">
                <a16:creationId xmlns:a16="http://schemas.microsoft.com/office/drawing/2014/main" id="{9AA0FE98-5F26-49EF-9EAC-917C6724EE8E}"/>
              </a:ext>
            </a:extLst>
          </p:cNvPr>
          <p:cNvGrpSpPr/>
          <p:nvPr/>
        </p:nvGrpSpPr>
        <p:grpSpPr>
          <a:xfrm>
            <a:off x="6188745" y="1258676"/>
            <a:ext cx="5303580" cy="5049656"/>
            <a:chOff x="2051720" y="1519932"/>
            <a:chExt cx="5303580" cy="5049656"/>
          </a:xfrm>
        </p:grpSpPr>
        <p:grpSp>
          <p:nvGrpSpPr>
            <p:cNvPr id="13" name="12 Grupo">
              <a:extLst>
                <a:ext uri="{FF2B5EF4-FFF2-40B4-BE49-F238E27FC236}">
                  <a16:creationId xmlns:a16="http://schemas.microsoft.com/office/drawing/2014/main" id="{09E479C8-0D88-421D-904A-A302C36E7ACC}"/>
                </a:ext>
              </a:extLst>
            </p:cNvPr>
            <p:cNvGrpSpPr/>
            <p:nvPr/>
          </p:nvGrpSpPr>
          <p:grpSpPr>
            <a:xfrm>
              <a:off x="2051720" y="1519932"/>
              <a:ext cx="5121871" cy="5049656"/>
              <a:chOff x="2612305" y="1551995"/>
              <a:chExt cx="5121871" cy="5049656"/>
            </a:xfrm>
          </p:grpSpPr>
          <p:sp>
            <p:nvSpPr>
              <p:cNvPr id="15" name="14 CuadroTexto">
                <a:extLst>
                  <a:ext uri="{FF2B5EF4-FFF2-40B4-BE49-F238E27FC236}">
                    <a16:creationId xmlns:a16="http://schemas.microsoft.com/office/drawing/2014/main" id="{141F2293-FE5C-4C9E-8AA4-3C301F98D743}"/>
                  </a:ext>
                </a:extLst>
              </p:cNvPr>
              <p:cNvSpPr txBox="1"/>
              <p:nvPr/>
            </p:nvSpPr>
            <p:spPr>
              <a:xfrm>
                <a:off x="2612305" y="5464034"/>
                <a:ext cx="700833" cy="261610"/>
              </a:xfrm>
              <a:prstGeom prst="rect">
                <a:avLst/>
              </a:prstGeom>
              <a:noFill/>
            </p:spPr>
            <p:txBody>
              <a:bodyPr wrap="none" rtlCol="0">
                <a:spAutoFit/>
              </a:bodyPr>
              <a:lstStyle/>
              <a:p>
                <a:r>
                  <a:rPr lang="es-CO" sz="1100" b="1" dirty="0" err="1">
                    <a:solidFill>
                      <a:sysClr val="windowText" lastClr="000000"/>
                    </a:solidFill>
                  </a:rPr>
                  <a:t>Malpelo</a:t>
                </a:r>
                <a:r>
                  <a:rPr lang="es-CO" sz="1100" b="1" dirty="0">
                    <a:solidFill>
                      <a:sysClr val="windowText" lastClr="000000"/>
                    </a:solidFill>
                  </a:rPr>
                  <a:t> </a:t>
                </a:r>
              </a:p>
            </p:txBody>
          </p:sp>
          <p:sp>
            <p:nvSpPr>
              <p:cNvPr id="16" name="15 CuadroTexto">
                <a:extLst>
                  <a:ext uri="{FF2B5EF4-FFF2-40B4-BE49-F238E27FC236}">
                    <a16:creationId xmlns:a16="http://schemas.microsoft.com/office/drawing/2014/main" id="{9CBB571D-F0BD-4E55-AE9A-43626CCA2134}"/>
                  </a:ext>
                </a:extLst>
              </p:cNvPr>
              <p:cNvSpPr txBox="1"/>
              <p:nvPr/>
            </p:nvSpPr>
            <p:spPr>
              <a:xfrm>
                <a:off x="4061869" y="6340041"/>
                <a:ext cx="649537" cy="261610"/>
              </a:xfrm>
              <a:prstGeom prst="rect">
                <a:avLst/>
              </a:prstGeom>
              <a:noFill/>
            </p:spPr>
            <p:txBody>
              <a:bodyPr wrap="none" rtlCol="0">
                <a:spAutoFit/>
              </a:bodyPr>
              <a:lstStyle/>
              <a:p>
                <a:r>
                  <a:rPr lang="es-CO" sz="1100" b="1" dirty="0">
                    <a:solidFill>
                      <a:sysClr val="windowText" lastClr="000000"/>
                    </a:solidFill>
                  </a:rPr>
                  <a:t>Tumaco</a:t>
                </a:r>
              </a:p>
            </p:txBody>
          </p:sp>
          <p:sp>
            <p:nvSpPr>
              <p:cNvPr id="17" name="16 CuadroTexto">
                <a:extLst>
                  <a:ext uri="{FF2B5EF4-FFF2-40B4-BE49-F238E27FC236}">
                    <a16:creationId xmlns:a16="http://schemas.microsoft.com/office/drawing/2014/main" id="{04F7EEB5-EA0E-4857-9AB4-BEF37A701860}"/>
                  </a:ext>
                </a:extLst>
              </p:cNvPr>
              <p:cNvSpPr txBox="1"/>
              <p:nvPr/>
            </p:nvSpPr>
            <p:spPr>
              <a:xfrm>
                <a:off x="4505665" y="4432315"/>
                <a:ext cx="731290" cy="261610"/>
              </a:xfrm>
              <a:prstGeom prst="rect">
                <a:avLst/>
              </a:prstGeom>
              <a:noFill/>
            </p:spPr>
            <p:txBody>
              <a:bodyPr wrap="none" rtlCol="0">
                <a:spAutoFit/>
              </a:bodyPr>
              <a:lstStyle/>
              <a:p>
                <a:r>
                  <a:rPr lang="es-CO" sz="1100" b="1" dirty="0">
                    <a:solidFill>
                      <a:sysClr val="windowText" lastClr="000000"/>
                    </a:solidFill>
                  </a:rPr>
                  <a:t>B. Solano</a:t>
                </a:r>
              </a:p>
            </p:txBody>
          </p:sp>
          <p:sp>
            <p:nvSpPr>
              <p:cNvPr id="18" name="17 CuadroTexto">
                <a:extLst>
                  <a:ext uri="{FF2B5EF4-FFF2-40B4-BE49-F238E27FC236}">
                    <a16:creationId xmlns:a16="http://schemas.microsoft.com/office/drawing/2014/main" id="{6BF88A85-A8AE-4B06-A12D-AE9C30BEA675}"/>
                  </a:ext>
                </a:extLst>
              </p:cNvPr>
              <p:cNvSpPr txBox="1"/>
              <p:nvPr/>
            </p:nvSpPr>
            <p:spPr>
              <a:xfrm>
                <a:off x="4678990" y="5545046"/>
                <a:ext cx="1010213" cy="261610"/>
              </a:xfrm>
              <a:prstGeom prst="rect">
                <a:avLst/>
              </a:prstGeom>
              <a:noFill/>
            </p:spPr>
            <p:txBody>
              <a:bodyPr wrap="none" rtlCol="0">
                <a:spAutoFit/>
              </a:bodyPr>
              <a:lstStyle/>
              <a:p>
                <a:r>
                  <a:rPr lang="es-CO" sz="1100" b="1" dirty="0">
                    <a:solidFill>
                      <a:sysClr val="windowText" lastClr="000000"/>
                    </a:solidFill>
                  </a:rPr>
                  <a:t>Buenaventura</a:t>
                </a:r>
              </a:p>
            </p:txBody>
          </p:sp>
          <p:sp>
            <p:nvSpPr>
              <p:cNvPr id="19" name="18 CuadroTexto">
                <a:extLst>
                  <a:ext uri="{FF2B5EF4-FFF2-40B4-BE49-F238E27FC236}">
                    <a16:creationId xmlns:a16="http://schemas.microsoft.com/office/drawing/2014/main" id="{DC58A896-6FFC-4262-88BA-99A5F61FC48F}"/>
                  </a:ext>
                </a:extLst>
              </p:cNvPr>
              <p:cNvSpPr txBox="1"/>
              <p:nvPr/>
            </p:nvSpPr>
            <p:spPr>
              <a:xfrm>
                <a:off x="4614117" y="5338162"/>
                <a:ext cx="766557" cy="261610"/>
              </a:xfrm>
              <a:prstGeom prst="rect">
                <a:avLst/>
              </a:prstGeom>
              <a:noFill/>
            </p:spPr>
            <p:txBody>
              <a:bodyPr wrap="none" rtlCol="0">
                <a:spAutoFit/>
              </a:bodyPr>
              <a:lstStyle/>
              <a:p>
                <a:r>
                  <a:rPr lang="es-CO" sz="1100" b="1" dirty="0">
                    <a:solidFill>
                      <a:sysClr val="windowText" lastClr="000000"/>
                    </a:solidFill>
                  </a:rPr>
                  <a:t>B. Málaga</a:t>
                </a:r>
              </a:p>
            </p:txBody>
          </p:sp>
          <p:sp>
            <p:nvSpPr>
              <p:cNvPr id="20" name="19 CuadroTexto">
                <a:extLst>
                  <a:ext uri="{FF2B5EF4-FFF2-40B4-BE49-F238E27FC236}">
                    <a16:creationId xmlns:a16="http://schemas.microsoft.com/office/drawing/2014/main" id="{D04C77CC-539B-46B1-8A8D-7A823D7FCA76}"/>
                  </a:ext>
                </a:extLst>
              </p:cNvPr>
              <p:cNvSpPr txBox="1"/>
              <p:nvPr/>
            </p:nvSpPr>
            <p:spPr>
              <a:xfrm>
                <a:off x="3662853" y="5465315"/>
                <a:ext cx="788999" cy="261610"/>
              </a:xfrm>
              <a:prstGeom prst="rect">
                <a:avLst/>
              </a:prstGeom>
              <a:noFill/>
            </p:spPr>
            <p:txBody>
              <a:bodyPr wrap="none" rtlCol="0">
                <a:spAutoFit/>
              </a:bodyPr>
              <a:lstStyle/>
              <a:p>
                <a:r>
                  <a:rPr lang="es-CO" sz="1100" b="1" dirty="0">
                    <a:solidFill>
                      <a:sysClr val="windowText" lastClr="000000"/>
                    </a:solidFill>
                  </a:rPr>
                  <a:t>Juanchaco</a:t>
                </a:r>
              </a:p>
            </p:txBody>
          </p:sp>
          <p:sp>
            <p:nvSpPr>
              <p:cNvPr id="21" name="20 CuadroTexto">
                <a:extLst>
                  <a:ext uri="{FF2B5EF4-FFF2-40B4-BE49-F238E27FC236}">
                    <a16:creationId xmlns:a16="http://schemas.microsoft.com/office/drawing/2014/main" id="{358D4235-D0F6-4600-86A0-829524925654}"/>
                  </a:ext>
                </a:extLst>
              </p:cNvPr>
              <p:cNvSpPr txBox="1"/>
              <p:nvPr/>
            </p:nvSpPr>
            <p:spPr>
              <a:xfrm>
                <a:off x="4610751" y="3836705"/>
                <a:ext cx="530915" cy="261610"/>
              </a:xfrm>
              <a:prstGeom prst="rect">
                <a:avLst/>
              </a:prstGeom>
              <a:noFill/>
            </p:spPr>
            <p:txBody>
              <a:bodyPr wrap="none" rtlCol="0">
                <a:spAutoFit/>
              </a:bodyPr>
              <a:lstStyle/>
              <a:p>
                <a:r>
                  <a:rPr lang="es-CO" sz="1100" b="1" dirty="0">
                    <a:solidFill>
                      <a:sysClr val="windowText" lastClr="000000"/>
                    </a:solidFill>
                  </a:rPr>
                  <a:t>Turbo</a:t>
                </a:r>
              </a:p>
            </p:txBody>
          </p:sp>
          <p:sp>
            <p:nvSpPr>
              <p:cNvPr id="23" name="22 CuadroTexto">
                <a:extLst>
                  <a:ext uri="{FF2B5EF4-FFF2-40B4-BE49-F238E27FC236}">
                    <a16:creationId xmlns:a16="http://schemas.microsoft.com/office/drawing/2014/main" id="{CD18C6ED-9F54-49BB-A2E7-A24CDB0F44CB}"/>
                  </a:ext>
                </a:extLst>
              </p:cNvPr>
              <p:cNvSpPr txBox="1"/>
              <p:nvPr/>
            </p:nvSpPr>
            <p:spPr>
              <a:xfrm>
                <a:off x="2955508" y="1551995"/>
                <a:ext cx="872355" cy="261610"/>
              </a:xfrm>
              <a:prstGeom prst="rect">
                <a:avLst/>
              </a:prstGeom>
              <a:noFill/>
            </p:spPr>
            <p:txBody>
              <a:bodyPr wrap="none" rtlCol="0">
                <a:spAutoFit/>
              </a:bodyPr>
              <a:lstStyle/>
              <a:p>
                <a:r>
                  <a:rPr lang="es-CO" sz="1100" b="1" dirty="0">
                    <a:solidFill>
                      <a:sysClr val="windowText" lastClr="000000"/>
                    </a:solidFill>
                  </a:rPr>
                  <a:t>Providencia</a:t>
                </a:r>
              </a:p>
            </p:txBody>
          </p:sp>
          <p:sp>
            <p:nvSpPr>
              <p:cNvPr id="24" name="23 CuadroTexto">
                <a:extLst>
                  <a:ext uri="{FF2B5EF4-FFF2-40B4-BE49-F238E27FC236}">
                    <a16:creationId xmlns:a16="http://schemas.microsoft.com/office/drawing/2014/main" id="{85B5895A-E96F-4A8F-AE67-CAC1E791826A}"/>
                  </a:ext>
                </a:extLst>
              </p:cNvPr>
              <p:cNvSpPr txBox="1"/>
              <p:nvPr/>
            </p:nvSpPr>
            <p:spPr>
              <a:xfrm>
                <a:off x="3020264" y="1920419"/>
                <a:ext cx="840295" cy="261610"/>
              </a:xfrm>
              <a:prstGeom prst="rect">
                <a:avLst/>
              </a:prstGeom>
              <a:noFill/>
            </p:spPr>
            <p:txBody>
              <a:bodyPr wrap="none" rtlCol="0">
                <a:spAutoFit/>
              </a:bodyPr>
              <a:lstStyle/>
              <a:p>
                <a:r>
                  <a:rPr lang="es-CO" sz="1100" b="1" dirty="0">
                    <a:solidFill>
                      <a:sysClr val="windowText" lastClr="000000"/>
                    </a:solidFill>
                  </a:rPr>
                  <a:t>San Andres</a:t>
                </a:r>
              </a:p>
            </p:txBody>
          </p:sp>
          <p:sp>
            <p:nvSpPr>
              <p:cNvPr id="25" name="24 CuadroTexto">
                <a:extLst>
                  <a:ext uri="{FF2B5EF4-FFF2-40B4-BE49-F238E27FC236}">
                    <a16:creationId xmlns:a16="http://schemas.microsoft.com/office/drawing/2014/main" id="{086FBE36-B8C5-4945-BA9D-D553FADBB815}"/>
                  </a:ext>
                </a:extLst>
              </p:cNvPr>
              <p:cNvSpPr txBox="1"/>
              <p:nvPr/>
            </p:nvSpPr>
            <p:spPr>
              <a:xfrm>
                <a:off x="5842634" y="2015262"/>
                <a:ext cx="673582" cy="261610"/>
              </a:xfrm>
              <a:prstGeom prst="rect">
                <a:avLst/>
              </a:prstGeom>
              <a:noFill/>
            </p:spPr>
            <p:txBody>
              <a:bodyPr wrap="none" rtlCol="0">
                <a:spAutoFit/>
              </a:bodyPr>
              <a:lstStyle/>
              <a:p>
                <a:r>
                  <a:rPr lang="es-CO" sz="1100" b="1" dirty="0">
                    <a:solidFill>
                      <a:sysClr val="windowText" lastClr="000000"/>
                    </a:solidFill>
                  </a:rPr>
                  <a:t>Ballenas</a:t>
                </a:r>
              </a:p>
            </p:txBody>
          </p:sp>
          <p:sp>
            <p:nvSpPr>
              <p:cNvPr id="26" name="25 CuadroTexto">
                <a:extLst>
                  <a:ext uri="{FF2B5EF4-FFF2-40B4-BE49-F238E27FC236}">
                    <a16:creationId xmlns:a16="http://schemas.microsoft.com/office/drawing/2014/main" id="{EE6C6E4E-0884-4452-927D-A1DB9BA175EA}"/>
                  </a:ext>
                </a:extLst>
              </p:cNvPr>
              <p:cNvSpPr txBox="1"/>
              <p:nvPr/>
            </p:nvSpPr>
            <p:spPr>
              <a:xfrm>
                <a:off x="5951500" y="1678871"/>
                <a:ext cx="740908" cy="261610"/>
              </a:xfrm>
              <a:prstGeom prst="rect">
                <a:avLst/>
              </a:prstGeom>
              <a:noFill/>
            </p:spPr>
            <p:txBody>
              <a:bodyPr wrap="none" rtlCol="0">
                <a:spAutoFit/>
              </a:bodyPr>
              <a:lstStyle/>
              <a:p>
                <a:r>
                  <a:rPr lang="es-CO" sz="1100" b="1" dirty="0">
                    <a:solidFill>
                      <a:sysClr val="windowText" lastClr="000000"/>
                    </a:solidFill>
                  </a:rPr>
                  <a:t>P. Bolívar</a:t>
                </a:r>
              </a:p>
            </p:txBody>
          </p:sp>
          <p:sp>
            <p:nvSpPr>
              <p:cNvPr id="27" name="26 CuadroTexto">
                <a:extLst>
                  <a:ext uri="{FF2B5EF4-FFF2-40B4-BE49-F238E27FC236}">
                    <a16:creationId xmlns:a16="http://schemas.microsoft.com/office/drawing/2014/main" id="{45288477-EFBD-455C-AFA2-E27AAC1715AC}"/>
                  </a:ext>
                </a:extLst>
              </p:cNvPr>
              <p:cNvSpPr txBox="1"/>
              <p:nvPr/>
            </p:nvSpPr>
            <p:spPr>
              <a:xfrm>
                <a:off x="6969223" y="1628800"/>
                <a:ext cx="764953" cy="261610"/>
              </a:xfrm>
              <a:prstGeom prst="rect">
                <a:avLst/>
              </a:prstGeom>
              <a:noFill/>
            </p:spPr>
            <p:txBody>
              <a:bodyPr wrap="none" rtlCol="0">
                <a:spAutoFit/>
              </a:bodyPr>
              <a:lstStyle/>
              <a:p>
                <a:r>
                  <a:rPr lang="es-CO" sz="1100" b="1" dirty="0">
                    <a:solidFill>
                      <a:sysClr val="windowText" lastClr="000000"/>
                    </a:solidFill>
                  </a:rPr>
                  <a:t>P. Estrella</a:t>
                </a:r>
              </a:p>
            </p:txBody>
          </p:sp>
          <p:sp>
            <p:nvSpPr>
              <p:cNvPr id="28" name="27 CuadroTexto">
                <a:extLst>
                  <a:ext uri="{FF2B5EF4-FFF2-40B4-BE49-F238E27FC236}">
                    <a16:creationId xmlns:a16="http://schemas.microsoft.com/office/drawing/2014/main" id="{204C40F4-6BE2-4B1D-8F48-45B0CDC805E1}"/>
                  </a:ext>
                </a:extLst>
              </p:cNvPr>
              <p:cNvSpPr txBox="1"/>
              <p:nvPr/>
            </p:nvSpPr>
            <p:spPr>
              <a:xfrm>
                <a:off x="6217101" y="2348880"/>
                <a:ext cx="619080" cy="261610"/>
              </a:xfrm>
              <a:prstGeom prst="rect">
                <a:avLst/>
              </a:prstGeom>
              <a:noFill/>
            </p:spPr>
            <p:txBody>
              <a:bodyPr wrap="none" rtlCol="0">
                <a:spAutoFit/>
              </a:bodyPr>
              <a:lstStyle/>
              <a:p>
                <a:r>
                  <a:rPr lang="es-CO" sz="1100" b="1" dirty="0">
                    <a:solidFill>
                      <a:sysClr val="windowText" lastClr="000000"/>
                    </a:solidFill>
                  </a:rPr>
                  <a:t>P. Brisa</a:t>
                </a:r>
              </a:p>
            </p:txBody>
          </p:sp>
          <p:sp>
            <p:nvSpPr>
              <p:cNvPr id="29" name="28 CuadroTexto">
                <a:extLst>
                  <a:ext uri="{FF2B5EF4-FFF2-40B4-BE49-F238E27FC236}">
                    <a16:creationId xmlns:a16="http://schemas.microsoft.com/office/drawing/2014/main" id="{0A3A395B-3DEF-4F84-ABE5-CA8522B20196}"/>
                  </a:ext>
                </a:extLst>
              </p:cNvPr>
              <p:cNvSpPr txBox="1"/>
              <p:nvPr/>
            </p:nvSpPr>
            <p:spPr>
              <a:xfrm>
                <a:off x="5868144" y="2492896"/>
                <a:ext cx="907621" cy="261610"/>
              </a:xfrm>
              <a:prstGeom prst="rect">
                <a:avLst/>
              </a:prstGeom>
              <a:noFill/>
            </p:spPr>
            <p:txBody>
              <a:bodyPr wrap="none" rtlCol="0">
                <a:spAutoFit/>
              </a:bodyPr>
              <a:lstStyle/>
              <a:p>
                <a:r>
                  <a:rPr lang="es-CO" sz="1100" b="1" dirty="0">
                    <a:solidFill>
                      <a:sysClr val="windowText" lastClr="000000"/>
                    </a:solidFill>
                  </a:rPr>
                  <a:t>Santa Marta</a:t>
                </a:r>
              </a:p>
            </p:txBody>
          </p:sp>
          <p:sp>
            <p:nvSpPr>
              <p:cNvPr id="30" name="29 CuadroTexto">
                <a:extLst>
                  <a:ext uri="{FF2B5EF4-FFF2-40B4-BE49-F238E27FC236}">
                    <a16:creationId xmlns:a16="http://schemas.microsoft.com/office/drawing/2014/main" id="{8314C444-C70F-4430-AA7D-2D9BDCE1F56A}"/>
                  </a:ext>
                </a:extLst>
              </p:cNvPr>
              <p:cNvSpPr txBox="1"/>
              <p:nvPr/>
            </p:nvSpPr>
            <p:spPr>
              <a:xfrm>
                <a:off x="4801153" y="2265819"/>
                <a:ext cx="901209" cy="261610"/>
              </a:xfrm>
              <a:prstGeom prst="rect">
                <a:avLst/>
              </a:prstGeom>
              <a:noFill/>
            </p:spPr>
            <p:txBody>
              <a:bodyPr wrap="none" rtlCol="0">
                <a:spAutoFit/>
              </a:bodyPr>
              <a:lstStyle/>
              <a:p>
                <a:r>
                  <a:rPr lang="es-CO" sz="1100" b="1" dirty="0">
                    <a:solidFill>
                      <a:sysClr val="windowText" lastClr="000000"/>
                    </a:solidFill>
                  </a:rPr>
                  <a:t>Barranquilla</a:t>
                </a:r>
              </a:p>
            </p:txBody>
          </p:sp>
          <p:sp>
            <p:nvSpPr>
              <p:cNvPr id="32" name="31 CuadroTexto">
                <a:extLst>
                  <a:ext uri="{FF2B5EF4-FFF2-40B4-BE49-F238E27FC236}">
                    <a16:creationId xmlns:a16="http://schemas.microsoft.com/office/drawing/2014/main" id="{95401F59-A4A2-4832-BAA6-CB6333D4BB3C}"/>
                  </a:ext>
                </a:extLst>
              </p:cNvPr>
              <p:cNvSpPr txBox="1"/>
              <p:nvPr/>
            </p:nvSpPr>
            <p:spPr>
              <a:xfrm>
                <a:off x="4466594" y="2924944"/>
                <a:ext cx="625492" cy="261610"/>
              </a:xfrm>
              <a:prstGeom prst="rect">
                <a:avLst/>
              </a:prstGeom>
              <a:noFill/>
            </p:spPr>
            <p:txBody>
              <a:bodyPr wrap="none" rtlCol="0">
                <a:spAutoFit/>
              </a:bodyPr>
              <a:lstStyle/>
              <a:p>
                <a:r>
                  <a:rPr lang="es-CO" sz="1100" b="1" dirty="0">
                    <a:solidFill>
                      <a:sysClr val="windowText" lastClr="000000"/>
                    </a:solidFill>
                  </a:rPr>
                  <a:t>I. Naval</a:t>
                </a:r>
              </a:p>
            </p:txBody>
          </p:sp>
          <p:sp>
            <p:nvSpPr>
              <p:cNvPr id="33" name="32 CuadroTexto">
                <a:extLst>
                  <a:ext uri="{FF2B5EF4-FFF2-40B4-BE49-F238E27FC236}">
                    <a16:creationId xmlns:a16="http://schemas.microsoft.com/office/drawing/2014/main" id="{666C6A43-0ED3-442F-A026-8A772C126131}"/>
                  </a:ext>
                </a:extLst>
              </p:cNvPr>
              <p:cNvSpPr txBox="1"/>
              <p:nvPr/>
            </p:nvSpPr>
            <p:spPr>
              <a:xfrm>
                <a:off x="4543535" y="2742757"/>
                <a:ext cx="779381" cy="261610"/>
              </a:xfrm>
              <a:prstGeom prst="rect">
                <a:avLst/>
              </a:prstGeom>
              <a:noFill/>
            </p:spPr>
            <p:txBody>
              <a:bodyPr wrap="none" rtlCol="0">
                <a:spAutoFit/>
              </a:bodyPr>
              <a:lstStyle/>
              <a:p>
                <a:r>
                  <a:rPr lang="es-CO" sz="1100" b="1" dirty="0">
                    <a:solidFill>
                      <a:sysClr val="windowText" lastClr="000000"/>
                    </a:solidFill>
                  </a:rPr>
                  <a:t>Cartagena</a:t>
                </a:r>
              </a:p>
            </p:txBody>
          </p:sp>
          <p:sp>
            <p:nvSpPr>
              <p:cNvPr id="34" name="33 CuadroTexto">
                <a:extLst>
                  <a:ext uri="{FF2B5EF4-FFF2-40B4-BE49-F238E27FC236}">
                    <a16:creationId xmlns:a16="http://schemas.microsoft.com/office/drawing/2014/main" id="{BC684C2D-F81C-4FCC-B447-3556E8DE858C}"/>
                  </a:ext>
                </a:extLst>
              </p:cNvPr>
              <p:cNvSpPr txBox="1"/>
              <p:nvPr/>
            </p:nvSpPr>
            <p:spPr>
              <a:xfrm>
                <a:off x="5239319" y="3167390"/>
                <a:ext cx="673582" cy="261610"/>
              </a:xfrm>
              <a:prstGeom prst="rect">
                <a:avLst/>
              </a:prstGeom>
              <a:noFill/>
            </p:spPr>
            <p:txBody>
              <a:bodyPr wrap="none" rtlCol="0">
                <a:spAutoFit/>
              </a:bodyPr>
              <a:lstStyle/>
              <a:p>
                <a:r>
                  <a:rPr lang="es-CO" sz="1100" b="1" dirty="0">
                    <a:solidFill>
                      <a:sysClr val="windowText" lastClr="000000"/>
                    </a:solidFill>
                  </a:rPr>
                  <a:t>Coveñas</a:t>
                </a:r>
              </a:p>
            </p:txBody>
          </p:sp>
          <p:sp>
            <p:nvSpPr>
              <p:cNvPr id="35" name="34 CuadroTexto">
                <a:extLst>
                  <a:ext uri="{FF2B5EF4-FFF2-40B4-BE49-F238E27FC236}">
                    <a16:creationId xmlns:a16="http://schemas.microsoft.com/office/drawing/2014/main" id="{701753F4-6AE3-49A3-BE94-E9D0A6DFEF0A}"/>
                  </a:ext>
                </a:extLst>
              </p:cNvPr>
              <p:cNvSpPr txBox="1"/>
              <p:nvPr/>
            </p:nvSpPr>
            <p:spPr>
              <a:xfrm>
                <a:off x="4735263" y="3383414"/>
                <a:ext cx="671979" cy="261610"/>
              </a:xfrm>
              <a:prstGeom prst="rect">
                <a:avLst/>
              </a:prstGeom>
              <a:noFill/>
            </p:spPr>
            <p:txBody>
              <a:bodyPr wrap="none" rtlCol="0">
                <a:spAutoFit/>
              </a:bodyPr>
              <a:lstStyle/>
              <a:p>
                <a:r>
                  <a:rPr lang="es-CO" sz="1100" b="1" dirty="0">
                    <a:solidFill>
                      <a:sysClr val="windowText" lastClr="000000"/>
                    </a:solidFill>
                  </a:rPr>
                  <a:t>I. Fuerte</a:t>
                </a:r>
              </a:p>
            </p:txBody>
          </p:sp>
          <p:sp>
            <p:nvSpPr>
              <p:cNvPr id="36" name="35 CuadroTexto">
                <a:extLst>
                  <a:ext uri="{FF2B5EF4-FFF2-40B4-BE49-F238E27FC236}">
                    <a16:creationId xmlns:a16="http://schemas.microsoft.com/office/drawing/2014/main" id="{A718DEE8-105F-4FA6-98E4-0463311ED6A9}"/>
                  </a:ext>
                </a:extLst>
              </p:cNvPr>
              <p:cNvSpPr txBox="1"/>
              <p:nvPr/>
            </p:nvSpPr>
            <p:spPr>
              <a:xfrm>
                <a:off x="3768269" y="3461685"/>
                <a:ext cx="702436" cy="261610"/>
              </a:xfrm>
              <a:prstGeom prst="rect">
                <a:avLst/>
              </a:prstGeom>
              <a:noFill/>
            </p:spPr>
            <p:txBody>
              <a:bodyPr wrap="none" rtlCol="0">
                <a:spAutoFit/>
              </a:bodyPr>
              <a:lstStyle/>
              <a:p>
                <a:r>
                  <a:rPr lang="es-CO" sz="1100" b="1" dirty="0">
                    <a:solidFill>
                      <a:sysClr val="windowText" lastClr="000000"/>
                    </a:solidFill>
                  </a:rPr>
                  <a:t>Sapzurro</a:t>
                </a:r>
              </a:p>
            </p:txBody>
          </p:sp>
        </p:grpSp>
        <p:sp>
          <p:nvSpPr>
            <p:cNvPr id="10" name="62 CuadroTexto">
              <a:extLst>
                <a:ext uri="{FF2B5EF4-FFF2-40B4-BE49-F238E27FC236}">
                  <a16:creationId xmlns:a16="http://schemas.microsoft.com/office/drawing/2014/main" id="{509BB3D5-8F7A-44B1-B901-4945C411485D}"/>
                </a:ext>
              </a:extLst>
            </p:cNvPr>
            <p:cNvSpPr txBox="1"/>
            <p:nvPr/>
          </p:nvSpPr>
          <p:spPr>
            <a:xfrm>
              <a:off x="6611186" y="1900892"/>
              <a:ext cx="744114" cy="261610"/>
            </a:xfrm>
            <a:prstGeom prst="rect">
              <a:avLst/>
            </a:prstGeom>
            <a:noFill/>
          </p:spPr>
          <p:txBody>
            <a:bodyPr wrap="none" rtlCol="0">
              <a:spAutoFit/>
            </a:bodyPr>
            <a:lstStyle/>
            <a:p>
              <a:r>
                <a:rPr lang="es-CO" sz="1100" b="1" dirty="0">
                  <a:solidFill>
                    <a:sysClr val="windowText" lastClr="000000"/>
                  </a:solidFill>
                </a:rPr>
                <a:t>P. Espada</a:t>
              </a:r>
            </a:p>
          </p:txBody>
        </p:sp>
      </p:grpSp>
      <p:grpSp>
        <p:nvGrpSpPr>
          <p:cNvPr id="5" name="Grupo 4">
            <a:extLst>
              <a:ext uri="{FF2B5EF4-FFF2-40B4-BE49-F238E27FC236}">
                <a16:creationId xmlns:a16="http://schemas.microsoft.com/office/drawing/2014/main" id="{8293DD86-1005-483D-9382-F6BBF07F60C3}"/>
              </a:ext>
            </a:extLst>
          </p:cNvPr>
          <p:cNvGrpSpPr/>
          <p:nvPr/>
        </p:nvGrpSpPr>
        <p:grpSpPr>
          <a:xfrm>
            <a:off x="6052256" y="1331552"/>
            <a:ext cx="4512819" cy="5060114"/>
            <a:chOff x="1715365" y="1288007"/>
            <a:chExt cx="4512819" cy="5060114"/>
          </a:xfrm>
        </p:grpSpPr>
        <p:grpSp>
          <p:nvGrpSpPr>
            <p:cNvPr id="37" name="63 Grupo">
              <a:extLst>
                <a:ext uri="{FF2B5EF4-FFF2-40B4-BE49-F238E27FC236}">
                  <a16:creationId xmlns:a16="http://schemas.microsoft.com/office/drawing/2014/main" id="{32855982-1BC0-4AE4-A53E-21199B3DA158}"/>
                </a:ext>
              </a:extLst>
            </p:cNvPr>
            <p:cNvGrpSpPr/>
            <p:nvPr/>
          </p:nvGrpSpPr>
          <p:grpSpPr>
            <a:xfrm>
              <a:off x="1715365" y="1288007"/>
              <a:ext cx="4512819" cy="4860528"/>
              <a:chOff x="1859381" y="1592808"/>
              <a:chExt cx="4512819" cy="4860528"/>
            </a:xfrm>
            <a:solidFill>
              <a:srgbClr val="FF0000"/>
            </a:solidFill>
          </p:grpSpPr>
          <p:grpSp>
            <p:nvGrpSpPr>
              <p:cNvPr id="38" name="64 Grupo">
                <a:extLst>
                  <a:ext uri="{FF2B5EF4-FFF2-40B4-BE49-F238E27FC236}">
                    <a16:creationId xmlns:a16="http://schemas.microsoft.com/office/drawing/2014/main" id="{AE7B49C2-F664-4689-BBEE-90C046944772}"/>
                  </a:ext>
                </a:extLst>
              </p:cNvPr>
              <p:cNvGrpSpPr/>
              <p:nvPr/>
            </p:nvGrpSpPr>
            <p:grpSpPr>
              <a:xfrm>
                <a:off x="1859381" y="1592808"/>
                <a:ext cx="4512819" cy="4860528"/>
                <a:chOff x="1859381" y="1592808"/>
                <a:chExt cx="4512819" cy="4860528"/>
              </a:xfrm>
              <a:grpFill/>
            </p:grpSpPr>
            <p:grpSp>
              <p:nvGrpSpPr>
                <p:cNvPr id="40" name="66 Grupo">
                  <a:extLst>
                    <a:ext uri="{FF2B5EF4-FFF2-40B4-BE49-F238E27FC236}">
                      <a16:creationId xmlns:a16="http://schemas.microsoft.com/office/drawing/2014/main" id="{0FD4C899-DCBF-44BF-BD6E-8205A46E898D}"/>
                    </a:ext>
                  </a:extLst>
                </p:cNvPr>
                <p:cNvGrpSpPr/>
                <p:nvPr/>
              </p:nvGrpSpPr>
              <p:grpSpPr>
                <a:xfrm>
                  <a:off x="1859381" y="1592808"/>
                  <a:ext cx="4224787" cy="4860528"/>
                  <a:chOff x="2558305" y="1628800"/>
                  <a:chExt cx="4224787" cy="4860528"/>
                </a:xfrm>
                <a:grpFill/>
              </p:grpSpPr>
              <p:sp>
                <p:nvSpPr>
                  <p:cNvPr id="42" name="68 Elipse">
                    <a:extLst>
                      <a:ext uri="{FF2B5EF4-FFF2-40B4-BE49-F238E27FC236}">
                        <a16:creationId xmlns:a16="http://schemas.microsoft.com/office/drawing/2014/main" id="{F82E9166-5535-44F5-BBA2-D4E7EA10D58E}"/>
                      </a:ext>
                    </a:extLst>
                  </p:cNvPr>
                  <p:cNvSpPr/>
                  <p:nvPr/>
                </p:nvSpPr>
                <p:spPr>
                  <a:xfrm>
                    <a:off x="2863604" y="162880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69 Elipse">
                    <a:extLst>
                      <a:ext uri="{FF2B5EF4-FFF2-40B4-BE49-F238E27FC236}">
                        <a16:creationId xmlns:a16="http://schemas.microsoft.com/office/drawing/2014/main" id="{631A5449-B5E1-4847-B9E2-90F79ABF924E}"/>
                      </a:ext>
                    </a:extLst>
                  </p:cNvPr>
                  <p:cNvSpPr/>
                  <p:nvPr/>
                </p:nvSpPr>
                <p:spPr>
                  <a:xfrm>
                    <a:off x="2787912" y="19972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70 Elipse">
                    <a:extLst>
                      <a:ext uri="{FF2B5EF4-FFF2-40B4-BE49-F238E27FC236}">
                        <a16:creationId xmlns:a16="http://schemas.microsoft.com/office/drawing/2014/main" id="{942075A4-952D-4139-ABB6-B958C2653863}"/>
                      </a:ext>
                    </a:extLst>
                  </p:cNvPr>
                  <p:cNvSpPr/>
                  <p:nvPr/>
                </p:nvSpPr>
                <p:spPr>
                  <a:xfrm>
                    <a:off x="4729884" y="378904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71 Elipse">
                    <a:extLst>
                      <a:ext uri="{FF2B5EF4-FFF2-40B4-BE49-F238E27FC236}">
                        <a16:creationId xmlns:a16="http://schemas.microsoft.com/office/drawing/2014/main" id="{EE7B1226-4BD5-42F9-B64C-C3E502E0B019}"/>
                      </a:ext>
                    </a:extLst>
                  </p:cNvPr>
                  <p:cNvSpPr/>
                  <p:nvPr/>
                </p:nvSpPr>
                <p:spPr>
                  <a:xfrm>
                    <a:off x="5169624" y="321297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72 Elipse">
                    <a:extLst>
                      <a:ext uri="{FF2B5EF4-FFF2-40B4-BE49-F238E27FC236}">
                        <a16:creationId xmlns:a16="http://schemas.microsoft.com/office/drawing/2014/main" id="{2D4A7C1E-0114-40CA-AD24-A11B07128623}"/>
                      </a:ext>
                    </a:extLst>
                  </p:cNvPr>
                  <p:cNvSpPr/>
                  <p:nvPr/>
                </p:nvSpPr>
                <p:spPr>
                  <a:xfrm>
                    <a:off x="5115624" y="2996952"/>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73 Elipse">
                    <a:extLst>
                      <a:ext uri="{FF2B5EF4-FFF2-40B4-BE49-F238E27FC236}">
                        <a16:creationId xmlns:a16="http://schemas.microsoft.com/office/drawing/2014/main" id="{57E4A1BF-63AF-4B94-B135-2299FFD97924}"/>
                      </a:ext>
                    </a:extLst>
                  </p:cNvPr>
                  <p:cNvSpPr/>
                  <p:nvPr/>
                </p:nvSpPr>
                <p:spPr>
                  <a:xfrm>
                    <a:off x="5317192" y="285293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75 Elipse">
                    <a:extLst>
                      <a:ext uri="{FF2B5EF4-FFF2-40B4-BE49-F238E27FC236}">
                        <a16:creationId xmlns:a16="http://schemas.microsoft.com/office/drawing/2014/main" id="{43BAFC75-787E-4708-947F-F061AAC8243E}"/>
                      </a:ext>
                    </a:extLst>
                  </p:cNvPr>
                  <p:cNvSpPr/>
                  <p:nvPr/>
                </p:nvSpPr>
                <p:spPr>
                  <a:xfrm>
                    <a:off x="5570376" y="258662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76 Elipse">
                    <a:extLst>
                      <a:ext uri="{FF2B5EF4-FFF2-40B4-BE49-F238E27FC236}">
                        <a16:creationId xmlns:a16="http://schemas.microsoft.com/office/drawing/2014/main" id="{14183A26-C0AD-4539-B8A0-6538489C978D}"/>
                      </a:ext>
                    </a:extLst>
                  </p:cNvPr>
                  <p:cNvSpPr/>
                  <p:nvPr/>
                </p:nvSpPr>
                <p:spPr>
                  <a:xfrm>
                    <a:off x="5889704" y="247862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77 Elipse">
                    <a:extLst>
                      <a:ext uri="{FF2B5EF4-FFF2-40B4-BE49-F238E27FC236}">
                        <a16:creationId xmlns:a16="http://schemas.microsoft.com/office/drawing/2014/main" id="{D67A8924-297C-4A56-B04F-FBB5F2C68BA1}"/>
                      </a:ext>
                    </a:extLst>
                  </p:cNvPr>
                  <p:cNvSpPr/>
                  <p:nvPr/>
                </p:nvSpPr>
                <p:spPr>
                  <a:xfrm>
                    <a:off x="6177736" y="237062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78 Elipse">
                    <a:extLst>
                      <a:ext uri="{FF2B5EF4-FFF2-40B4-BE49-F238E27FC236}">
                        <a16:creationId xmlns:a16="http://schemas.microsoft.com/office/drawing/2014/main" id="{4A3A553E-DC43-455F-9016-60A05624A708}"/>
                      </a:ext>
                    </a:extLst>
                  </p:cNvPr>
                  <p:cNvSpPr/>
                  <p:nvPr/>
                </p:nvSpPr>
                <p:spPr>
                  <a:xfrm>
                    <a:off x="6537776" y="220486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79 Elipse">
                    <a:extLst>
                      <a:ext uri="{FF2B5EF4-FFF2-40B4-BE49-F238E27FC236}">
                        <a16:creationId xmlns:a16="http://schemas.microsoft.com/office/drawing/2014/main" id="{E94E2D21-0371-4F8B-A92C-71BE3EC300F1}"/>
                      </a:ext>
                    </a:extLst>
                  </p:cNvPr>
                  <p:cNvSpPr/>
                  <p:nvPr/>
                </p:nvSpPr>
                <p:spPr>
                  <a:xfrm>
                    <a:off x="6675092" y="19972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80 Elipse">
                    <a:extLst>
                      <a:ext uri="{FF2B5EF4-FFF2-40B4-BE49-F238E27FC236}">
                        <a16:creationId xmlns:a16="http://schemas.microsoft.com/office/drawing/2014/main" id="{84C6A8A2-5748-42DD-BE44-726EFBCB14A3}"/>
                      </a:ext>
                    </a:extLst>
                  </p:cNvPr>
                  <p:cNvSpPr/>
                  <p:nvPr/>
                </p:nvSpPr>
                <p:spPr>
                  <a:xfrm>
                    <a:off x="4626884" y="356237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81 Elipse">
                    <a:extLst>
                      <a:ext uri="{FF2B5EF4-FFF2-40B4-BE49-F238E27FC236}">
                        <a16:creationId xmlns:a16="http://schemas.microsoft.com/office/drawing/2014/main" id="{F0F15223-4B00-4833-94C7-8472FC7C596D}"/>
                      </a:ext>
                    </a:extLst>
                  </p:cNvPr>
                  <p:cNvSpPr/>
                  <p:nvPr/>
                </p:nvSpPr>
                <p:spPr>
                  <a:xfrm>
                    <a:off x="4549748" y="449927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82 Elipse">
                    <a:extLst>
                      <a:ext uri="{FF2B5EF4-FFF2-40B4-BE49-F238E27FC236}">
                        <a16:creationId xmlns:a16="http://schemas.microsoft.com/office/drawing/2014/main" id="{FDF3228E-8BCF-49D0-B755-79ECBF43751A}"/>
                      </a:ext>
                    </a:extLst>
                  </p:cNvPr>
                  <p:cNvSpPr/>
                  <p:nvPr/>
                </p:nvSpPr>
                <p:spPr>
                  <a:xfrm>
                    <a:off x="4629100" y="544522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83 Elipse">
                    <a:extLst>
                      <a:ext uri="{FF2B5EF4-FFF2-40B4-BE49-F238E27FC236}">
                        <a16:creationId xmlns:a16="http://schemas.microsoft.com/office/drawing/2014/main" id="{69442649-B65B-40FB-8FC6-C81183E335D8}"/>
                      </a:ext>
                    </a:extLst>
                  </p:cNvPr>
                  <p:cNvSpPr/>
                  <p:nvPr/>
                </p:nvSpPr>
                <p:spPr>
                  <a:xfrm>
                    <a:off x="4508171" y="554054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84 Elipse">
                    <a:extLst>
                      <a:ext uri="{FF2B5EF4-FFF2-40B4-BE49-F238E27FC236}">
                        <a16:creationId xmlns:a16="http://schemas.microsoft.com/office/drawing/2014/main" id="{BFDBBB2B-82A9-4065-B69F-D226E1AC3D37}"/>
                      </a:ext>
                    </a:extLst>
                  </p:cNvPr>
                  <p:cNvSpPr/>
                  <p:nvPr/>
                </p:nvSpPr>
                <p:spPr>
                  <a:xfrm>
                    <a:off x="4674138" y="559666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85 Elipse">
                    <a:extLst>
                      <a:ext uri="{FF2B5EF4-FFF2-40B4-BE49-F238E27FC236}">
                        <a16:creationId xmlns:a16="http://schemas.microsoft.com/office/drawing/2014/main" id="{10E9CDF9-049C-4F35-AF8B-81856E04953F}"/>
                      </a:ext>
                    </a:extLst>
                  </p:cNvPr>
                  <p:cNvSpPr/>
                  <p:nvPr/>
                </p:nvSpPr>
                <p:spPr>
                  <a:xfrm>
                    <a:off x="3945488" y="6381328"/>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86 Elipse">
                    <a:extLst>
                      <a:ext uri="{FF2B5EF4-FFF2-40B4-BE49-F238E27FC236}">
                        <a16:creationId xmlns:a16="http://schemas.microsoft.com/office/drawing/2014/main" id="{415C3288-0471-4AAE-B2A4-A81463FC36CE}"/>
                      </a:ext>
                    </a:extLst>
                  </p:cNvPr>
                  <p:cNvSpPr/>
                  <p:nvPr/>
                </p:nvSpPr>
                <p:spPr>
                  <a:xfrm>
                    <a:off x="2558305" y="5540544"/>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FFC000"/>
                      </a:solidFill>
                    </a:endParaRPr>
                  </a:p>
                </p:txBody>
              </p:sp>
              <p:sp>
                <p:nvSpPr>
                  <p:cNvPr id="61" name="87 Elipse">
                    <a:extLst>
                      <a:ext uri="{FF2B5EF4-FFF2-40B4-BE49-F238E27FC236}">
                        <a16:creationId xmlns:a16="http://schemas.microsoft.com/office/drawing/2014/main" id="{4A901407-2C2B-4470-8379-18C5BC77A473}"/>
                      </a:ext>
                    </a:extLst>
                  </p:cNvPr>
                  <p:cNvSpPr/>
                  <p:nvPr/>
                </p:nvSpPr>
                <p:spPr>
                  <a:xfrm>
                    <a:off x="4783536" y="332242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41" name="67 Elipse">
                  <a:extLst>
                    <a:ext uri="{FF2B5EF4-FFF2-40B4-BE49-F238E27FC236}">
                      <a16:creationId xmlns:a16="http://schemas.microsoft.com/office/drawing/2014/main" id="{172DB449-3360-40D1-B0D7-CEF92F58B678}"/>
                    </a:ext>
                  </a:extLst>
                </p:cNvPr>
                <p:cNvSpPr/>
                <p:nvPr/>
              </p:nvSpPr>
              <p:spPr>
                <a:xfrm>
                  <a:off x="6264200" y="183435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9" name="65 Elipse">
                <a:extLst>
                  <a:ext uri="{FF2B5EF4-FFF2-40B4-BE49-F238E27FC236}">
                    <a16:creationId xmlns:a16="http://schemas.microsoft.com/office/drawing/2014/main" id="{3AF8F620-94AB-4058-85C3-EFCB33634FC0}"/>
                  </a:ext>
                </a:extLst>
              </p:cNvPr>
              <p:cNvSpPr/>
              <p:nvPr/>
            </p:nvSpPr>
            <p:spPr>
              <a:xfrm>
                <a:off x="4980479" y="2784881"/>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21" name="85 Elipse">
              <a:extLst>
                <a:ext uri="{FF2B5EF4-FFF2-40B4-BE49-F238E27FC236}">
                  <a16:creationId xmlns:a16="http://schemas.microsoft.com/office/drawing/2014/main" id="{93508BD5-C1A4-4CFA-AE38-BB4A9DB2CF2E}"/>
                </a:ext>
              </a:extLst>
            </p:cNvPr>
            <p:cNvSpPr/>
            <p:nvPr/>
          </p:nvSpPr>
          <p:spPr>
            <a:xfrm>
              <a:off x="3157417" y="6240121"/>
              <a:ext cx="108000" cy="10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22" name="15 CuadroTexto">
            <a:extLst>
              <a:ext uri="{FF2B5EF4-FFF2-40B4-BE49-F238E27FC236}">
                <a16:creationId xmlns:a16="http://schemas.microsoft.com/office/drawing/2014/main" id="{A56757BA-89EC-4103-AC71-9756C585D248}"/>
              </a:ext>
            </a:extLst>
          </p:cNvPr>
          <p:cNvSpPr txBox="1"/>
          <p:nvPr/>
        </p:nvSpPr>
        <p:spPr>
          <a:xfrm>
            <a:off x="7574298" y="6250701"/>
            <a:ext cx="760144" cy="261610"/>
          </a:xfrm>
          <a:prstGeom prst="rect">
            <a:avLst/>
          </a:prstGeom>
          <a:noFill/>
        </p:spPr>
        <p:txBody>
          <a:bodyPr wrap="none" rtlCol="0">
            <a:spAutoFit/>
          </a:bodyPr>
          <a:lstStyle/>
          <a:p>
            <a:r>
              <a:rPr lang="es-CO" sz="1100" b="1" dirty="0">
                <a:solidFill>
                  <a:sysClr val="windowText" lastClr="000000"/>
                </a:solidFill>
              </a:rPr>
              <a:t>Candelilla</a:t>
            </a:r>
          </a:p>
        </p:txBody>
      </p:sp>
      <p:sp>
        <p:nvSpPr>
          <p:cNvPr id="124" name="CuadroTexto 123">
            <a:extLst>
              <a:ext uri="{FF2B5EF4-FFF2-40B4-BE49-F238E27FC236}">
                <a16:creationId xmlns:a16="http://schemas.microsoft.com/office/drawing/2014/main" id="{4090948C-53FD-47E7-BB0F-B19387836880}"/>
              </a:ext>
            </a:extLst>
          </p:cNvPr>
          <p:cNvSpPr txBox="1"/>
          <p:nvPr/>
        </p:nvSpPr>
        <p:spPr>
          <a:xfrm>
            <a:off x="167036" y="1507263"/>
            <a:ext cx="4454262" cy="3693319"/>
          </a:xfrm>
          <a:prstGeom prst="rect">
            <a:avLst/>
          </a:prstGeom>
          <a:noFill/>
        </p:spPr>
        <p:txBody>
          <a:bodyPr wrap="square">
            <a:spAutoFit/>
          </a:bodyPr>
          <a:lstStyle/>
          <a:p>
            <a:r>
              <a:rPr lang="en-US" sz="1800" spc="-5" dirty="0">
                <a:latin typeface="Arial"/>
                <a:cs typeface="Arial"/>
              </a:rPr>
              <a:t>Data </a:t>
            </a:r>
            <a:r>
              <a:rPr lang="en-US" altLang="es-CO" spc="-5" dirty="0">
                <a:latin typeface="Arial"/>
                <a:cs typeface="Arial"/>
              </a:rPr>
              <a:t>Transmission</a:t>
            </a:r>
            <a:r>
              <a:rPr lang="en-US" sz="1800" spc="-5" dirty="0">
                <a:latin typeface="Arial"/>
                <a:cs typeface="Arial"/>
              </a:rPr>
              <a:t> </a:t>
            </a:r>
          </a:p>
          <a:p>
            <a:endParaRPr lang="en-US" spc="-5" dirty="0">
              <a:latin typeface="Arial"/>
              <a:cs typeface="Arial"/>
            </a:endParaRPr>
          </a:p>
          <a:p>
            <a:r>
              <a:rPr lang="en-US" spc="-5" dirty="0">
                <a:latin typeface="Arial"/>
                <a:cs typeface="Arial"/>
              </a:rPr>
              <a:t>Systems</a:t>
            </a:r>
          </a:p>
          <a:p>
            <a:r>
              <a:rPr lang="en-US" spc="-5" dirty="0">
                <a:cs typeface="Arial"/>
              </a:rPr>
              <a:t>Principal: GPRS / </a:t>
            </a:r>
            <a:r>
              <a:rPr lang="en-US" spc="-5" dirty="0" err="1">
                <a:cs typeface="Arial"/>
              </a:rPr>
              <a:t>Movil</a:t>
            </a:r>
            <a:endParaRPr lang="en-US" spc="-5" dirty="0">
              <a:cs typeface="Arial"/>
            </a:endParaRPr>
          </a:p>
          <a:p>
            <a:r>
              <a:rPr kumimoji="0" lang="es-CO" altLang="es-CO" sz="1800" b="0" i="0" u="none" strike="noStrike" cap="none" normalizeH="0" baseline="0" dirty="0" err="1">
                <a:ln>
                  <a:noFill/>
                </a:ln>
                <a:solidFill>
                  <a:srgbClr val="202124"/>
                </a:solidFill>
                <a:effectLst/>
              </a:rPr>
              <a:t>Secondary</a:t>
            </a:r>
            <a:r>
              <a:rPr kumimoji="0" lang="es-CO" altLang="es-CO" sz="1800" b="0" i="0" u="none" strike="noStrike" cap="none" normalizeH="0" baseline="0" dirty="0">
                <a:ln>
                  <a:noFill/>
                </a:ln>
                <a:solidFill>
                  <a:srgbClr val="202124"/>
                </a:solidFill>
                <a:effectLst/>
              </a:rPr>
              <a:t>: Satelital GOES, BGAN </a:t>
            </a:r>
            <a:r>
              <a:rPr kumimoji="0" lang="es-CO" altLang="es-CO" sz="1800" b="0" i="0" u="none" strike="noStrike" cap="none" normalizeH="0" baseline="0" dirty="0" err="1">
                <a:ln>
                  <a:noFill/>
                </a:ln>
                <a:solidFill>
                  <a:srgbClr val="202124"/>
                </a:solidFill>
                <a:effectLst/>
              </a:rPr>
              <a:t>Inmarsat</a:t>
            </a:r>
            <a:r>
              <a:rPr kumimoji="0" lang="es-CO" altLang="es-CO" sz="1800" b="0" i="0" u="none" strike="noStrike" cap="none" normalizeH="0" baseline="0" dirty="0">
                <a:ln>
                  <a:noFill/>
                </a:ln>
                <a:solidFill>
                  <a:srgbClr val="202124"/>
                </a:solidFill>
                <a:effectLst/>
              </a:rPr>
              <a:t> </a:t>
            </a:r>
            <a:endParaRPr kumimoji="0" lang="en-US" altLang="es-CO" sz="1800" b="0" i="0" u="none" strike="noStrike" cap="none" spc="-5" normalizeH="0" baseline="0" dirty="0">
              <a:ln>
                <a:noFill/>
              </a:ln>
              <a:solidFill>
                <a:srgbClr val="202124"/>
              </a:solidFill>
              <a:effectLst/>
              <a:cs typeface="Arial"/>
            </a:endParaRPr>
          </a:p>
          <a:p>
            <a:endParaRPr lang="en-US" spc="-5" dirty="0">
              <a:latin typeface="Arial"/>
              <a:cs typeface="Arial"/>
            </a:endParaRPr>
          </a:p>
          <a:p>
            <a:r>
              <a:rPr lang="en-US" spc="-5" dirty="0">
                <a:latin typeface="Arial"/>
                <a:cs typeface="Arial"/>
              </a:rPr>
              <a:t>Protocol </a:t>
            </a:r>
          </a:p>
          <a:p>
            <a:r>
              <a:rPr lang="en-US" dirty="0">
                <a:solidFill>
                  <a:srgbClr val="202124"/>
                </a:solidFill>
              </a:rPr>
              <a:t>HTTP - Remote management</a:t>
            </a:r>
          </a:p>
          <a:p>
            <a:r>
              <a:rPr lang="en-US" dirty="0">
                <a:solidFill>
                  <a:srgbClr val="202124"/>
                </a:solidFill>
              </a:rPr>
              <a:t>FTP </a:t>
            </a:r>
          </a:p>
          <a:p>
            <a:endParaRPr lang="en-US" spc="-5" dirty="0">
              <a:latin typeface="Arial"/>
              <a:cs typeface="Arial"/>
            </a:endParaRPr>
          </a:p>
          <a:p>
            <a:r>
              <a:rPr lang="en-US" spc="-5" dirty="0">
                <a:latin typeface="Arial"/>
                <a:cs typeface="Arial"/>
              </a:rPr>
              <a:t>remote areas- does not have good mobile coverage</a:t>
            </a:r>
          </a:p>
          <a:p>
            <a:r>
              <a:rPr lang="en-US" spc="-5" dirty="0">
                <a:latin typeface="Arial"/>
                <a:cs typeface="Arial"/>
              </a:rPr>
              <a:t> </a:t>
            </a:r>
            <a:endParaRPr lang="es-CO" dirty="0"/>
          </a:p>
        </p:txBody>
      </p:sp>
    </p:spTree>
    <p:extLst>
      <p:ext uri="{BB962C8B-B14F-4D97-AF65-F5344CB8AC3E}">
        <p14:creationId xmlns:p14="http://schemas.microsoft.com/office/powerpoint/2010/main" val="18106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800" spc="-5" dirty="0">
                <a:latin typeface="Arial"/>
                <a:cs typeface="Arial"/>
              </a:rPr>
              <a:t>Configuration a sensors</a:t>
            </a:r>
            <a:br>
              <a:rPr lang="en-US" sz="2800" dirty="0">
                <a:latin typeface="Arial"/>
                <a:cs typeface="Arial"/>
              </a:rPr>
            </a:br>
            <a:r>
              <a:rPr lang="en-US" dirty="0"/>
              <a:t> </a:t>
            </a:r>
          </a:p>
        </p:txBody>
      </p:sp>
      <p:sp>
        <p:nvSpPr>
          <p:cNvPr id="124" name="CuadroTexto 123">
            <a:extLst>
              <a:ext uri="{FF2B5EF4-FFF2-40B4-BE49-F238E27FC236}">
                <a16:creationId xmlns:a16="http://schemas.microsoft.com/office/drawing/2014/main" id="{4090948C-53FD-47E7-BB0F-B19387836880}"/>
              </a:ext>
            </a:extLst>
          </p:cNvPr>
          <p:cNvSpPr txBox="1"/>
          <p:nvPr/>
        </p:nvSpPr>
        <p:spPr>
          <a:xfrm>
            <a:off x="315541" y="1380640"/>
            <a:ext cx="4079160" cy="4524315"/>
          </a:xfrm>
          <a:prstGeom prst="rect">
            <a:avLst/>
          </a:prstGeom>
          <a:noFill/>
        </p:spPr>
        <p:txBody>
          <a:bodyPr wrap="square">
            <a:spAutoFit/>
          </a:bodyPr>
          <a:lstStyle/>
          <a:p>
            <a:r>
              <a:rPr lang="es-CO" sz="1800" spc="-5" dirty="0" err="1">
                <a:latin typeface="Arial"/>
                <a:cs typeface="Arial"/>
              </a:rPr>
              <a:t>Sensors</a:t>
            </a:r>
            <a:endParaRPr lang="es-CO" sz="1800" spc="-5" dirty="0">
              <a:latin typeface="Arial"/>
              <a:cs typeface="Arial"/>
            </a:endParaRPr>
          </a:p>
          <a:p>
            <a:endParaRPr lang="es-CO" dirty="0">
              <a:solidFill>
                <a:srgbClr val="202124"/>
              </a:solidFill>
            </a:endParaRPr>
          </a:p>
          <a:p>
            <a:r>
              <a:rPr lang="es-CO" dirty="0" err="1">
                <a:solidFill>
                  <a:srgbClr val="202124"/>
                </a:solidFill>
              </a:rPr>
              <a:t>Datalogger</a:t>
            </a:r>
            <a:r>
              <a:rPr lang="es-CO" dirty="0">
                <a:solidFill>
                  <a:srgbClr val="202124"/>
                </a:solidFill>
              </a:rPr>
              <a:t>: OTT NetDL1000</a:t>
            </a:r>
          </a:p>
          <a:p>
            <a:endParaRPr lang="es-CO" dirty="0">
              <a:solidFill>
                <a:srgbClr val="202124"/>
              </a:solidFill>
            </a:endParaRPr>
          </a:p>
          <a:p>
            <a:r>
              <a:rPr lang="es-CO" dirty="0">
                <a:solidFill>
                  <a:srgbClr val="202124"/>
                </a:solidFill>
              </a:rPr>
              <a:t>Principal sensor </a:t>
            </a:r>
          </a:p>
          <a:p>
            <a:r>
              <a:rPr lang="en-US" dirty="0">
                <a:solidFill>
                  <a:srgbClr val="202124"/>
                </a:solidFill>
              </a:rPr>
              <a:t>Radar level sensor (RLS -OTT </a:t>
            </a:r>
            <a:r>
              <a:rPr lang="en-US" dirty="0" err="1">
                <a:solidFill>
                  <a:srgbClr val="202124"/>
                </a:solidFill>
              </a:rPr>
              <a:t>Hydromet</a:t>
            </a:r>
            <a:r>
              <a:rPr lang="en-US" dirty="0">
                <a:solidFill>
                  <a:srgbClr val="202124"/>
                </a:solidFill>
              </a:rPr>
              <a:t>)</a:t>
            </a:r>
          </a:p>
          <a:p>
            <a:endParaRPr lang="en-US" dirty="0">
              <a:solidFill>
                <a:srgbClr val="202124"/>
              </a:solidFill>
            </a:endParaRPr>
          </a:p>
          <a:p>
            <a:r>
              <a:rPr lang="es-CO" altLang="es-CO" dirty="0" err="1">
                <a:solidFill>
                  <a:srgbClr val="202124"/>
                </a:solidFill>
              </a:rPr>
              <a:t>Secondary</a:t>
            </a:r>
            <a:r>
              <a:rPr lang="en-US" altLang="es-CO" dirty="0">
                <a:solidFill>
                  <a:srgbClr val="202124"/>
                </a:solidFill>
              </a:rPr>
              <a:t> Sensor</a:t>
            </a:r>
            <a:endParaRPr lang="en-US" dirty="0">
              <a:solidFill>
                <a:srgbClr val="202124"/>
              </a:solidFill>
            </a:endParaRPr>
          </a:p>
          <a:p>
            <a:r>
              <a:rPr lang="en-US" dirty="0">
                <a:solidFill>
                  <a:srgbClr val="202124"/>
                </a:solidFill>
              </a:rPr>
              <a:t>bubbler sensor for surface water level monitoring (CBS-OTT </a:t>
            </a:r>
            <a:r>
              <a:rPr lang="en-US" dirty="0" err="1">
                <a:solidFill>
                  <a:srgbClr val="202124"/>
                </a:solidFill>
              </a:rPr>
              <a:t>Hydromet</a:t>
            </a:r>
            <a:r>
              <a:rPr lang="en-US" dirty="0">
                <a:solidFill>
                  <a:srgbClr val="202124"/>
                </a:solidFill>
              </a:rPr>
              <a:t>)</a:t>
            </a:r>
          </a:p>
          <a:p>
            <a:endParaRPr lang="en-US" dirty="0">
              <a:solidFill>
                <a:srgbClr val="202124"/>
              </a:solidFill>
            </a:endParaRPr>
          </a:p>
          <a:p>
            <a:r>
              <a:rPr lang="en-US" dirty="0">
                <a:solidFill>
                  <a:srgbClr val="202124"/>
                </a:solidFill>
              </a:rPr>
              <a:t>Measurement unit:  Meters</a:t>
            </a:r>
          </a:p>
          <a:p>
            <a:r>
              <a:rPr lang="en-US" dirty="0">
                <a:solidFill>
                  <a:srgbClr val="202124"/>
                </a:solidFill>
              </a:rPr>
              <a:t>Transmission Format: OTT Binary, *.mis</a:t>
            </a:r>
          </a:p>
          <a:p>
            <a:endParaRPr lang="en-US" spc="-5" dirty="0">
              <a:latin typeface="Arial"/>
              <a:cs typeface="Arial"/>
            </a:endParaRPr>
          </a:p>
          <a:p>
            <a:endParaRPr lang="en-US" spc="-5" dirty="0">
              <a:latin typeface="Arial"/>
              <a:cs typeface="Arial"/>
            </a:endParaRPr>
          </a:p>
          <a:p>
            <a:r>
              <a:rPr lang="en-US" spc="-5" dirty="0">
                <a:latin typeface="Arial"/>
                <a:cs typeface="Arial"/>
              </a:rPr>
              <a:t> </a:t>
            </a:r>
            <a:endParaRPr lang="es-CO" dirty="0"/>
          </a:p>
        </p:txBody>
      </p:sp>
      <p:grpSp>
        <p:nvGrpSpPr>
          <p:cNvPr id="62" name="Grupo 61">
            <a:extLst>
              <a:ext uri="{FF2B5EF4-FFF2-40B4-BE49-F238E27FC236}">
                <a16:creationId xmlns:a16="http://schemas.microsoft.com/office/drawing/2014/main" id="{29FC4265-9856-4A0C-9C1A-F21661C16EB3}"/>
              </a:ext>
            </a:extLst>
          </p:cNvPr>
          <p:cNvGrpSpPr/>
          <p:nvPr/>
        </p:nvGrpSpPr>
        <p:grpSpPr>
          <a:xfrm>
            <a:off x="8153400" y="1501523"/>
            <a:ext cx="3283110" cy="4379040"/>
            <a:chOff x="5537362" y="1426224"/>
            <a:chExt cx="3283110" cy="4379040"/>
          </a:xfrm>
        </p:grpSpPr>
        <p:pic>
          <p:nvPicPr>
            <p:cNvPr id="63" name="Imagen 17">
              <a:extLst>
                <a:ext uri="{FF2B5EF4-FFF2-40B4-BE49-F238E27FC236}">
                  <a16:creationId xmlns:a16="http://schemas.microsoft.com/office/drawing/2014/main" id="{64B5B4FA-F0A9-42E7-8E1A-A6E421541A78}"/>
                </a:ext>
              </a:extLst>
            </p:cNvPr>
            <p:cNvPicPr>
              <a:picLocks noChangeAspect="1"/>
            </p:cNvPicPr>
            <p:nvPr/>
          </p:nvPicPr>
          <p:blipFill>
            <a:blip r:embed="rId2"/>
            <a:stretch>
              <a:fillRect/>
            </a:stretch>
          </p:blipFill>
          <p:spPr>
            <a:xfrm>
              <a:off x="5537362" y="1426224"/>
              <a:ext cx="3283110" cy="4379040"/>
            </a:xfrm>
            <a:prstGeom prst="rect">
              <a:avLst/>
            </a:prstGeom>
            <a:ln>
              <a:solidFill>
                <a:schemeClr val="accent4">
                  <a:lumMod val="60000"/>
                  <a:lumOff val="40000"/>
                </a:schemeClr>
              </a:solidFill>
            </a:ln>
          </p:spPr>
        </p:pic>
        <p:sp>
          <p:nvSpPr>
            <p:cNvPr id="64" name="CuadroTexto 63">
              <a:extLst>
                <a:ext uri="{FF2B5EF4-FFF2-40B4-BE49-F238E27FC236}">
                  <a16:creationId xmlns:a16="http://schemas.microsoft.com/office/drawing/2014/main" id="{E464C283-AABD-42A0-AF63-8C87112C017A}"/>
                </a:ext>
              </a:extLst>
            </p:cNvPr>
            <p:cNvSpPr txBox="1"/>
            <p:nvPr/>
          </p:nvSpPr>
          <p:spPr>
            <a:xfrm>
              <a:off x="7524328" y="1794302"/>
              <a:ext cx="1112805" cy="338554"/>
            </a:xfrm>
            <a:prstGeom prst="rect">
              <a:avLst/>
            </a:prstGeom>
            <a:noFill/>
            <a:ln>
              <a:noFill/>
            </a:ln>
          </p:spPr>
          <p:txBody>
            <a:bodyPr wrap="none" rtlCol="0">
              <a:spAutoFit/>
            </a:bodyPr>
            <a:lstStyle/>
            <a:p>
              <a:r>
                <a:rPr lang="es-MX" sz="1600" dirty="0">
                  <a:solidFill>
                    <a:schemeClr val="bg1">
                      <a:lumMod val="95000"/>
                    </a:schemeClr>
                  </a:solidFill>
                </a:rPr>
                <a:t>Solar panel</a:t>
              </a:r>
              <a:endParaRPr lang="en-US" sz="1600" dirty="0">
                <a:solidFill>
                  <a:schemeClr val="bg1">
                    <a:lumMod val="95000"/>
                  </a:schemeClr>
                </a:solidFill>
              </a:endParaRPr>
            </a:p>
          </p:txBody>
        </p:sp>
        <p:sp>
          <p:nvSpPr>
            <p:cNvPr id="65" name="CuadroTexto 64">
              <a:extLst>
                <a:ext uri="{FF2B5EF4-FFF2-40B4-BE49-F238E27FC236}">
                  <a16:creationId xmlns:a16="http://schemas.microsoft.com/office/drawing/2014/main" id="{82C3A9A0-716E-492A-9163-DFBFA072F8F7}"/>
                </a:ext>
              </a:extLst>
            </p:cNvPr>
            <p:cNvSpPr txBox="1"/>
            <p:nvPr/>
          </p:nvSpPr>
          <p:spPr>
            <a:xfrm>
              <a:off x="5628767" y="1496801"/>
              <a:ext cx="2533899" cy="338554"/>
            </a:xfrm>
            <a:prstGeom prst="rect">
              <a:avLst/>
            </a:prstGeom>
            <a:noFill/>
            <a:ln>
              <a:noFill/>
            </a:ln>
          </p:spPr>
          <p:txBody>
            <a:bodyPr wrap="none" rtlCol="0">
              <a:spAutoFit/>
            </a:bodyPr>
            <a:lstStyle/>
            <a:p>
              <a:r>
                <a:rPr lang="es-MX" sz="1600" dirty="0" err="1">
                  <a:solidFill>
                    <a:schemeClr val="bg1">
                      <a:lumMod val="95000"/>
                    </a:schemeClr>
                  </a:solidFill>
                </a:rPr>
                <a:t>Antenna</a:t>
              </a:r>
              <a:r>
                <a:rPr lang="es-MX" sz="1600" dirty="0">
                  <a:solidFill>
                    <a:schemeClr val="bg1">
                      <a:lumMod val="95000"/>
                    </a:schemeClr>
                  </a:solidFill>
                </a:rPr>
                <a:t> GOES/GPRS/BGAN </a:t>
              </a:r>
              <a:endParaRPr lang="en-US" sz="1600" dirty="0">
                <a:solidFill>
                  <a:schemeClr val="bg1">
                    <a:lumMod val="95000"/>
                  </a:schemeClr>
                </a:solidFill>
              </a:endParaRPr>
            </a:p>
          </p:txBody>
        </p:sp>
        <p:sp>
          <p:nvSpPr>
            <p:cNvPr id="66" name="CuadroTexto 65">
              <a:extLst>
                <a:ext uri="{FF2B5EF4-FFF2-40B4-BE49-F238E27FC236}">
                  <a16:creationId xmlns:a16="http://schemas.microsoft.com/office/drawing/2014/main" id="{06C24BD6-1F69-4BCD-A3D9-428C09031D44}"/>
                </a:ext>
              </a:extLst>
            </p:cNvPr>
            <p:cNvSpPr txBox="1"/>
            <p:nvPr/>
          </p:nvSpPr>
          <p:spPr>
            <a:xfrm>
              <a:off x="6024362" y="3655323"/>
              <a:ext cx="1094146" cy="830997"/>
            </a:xfrm>
            <a:prstGeom prst="rect">
              <a:avLst/>
            </a:prstGeom>
            <a:noFill/>
            <a:ln>
              <a:noFill/>
            </a:ln>
          </p:spPr>
          <p:txBody>
            <a:bodyPr wrap="none" rtlCol="0">
              <a:spAutoFit/>
            </a:bodyPr>
            <a:lstStyle/>
            <a:p>
              <a:r>
                <a:rPr lang="es-MX" sz="1600" dirty="0" err="1">
                  <a:solidFill>
                    <a:schemeClr val="bg1">
                      <a:lumMod val="95000"/>
                    </a:schemeClr>
                  </a:solidFill>
                </a:rPr>
                <a:t>Datalogger</a:t>
              </a:r>
              <a:endParaRPr lang="es-MX" sz="1600" dirty="0">
                <a:solidFill>
                  <a:schemeClr val="bg1">
                    <a:lumMod val="95000"/>
                  </a:schemeClr>
                </a:solidFill>
              </a:endParaRPr>
            </a:p>
            <a:p>
              <a:r>
                <a:rPr lang="es-MX" sz="1600" dirty="0" err="1">
                  <a:solidFill>
                    <a:schemeClr val="bg1">
                      <a:lumMod val="95000"/>
                    </a:schemeClr>
                  </a:solidFill>
                </a:rPr>
                <a:t>Batt</a:t>
              </a:r>
              <a:endParaRPr lang="es-MX" sz="1600" dirty="0">
                <a:solidFill>
                  <a:schemeClr val="bg1">
                    <a:lumMod val="95000"/>
                  </a:schemeClr>
                </a:solidFill>
              </a:endParaRPr>
            </a:p>
            <a:p>
              <a:r>
                <a:rPr lang="es-MX" sz="1600" dirty="0">
                  <a:solidFill>
                    <a:schemeClr val="bg1">
                      <a:lumMod val="95000"/>
                    </a:schemeClr>
                  </a:solidFill>
                </a:rPr>
                <a:t> </a:t>
              </a:r>
              <a:endParaRPr lang="en-US" sz="1600" dirty="0">
                <a:solidFill>
                  <a:schemeClr val="bg1">
                    <a:lumMod val="95000"/>
                  </a:schemeClr>
                </a:solidFill>
              </a:endParaRPr>
            </a:p>
          </p:txBody>
        </p:sp>
        <p:sp>
          <p:nvSpPr>
            <p:cNvPr id="67" name="CuadroTexto 66">
              <a:extLst>
                <a:ext uri="{FF2B5EF4-FFF2-40B4-BE49-F238E27FC236}">
                  <a16:creationId xmlns:a16="http://schemas.microsoft.com/office/drawing/2014/main" id="{1ECB7BF3-5AB8-4D9A-B936-05B64F86463F}"/>
                </a:ext>
              </a:extLst>
            </p:cNvPr>
            <p:cNvSpPr txBox="1"/>
            <p:nvPr/>
          </p:nvSpPr>
          <p:spPr>
            <a:xfrm>
              <a:off x="5537362" y="2377707"/>
              <a:ext cx="1269899" cy="338554"/>
            </a:xfrm>
            <a:prstGeom prst="rect">
              <a:avLst/>
            </a:prstGeom>
            <a:noFill/>
            <a:ln>
              <a:noFill/>
            </a:ln>
          </p:spPr>
          <p:txBody>
            <a:bodyPr wrap="none" rtlCol="0">
              <a:spAutoFit/>
            </a:bodyPr>
            <a:lstStyle/>
            <a:p>
              <a:r>
                <a:rPr lang="es-MX" sz="1600" dirty="0">
                  <a:solidFill>
                    <a:schemeClr val="bg1">
                      <a:lumMod val="95000"/>
                    </a:schemeClr>
                  </a:solidFill>
                </a:rPr>
                <a:t>Radar sensor</a:t>
              </a:r>
              <a:endParaRPr lang="en-US" sz="1600" dirty="0">
                <a:solidFill>
                  <a:schemeClr val="bg1">
                    <a:lumMod val="95000"/>
                  </a:schemeClr>
                </a:solidFill>
              </a:endParaRPr>
            </a:p>
          </p:txBody>
        </p:sp>
        <p:sp>
          <p:nvSpPr>
            <p:cNvPr id="68" name="CuadroTexto 67">
              <a:extLst>
                <a:ext uri="{FF2B5EF4-FFF2-40B4-BE49-F238E27FC236}">
                  <a16:creationId xmlns:a16="http://schemas.microsoft.com/office/drawing/2014/main" id="{C7E8B0B3-8A8B-4DAB-8C3A-91BB58A9291D}"/>
                </a:ext>
              </a:extLst>
            </p:cNvPr>
            <p:cNvSpPr txBox="1"/>
            <p:nvPr/>
          </p:nvSpPr>
          <p:spPr>
            <a:xfrm>
              <a:off x="6024362" y="4785035"/>
              <a:ext cx="840295" cy="584775"/>
            </a:xfrm>
            <a:prstGeom prst="rect">
              <a:avLst/>
            </a:prstGeom>
            <a:noFill/>
            <a:ln>
              <a:noFill/>
            </a:ln>
          </p:spPr>
          <p:txBody>
            <a:bodyPr wrap="none" rtlCol="0">
              <a:spAutoFit/>
            </a:bodyPr>
            <a:lstStyle/>
            <a:p>
              <a:r>
                <a:rPr lang="es-MX" sz="1600" dirty="0" err="1">
                  <a:solidFill>
                    <a:schemeClr val="bg1">
                      <a:lumMod val="95000"/>
                    </a:schemeClr>
                  </a:solidFill>
                </a:rPr>
                <a:t>Bubbler</a:t>
              </a:r>
              <a:endParaRPr lang="es-MX" sz="1600" dirty="0">
                <a:solidFill>
                  <a:schemeClr val="bg1">
                    <a:lumMod val="95000"/>
                  </a:schemeClr>
                </a:solidFill>
              </a:endParaRPr>
            </a:p>
            <a:p>
              <a:r>
                <a:rPr lang="es-MX" sz="1600" dirty="0">
                  <a:solidFill>
                    <a:schemeClr val="bg1">
                      <a:lumMod val="95000"/>
                    </a:schemeClr>
                  </a:solidFill>
                </a:rPr>
                <a:t>Sensor</a:t>
              </a:r>
              <a:endParaRPr lang="en-US" sz="1600" dirty="0">
                <a:solidFill>
                  <a:schemeClr val="bg1">
                    <a:lumMod val="95000"/>
                  </a:schemeClr>
                </a:solidFill>
              </a:endParaRPr>
            </a:p>
          </p:txBody>
        </p:sp>
        <p:cxnSp>
          <p:nvCxnSpPr>
            <p:cNvPr id="69" name="Conector recto de flecha 68">
              <a:extLst>
                <a:ext uri="{FF2B5EF4-FFF2-40B4-BE49-F238E27FC236}">
                  <a16:creationId xmlns:a16="http://schemas.microsoft.com/office/drawing/2014/main" id="{56B9DBBB-D6E1-4589-8D54-0F7DAB5790B7}"/>
                </a:ext>
              </a:extLst>
            </p:cNvPr>
            <p:cNvCxnSpPr/>
            <p:nvPr/>
          </p:nvCxnSpPr>
          <p:spPr>
            <a:xfrm flipV="1">
              <a:off x="7812360" y="2045401"/>
              <a:ext cx="144016" cy="280623"/>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recto de flecha 69">
              <a:extLst>
                <a:ext uri="{FF2B5EF4-FFF2-40B4-BE49-F238E27FC236}">
                  <a16:creationId xmlns:a16="http://schemas.microsoft.com/office/drawing/2014/main" id="{1A30154B-EADF-4244-AF46-5904B33F48D1}"/>
                </a:ext>
              </a:extLst>
            </p:cNvPr>
            <p:cNvCxnSpPr>
              <a:cxnSpLocks/>
            </p:cNvCxnSpPr>
            <p:nvPr/>
          </p:nvCxnSpPr>
          <p:spPr>
            <a:xfrm flipH="1" flipV="1">
              <a:off x="6660232" y="1818907"/>
              <a:ext cx="396102" cy="313949"/>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a:extLst>
                <a:ext uri="{FF2B5EF4-FFF2-40B4-BE49-F238E27FC236}">
                  <a16:creationId xmlns:a16="http://schemas.microsoft.com/office/drawing/2014/main" id="{2E2C8B52-3FCD-42C9-A89C-B8211B0E74AD}"/>
                </a:ext>
              </a:extLst>
            </p:cNvPr>
            <p:cNvCxnSpPr>
              <a:cxnSpLocks/>
              <a:endCxn id="67" idx="2"/>
            </p:cNvCxnSpPr>
            <p:nvPr/>
          </p:nvCxnSpPr>
          <p:spPr>
            <a:xfrm flipV="1">
              <a:off x="6172312" y="2716261"/>
              <a:ext cx="0" cy="513781"/>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ector recto de flecha 71">
              <a:extLst>
                <a:ext uri="{FF2B5EF4-FFF2-40B4-BE49-F238E27FC236}">
                  <a16:creationId xmlns:a16="http://schemas.microsoft.com/office/drawing/2014/main" id="{BC649731-0B5D-4BE6-BA06-12C8AF93BEED}"/>
                </a:ext>
              </a:extLst>
            </p:cNvPr>
            <p:cNvCxnSpPr/>
            <p:nvPr/>
          </p:nvCxnSpPr>
          <p:spPr>
            <a:xfrm flipH="1">
              <a:off x="7056334" y="3429000"/>
              <a:ext cx="828034" cy="33855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recto de flecha 72">
              <a:extLst>
                <a:ext uri="{FF2B5EF4-FFF2-40B4-BE49-F238E27FC236}">
                  <a16:creationId xmlns:a16="http://schemas.microsoft.com/office/drawing/2014/main" id="{9942A419-3FB6-4FED-937C-8EFDC7E0CDF5}"/>
                </a:ext>
              </a:extLst>
            </p:cNvPr>
            <p:cNvCxnSpPr>
              <a:cxnSpLocks/>
              <a:endCxn id="68" idx="3"/>
            </p:cNvCxnSpPr>
            <p:nvPr/>
          </p:nvCxnSpPr>
          <p:spPr>
            <a:xfrm flipH="1">
              <a:off x="6864657" y="4526186"/>
              <a:ext cx="623802" cy="551237"/>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2" name="Imagen 11">
            <a:extLst>
              <a:ext uri="{FF2B5EF4-FFF2-40B4-BE49-F238E27FC236}">
                <a16:creationId xmlns:a16="http://schemas.microsoft.com/office/drawing/2014/main" id="{6282E931-078E-4A82-9CAA-BF3333BF091E}"/>
              </a:ext>
            </a:extLst>
          </p:cNvPr>
          <p:cNvPicPr>
            <a:picLocks noChangeAspect="1"/>
          </p:cNvPicPr>
          <p:nvPr/>
        </p:nvPicPr>
        <p:blipFill>
          <a:blip r:embed="rId3"/>
          <a:stretch>
            <a:fillRect/>
          </a:stretch>
        </p:blipFill>
        <p:spPr>
          <a:xfrm>
            <a:off x="5075458" y="1201038"/>
            <a:ext cx="1799953" cy="2014233"/>
          </a:xfrm>
          <a:prstGeom prst="rect">
            <a:avLst/>
          </a:prstGeom>
        </p:spPr>
      </p:pic>
      <p:pic>
        <p:nvPicPr>
          <p:cNvPr id="14" name="Imagen 13">
            <a:extLst>
              <a:ext uri="{FF2B5EF4-FFF2-40B4-BE49-F238E27FC236}">
                <a16:creationId xmlns:a16="http://schemas.microsoft.com/office/drawing/2014/main" id="{ABC66357-005E-4225-8BAA-AE9C0870FEB1}"/>
              </a:ext>
            </a:extLst>
          </p:cNvPr>
          <p:cNvPicPr>
            <a:picLocks noChangeAspect="1"/>
          </p:cNvPicPr>
          <p:nvPr/>
        </p:nvPicPr>
        <p:blipFill>
          <a:blip r:embed="rId4"/>
          <a:stretch>
            <a:fillRect/>
          </a:stretch>
        </p:blipFill>
        <p:spPr>
          <a:xfrm>
            <a:off x="4667794" y="3215271"/>
            <a:ext cx="2549502" cy="1659079"/>
          </a:xfrm>
          <a:prstGeom prst="rect">
            <a:avLst/>
          </a:prstGeom>
        </p:spPr>
      </p:pic>
      <p:sp>
        <p:nvSpPr>
          <p:cNvPr id="77" name="CuadroTexto 76">
            <a:extLst>
              <a:ext uri="{FF2B5EF4-FFF2-40B4-BE49-F238E27FC236}">
                <a16:creationId xmlns:a16="http://schemas.microsoft.com/office/drawing/2014/main" id="{239B8FFF-227D-4217-998C-A382DD0E715D}"/>
              </a:ext>
            </a:extLst>
          </p:cNvPr>
          <p:cNvSpPr txBox="1"/>
          <p:nvPr/>
        </p:nvSpPr>
        <p:spPr>
          <a:xfrm>
            <a:off x="315541" y="5343147"/>
            <a:ext cx="6113416" cy="369332"/>
          </a:xfrm>
          <a:prstGeom prst="rect">
            <a:avLst/>
          </a:prstGeom>
          <a:noFill/>
        </p:spPr>
        <p:txBody>
          <a:bodyPr wrap="square">
            <a:spAutoFit/>
          </a:bodyPr>
          <a:lstStyle/>
          <a:p>
            <a:r>
              <a:rPr lang="en-US" dirty="0"/>
              <a:t>*Pressure sensors not conditioned for local area</a:t>
            </a:r>
          </a:p>
        </p:txBody>
      </p:sp>
    </p:spTree>
    <p:extLst>
      <p:ext uri="{BB962C8B-B14F-4D97-AF65-F5344CB8AC3E}">
        <p14:creationId xmlns:p14="http://schemas.microsoft.com/office/powerpoint/2010/main" val="33517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800" spc="-5" dirty="0">
                <a:latin typeface="Arial"/>
                <a:cs typeface="Arial"/>
              </a:rPr>
              <a:t>Configuration a sensors</a:t>
            </a:r>
            <a:br>
              <a:rPr lang="en-US" sz="2800" dirty="0">
                <a:latin typeface="Arial"/>
                <a:cs typeface="Arial"/>
              </a:rPr>
            </a:br>
            <a:r>
              <a:rPr lang="en-US" dirty="0"/>
              <a:t> </a:t>
            </a:r>
          </a:p>
        </p:txBody>
      </p:sp>
      <p:pic>
        <p:nvPicPr>
          <p:cNvPr id="4" name="Imagen 3">
            <a:extLst>
              <a:ext uri="{FF2B5EF4-FFF2-40B4-BE49-F238E27FC236}">
                <a16:creationId xmlns:a16="http://schemas.microsoft.com/office/drawing/2014/main" id="{14E65935-9AF3-80A0-A07B-3AFE4AF00E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98"/>
          <a:stretch/>
        </p:blipFill>
        <p:spPr>
          <a:xfrm>
            <a:off x="0" y="1156507"/>
            <a:ext cx="4051005" cy="4537228"/>
          </a:xfrm>
          <a:prstGeom prst="rect">
            <a:avLst/>
          </a:prstGeom>
        </p:spPr>
      </p:pic>
      <p:pic>
        <p:nvPicPr>
          <p:cNvPr id="6" name="Imagen 5">
            <a:extLst>
              <a:ext uri="{FF2B5EF4-FFF2-40B4-BE49-F238E27FC236}">
                <a16:creationId xmlns:a16="http://schemas.microsoft.com/office/drawing/2014/main" id="{53027F47-C9FB-B851-7958-9F6DC1E683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0"/>
          <a:stretch/>
        </p:blipFill>
        <p:spPr>
          <a:xfrm>
            <a:off x="8542817" y="1161824"/>
            <a:ext cx="3450709" cy="4511238"/>
          </a:xfrm>
          <a:prstGeom prst="rect">
            <a:avLst/>
          </a:prstGeom>
        </p:spPr>
      </p:pic>
      <p:pic>
        <p:nvPicPr>
          <p:cNvPr id="8" name="Imagen 7">
            <a:extLst>
              <a:ext uri="{FF2B5EF4-FFF2-40B4-BE49-F238E27FC236}">
                <a16:creationId xmlns:a16="http://schemas.microsoft.com/office/drawing/2014/main" id="{AB9D3BD4-639B-E0C9-95E6-13C724663EE8}"/>
              </a:ext>
            </a:extLst>
          </p:cNvPr>
          <p:cNvPicPr>
            <a:picLocks noChangeAspect="1"/>
          </p:cNvPicPr>
          <p:nvPr/>
        </p:nvPicPr>
        <p:blipFill rotWithShape="1">
          <a:blip r:embed="rId4">
            <a:extLst>
              <a:ext uri="{28A0092B-C50C-407E-A947-70E740481C1C}">
                <a14:useLocalDpi xmlns:a14="http://schemas.microsoft.com/office/drawing/2010/main" val="0"/>
              </a:ext>
            </a:extLst>
          </a:blip>
          <a:srcRect l="9683" r="15940"/>
          <a:stretch/>
        </p:blipFill>
        <p:spPr>
          <a:xfrm>
            <a:off x="4051005" y="1164265"/>
            <a:ext cx="4491812" cy="4529470"/>
          </a:xfrm>
          <a:prstGeom prst="rect">
            <a:avLst/>
          </a:prstGeom>
        </p:spPr>
      </p:pic>
      <p:sp>
        <p:nvSpPr>
          <p:cNvPr id="9" name="CuadroTexto 8">
            <a:extLst>
              <a:ext uri="{FF2B5EF4-FFF2-40B4-BE49-F238E27FC236}">
                <a16:creationId xmlns:a16="http://schemas.microsoft.com/office/drawing/2014/main" id="{D837E68C-A26C-1069-4463-B567B0926DAF}"/>
              </a:ext>
            </a:extLst>
          </p:cNvPr>
          <p:cNvSpPr txBox="1"/>
          <p:nvPr/>
        </p:nvSpPr>
        <p:spPr>
          <a:xfrm>
            <a:off x="4053576" y="5673061"/>
            <a:ext cx="1722783" cy="369332"/>
          </a:xfrm>
          <a:prstGeom prst="rect">
            <a:avLst/>
          </a:prstGeom>
          <a:noFill/>
        </p:spPr>
        <p:txBody>
          <a:bodyPr wrap="square" rtlCol="0">
            <a:spAutoFit/>
          </a:bodyPr>
          <a:lstStyle/>
          <a:p>
            <a:r>
              <a:rPr lang="es-ES" dirty="0"/>
              <a:t>Bahía Solano</a:t>
            </a:r>
            <a:endParaRPr lang="es-CO" dirty="0"/>
          </a:p>
        </p:txBody>
      </p:sp>
      <p:sp>
        <p:nvSpPr>
          <p:cNvPr id="10" name="CuadroTexto 9">
            <a:extLst>
              <a:ext uri="{FF2B5EF4-FFF2-40B4-BE49-F238E27FC236}">
                <a16:creationId xmlns:a16="http://schemas.microsoft.com/office/drawing/2014/main" id="{D15DECB0-2CCD-76F6-206D-00C132014923}"/>
              </a:ext>
            </a:extLst>
          </p:cNvPr>
          <p:cNvSpPr txBox="1"/>
          <p:nvPr/>
        </p:nvSpPr>
        <p:spPr>
          <a:xfrm>
            <a:off x="198474" y="5673061"/>
            <a:ext cx="1722783" cy="369332"/>
          </a:xfrm>
          <a:prstGeom prst="rect">
            <a:avLst/>
          </a:prstGeom>
          <a:noFill/>
        </p:spPr>
        <p:txBody>
          <a:bodyPr wrap="square" rtlCol="0">
            <a:spAutoFit/>
          </a:bodyPr>
          <a:lstStyle/>
          <a:p>
            <a:r>
              <a:rPr lang="es-ES" dirty="0"/>
              <a:t>Juanchaco</a:t>
            </a:r>
            <a:endParaRPr lang="es-CO" dirty="0"/>
          </a:p>
        </p:txBody>
      </p:sp>
      <p:sp>
        <p:nvSpPr>
          <p:cNvPr id="11" name="CuadroTexto 10">
            <a:extLst>
              <a:ext uri="{FF2B5EF4-FFF2-40B4-BE49-F238E27FC236}">
                <a16:creationId xmlns:a16="http://schemas.microsoft.com/office/drawing/2014/main" id="{AD04FA41-A353-2EBD-53FE-57748CF0BB35}"/>
              </a:ext>
            </a:extLst>
          </p:cNvPr>
          <p:cNvSpPr txBox="1"/>
          <p:nvPr/>
        </p:nvSpPr>
        <p:spPr>
          <a:xfrm>
            <a:off x="8545388" y="5683398"/>
            <a:ext cx="1722783" cy="369332"/>
          </a:xfrm>
          <a:prstGeom prst="rect">
            <a:avLst/>
          </a:prstGeom>
          <a:noFill/>
        </p:spPr>
        <p:txBody>
          <a:bodyPr wrap="square" rtlCol="0">
            <a:spAutoFit/>
          </a:bodyPr>
          <a:lstStyle/>
          <a:p>
            <a:r>
              <a:rPr lang="es-ES" dirty="0"/>
              <a:t>Bahía Málaga</a:t>
            </a:r>
            <a:endParaRPr lang="es-CO" dirty="0"/>
          </a:p>
        </p:txBody>
      </p:sp>
    </p:spTree>
    <p:extLst>
      <p:ext uri="{BB962C8B-B14F-4D97-AF65-F5344CB8AC3E}">
        <p14:creationId xmlns:p14="http://schemas.microsoft.com/office/powerpoint/2010/main" val="238038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800" spc="-5" dirty="0">
                <a:latin typeface="Arial"/>
                <a:cs typeface="Arial"/>
              </a:rPr>
              <a:t>Configuration a sensors</a:t>
            </a:r>
            <a:br>
              <a:rPr lang="en-US" sz="2800" dirty="0">
                <a:latin typeface="Arial"/>
                <a:cs typeface="Arial"/>
              </a:rPr>
            </a:br>
            <a:r>
              <a:rPr lang="en-US" dirty="0"/>
              <a:t> </a:t>
            </a:r>
          </a:p>
        </p:txBody>
      </p:sp>
      <p:sp>
        <p:nvSpPr>
          <p:cNvPr id="10" name="CuadroTexto 9">
            <a:extLst>
              <a:ext uri="{FF2B5EF4-FFF2-40B4-BE49-F238E27FC236}">
                <a16:creationId xmlns:a16="http://schemas.microsoft.com/office/drawing/2014/main" id="{D15DECB0-2CCD-76F6-206D-00C132014923}"/>
              </a:ext>
            </a:extLst>
          </p:cNvPr>
          <p:cNvSpPr txBox="1"/>
          <p:nvPr/>
        </p:nvSpPr>
        <p:spPr>
          <a:xfrm>
            <a:off x="198474" y="5673061"/>
            <a:ext cx="1722783" cy="369332"/>
          </a:xfrm>
          <a:prstGeom prst="rect">
            <a:avLst/>
          </a:prstGeom>
          <a:noFill/>
        </p:spPr>
        <p:txBody>
          <a:bodyPr wrap="square" rtlCol="0">
            <a:spAutoFit/>
          </a:bodyPr>
          <a:lstStyle/>
          <a:p>
            <a:r>
              <a:rPr lang="es-ES" dirty="0"/>
              <a:t>Malpelo</a:t>
            </a:r>
            <a:endParaRPr lang="es-CO" dirty="0"/>
          </a:p>
        </p:txBody>
      </p:sp>
      <p:pic>
        <p:nvPicPr>
          <p:cNvPr id="1026" name="Picture 2">
            <a:extLst>
              <a:ext uri="{FF2B5EF4-FFF2-40B4-BE49-F238E27FC236}">
                <a16:creationId xmlns:a16="http://schemas.microsoft.com/office/drawing/2014/main" id="{BE22DF6F-472E-F573-8D13-A179B1DFF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 y="1237103"/>
            <a:ext cx="6953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FBCA3E8-515B-A255-D053-B227BECDF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75" y="1659421"/>
            <a:ext cx="6524625"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10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800" spc="-5" dirty="0">
                <a:latin typeface="Arial"/>
                <a:cs typeface="Arial"/>
              </a:rPr>
              <a:t>Configuration a sensors</a:t>
            </a:r>
            <a:br>
              <a:rPr lang="en-US" sz="2800" dirty="0">
                <a:latin typeface="Arial"/>
                <a:cs typeface="Arial"/>
              </a:rPr>
            </a:br>
            <a:r>
              <a:rPr lang="en-US" dirty="0"/>
              <a:t> </a:t>
            </a:r>
          </a:p>
        </p:txBody>
      </p:sp>
      <p:sp>
        <p:nvSpPr>
          <p:cNvPr id="10" name="CuadroTexto 9">
            <a:extLst>
              <a:ext uri="{FF2B5EF4-FFF2-40B4-BE49-F238E27FC236}">
                <a16:creationId xmlns:a16="http://schemas.microsoft.com/office/drawing/2014/main" id="{D15DECB0-2CCD-76F6-206D-00C132014923}"/>
              </a:ext>
            </a:extLst>
          </p:cNvPr>
          <p:cNvSpPr txBox="1"/>
          <p:nvPr/>
        </p:nvSpPr>
        <p:spPr>
          <a:xfrm>
            <a:off x="198474" y="5673061"/>
            <a:ext cx="1722783" cy="369332"/>
          </a:xfrm>
          <a:prstGeom prst="rect">
            <a:avLst/>
          </a:prstGeom>
          <a:noFill/>
        </p:spPr>
        <p:txBody>
          <a:bodyPr wrap="square" rtlCol="0">
            <a:spAutoFit/>
          </a:bodyPr>
          <a:lstStyle/>
          <a:p>
            <a:r>
              <a:rPr lang="es-ES" dirty="0"/>
              <a:t>Coveñas</a:t>
            </a:r>
            <a:endParaRPr lang="es-CO" dirty="0"/>
          </a:p>
        </p:txBody>
      </p:sp>
      <p:pic>
        <p:nvPicPr>
          <p:cNvPr id="4" name="Imagen 3">
            <a:extLst>
              <a:ext uri="{FF2B5EF4-FFF2-40B4-BE49-F238E27FC236}">
                <a16:creationId xmlns:a16="http://schemas.microsoft.com/office/drawing/2014/main" id="{B8E24217-89A3-3A03-18D2-C20227D2E2F4}"/>
              </a:ext>
            </a:extLst>
          </p:cNvPr>
          <p:cNvPicPr>
            <a:picLocks noChangeAspect="1"/>
          </p:cNvPicPr>
          <p:nvPr/>
        </p:nvPicPr>
        <p:blipFill rotWithShape="1">
          <a:blip r:embed="rId2"/>
          <a:srcRect l="8804" t="19502" b="20179"/>
          <a:stretch/>
        </p:blipFill>
        <p:spPr>
          <a:xfrm>
            <a:off x="344556" y="1538383"/>
            <a:ext cx="7964557" cy="2961790"/>
          </a:xfrm>
          <a:prstGeom prst="rect">
            <a:avLst/>
          </a:prstGeom>
        </p:spPr>
      </p:pic>
      <p:pic>
        <p:nvPicPr>
          <p:cNvPr id="6" name="Imagen 5">
            <a:extLst>
              <a:ext uri="{FF2B5EF4-FFF2-40B4-BE49-F238E27FC236}">
                <a16:creationId xmlns:a16="http://schemas.microsoft.com/office/drawing/2014/main" id="{DB886F0B-B70A-93A7-388A-C822FB980009}"/>
              </a:ext>
            </a:extLst>
          </p:cNvPr>
          <p:cNvPicPr>
            <a:picLocks noChangeAspect="1"/>
          </p:cNvPicPr>
          <p:nvPr/>
        </p:nvPicPr>
        <p:blipFill rotWithShape="1">
          <a:blip r:embed="rId3"/>
          <a:srcRect l="-1" t="25451" r="11786" b="15731"/>
          <a:stretch/>
        </p:blipFill>
        <p:spPr>
          <a:xfrm>
            <a:off x="3770706" y="3409924"/>
            <a:ext cx="8222820" cy="3082473"/>
          </a:xfrm>
          <a:prstGeom prst="rect">
            <a:avLst/>
          </a:prstGeom>
        </p:spPr>
      </p:pic>
    </p:spTree>
    <p:extLst>
      <p:ext uri="{BB962C8B-B14F-4D97-AF65-F5344CB8AC3E}">
        <p14:creationId xmlns:p14="http://schemas.microsoft.com/office/powerpoint/2010/main" val="338260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F4D2E774-4A51-4366-B3F0-2AF68FB1E2F3}"/>
              </a:ext>
            </a:extLst>
          </p:cNvPr>
          <p:cNvPicPr>
            <a:picLocks noChangeAspect="1"/>
          </p:cNvPicPr>
          <p:nvPr/>
        </p:nvPicPr>
        <p:blipFill>
          <a:blip r:embed="rId2"/>
          <a:stretch>
            <a:fillRect/>
          </a:stretch>
        </p:blipFill>
        <p:spPr>
          <a:xfrm rot="20744843">
            <a:off x="6174405" y="2012598"/>
            <a:ext cx="2353036" cy="3008312"/>
          </a:xfrm>
          <a:prstGeom prst="rect">
            <a:avLst/>
          </a:prstGeom>
        </p:spPr>
      </p:pic>
      <p:sp>
        <p:nvSpPr>
          <p:cNvPr id="2" name="Título 1"/>
          <p:cNvSpPr>
            <a:spLocks noGrp="1"/>
          </p:cNvSpPr>
          <p:nvPr>
            <p:ph type="title"/>
          </p:nvPr>
        </p:nvSpPr>
        <p:spPr/>
        <p:txBody>
          <a:bodyPr>
            <a:normAutofit/>
          </a:bodyPr>
          <a:lstStyle/>
          <a:p>
            <a:r>
              <a:rPr lang="en-US" dirty="0">
                <a:solidFill>
                  <a:schemeClr val="bg1">
                    <a:lumMod val="95000"/>
                  </a:schemeClr>
                </a:solidFill>
              </a:rPr>
              <a:t>Data management </a:t>
            </a:r>
          </a:p>
        </p:txBody>
      </p:sp>
      <p:sp>
        <p:nvSpPr>
          <p:cNvPr id="124" name="CuadroTexto 123">
            <a:extLst>
              <a:ext uri="{FF2B5EF4-FFF2-40B4-BE49-F238E27FC236}">
                <a16:creationId xmlns:a16="http://schemas.microsoft.com/office/drawing/2014/main" id="{4090948C-53FD-47E7-BB0F-B19387836880}"/>
              </a:ext>
            </a:extLst>
          </p:cNvPr>
          <p:cNvSpPr txBox="1"/>
          <p:nvPr/>
        </p:nvSpPr>
        <p:spPr>
          <a:xfrm>
            <a:off x="315540" y="1380640"/>
            <a:ext cx="5387372" cy="4247317"/>
          </a:xfrm>
          <a:prstGeom prst="rect">
            <a:avLst/>
          </a:prstGeom>
          <a:noFill/>
        </p:spPr>
        <p:txBody>
          <a:bodyPr wrap="square">
            <a:spAutoFit/>
          </a:bodyPr>
          <a:lstStyle/>
          <a:p>
            <a:pPr marL="285750" indent="-285750">
              <a:buFont typeface="Arial" panose="020B0604020202020204" pitchFamily="34" charset="0"/>
              <a:buChar char="•"/>
            </a:pPr>
            <a:r>
              <a:rPr lang="es-CO" spc="-5" dirty="0" err="1">
                <a:latin typeface="Arial"/>
                <a:cs typeface="Arial"/>
              </a:rPr>
              <a:t>Quality</a:t>
            </a:r>
            <a:r>
              <a:rPr lang="es-CO" spc="-5" dirty="0">
                <a:latin typeface="Arial"/>
                <a:cs typeface="Arial"/>
              </a:rPr>
              <a:t> control </a:t>
            </a:r>
            <a:r>
              <a:rPr lang="es-CO" spc="-5" dirty="0" err="1">
                <a:latin typeface="Arial"/>
                <a:cs typeface="Arial"/>
              </a:rPr>
              <a:t>Handbook</a:t>
            </a:r>
            <a:r>
              <a:rPr lang="es-CO" spc="-5" dirty="0">
                <a:latin typeface="Arial"/>
                <a:cs typeface="Arial"/>
              </a:rPr>
              <a:t>  </a:t>
            </a:r>
            <a:r>
              <a:rPr lang="es-CO" spc="-5" dirty="0" err="1">
                <a:latin typeface="Arial"/>
                <a:cs typeface="Arial"/>
              </a:rPr>
              <a:t>for</a:t>
            </a:r>
            <a:r>
              <a:rPr lang="es-CO" spc="-5" dirty="0">
                <a:latin typeface="Arial"/>
                <a:cs typeface="Arial"/>
              </a:rPr>
              <a:t> </a:t>
            </a:r>
            <a:r>
              <a:rPr lang="es-CO" spc="-5" dirty="0" err="1">
                <a:latin typeface="Arial"/>
                <a:cs typeface="Arial"/>
              </a:rPr>
              <a:t>Tide</a:t>
            </a:r>
            <a:r>
              <a:rPr lang="es-CO" spc="-5" dirty="0">
                <a:latin typeface="Arial"/>
                <a:cs typeface="Arial"/>
              </a:rPr>
              <a:t> Gauge</a:t>
            </a:r>
          </a:p>
          <a:p>
            <a:pPr marL="285750" indent="-285750">
              <a:buFont typeface="Arial" panose="020B0604020202020204" pitchFamily="34" charset="0"/>
              <a:buChar char="•"/>
            </a:pPr>
            <a:r>
              <a:rPr lang="es-CO" sz="1800" spc="-5" dirty="0">
                <a:latin typeface="Arial"/>
                <a:cs typeface="Arial"/>
              </a:rPr>
              <a:t>Data </a:t>
            </a:r>
            <a:r>
              <a:rPr lang="es-CO" sz="1800" spc="-5" dirty="0" err="1">
                <a:latin typeface="Arial"/>
                <a:cs typeface="Arial"/>
              </a:rPr>
              <a:t>standardization</a:t>
            </a:r>
            <a:r>
              <a:rPr lang="es-CO" sz="1800" spc="-5" dirty="0">
                <a:latin typeface="Arial"/>
                <a:cs typeface="Arial"/>
              </a:rPr>
              <a:t> – </a:t>
            </a:r>
            <a:r>
              <a:rPr lang="es-CO" spc="-5" dirty="0">
                <a:latin typeface="Arial"/>
                <a:cs typeface="Arial"/>
              </a:rPr>
              <a:t>IODE – </a:t>
            </a:r>
            <a:r>
              <a:rPr lang="en-US" spc="-5" dirty="0">
                <a:latin typeface="Arial"/>
                <a:cs typeface="Arial"/>
              </a:rPr>
              <a:t>The Colombian Oceanographic Data Center </a:t>
            </a:r>
            <a:r>
              <a:rPr lang="en-US" b="0" i="0" dirty="0">
                <a:solidFill>
                  <a:srgbClr val="637280"/>
                </a:solidFill>
                <a:effectLst/>
                <a:latin typeface="Roboto" panose="02000000000000000000" pitchFamily="2" charset="0"/>
              </a:rPr>
              <a:t>(</a:t>
            </a:r>
            <a:r>
              <a:rPr lang="es-CO" sz="1800" spc="-5" dirty="0">
                <a:latin typeface="Arial"/>
                <a:cs typeface="Arial"/>
              </a:rPr>
              <a:t>Cecoldo) </a:t>
            </a:r>
          </a:p>
          <a:p>
            <a:pPr marL="285750" indent="-285750">
              <a:buFont typeface="Arial" panose="020B0604020202020204" pitchFamily="34" charset="0"/>
              <a:buChar char="•"/>
            </a:pPr>
            <a:r>
              <a:rPr lang="es-CO" spc="-5" dirty="0">
                <a:latin typeface="Arial"/>
                <a:cs typeface="Arial"/>
              </a:rPr>
              <a:t>Data </a:t>
            </a:r>
            <a:r>
              <a:rPr lang="es-CO" spc="-5" dirty="0" err="1">
                <a:latin typeface="Arial"/>
                <a:cs typeface="Arial"/>
              </a:rPr>
              <a:t>Update</a:t>
            </a:r>
            <a:r>
              <a:rPr lang="es-CO" spc="-5" dirty="0">
                <a:latin typeface="Arial"/>
                <a:cs typeface="Arial"/>
              </a:rPr>
              <a:t>: 6-12 </a:t>
            </a:r>
            <a:r>
              <a:rPr lang="es-CO" spc="-5" dirty="0" err="1">
                <a:latin typeface="Arial"/>
                <a:cs typeface="Arial"/>
              </a:rPr>
              <a:t>months</a:t>
            </a:r>
            <a:r>
              <a:rPr lang="es-CO" sz="1800" spc="-5" dirty="0">
                <a:latin typeface="Arial"/>
                <a:cs typeface="Arial"/>
              </a:rPr>
              <a:t> </a:t>
            </a:r>
          </a:p>
          <a:p>
            <a:endParaRPr lang="es-CO" spc="-5" dirty="0">
              <a:solidFill>
                <a:srgbClr val="202124"/>
              </a:solidFill>
              <a:latin typeface="Arial"/>
              <a:cs typeface="Arial"/>
            </a:endParaRPr>
          </a:p>
          <a:p>
            <a:r>
              <a:rPr lang="es-CO" spc="-5" dirty="0">
                <a:solidFill>
                  <a:srgbClr val="202124"/>
                </a:solidFill>
                <a:latin typeface="Arial"/>
                <a:cs typeface="Arial"/>
              </a:rPr>
              <a:t>DATA BASES</a:t>
            </a:r>
          </a:p>
          <a:p>
            <a:endParaRPr lang="es-CO" dirty="0">
              <a:solidFill>
                <a:srgbClr val="202124"/>
              </a:solidFill>
            </a:endParaRPr>
          </a:p>
          <a:p>
            <a:r>
              <a:rPr lang="es-CO" dirty="0" err="1">
                <a:solidFill>
                  <a:srgbClr val="202124"/>
                </a:solidFill>
              </a:rPr>
              <a:t>Hydras</a:t>
            </a:r>
            <a:r>
              <a:rPr lang="es-CO" dirty="0">
                <a:solidFill>
                  <a:srgbClr val="202124"/>
                </a:solidFill>
              </a:rPr>
              <a:t> Ftp/</a:t>
            </a:r>
            <a:r>
              <a:rPr lang="es-CO" dirty="0" err="1">
                <a:solidFill>
                  <a:srgbClr val="202124"/>
                </a:solidFill>
              </a:rPr>
              <a:t>Goes</a:t>
            </a:r>
            <a:r>
              <a:rPr lang="es-CO" dirty="0">
                <a:solidFill>
                  <a:srgbClr val="202124"/>
                </a:solidFill>
              </a:rPr>
              <a:t> </a:t>
            </a:r>
          </a:p>
          <a:p>
            <a:r>
              <a:rPr lang="es-CO" dirty="0" err="1">
                <a:solidFill>
                  <a:srgbClr val="202124"/>
                </a:solidFill>
              </a:rPr>
              <a:t>Hydras</a:t>
            </a:r>
            <a:r>
              <a:rPr lang="es-CO" dirty="0">
                <a:solidFill>
                  <a:srgbClr val="202124"/>
                </a:solidFill>
              </a:rPr>
              <a:t> HTTP</a:t>
            </a:r>
          </a:p>
          <a:p>
            <a:endParaRPr lang="es-CO" dirty="0">
              <a:solidFill>
                <a:srgbClr val="202124"/>
              </a:solidFill>
            </a:endParaRPr>
          </a:p>
          <a:p>
            <a:r>
              <a:rPr lang="es-CO" dirty="0">
                <a:solidFill>
                  <a:srgbClr val="202124"/>
                </a:solidFill>
              </a:rPr>
              <a:t>SQL </a:t>
            </a:r>
            <a:r>
              <a:rPr lang="es-CO" dirty="0" err="1">
                <a:solidFill>
                  <a:srgbClr val="202124"/>
                </a:solidFill>
              </a:rPr>
              <a:t>primary</a:t>
            </a:r>
            <a:endParaRPr lang="es-CO" dirty="0">
              <a:solidFill>
                <a:srgbClr val="202124"/>
              </a:solidFill>
            </a:endParaRPr>
          </a:p>
          <a:p>
            <a:r>
              <a:rPr lang="es-CO" dirty="0" err="1">
                <a:solidFill>
                  <a:srgbClr val="202124"/>
                </a:solidFill>
              </a:rPr>
              <a:t>Sql</a:t>
            </a:r>
            <a:r>
              <a:rPr lang="es-CO" dirty="0">
                <a:solidFill>
                  <a:srgbClr val="202124"/>
                </a:solidFill>
              </a:rPr>
              <a:t> </a:t>
            </a:r>
            <a:r>
              <a:rPr kumimoji="0" lang="es-CO" altLang="es-CO" sz="1800" b="0" i="0" u="none" strike="noStrike" cap="none" normalizeH="0" baseline="0" dirty="0" err="1">
                <a:ln>
                  <a:noFill/>
                </a:ln>
                <a:solidFill>
                  <a:srgbClr val="202124"/>
                </a:solidFill>
                <a:effectLst/>
                <a:latin typeface="inherit"/>
              </a:rPr>
              <a:t>standardized</a:t>
            </a:r>
            <a:r>
              <a:rPr lang="es-CO" dirty="0">
                <a:solidFill>
                  <a:srgbClr val="202124"/>
                </a:solidFill>
              </a:rPr>
              <a:t> </a:t>
            </a:r>
          </a:p>
          <a:p>
            <a:endParaRPr lang="en-US" spc="-5" dirty="0">
              <a:latin typeface="Arial"/>
              <a:cs typeface="Arial"/>
            </a:endParaRPr>
          </a:p>
          <a:p>
            <a:endParaRPr lang="en-US" spc="-5" dirty="0">
              <a:latin typeface="Arial"/>
              <a:cs typeface="Arial"/>
            </a:endParaRPr>
          </a:p>
          <a:p>
            <a:r>
              <a:rPr lang="en-US" spc="-5" dirty="0">
                <a:latin typeface="Arial"/>
                <a:cs typeface="Arial"/>
              </a:rPr>
              <a:t> </a:t>
            </a:r>
            <a:endParaRPr lang="es-CO" dirty="0"/>
          </a:p>
        </p:txBody>
      </p:sp>
      <p:pic>
        <p:nvPicPr>
          <p:cNvPr id="8" name="Imagen 7">
            <a:extLst>
              <a:ext uri="{FF2B5EF4-FFF2-40B4-BE49-F238E27FC236}">
                <a16:creationId xmlns:a16="http://schemas.microsoft.com/office/drawing/2014/main" id="{7BFF6B7D-A795-4079-8BF2-65C37635E513}"/>
              </a:ext>
            </a:extLst>
          </p:cNvPr>
          <p:cNvPicPr>
            <a:picLocks noChangeAspect="1"/>
          </p:cNvPicPr>
          <p:nvPr/>
        </p:nvPicPr>
        <p:blipFill>
          <a:blip r:embed="rId3"/>
          <a:stretch>
            <a:fillRect/>
          </a:stretch>
        </p:blipFill>
        <p:spPr>
          <a:xfrm rot="21195448">
            <a:off x="7114619" y="1743917"/>
            <a:ext cx="2323250" cy="3008312"/>
          </a:xfrm>
          <a:prstGeom prst="rect">
            <a:avLst/>
          </a:prstGeom>
        </p:spPr>
      </p:pic>
      <p:pic>
        <p:nvPicPr>
          <p:cNvPr id="10" name="Imagen 9">
            <a:extLst>
              <a:ext uri="{FF2B5EF4-FFF2-40B4-BE49-F238E27FC236}">
                <a16:creationId xmlns:a16="http://schemas.microsoft.com/office/drawing/2014/main" id="{A102A38A-639D-41DF-AE7A-49308C9E0035}"/>
              </a:ext>
            </a:extLst>
          </p:cNvPr>
          <p:cNvPicPr>
            <a:picLocks noChangeAspect="1"/>
          </p:cNvPicPr>
          <p:nvPr/>
        </p:nvPicPr>
        <p:blipFill>
          <a:blip r:embed="rId4"/>
          <a:stretch>
            <a:fillRect/>
          </a:stretch>
        </p:blipFill>
        <p:spPr>
          <a:xfrm rot="297908">
            <a:off x="8400823" y="1712843"/>
            <a:ext cx="2323250" cy="3000865"/>
          </a:xfrm>
          <a:prstGeom prst="rect">
            <a:avLst/>
          </a:prstGeom>
        </p:spPr>
      </p:pic>
      <p:pic>
        <p:nvPicPr>
          <p:cNvPr id="6" name="Imagen 5">
            <a:extLst>
              <a:ext uri="{FF2B5EF4-FFF2-40B4-BE49-F238E27FC236}">
                <a16:creationId xmlns:a16="http://schemas.microsoft.com/office/drawing/2014/main" id="{A3E18F6C-F44D-456B-8592-CD0064E76885}"/>
              </a:ext>
            </a:extLst>
          </p:cNvPr>
          <p:cNvPicPr>
            <a:picLocks noChangeAspect="1"/>
          </p:cNvPicPr>
          <p:nvPr/>
        </p:nvPicPr>
        <p:blipFill>
          <a:blip r:embed="rId5"/>
          <a:stretch>
            <a:fillRect/>
          </a:stretch>
        </p:blipFill>
        <p:spPr>
          <a:xfrm rot="1263180">
            <a:off x="9256653" y="2012598"/>
            <a:ext cx="2353036" cy="3008312"/>
          </a:xfrm>
          <a:prstGeom prst="rect">
            <a:avLst/>
          </a:prstGeom>
        </p:spPr>
      </p:pic>
      <p:sp>
        <p:nvSpPr>
          <p:cNvPr id="4" name="Rectangle 2">
            <a:extLst>
              <a:ext uri="{FF2B5EF4-FFF2-40B4-BE49-F238E27FC236}">
                <a16:creationId xmlns:a16="http://schemas.microsoft.com/office/drawing/2014/main" id="{8F9460EB-54BE-47BA-AE73-D488884998BF}"/>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2100" b="0" i="0" u="none" strike="noStrike" cap="none" normalizeH="0" baseline="0" dirty="0" err="1">
                <a:ln>
                  <a:noFill/>
                </a:ln>
                <a:solidFill>
                  <a:srgbClr val="202124"/>
                </a:solidFill>
                <a:effectLst/>
                <a:latin typeface="inherit"/>
              </a:rPr>
              <a:t>standardized</a:t>
            </a:r>
            <a:r>
              <a:rPr kumimoji="0" lang="es-CO" altLang="es-CO" sz="800" b="0" i="0" u="none" strike="noStrike" cap="none" normalizeH="0" baseline="0" dirty="0">
                <a:ln>
                  <a:noFill/>
                </a:ln>
                <a:solidFill>
                  <a:schemeClr val="tx1"/>
                </a:solidFill>
                <a:effectLst/>
              </a:rPr>
              <a:t> </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16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a:solidFill>
                  <a:schemeClr val="bg1">
                    <a:lumMod val="95000"/>
                  </a:schemeClr>
                </a:solidFill>
              </a:rPr>
              <a:t>Data management </a:t>
            </a:r>
          </a:p>
        </p:txBody>
      </p:sp>
      <p:sp>
        <p:nvSpPr>
          <p:cNvPr id="124" name="CuadroTexto 123">
            <a:extLst>
              <a:ext uri="{FF2B5EF4-FFF2-40B4-BE49-F238E27FC236}">
                <a16:creationId xmlns:a16="http://schemas.microsoft.com/office/drawing/2014/main" id="{4090948C-53FD-47E7-BB0F-B19387836880}"/>
              </a:ext>
            </a:extLst>
          </p:cNvPr>
          <p:cNvSpPr txBox="1"/>
          <p:nvPr/>
        </p:nvSpPr>
        <p:spPr>
          <a:xfrm>
            <a:off x="211038" y="1803443"/>
            <a:ext cx="3838448" cy="3416320"/>
          </a:xfrm>
          <a:prstGeom prst="rect">
            <a:avLst/>
          </a:prstGeom>
          <a:noFill/>
        </p:spPr>
        <p:txBody>
          <a:bodyPr wrap="square">
            <a:spAutoFit/>
          </a:bodyPr>
          <a:lstStyle/>
          <a:p>
            <a:endParaRPr lang="es-CO" dirty="0">
              <a:solidFill>
                <a:srgbClr val="202124"/>
              </a:solidFill>
            </a:endParaRPr>
          </a:p>
          <a:p>
            <a:r>
              <a:rPr lang="es-CO" dirty="0" err="1">
                <a:solidFill>
                  <a:srgbClr val="202124"/>
                </a:solidFill>
              </a:rPr>
              <a:t>Hydras</a:t>
            </a:r>
            <a:r>
              <a:rPr lang="es-CO" dirty="0">
                <a:solidFill>
                  <a:srgbClr val="202124"/>
                </a:solidFill>
              </a:rPr>
              <a:t> Ftp/</a:t>
            </a:r>
            <a:r>
              <a:rPr lang="es-CO" dirty="0" err="1">
                <a:solidFill>
                  <a:srgbClr val="202124"/>
                </a:solidFill>
              </a:rPr>
              <a:t>Goes</a:t>
            </a:r>
            <a:endParaRPr lang="es-CO" dirty="0">
              <a:solidFill>
                <a:srgbClr val="202124"/>
              </a:solidFill>
            </a:endParaRPr>
          </a:p>
          <a:p>
            <a:endParaRPr lang="es-CO" dirty="0">
              <a:solidFill>
                <a:srgbClr val="202124"/>
              </a:solidFill>
            </a:endParaRPr>
          </a:p>
          <a:p>
            <a:endParaRPr lang="es-CO" dirty="0">
              <a:solidFill>
                <a:srgbClr val="202124"/>
              </a:solidFill>
            </a:endParaRPr>
          </a:p>
          <a:p>
            <a:endParaRPr lang="es-CO" dirty="0">
              <a:solidFill>
                <a:srgbClr val="202124"/>
              </a:solidFill>
            </a:endParaRPr>
          </a:p>
          <a:p>
            <a:r>
              <a:rPr lang="es-CO" dirty="0">
                <a:solidFill>
                  <a:srgbClr val="202124"/>
                </a:solidFill>
              </a:rPr>
              <a:t> </a:t>
            </a:r>
          </a:p>
          <a:p>
            <a:endParaRPr lang="es-CO" dirty="0">
              <a:solidFill>
                <a:srgbClr val="202124"/>
              </a:solidFill>
            </a:endParaRPr>
          </a:p>
          <a:p>
            <a:r>
              <a:rPr lang="es-CO" dirty="0" err="1">
                <a:solidFill>
                  <a:srgbClr val="202124"/>
                </a:solidFill>
              </a:rPr>
              <a:t>Hydras</a:t>
            </a:r>
            <a:r>
              <a:rPr lang="es-CO" dirty="0">
                <a:solidFill>
                  <a:srgbClr val="202124"/>
                </a:solidFill>
              </a:rPr>
              <a:t> HTTP</a:t>
            </a:r>
          </a:p>
          <a:p>
            <a:endParaRPr lang="es-CO" dirty="0">
              <a:solidFill>
                <a:srgbClr val="202124"/>
              </a:solidFill>
            </a:endParaRPr>
          </a:p>
          <a:p>
            <a:endParaRPr lang="en-US" spc="-5" dirty="0">
              <a:latin typeface="Arial"/>
              <a:cs typeface="Arial"/>
            </a:endParaRPr>
          </a:p>
          <a:p>
            <a:endParaRPr lang="en-US" spc="-5" dirty="0">
              <a:latin typeface="Arial"/>
              <a:cs typeface="Arial"/>
            </a:endParaRPr>
          </a:p>
          <a:p>
            <a:r>
              <a:rPr lang="en-US" spc="-5" dirty="0">
                <a:latin typeface="Arial"/>
                <a:cs typeface="Arial"/>
              </a:rPr>
              <a:t> </a:t>
            </a:r>
            <a:endParaRPr lang="es-CO" dirty="0"/>
          </a:p>
        </p:txBody>
      </p:sp>
      <p:pic>
        <p:nvPicPr>
          <p:cNvPr id="14" name="Imagen 13">
            <a:extLst>
              <a:ext uri="{FF2B5EF4-FFF2-40B4-BE49-F238E27FC236}">
                <a16:creationId xmlns:a16="http://schemas.microsoft.com/office/drawing/2014/main" id="{8C75606C-F0C5-4FDF-B071-AF99A0E111E8}"/>
              </a:ext>
            </a:extLst>
          </p:cNvPr>
          <p:cNvPicPr>
            <a:picLocks noChangeAspect="1"/>
          </p:cNvPicPr>
          <p:nvPr/>
        </p:nvPicPr>
        <p:blipFill>
          <a:blip r:embed="rId2"/>
          <a:stretch>
            <a:fillRect/>
          </a:stretch>
        </p:blipFill>
        <p:spPr>
          <a:xfrm>
            <a:off x="1936705" y="1756455"/>
            <a:ext cx="968019" cy="1187373"/>
          </a:xfrm>
          <a:prstGeom prst="rect">
            <a:avLst/>
          </a:prstGeom>
        </p:spPr>
      </p:pic>
      <p:sp>
        <p:nvSpPr>
          <p:cNvPr id="15" name="CuadroTexto 14">
            <a:extLst>
              <a:ext uri="{FF2B5EF4-FFF2-40B4-BE49-F238E27FC236}">
                <a16:creationId xmlns:a16="http://schemas.microsoft.com/office/drawing/2014/main" id="{609CB7EC-AEF1-4ACD-87B1-F35AC512BDDE}"/>
              </a:ext>
            </a:extLst>
          </p:cNvPr>
          <p:cNvSpPr txBox="1"/>
          <p:nvPr/>
        </p:nvSpPr>
        <p:spPr>
          <a:xfrm>
            <a:off x="5085413" y="1848244"/>
            <a:ext cx="1561404" cy="646331"/>
          </a:xfrm>
          <a:prstGeom prst="rect">
            <a:avLst/>
          </a:prstGeom>
          <a:noFill/>
        </p:spPr>
        <p:txBody>
          <a:bodyPr wrap="square">
            <a:spAutoFit/>
          </a:bodyPr>
          <a:lstStyle/>
          <a:p>
            <a:r>
              <a:rPr lang="es-CO" dirty="0">
                <a:solidFill>
                  <a:srgbClr val="202124"/>
                </a:solidFill>
              </a:rPr>
              <a:t>SQL SERVER </a:t>
            </a:r>
            <a:r>
              <a:rPr lang="es-CO" dirty="0" err="1">
                <a:solidFill>
                  <a:srgbClr val="202124"/>
                </a:solidFill>
              </a:rPr>
              <a:t>Primary</a:t>
            </a:r>
            <a:endParaRPr lang="es-CO" dirty="0"/>
          </a:p>
        </p:txBody>
      </p:sp>
      <p:pic>
        <p:nvPicPr>
          <p:cNvPr id="16" name="Imagen 15">
            <a:extLst>
              <a:ext uri="{FF2B5EF4-FFF2-40B4-BE49-F238E27FC236}">
                <a16:creationId xmlns:a16="http://schemas.microsoft.com/office/drawing/2014/main" id="{0762B0C9-0D0B-4203-B0FE-3F7982E1E731}"/>
              </a:ext>
            </a:extLst>
          </p:cNvPr>
          <p:cNvPicPr>
            <a:picLocks noChangeAspect="1"/>
          </p:cNvPicPr>
          <p:nvPr/>
        </p:nvPicPr>
        <p:blipFill>
          <a:blip r:embed="rId2"/>
          <a:stretch>
            <a:fillRect/>
          </a:stretch>
        </p:blipFill>
        <p:spPr>
          <a:xfrm>
            <a:off x="1793013" y="3320486"/>
            <a:ext cx="968019" cy="1187373"/>
          </a:xfrm>
          <a:prstGeom prst="rect">
            <a:avLst/>
          </a:prstGeom>
        </p:spPr>
      </p:pic>
      <p:sp>
        <p:nvSpPr>
          <p:cNvPr id="17" name="CuadroTexto 16">
            <a:extLst>
              <a:ext uri="{FF2B5EF4-FFF2-40B4-BE49-F238E27FC236}">
                <a16:creationId xmlns:a16="http://schemas.microsoft.com/office/drawing/2014/main" id="{096C4CD8-56AD-4844-BAED-64E8E0DC9AD4}"/>
              </a:ext>
            </a:extLst>
          </p:cNvPr>
          <p:cNvSpPr txBox="1"/>
          <p:nvPr/>
        </p:nvSpPr>
        <p:spPr>
          <a:xfrm>
            <a:off x="5165769" y="5454663"/>
            <a:ext cx="1731917" cy="646331"/>
          </a:xfrm>
          <a:prstGeom prst="rect">
            <a:avLst/>
          </a:prstGeom>
          <a:noFill/>
        </p:spPr>
        <p:txBody>
          <a:bodyPr wrap="square">
            <a:spAutoFit/>
          </a:bodyPr>
          <a:lstStyle/>
          <a:p>
            <a:r>
              <a:rPr lang="es-CO" dirty="0">
                <a:solidFill>
                  <a:srgbClr val="202124"/>
                </a:solidFill>
              </a:rPr>
              <a:t>SQL SERVER </a:t>
            </a:r>
          </a:p>
          <a:p>
            <a:r>
              <a:rPr kumimoji="0" lang="es-CO" altLang="es-CO" sz="1800" b="0" i="0" u="none" strike="noStrike" cap="none" normalizeH="0" baseline="0" dirty="0" err="1">
                <a:ln>
                  <a:noFill/>
                </a:ln>
                <a:solidFill>
                  <a:srgbClr val="202124"/>
                </a:solidFill>
                <a:effectLst/>
                <a:latin typeface="inherit"/>
              </a:rPr>
              <a:t>standardized</a:t>
            </a:r>
            <a:r>
              <a:rPr lang="es-CO" dirty="0">
                <a:solidFill>
                  <a:srgbClr val="202124"/>
                </a:solidFill>
              </a:rPr>
              <a:t> </a:t>
            </a:r>
          </a:p>
        </p:txBody>
      </p:sp>
      <p:sp>
        <p:nvSpPr>
          <p:cNvPr id="18" name="CuadroTexto 17">
            <a:extLst>
              <a:ext uri="{FF2B5EF4-FFF2-40B4-BE49-F238E27FC236}">
                <a16:creationId xmlns:a16="http://schemas.microsoft.com/office/drawing/2014/main" id="{D25241C3-58D9-489C-A07F-9967766B46C6}"/>
              </a:ext>
            </a:extLst>
          </p:cNvPr>
          <p:cNvSpPr txBox="1"/>
          <p:nvPr/>
        </p:nvSpPr>
        <p:spPr>
          <a:xfrm>
            <a:off x="8887366" y="3088261"/>
            <a:ext cx="1731917" cy="369332"/>
          </a:xfrm>
          <a:prstGeom prst="rect">
            <a:avLst/>
          </a:prstGeom>
          <a:noFill/>
        </p:spPr>
        <p:txBody>
          <a:bodyPr wrap="square">
            <a:spAutoFit/>
          </a:bodyPr>
          <a:lstStyle/>
          <a:p>
            <a:r>
              <a:rPr lang="es-CO" dirty="0">
                <a:solidFill>
                  <a:srgbClr val="202124"/>
                </a:solidFill>
              </a:rPr>
              <a:t>Cecoldo</a:t>
            </a:r>
          </a:p>
        </p:txBody>
      </p:sp>
      <p:pic>
        <p:nvPicPr>
          <p:cNvPr id="19" name="Imagen 18">
            <a:extLst>
              <a:ext uri="{FF2B5EF4-FFF2-40B4-BE49-F238E27FC236}">
                <a16:creationId xmlns:a16="http://schemas.microsoft.com/office/drawing/2014/main" id="{3817228F-F063-42F9-BD8B-5935D5BBFC5C}"/>
              </a:ext>
            </a:extLst>
          </p:cNvPr>
          <p:cNvPicPr>
            <a:picLocks noChangeAspect="1"/>
          </p:cNvPicPr>
          <p:nvPr/>
        </p:nvPicPr>
        <p:blipFill>
          <a:blip r:embed="rId2"/>
          <a:stretch>
            <a:fillRect/>
          </a:stretch>
        </p:blipFill>
        <p:spPr>
          <a:xfrm>
            <a:off x="5420561" y="2494575"/>
            <a:ext cx="968019" cy="1187373"/>
          </a:xfrm>
          <a:prstGeom prst="rect">
            <a:avLst/>
          </a:prstGeom>
        </p:spPr>
      </p:pic>
      <p:sp>
        <p:nvSpPr>
          <p:cNvPr id="20" name="CuadroTexto 19">
            <a:extLst>
              <a:ext uri="{FF2B5EF4-FFF2-40B4-BE49-F238E27FC236}">
                <a16:creationId xmlns:a16="http://schemas.microsoft.com/office/drawing/2014/main" id="{4EFB3EEF-6379-4F1D-8023-FA1C7879587B}"/>
              </a:ext>
            </a:extLst>
          </p:cNvPr>
          <p:cNvSpPr txBox="1"/>
          <p:nvPr/>
        </p:nvSpPr>
        <p:spPr>
          <a:xfrm>
            <a:off x="810987" y="4850100"/>
            <a:ext cx="2019299" cy="646331"/>
          </a:xfrm>
          <a:prstGeom prst="rect">
            <a:avLst/>
          </a:prstGeom>
          <a:noFill/>
        </p:spPr>
        <p:txBody>
          <a:bodyPr wrap="square">
            <a:spAutoFit/>
          </a:bodyPr>
          <a:lstStyle/>
          <a:p>
            <a:r>
              <a:rPr lang="es-CO" dirty="0">
                <a:solidFill>
                  <a:srgbClr val="202124"/>
                </a:solidFill>
              </a:rPr>
              <a:t>Real Time data</a:t>
            </a:r>
          </a:p>
          <a:p>
            <a:r>
              <a:rPr lang="es-CO" dirty="0" err="1">
                <a:solidFill>
                  <a:srgbClr val="202124"/>
                </a:solidFill>
              </a:rPr>
              <a:t>Update</a:t>
            </a:r>
            <a:r>
              <a:rPr lang="es-CO" dirty="0">
                <a:solidFill>
                  <a:srgbClr val="202124"/>
                </a:solidFill>
              </a:rPr>
              <a:t> 2/5 min </a:t>
            </a:r>
          </a:p>
        </p:txBody>
      </p:sp>
      <p:pic>
        <p:nvPicPr>
          <p:cNvPr id="21" name="Imagen 20">
            <a:extLst>
              <a:ext uri="{FF2B5EF4-FFF2-40B4-BE49-F238E27FC236}">
                <a16:creationId xmlns:a16="http://schemas.microsoft.com/office/drawing/2014/main" id="{8E21A222-93A7-434E-B2F4-D15342173FE6}"/>
              </a:ext>
            </a:extLst>
          </p:cNvPr>
          <p:cNvPicPr>
            <a:picLocks noChangeAspect="1"/>
          </p:cNvPicPr>
          <p:nvPr/>
        </p:nvPicPr>
        <p:blipFill>
          <a:blip r:embed="rId2"/>
          <a:stretch>
            <a:fillRect/>
          </a:stretch>
        </p:blipFill>
        <p:spPr>
          <a:xfrm>
            <a:off x="5332199" y="3829686"/>
            <a:ext cx="968019" cy="1187373"/>
          </a:xfrm>
          <a:prstGeom prst="rect">
            <a:avLst/>
          </a:prstGeom>
        </p:spPr>
      </p:pic>
      <p:pic>
        <p:nvPicPr>
          <p:cNvPr id="22" name="Imagen 21">
            <a:extLst>
              <a:ext uri="{FF2B5EF4-FFF2-40B4-BE49-F238E27FC236}">
                <a16:creationId xmlns:a16="http://schemas.microsoft.com/office/drawing/2014/main" id="{58126A77-3DBD-4DE4-B487-B0DAADF8FC51}"/>
              </a:ext>
            </a:extLst>
          </p:cNvPr>
          <p:cNvPicPr>
            <a:picLocks noChangeAspect="1"/>
          </p:cNvPicPr>
          <p:nvPr/>
        </p:nvPicPr>
        <p:blipFill>
          <a:blip r:embed="rId2"/>
          <a:stretch>
            <a:fillRect/>
          </a:stretch>
        </p:blipFill>
        <p:spPr>
          <a:xfrm>
            <a:off x="8887366" y="3573455"/>
            <a:ext cx="968019" cy="1187373"/>
          </a:xfrm>
          <a:prstGeom prst="rect">
            <a:avLst/>
          </a:prstGeom>
        </p:spPr>
      </p:pic>
      <p:sp>
        <p:nvSpPr>
          <p:cNvPr id="29" name="Forma 28">
            <a:extLst>
              <a:ext uri="{FF2B5EF4-FFF2-40B4-BE49-F238E27FC236}">
                <a16:creationId xmlns:a16="http://schemas.microsoft.com/office/drawing/2014/main" id="{0C64F59E-5D3D-4BD2-B1DF-C574B4DC2475}"/>
              </a:ext>
            </a:extLst>
          </p:cNvPr>
          <p:cNvSpPr/>
          <p:nvPr/>
        </p:nvSpPr>
        <p:spPr>
          <a:xfrm rot="15428523">
            <a:off x="6617681" y="1852417"/>
            <a:ext cx="2771648" cy="2771648"/>
          </a:xfrm>
          <a:prstGeom prst="leftCircularArrow">
            <a:avLst>
              <a:gd name="adj1" fmla="val 6452"/>
              <a:gd name="adj2" fmla="val 429999"/>
              <a:gd name="adj3" fmla="val 10489124"/>
              <a:gd name="adj4" fmla="val 14837806"/>
              <a:gd name="adj5" fmla="val 7527"/>
            </a:avLst>
          </a:prstGeom>
        </p:spPr>
        <p:style>
          <a:lnRef idx="3">
            <a:schemeClr val="lt1"/>
          </a:lnRef>
          <a:fillRef idx="1">
            <a:schemeClr val="accent2"/>
          </a:fillRef>
          <a:effectRef idx="1">
            <a:schemeClr val="accent2"/>
          </a:effectRef>
          <a:fontRef idx="minor">
            <a:schemeClr val="lt1"/>
          </a:fontRef>
        </p:style>
      </p:sp>
      <p:sp>
        <p:nvSpPr>
          <p:cNvPr id="30" name="Forma 29">
            <a:extLst>
              <a:ext uri="{FF2B5EF4-FFF2-40B4-BE49-F238E27FC236}">
                <a16:creationId xmlns:a16="http://schemas.microsoft.com/office/drawing/2014/main" id="{8E0B76EF-8F17-4ADE-AA58-3E799906A113}"/>
              </a:ext>
            </a:extLst>
          </p:cNvPr>
          <p:cNvSpPr/>
          <p:nvPr/>
        </p:nvSpPr>
        <p:spPr>
          <a:xfrm rot="16626123">
            <a:off x="2894950" y="694628"/>
            <a:ext cx="2771648" cy="2771648"/>
          </a:xfrm>
          <a:prstGeom prst="leftCircularArrow">
            <a:avLst>
              <a:gd name="adj1" fmla="val 6452"/>
              <a:gd name="adj2" fmla="val 429999"/>
              <a:gd name="adj3" fmla="val 10489124"/>
              <a:gd name="adj4" fmla="val 14837806"/>
              <a:gd name="adj5" fmla="val 7527"/>
            </a:avLst>
          </a:prstGeom>
        </p:spPr>
        <p:style>
          <a:lnRef idx="3">
            <a:schemeClr val="lt1"/>
          </a:lnRef>
          <a:fillRef idx="1">
            <a:schemeClr val="accent2"/>
          </a:fillRef>
          <a:effectRef idx="1">
            <a:schemeClr val="accent2"/>
          </a:effectRef>
          <a:fontRef idx="minor">
            <a:schemeClr val="lt1"/>
          </a:fontRef>
        </p:style>
      </p:sp>
      <p:sp>
        <p:nvSpPr>
          <p:cNvPr id="31" name="Forma 30">
            <a:extLst>
              <a:ext uri="{FF2B5EF4-FFF2-40B4-BE49-F238E27FC236}">
                <a16:creationId xmlns:a16="http://schemas.microsoft.com/office/drawing/2014/main" id="{14E0CF78-F7C4-42DE-9894-D5834F747672}"/>
              </a:ext>
            </a:extLst>
          </p:cNvPr>
          <p:cNvSpPr/>
          <p:nvPr/>
        </p:nvSpPr>
        <p:spPr>
          <a:xfrm rot="4973877" flipV="1">
            <a:off x="2887582" y="3398948"/>
            <a:ext cx="2771648" cy="2771648"/>
          </a:xfrm>
          <a:prstGeom prst="leftCircularArrow">
            <a:avLst>
              <a:gd name="adj1" fmla="val 6452"/>
              <a:gd name="adj2" fmla="val 429999"/>
              <a:gd name="adj3" fmla="val 10489124"/>
              <a:gd name="adj4" fmla="val 14837806"/>
              <a:gd name="adj5" fmla="val 7527"/>
            </a:avLst>
          </a:prstGeom>
        </p:spPr>
        <p:style>
          <a:lnRef idx="3">
            <a:schemeClr val="lt1"/>
          </a:lnRef>
          <a:fillRef idx="1">
            <a:schemeClr val="accent2"/>
          </a:fillRef>
          <a:effectRef idx="1">
            <a:schemeClr val="accent2"/>
          </a:effectRef>
          <a:fontRef idx="minor">
            <a:schemeClr val="lt1"/>
          </a:fontRef>
        </p:style>
      </p:sp>
      <p:sp>
        <p:nvSpPr>
          <p:cNvPr id="32" name="CuadroTexto 31">
            <a:extLst>
              <a:ext uri="{FF2B5EF4-FFF2-40B4-BE49-F238E27FC236}">
                <a16:creationId xmlns:a16="http://schemas.microsoft.com/office/drawing/2014/main" id="{D993DAA5-A148-4156-99FC-68ED3120DCDD}"/>
              </a:ext>
            </a:extLst>
          </p:cNvPr>
          <p:cNvSpPr txBox="1"/>
          <p:nvPr/>
        </p:nvSpPr>
        <p:spPr>
          <a:xfrm>
            <a:off x="3233846" y="4098838"/>
            <a:ext cx="2019299" cy="369332"/>
          </a:xfrm>
          <a:prstGeom prst="rect">
            <a:avLst/>
          </a:prstGeom>
          <a:noFill/>
        </p:spPr>
        <p:txBody>
          <a:bodyPr wrap="square">
            <a:spAutoFit/>
          </a:bodyPr>
          <a:lstStyle/>
          <a:p>
            <a:r>
              <a:rPr lang="es-CO" dirty="0" err="1">
                <a:solidFill>
                  <a:srgbClr val="202124"/>
                </a:solidFill>
              </a:rPr>
              <a:t>Update</a:t>
            </a:r>
            <a:r>
              <a:rPr lang="es-CO" dirty="0">
                <a:solidFill>
                  <a:srgbClr val="202124"/>
                </a:solidFill>
              </a:rPr>
              <a:t> 6 </a:t>
            </a:r>
            <a:r>
              <a:rPr lang="es-CO" dirty="0" err="1">
                <a:solidFill>
                  <a:srgbClr val="202124"/>
                </a:solidFill>
              </a:rPr>
              <a:t>month</a:t>
            </a:r>
            <a:r>
              <a:rPr lang="es-CO" dirty="0">
                <a:solidFill>
                  <a:srgbClr val="202124"/>
                </a:solidFill>
              </a:rPr>
              <a:t> </a:t>
            </a:r>
          </a:p>
        </p:txBody>
      </p:sp>
      <p:sp>
        <p:nvSpPr>
          <p:cNvPr id="34" name="CuadroTexto 33">
            <a:extLst>
              <a:ext uri="{FF2B5EF4-FFF2-40B4-BE49-F238E27FC236}">
                <a16:creationId xmlns:a16="http://schemas.microsoft.com/office/drawing/2014/main" id="{93FB24D6-65F7-4E5C-8CFB-5996EAE754DC}"/>
              </a:ext>
            </a:extLst>
          </p:cNvPr>
          <p:cNvSpPr txBox="1"/>
          <p:nvPr/>
        </p:nvSpPr>
        <p:spPr>
          <a:xfrm>
            <a:off x="7143750" y="4756009"/>
            <a:ext cx="2019299" cy="369332"/>
          </a:xfrm>
          <a:prstGeom prst="rect">
            <a:avLst/>
          </a:prstGeom>
          <a:noFill/>
        </p:spPr>
        <p:txBody>
          <a:bodyPr wrap="square">
            <a:spAutoFit/>
          </a:bodyPr>
          <a:lstStyle/>
          <a:p>
            <a:r>
              <a:rPr lang="es-CO" dirty="0" err="1">
                <a:solidFill>
                  <a:srgbClr val="202124"/>
                </a:solidFill>
              </a:rPr>
              <a:t>Update</a:t>
            </a:r>
            <a:r>
              <a:rPr lang="es-CO" dirty="0">
                <a:solidFill>
                  <a:srgbClr val="202124"/>
                </a:solidFill>
              </a:rPr>
              <a:t> 12 </a:t>
            </a:r>
            <a:r>
              <a:rPr lang="es-CO" dirty="0" err="1">
                <a:solidFill>
                  <a:srgbClr val="202124"/>
                </a:solidFill>
              </a:rPr>
              <a:t>month</a:t>
            </a:r>
            <a:r>
              <a:rPr lang="es-CO" dirty="0">
                <a:solidFill>
                  <a:srgbClr val="202124"/>
                </a:solidFill>
              </a:rPr>
              <a:t> </a:t>
            </a:r>
          </a:p>
        </p:txBody>
      </p:sp>
    </p:spTree>
    <p:extLst>
      <p:ext uri="{BB962C8B-B14F-4D97-AF65-F5344CB8AC3E}">
        <p14:creationId xmlns:p14="http://schemas.microsoft.com/office/powerpoint/2010/main" val="29736415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9031</TotalTime>
  <Words>475</Words>
  <Application>Microsoft Office PowerPoint</Application>
  <PresentationFormat>Panorámica</PresentationFormat>
  <Paragraphs>122</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Narrow</vt:lpstr>
      <vt:lpstr>Calibri</vt:lpstr>
      <vt:lpstr>inherit</vt:lpstr>
      <vt:lpstr>Roboto</vt:lpstr>
      <vt:lpstr>Tema de Office</vt:lpstr>
      <vt:lpstr>Presentación de PowerPoint</vt:lpstr>
      <vt:lpstr>Red de Medición de parámetros Oceanográficos y de meteorología marina RedMpomm  </vt:lpstr>
      <vt:lpstr>Ubication And Data Transmission Station tide Gauge   </vt:lpstr>
      <vt:lpstr>Configuration a sensors  </vt:lpstr>
      <vt:lpstr>Configuration a sensors  </vt:lpstr>
      <vt:lpstr>Configuration a sensors  </vt:lpstr>
      <vt:lpstr>Configuration a sensors  </vt:lpstr>
      <vt:lpstr>Data management </vt:lpstr>
      <vt:lpstr>Data management </vt:lpstr>
      <vt:lpstr>IOC data sharing Status  </vt:lpstr>
      <vt:lpstr>IOC data sharing Status </vt:lpstr>
      <vt:lpstr>IOC data sharing Status  </vt:lpstr>
      <vt:lpstr>IOC data sharing Status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Melissa Diaz</dc:creator>
  <cp:lastModifiedBy>jannett rueda</cp:lastModifiedBy>
  <cp:revision>63</cp:revision>
  <dcterms:created xsi:type="dcterms:W3CDTF">2021-09-17T14:19:17Z</dcterms:created>
  <dcterms:modified xsi:type="dcterms:W3CDTF">2022-09-28T12:52:17Z</dcterms:modified>
</cp:coreProperties>
</file>