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Courier Prim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CourierPrime-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ourierPrime-italic.fntdata"/><Relationship Id="rId25" Type="http://schemas.openxmlformats.org/officeDocument/2006/relationships/font" Target="fonts/CourierPrime-bold.fntdata"/><Relationship Id="rId27" Type="http://schemas.openxmlformats.org/officeDocument/2006/relationships/font" Target="fonts/CourierPrime-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cbec8cadfd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 name="Google Shape;56;gcbec8cadfd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gcbec8cadfd_1_0: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gcbec8cadfd_1_0: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p>
        </p:txBody>
      </p:sp>
      <p:sp>
        <p:nvSpPr>
          <p:cNvPr id="59" name="Google Shape;59;gcbec8cadfd_1_0:notes"/>
          <p:cNvSpPr txBox="1"/>
          <p:nvPr>
            <p:ph idx="11" type="ftr"/>
          </p:nvPr>
        </p:nvSpPr>
        <p:spPr>
          <a:xfrm>
            <a:off x="0" y="8685213"/>
            <a:ext cx="61722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500" u="none" cap="none" strike="noStrike">
                <a:solidFill>
                  <a:srgbClr val="000000"/>
                </a:solidFill>
              </a:rPr>
              <a:t>© 2007 Microsoft Corporation. All rights reserved. Microsoft, Windows, Windows Vista and other product names are or may be registered trademarks and/or trademarks in the U.S. and/or other countries.</a:t>
            </a:r>
            <a:endParaRPr b="0" i="0" sz="1200" u="none" cap="none" strike="noStrike">
              <a:solidFill>
                <a:srgbClr val="000000"/>
              </a:solidFill>
            </a:endParaRPr>
          </a:p>
          <a:p>
            <a:pPr indent="0" lvl="0" marL="0" marR="0" rtl="0" algn="l">
              <a:spcBef>
                <a:spcPts val="0"/>
              </a:spcBef>
              <a:spcAft>
                <a:spcPts val="0"/>
              </a:spcAft>
              <a:buNone/>
            </a:pPr>
            <a:r>
              <a:rPr b="0" i="0" lang="en-US" sz="500" u="none" cap="none" strike="noStrike">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b="0" i="0" lang="en-US" sz="500" u="none" cap="none" strike="noStrike">
                <a:solidFill>
                  <a:srgbClr val="000000"/>
                </a:solidFill>
              </a:rPr>
            </a:br>
            <a:r>
              <a:rPr b="0" i="0" lang="en-US" sz="500" u="none" cap="none" strike="noStrike">
                <a:solidFill>
                  <a:srgbClr val="000000"/>
                </a:solidFill>
              </a:rPr>
              <a:t>MICROSOFT MAKES NO WARRANTIES, EXPRESS, IMPLIED OR STATUTORY, AS TO THE INFORMATION IN THIS PRESENTATION.</a:t>
            </a:r>
            <a:endParaRPr b="0" i="0" sz="1200" u="none" cap="none" strike="noStrike">
              <a:solidFill>
                <a:srgbClr val="000000"/>
              </a:solidFill>
            </a:endParaRPr>
          </a:p>
          <a:p>
            <a:pPr indent="0" lvl="0" marL="0" marR="0" rtl="0" algn="l">
              <a:spcBef>
                <a:spcPts val="0"/>
              </a:spcBef>
              <a:spcAft>
                <a:spcPts val="0"/>
              </a:spcAft>
              <a:buNone/>
            </a:pPr>
            <a:r>
              <a:t/>
            </a:r>
            <a:endParaRPr b="0" i="0" sz="1200" u="none" cap="none" strike="noStrike"/>
          </a:p>
        </p:txBody>
      </p:sp>
      <p:sp>
        <p:nvSpPr>
          <p:cNvPr id="60" name="Google Shape;60;gcbec8cadfd_1_0:notes"/>
          <p:cNvSpPr txBox="1"/>
          <p:nvPr>
            <p:ph idx="12" type="sldNum"/>
          </p:nvPr>
        </p:nvSpPr>
        <p:spPr>
          <a:xfrm>
            <a:off x="6172199" y="8685213"/>
            <a:ext cx="6843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575b828f8b_0_25: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575b828f8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a238204db_0_224: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5a238204db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58cd6f4352_0_15: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58cd6f435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58cd6f4352_0_23: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58cd6f435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e1c01e4a8b_0_0: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e1c01e4a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58cd6f4352_0_0: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58cd6f43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58cd6f4352_0_9: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58cd6f435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575b828f8b_0_43: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575b828f8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575b828f8b_0_62: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575b828f8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575b828f8b_0_57: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575b828f8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5a238204db_0_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g15a238204db_0_1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g15a238204db_0_158: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g15a238204db_0_158: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p>
        </p:txBody>
      </p:sp>
      <p:sp>
        <p:nvSpPr>
          <p:cNvPr id="69" name="Google Shape;69;g15a238204db_0_158:notes"/>
          <p:cNvSpPr txBox="1"/>
          <p:nvPr>
            <p:ph idx="11" type="ftr"/>
          </p:nvPr>
        </p:nvSpPr>
        <p:spPr>
          <a:xfrm>
            <a:off x="0" y="8685213"/>
            <a:ext cx="61722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500" u="none" cap="none" strike="noStrike">
                <a:solidFill>
                  <a:srgbClr val="000000"/>
                </a:solidFill>
              </a:rPr>
              <a:t>© 2007 Microsoft Corporation. All rights reserved. Microsoft, Windows, Windows Vista and other product names are or may be registered trademarks and/or trademarks in the U.S. and/or other countries.</a:t>
            </a:r>
            <a:endParaRPr b="0" i="0" sz="1200" u="none" cap="none" strike="noStrike">
              <a:solidFill>
                <a:srgbClr val="000000"/>
              </a:solidFill>
            </a:endParaRPr>
          </a:p>
          <a:p>
            <a:pPr indent="0" lvl="0" marL="0" marR="0" rtl="0" algn="l">
              <a:spcBef>
                <a:spcPts val="0"/>
              </a:spcBef>
              <a:spcAft>
                <a:spcPts val="0"/>
              </a:spcAft>
              <a:buNone/>
            </a:pPr>
            <a:r>
              <a:rPr b="0" i="0" lang="en-US" sz="500" u="none" cap="none" strike="noStrike">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b="0" i="0" lang="en-US" sz="500" u="none" cap="none" strike="noStrike">
                <a:solidFill>
                  <a:srgbClr val="000000"/>
                </a:solidFill>
              </a:rPr>
            </a:br>
            <a:r>
              <a:rPr b="0" i="0" lang="en-US" sz="500" u="none" cap="none" strike="noStrike">
                <a:solidFill>
                  <a:srgbClr val="000000"/>
                </a:solidFill>
              </a:rPr>
              <a:t>MICROSOFT MAKES NO WARRANTIES, EXPRESS, IMPLIED OR STATUTORY, AS TO THE INFORMATION IN THIS PRESENTATION.</a:t>
            </a:r>
            <a:endParaRPr b="0" i="0" sz="1200" u="none" cap="none" strike="noStrike">
              <a:solidFill>
                <a:srgbClr val="000000"/>
              </a:solidFill>
            </a:endParaRPr>
          </a:p>
          <a:p>
            <a:pPr indent="0" lvl="0" marL="0" marR="0" rtl="0" algn="l">
              <a:spcBef>
                <a:spcPts val="0"/>
              </a:spcBef>
              <a:spcAft>
                <a:spcPts val="0"/>
              </a:spcAft>
              <a:buNone/>
            </a:pPr>
            <a:r>
              <a:t/>
            </a:r>
            <a:endParaRPr b="0" i="0" sz="1200" u="none" cap="none" strike="noStrike"/>
          </a:p>
        </p:txBody>
      </p:sp>
      <p:sp>
        <p:nvSpPr>
          <p:cNvPr id="70" name="Google Shape;70;g15a238204db_0_158:notes"/>
          <p:cNvSpPr txBox="1"/>
          <p:nvPr>
            <p:ph idx="12" type="sldNum"/>
          </p:nvPr>
        </p:nvSpPr>
        <p:spPr>
          <a:xfrm>
            <a:off x="6172199" y="8685213"/>
            <a:ext cx="6843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ff3fd5bd7f_0_29: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ff3fd5bd7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ff3fd5bd7f_0_24: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ff3fd5bd7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5a238204db_0_205: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5a238204db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ff3fd5bd7f_0_0: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ff3fd5bd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ff3fd5bd7f_0_51: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ff3fd5bd7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5a238204db_0_173: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5a238204db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575b828f8b_0_0: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575b828f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143000" y="1390651"/>
            <a:ext cx="6858000" cy="1241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2700"/>
              <a:buFont typeface="Calibri"/>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 name="Google Shape;12;p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3" name="Google Shape;13;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4" name="Google Shape;14;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 name="Google Shape;15;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100"/>
            </a:lvl1pPr>
            <a:lvl2pPr indent="0" lvl="1" marL="0" rtl="0" algn="r">
              <a:spcBef>
                <a:spcPts val="0"/>
              </a:spcBef>
              <a:buNone/>
              <a:defRPr sz="1100"/>
            </a:lvl2pPr>
            <a:lvl3pPr indent="0" lvl="2" marL="0" rtl="0" algn="r">
              <a:spcBef>
                <a:spcPts val="0"/>
              </a:spcBef>
              <a:buNone/>
              <a:defRPr sz="1100"/>
            </a:lvl3pPr>
            <a:lvl4pPr indent="0" lvl="3" marL="0" rtl="0" algn="r">
              <a:spcBef>
                <a:spcPts val="0"/>
              </a:spcBef>
              <a:buNone/>
              <a:defRPr sz="1100"/>
            </a:lvl4pPr>
            <a:lvl5pPr indent="0" lvl="4" marL="0" rtl="0" algn="r">
              <a:spcBef>
                <a:spcPts val="0"/>
              </a:spcBef>
              <a:buNone/>
              <a:defRPr sz="1100"/>
            </a:lvl5pPr>
            <a:lvl6pPr indent="0" lvl="5" marL="0" rtl="0" algn="r">
              <a:spcBef>
                <a:spcPts val="0"/>
              </a:spcBef>
              <a:buNone/>
              <a:defRPr sz="1100"/>
            </a:lvl6pPr>
            <a:lvl7pPr indent="0" lvl="6" marL="0" rtl="0" algn="r">
              <a:spcBef>
                <a:spcPts val="0"/>
              </a:spcBef>
              <a:buNone/>
              <a:defRPr sz="1100"/>
            </a:lvl7pPr>
            <a:lvl8pPr indent="0" lvl="7" marL="0" rtl="0" algn="r">
              <a:spcBef>
                <a:spcPts val="0"/>
              </a:spcBef>
              <a:buNone/>
              <a:defRPr sz="1100"/>
            </a:lvl8pPr>
            <a:lvl9pPr indent="0" lvl="8" marL="0" rtl="0" algn="r">
              <a:spcBef>
                <a:spcPts val="0"/>
              </a:spcBef>
              <a:buNone/>
              <a:defRPr sz="1100"/>
            </a:lvl9pPr>
          </a:lstStyle>
          <a:p>
            <a:pPr indent="0" lvl="0" marL="0" rtl="0" algn="r">
              <a:spcBef>
                <a:spcPts val="0"/>
              </a:spcBef>
              <a:spcAft>
                <a:spcPts val="0"/>
              </a:spcAft>
              <a:buNone/>
            </a:pPr>
            <a:fld id="{00000000-1234-1234-1234-123412341234}" type="slidenum">
              <a:rPr lang="en-US"/>
              <a:t>‹#›</a:t>
            </a:fld>
            <a:endParaRPr/>
          </a:p>
        </p:txBody>
      </p:sp>
      <p:pic>
        <p:nvPicPr>
          <p:cNvPr descr="H:\2022\Oceanografia\Taller VLIZ\base para Pantalla PPT.jpg" id="16" name="Google Shape;16;p2"/>
          <p:cNvPicPr preferRelativeResize="0"/>
          <p:nvPr/>
        </p:nvPicPr>
        <p:blipFill rotWithShape="1">
          <a:blip r:embed="rId2">
            <a:alphaModFix/>
          </a:blip>
          <a:srcRect b="0" l="0" r="0" t="0"/>
          <a:stretch/>
        </p:blipFill>
        <p:spPr>
          <a:xfrm>
            <a:off x="0" y="2985733"/>
            <a:ext cx="9143999" cy="2157767"/>
          </a:xfrm>
          <a:prstGeom prst="rect">
            <a:avLst/>
          </a:prstGeom>
          <a:noFill/>
          <a:ln>
            <a:noFill/>
          </a:ln>
        </p:spPr>
      </p:pic>
      <p:pic>
        <p:nvPicPr>
          <p:cNvPr descr="H:\2022\Oceanografia\Taller VLIZ\Logos\logos cabecera.png" id="17" name="Google Shape;17;p2"/>
          <p:cNvPicPr preferRelativeResize="0"/>
          <p:nvPr/>
        </p:nvPicPr>
        <p:blipFill rotWithShape="1">
          <a:blip r:embed="rId3">
            <a:alphaModFix/>
          </a:blip>
          <a:srcRect b="0" l="0" r="0" t="0"/>
          <a:stretch/>
        </p:blipFill>
        <p:spPr>
          <a:xfrm>
            <a:off x="2188809" y="411510"/>
            <a:ext cx="4752528" cy="87141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45" name="Shape 45"/>
        <p:cNvGrpSpPr/>
        <p:nvPr/>
      </p:nvGrpSpPr>
      <p:grpSpPr>
        <a:xfrm>
          <a:off x="0" y="0"/>
          <a:ext cx="0" cy="0"/>
          <a:chOff x="0" y="0"/>
          <a:chExt cx="0" cy="0"/>
        </a:xfrm>
      </p:grpSpPr>
      <p:sp>
        <p:nvSpPr>
          <p:cNvPr id="46" name="Google Shape;46;p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 name="Google Shape;47;p11"/>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42900" lvl="1" marL="914400" rtl="0" algn="l">
              <a:lnSpc>
                <a:spcPct val="90000"/>
              </a:lnSpc>
              <a:spcBef>
                <a:spcPts val="400"/>
              </a:spcBef>
              <a:spcAft>
                <a:spcPts val="0"/>
              </a:spcAft>
              <a:buClr>
                <a:schemeClr val="dk1"/>
              </a:buClr>
              <a:buSzPts val="1800"/>
              <a:buChar char="•"/>
              <a:defRPr sz="1800"/>
            </a:lvl2pPr>
            <a:lvl3pPr indent="-304800" lvl="2" marL="1371600" rtl="0" algn="l">
              <a:lnSpc>
                <a:spcPct val="90000"/>
              </a:lnSpc>
              <a:spcBef>
                <a:spcPts val="400"/>
              </a:spcBef>
              <a:spcAft>
                <a:spcPts val="0"/>
              </a:spcAft>
              <a:buClr>
                <a:schemeClr val="dk1"/>
              </a:buClr>
              <a:buSzPts val="1200"/>
              <a:buFont typeface="Courier Prime"/>
              <a:buChar char="•"/>
              <a:defRPr sz="1200">
                <a:latin typeface="Courier Prime"/>
                <a:ea typeface="Courier Prime"/>
                <a:cs typeface="Courier Prime"/>
                <a:sym typeface="Courier Prime"/>
              </a:defRPr>
            </a:lvl3pPr>
            <a:lvl4pPr indent="-304800" lvl="3" marL="1828800" rtl="0" algn="l">
              <a:lnSpc>
                <a:spcPct val="90000"/>
              </a:lnSpc>
              <a:spcBef>
                <a:spcPts val="400"/>
              </a:spcBef>
              <a:spcAft>
                <a:spcPts val="0"/>
              </a:spcAft>
              <a:buClr>
                <a:schemeClr val="dk1"/>
              </a:buClr>
              <a:buSzPts val="1200"/>
              <a:buChar char="•"/>
              <a:defRPr sz="1200"/>
            </a:lvl4pPr>
            <a:lvl5pPr indent="-304800" lvl="4" marL="2286000" rtl="0" algn="l">
              <a:lnSpc>
                <a:spcPct val="90000"/>
              </a:lnSpc>
              <a:spcBef>
                <a:spcPts val="400"/>
              </a:spcBef>
              <a:spcAft>
                <a:spcPts val="0"/>
              </a:spcAft>
              <a:buClr>
                <a:schemeClr val="dk1"/>
              </a:buClr>
              <a:buSzPts val="1200"/>
              <a:buChar char="•"/>
              <a:defRPr sz="1200"/>
            </a:lvl5pPr>
            <a:lvl6pPr indent="-304800" lvl="5" marL="2743200" rtl="0" algn="l">
              <a:lnSpc>
                <a:spcPct val="90000"/>
              </a:lnSpc>
              <a:spcBef>
                <a:spcPts val="400"/>
              </a:spcBef>
              <a:spcAft>
                <a:spcPts val="0"/>
              </a:spcAft>
              <a:buClr>
                <a:schemeClr val="dk1"/>
              </a:buClr>
              <a:buSzPts val="1200"/>
              <a:buChar char="•"/>
              <a:defRPr sz="1200"/>
            </a:lvl6pPr>
            <a:lvl7pPr indent="-304800" lvl="6" marL="3200400" rtl="0" algn="l">
              <a:lnSpc>
                <a:spcPct val="90000"/>
              </a:lnSpc>
              <a:spcBef>
                <a:spcPts val="400"/>
              </a:spcBef>
              <a:spcAft>
                <a:spcPts val="0"/>
              </a:spcAft>
              <a:buClr>
                <a:schemeClr val="dk1"/>
              </a:buClr>
              <a:buSzPts val="1200"/>
              <a:buChar char="•"/>
              <a:defRPr sz="1200"/>
            </a:lvl7pPr>
            <a:lvl8pPr indent="-304800" lvl="7" marL="3657600" rtl="0" algn="l">
              <a:lnSpc>
                <a:spcPct val="90000"/>
              </a:lnSpc>
              <a:spcBef>
                <a:spcPts val="400"/>
              </a:spcBef>
              <a:spcAft>
                <a:spcPts val="0"/>
              </a:spcAft>
              <a:buClr>
                <a:schemeClr val="dk1"/>
              </a:buClr>
              <a:buSzPts val="1200"/>
              <a:buChar char="•"/>
              <a:defRPr sz="1200"/>
            </a:lvl8pPr>
            <a:lvl9pPr indent="-304800" lvl="8" marL="4114800" rtl="0" algn="l">
              <a:lnSpc>
                <a:spcPct val="90000"/>
              </a:lnSpc>
              <a:spcBef>
                <a:spcPts val="400"/>
              </a:spcBef>
              <a:spcAft>
                <a:spcPts val="0"/>
              </a:spcAft>
              <a:buClr>
                <a:schemeClr val="dk1"/>
              </a:buClr>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48" name="Shape 48"/>
        <p:cNvGrpSpPr/>
        <p:nvPr/>
      </p:nvGrpSpPr>
      <p:grpSpPr>
        <a:xfrm>
          <a:off x="0" y="0"/>
          <a:ext cx="0" cy="0"/>
          <a:chOff x="0" y="0"/>
          <a:chExt cx="0" cy="0"/>
        </a:xfrm>
      </p:grpSpPr>
      <p:sp>
        <p:nvSpPr>
          <p:cNvPr id="49" name="Google Shape;49;p1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 name="Google Shape;50;p1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42900" lvl="1" marL="914400" rtl="0" algn="l">
              <a:lnSpc>
                <a:spcPct val="90000"/>
              </a:lnSpc>
              <a:spcBef>
                <a:spcPts val="400"/>
              </a:spcBef>
              <a:spcAft>
                <a:spcPts val="0"/>
              </a:spcAft>
              <a:buClr>
                <a:schemeClr val="dk1"/>
              </a:buClr>
              <a:buSzPts val="1800"/>
              <a:buFont typeface="Courier Prime"/>
              <a:buChar char="•"/>
              <a:defRPr sz="1800">
                <a:latin typeface="Courier Prime"/>
                <a:ea typeface="Courier Prime"/>
                <a:cs typeface="Courier Prime"/>
                <a:sym typeface="Courier Prime"/>
              </a:defRPr>
            </a:lvl2pPr>
            <a:lvl3pPr indent="-304800" lvl="2" marL="1371600" rtl="0" algn="l">
              <a:lnSpc>
                <a:spcPct val="90000"/>
              </a:lnSpc>
              <a:spcBef>
                <a:spcPts val="400"/>
              </a:spcBef>
              <a:spcAft>
                <a:spcPts val="0"/>
              </a:spcAft>
              <a:buClr>
                <a:schemeClr val="dk1"/>
              </a:buClr>
              <a:buSzPts val="1200"/>
              <a:buFont typeface="Courier Prime"/>
              <a:buChar char="•"/>
              <a:defRPr sz="1200">
                <a:latin typeface="Courier Prime"/>
                <a:ea typeface="Courier Prime"/>
                <a:cs typeface="Courier Prime"/>
                <a:sym typeface="Courier Prime"/>
              </a:defRPr>
            </a:lvl3pPr>
            <a:lvl4pPr indent="-304800" lvl="3" marL="1828800" rtl="0" algn="l">
              <a:lnSpc>
                <a:spcPct val="90000"/>
              </a:lnSpc>
              <a:spcBef>
                <a:spcPts val="400"/>
              </a:spcBef>
              <a:spcAft>
                <a:spcPts val="0"/>
              </a:spcAft>
              <a:buClr>
                <a:schemeClr val="dk1"/>
              </a:buClr>
              <a:buSzPts val="1200"/>
              <a:buChar char="•"/>
              <a:defRPr sz="1200"/>
            </a:lvl4pPr>
            <a:lvl5pPr indent="-304800" lvl="4" marL="2286000" rtl="0" algn="l">
              <a:lnSpc>
                <a:spcPct val="90000"/>
              </a:lnSpc>
              <a:spcBef>
                <a:spcPts val="400"/>
              </a:spcBef>
              <a:spcAft>
                <a:spcPts val="0"/>
              </a:spcAft>
              <a:buClr>
                <a:schemeClr val="dk1"/>
              </a:buClr>
              <a:buSzPts val="1200"/>
              <a:buChar char="•"/>
              <a:defRPr sz="1200"/>
            </a:lvl5pPr>
            <a:lvl6pPr indent="-304800" lvl="5" marL="2743200" rtl="0" algn="l">
              <a:lnSpc>
                <a:spcPct val="90000"/>
              </a:lnSpc>
              <a:spcBef>
                <a:spcPts val="400"/>
              </a:spcBef>
              <a:spcAft>
                <a:spcPts val="0"/>
              </a:spcAft>
              <a:buClr>
                <a:schemeClr val="dk1"/>
              </a:buClr>
              <a:buSzPts val="1200"/>
              <a:buChar char="•"/>
              <a:defRPr sz="1200"/>
            </a:lvl6pPr>
            <a:lvl7pPr indent="-304800" lvl="6" marL="3200400" rtl="0" algn="l">
              <a:lnSpc>
                <a:spcPct val="90000"/>
              </a:lnSpc>
              <a:spcBef>
                <a:spcPts val="400"/>
              </a:spcBef>
              <a:spcAft>
                <a:spcPts val="0"/>
              </a:spcAft>
              <a:buClr>
                <a:schemeClr val="dk1"/>
              </a:buClr>
              <a:buSzPts val="1200"/>
              <a:buChar char="•"/>
              <a:defRPr sz="1200"/>
            </a:lvl7pPr>
            <a:lvl8pPr indent="-304800" lvl="7" marL="3657600" rtl="0" algn="l">
              <a:lnSpc>
                <a:spcPct val="90000"/>
              </a:lnSpc>
              <a:spcBef>
                <a:spcPts val="400"/>
              </a:spcBef>
              <a:spcAft>
                <a:spcPts val="0"/>
              </a:spcAft>
              <a:buClr>
                <a:schemeClr val="dk1"/>
              </a:buClr>
              <a:buSzPts val="1200"/>
              <a:buChar char="•"/>
              <a:defRPr sz="1200"/>
            </a:lvl8pPr>
            <a:lvl9pPr indent="-304800" lvl="8" marL="4114800" rtl="0" algn="l">
              <a:lnSpc>
                <a:spcPct val="90000"/>
              </a:lnSpc>
              <a:spcBef>
                <a:spcPts val="400"/>
              </a:spcBef>
              <a:spcAft>
                <a:spcPts val="0"/>
              </a:spcAft>
              <a:buClr>
                <a:schemeClr val="dk1"/>
              </a:buClr>
              <a:buSzPts val="1200"/>
              <a:buChar char="•"/>
              <a:defRPr sz="1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1" name="Shape 51"/>
        <p:cNvGrpSpPr/>
        <p:nvPr/>
      </p:nvGrpSpPr>
      <p:grpSpPr>
        <a:xfrm>
          <a:off x="0" y="0"/>
          <a:ext cx="0" cy="0"/>
          <a:chOff x="0" y="0"/>
          <a:chExt cx="0" cy="0"/>
        </a:xfrm>
      </p:grpSpPr>
      <p:sp>
        <p:nvSpPr>
          <p:cNvPr id="52" name="Google Shape;52;p13"/>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lvl1pPr lvl="0" rtl="0">
              <a:spcBef>
                <a:spcPts val="0"/>
              </a:spcBef>
              <a:spcAft>
                <a:spcPts val="0"/>
              </a:spcAft>
              <a:buSzPts val="2400"/>
              <a:buFont typeface="Courier Prime"/>
              <a:buNone/>
              <a:defRPr sz="2400">
                <a:latin typeface="Courier Prime"/>
                <a:ea typeface="Courier Prime"/>
                <a:cs typeface="Courier Prime"/>
                <a:sym typeface="Courier Prim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3" name="Google Shape;53;p13"/>
          <p:cNvSpPr txBox="1"/>
          <p:nvPr>
            <p:ph idx="1" type="body"/>
          </p:nvPr>
        </p:nvSpPr>
        <p:spPr>
          <a:xfrm>
            <a:off x="457200" y="1200150"/>
            <a:ext cx="8229600" cy="3725700"/>
          </a:xfrm>
          <a:prstGeom prst="rect">
            <a:avLst/>
          </a:prstGeom>
        </p:spPr>
        <p:txBody>
          <a:bodyPr anchorCtr="0" anchor="t" bIns="34275" lIns="68575" spcFirstLastPara="1" rIns="68575" wrap="square" tIns="34275">
            <a:normAutofit/>
          </a:bodyPr>
          <a:lstStyle>
            <a:lvl1pPr indent="-381000" lvl="0" marL="457200" rtl="0">
              <a:spcBef>
                <a:spcPts val="800"/>
              </a:spcBef>
              <a:spcAft>
                <a:spcPts val="0"/>
              </a:spcAft>
              <a:buSzPts val="2400"/>
              <a:buChar char="•"/>
              <a:defRPr sz="2400"/>
            </a:lvl1pPr>
            <a:lvl2pPr indent="-342900" lvl="1" marL="914400" rtl="0">
              <a:spcBef>
                <a:spcPts val="400"/>
              </a:spcBef>
              <a:spcAft>
                <a:spcPts val="0"/>
              </a:spcAft>
              <a:buSzPts val="1800"/>
              <a:buFont typeface="Courier Prime"/>
              <a:buChar char="•"/>
              <a:defRPr sz="1800">
                <a:latin typeface="Courier Prime"/>
                <a:ea typeface="Courier Prime"/>
                <a:cs typeface="Courier Prime"/>
                <a:sym typeface="Courier Prime"/>
              </a:defRPr>
            </a:lvl2pPr>
            <a:lvl3pPr indent="-317500" lvl="2" marL="1371600" rtl="0">
              <a:spcBef>
                <a:spcPts val="400"/>
              </a:spcBef>
              <a:spcAft>
                <a:spcPts val="0"/>
              </a:spcAft>
              <a:buSzPts val="1400"/>
              <a:buFont typeface="Courier Prime"/>
              <a:buChar char="•"/>
              <a:defRPr sz="1400">
                <a:latin typeface="Courier Prime"/>
                <a:ea typeface="Courier Prime"/>
                <a:cs typeface="Courier Prime"/>
                <a:sym typeface="Courier Prime"/>
              </a:defRPr>
            </a:lvl3pPr>
            <a:lvl4pPr indent="-317500" lvl="3" marL="1828800" rtl="0">
              <a:spcBef>
                <a:spcPts val="400"/>
              </a:spcBef>
              <a:spcAft>
                <a:spcPts val="0"/>
              </a:spcAft>
              <a:buSzPts val="1400"/>
              <a:buChar char="•"/>
              <a:defRPr sz="14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 name="Google Shape;20;p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1" name="Shape 21"/>
        <p:cNvGrpSpPr/>
        <p:nvPr/>
      </p:nvGrpSpPr>
      <p:grpSpPr>
        <a:xfrm>
          <a:off x="0" y="0"/>
          <a:ext cx="0" cy="0"/>
          <a:chOff x="0" y="0"/>
          <a:chExt cx="0" cy="0"/>
        </a:xfrm>
      </p:grpSpPr>
      <p:sp>
        <p:nvSpPr>
          <p:cNvPr id="22" name="Google Shape;22;p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700"/>
              <a:buFont typeface="Calibri"/>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 name="Google Shape;23;p4"/>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400"/>
              <a:buFont typeface="Courier Prime"/>
              <a:buNone/>
              <a:defRPr sz="1400">
                <a:solidFill>
                  <a:srgbClr val="888888"/>
                </a:solidFill>
                <a:latin typeface="Courier Prime"/>
                <a:ea typeface="Courier Prime"/>
                <a:cs typeface="Courier Prime"/>
                <a:sym typeface="Courier Prime"/>
              </a:defRPr>
            </a:lvl2pPr>
            <a:lvl3pPr indent="-228600" lvl="2" marL="1371600" rtl="0" algn="l">
              <a:lnSpc>
                <a:spcPct val="90000"/>
              </a:lnSpc>
              <a:spcBef>
                <a:spcPts val="400"/>
              </a:spcBef>
              <a:spcAft>
                <a:spcPts val="0"/>
              </a:spcAft>
              <a:buClr>
                <a:srgbClr val="888888"/>
              </a:buClr>
              <a:buSzPts val="1200"/>
              <a:buFont typeface="Courier Prime"/>
              <a:buNone/>
              <a:defRPr>
                <a:solidFill>
                  <a:srgbClr val="888888"/>
                </a:solidFill>
                <a:latin typeface="Courier Prime"/>
                <a:ea typeface="Courier Prime"/>
                <a:cs typeface="Courier Prime"/>
                <a:sym typeface="Courier Prime"/>
              </a:defRPr>
            </a:lvl3pPr>
            <a:lvl4pPr indent="-228600" lvl="3" marL="1828800" rtl="0" algn="l">
              <a:lnSpc>
                <a:spcPct val="90000"/>
              </a:lnSpc>
              <a:spcBef>
                <a:spcPts val="400"/>
              </a:spcBef>
              <a:spcAft>
                <a:spcPts val="0"/>
              </a:spcAft>
              <a:buClr>
                <a:srgbClr val="888888"/>
              </a:buClr>
              <a:buSzPts val="800"/>
              <a:buNone/>
              <a:defRPr sz="800">
                <a:solidFill>
                  <a:srgbClr val="888888"/>
                </a:solidFill>
              </a:defRPr>
            </a:lvl4pPr>
            <a:lvl5pPr indent="-228600" lvl="4" marL="2286000" rtl="0" algn="l">
              <a:lnSpc>
                <a:spcPct val="90000"/>
              </a:lnSpc>
              <a:spcBef>
                <a:spcPts val="400"/>
              </a:spcBef>
              <a:spcAft>
                <a:spcPts val="0"/>
              </a:spcAft>
              <a:buClr>
                <a:srgbClr val="888888"/>
              </a:buClr>
              <a:buSzPts val="800"/>
              <a:buNone/>
              <a:defRPr sz="800">
                <a:solidFill>
                  <a:srgbClr val="888888"/>
                </a:solidFill>
              </a:defRPr>
            </a:lvl5pPr>
            <a:lvl6pPr indent="-228600" lvl="5" marL="2743200" rtl="0" algn="l">
              <a:lnSpc>
                <a:spcPct val="90000"/>
              </a:lnSpc>
              <a:spcBef>
                <a:spcPts val="400"/>
              </a:spcBef>
              <a:spcAft>
                <a:spcPts val="0"/>
              </a:spcAft>
              <a:buClr>
                <a:srgbClr val="888888"/>
              </a:buClr>
              <a:buSzPts val="800"/>
              <a:buNone/>
              <a:defRPr sz="800">
                <a:solidFill>
                  <a:srgbClr val="888888"/>
                </a:solidFill>
              </a:defRPr>
            </a:lvl6pPr>
            <a:lvl7pPr indent="-228600" lvl="6" marL="3200400" rtl="0" algn="l">
              <a:lnSpc>
                <a:spcPct val="90000"/>
              </a:lnSpc>
              <a:spcBef>
                <a:spcPts val="400"/>
              </a:spcBef>
              <a:spcAft>
                <a:spcPts val="0"/>
              </a:spcAft>
              <a:buClr>
                <a:srgbClr val="888888"/>
              </a:buClr>
              <a:buSzPts val="800"/>
              <a:buNone/>
              <a:defRPr sz="800">
                <a:solidFill>
                  <a:srgbClr val="888888"/>
                </a:solidFill>
              </a:defRPr>
            </a:lvl7pPr>
            <a:lvl8pPr indent="-228600" lvl="7" marL="3657600" rtl="0" algn="l">
              <a:lnSpc>
                <a:spcPct val="90000"/>
              </a:lnSpc>
              <a:spcBef>
                <a:spcPts val="400"/>
              </a:spcBef>
              <a:spcAft>
                <a:spcPts val="0"/>
              </a:spcAft>
              <a:buClr>
                <a:srgbClr val="888888"/>
              </a:buClr>
              <a:buSzPts val="800"/>
              <a:buNone/>
              <a:defRPr sz="800">
                <a:solidFill>
                  <a:srgbClr val="888888"/>
                </a:solidFill>
              </a:defRPr>
            </a:lvl8pPr>
            <a:lvl9pPr indent="-228600" lvl="8" marL="4114800" rtl="0" algn="l">
              <a:lnSpc>
                <a:spcPct val="90000"/>
              </a:lnSpc>
              <a:spcBef>
                <a:spcPts val="400"/>
              </a:spcBef>
              <a:spcAft>
                <a:spcPts val="0"/>
              </a:spcAft>
              <a:buClr>
                <a:srgbClr val="888888"/>
              </a:buClr>
              <a:buSzPts val="800"/>
              <a:buNone/>
              <a:defRPr sz="8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4" name="Shape 24"/>
        <p:cNvGrpSpPr/>
        <p:nvPr/>
      </p:nvGrpSpPr>
      <p:grpSpPr>
        <a:xfrm>
          <a:off x="0" y="0"/>
          <a:ext cx="0" cy="0"/>
          <a:chOff x="0" y="0"/>
          <a:chExt cx="0" cy="0"/>
        </a:xfrm>
      </p:grpSpPr>
      <p:sp>
        <p:nvSpPr>
          <p:cNvPr id="25" name="Google Shape;25;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 name="Google Shape;26;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 name="Google Shape;27;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8" name="Shape 28"/>
        <p:cNvGrpSpPr/>
        <p:nvPr/>
      </p:nvGrpSpPr>
      <p:grpSpPr>
        <a:xfrm>
          <a:off x="0" y="0"/>
          <a:ext cx="0" cy="0"/>
          <a:chOff x="0" y="0"/>
          <a:chExt cx="0" cy="0"/>
        </a:xfrm>
      </p:grpSpPr>
      <p:sp>
        <p:nvSpPr>
          <p:cNvPr id="29" name="Google Shape;29;p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 name="Google Shape;30;p6"/>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2400"/>
              <a:buNone/>
              <a:defRPr b="1" sz="2400"/>
            </a:lvl1pPr>
            <a:lvl2pPr indent="-228600" lvl="1" marL="914400" rtl="0" algn="l">
              <a:lnSpc>
                <a:spcPct val="90000"/>
              </a:lnSpc>
              <a:spcBef>
                <a:spcPts val="400"/>
              </a:spcBef>
              <a:spcAft>
                <a:spcPts val="0"/>
              </a:spcAft>
              <a:buClr>
                <a:schemeClr val="dk1"/>
              </a:buClr>
              <a:buSzPts val="1800"/>
              <a:buFont typeface="Courier Prime"/>
              <a:buNone/>
              <a:defRPr b="1">
                <a:latin typeface="Courier Prime"/>
                <a:ea typeface="Courier Prime"/>
                <a:cs typeface="Courier Prime"/>
                <a:sym typeface="Courier Prime"/>
              </a:defRPr>
            </a:lvl2pPr>
            <a:lvl3pPr indent="-228600" lvl="2" marL="1371600" rtl="0" algn="l">
              <a:lnSpc>
                <a:spcPct val="90000"/>
              </a:lnSpc>
              <a:spcBef>
                <a:spcPts val="400"/>
              </a:spcBef>
              <a:spcAft>
                <a:spcPts val="0"/>
              </a:spcAft>
              <a:buClr>
                <a:schemeClr val="dk1"/>
              </a:buClr>
              <a:buSzPts val="1200"/>
              <a:buFont typeface="Courier Prime"/>
              <a:buNone/>
              <a:defRPr b="1" sz="1200">
                <a:latin typeface="Courier Prime"/>
                <a:ea typeface="Courier Prime"/>
                <a:cs typeface="Courier Prime"/>
                <a:sym typeface="Courier Prime"/>
              </a:defRPr>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1" name="Google Shape;31;p6"/>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42900" lvl="1" marL="914400" rtl="0" algn="l">
              <a:lnSpc>
                <a:spcPct val="90000"/>
              </a:lnSpc>
              <a:spcBef>
                <a:spcPts val="400"/>
              </a:spcBef>
              <a:spcAft>
                <a:spcPts val="0"/>
              </a:spcAft>
              <a:buClr>
                <a:schemeClr val="dk1"/>
              </a:buClr>
              <a:buSzPts val="1800"/>
              <a:buFont typeface="Courier Prime"/>
              <a:buChar char="•"/>
              <a:defRPr sz="1800">
                <a:latin typeface="Courier Prime"/>
                <a:ea typeface="Courier Prime"/>
                <a:cs typeface="Courier Prime"/>
                <a:sym typeface="Courier Prime"/>
              </a:defRPr>
            </a:lvl2pPr>
            <a:lvl3pPr indent="-304800" lvl="2" marL="1371600" rtl="0" algn="l">
              <a:lnSpc>
                <a:spcPct val="90000"/>
              </a:lnSpc>
              <a:spcBef>
                <a:spcPts val="400"/>
              </a:spcBef>
              <a:spcAft>
                <a:spcPts val="0"/>
              </a:spcAft>
              <a:buClr>
                <a:schemeClr val="dk1"/>
              </a:buClr>
              <a:buSzPts val="1200"/>
              <a:buFont typeface="Courier Prime"/>
              <a:buChar char="•"/>
              <a:defRPr sz="1200">
                <a:latin typeface="Courier Prime"/>
                <a:ea typeface="Courier Prime"/>
                <a:cs typeface="Courier Prime"/>
                <a:sym typeface="Courier Prime"/>
              </a:defRPr>
            </a:lvl3pPr>
            <a:lvl4pPr indent="-304800" lvl="3" marL="1828800" rtl="0" algn="l">
              <a:lnSpc>
                <a:spcPct val="90000"/>
              </a:lnSpc>
              <a:spcBef>
                <a:spcPts val="400"/>
              </a:spcBef>
              <a:spcAft>
                <a:spcPts val="0"/>
              </a:spcAft>
              <a:buClr>
                <a:schemeClr val="dk1"/>
              </a:buClr>
              <a:buSzPts val="1200"/>
              <a:buChar char="•"/>
              <a:defRPr sz="1200"/>
            </a:lvl4pPr>
            <a:lvl5pPr indent="-304800" lvl="4" marL="2286000" rtl="0" algn="l">
              <a:lnSpc>
                <a:spcPct val="90000"/>
              </a:lnSpc>
              <a:spcBef>
                <a:spcPts val="400"/>
              </a:spcBef>
              <a:spcAft>
                <a:spcPts val="0"/>
              </a:spcAft>
              <a:buClr>
                <a:schemeClr val="dk1"/>
              </a:buClr>
              <a:buSzPts val="1200"/>
              <a:buChar char="•"/>
              <a:defRPr sz="1200"/>
            </a:lvl5pPr>
            <a:lvl6pPr indent="-304800" lvl="5" marL="2743200" rtl="0" algn="l">
              <a:lnSpc>
                <a:spcPct val="90000"/>
              </a:lnSpc>
              <a:spcBef>
                <a:spcPts val="400"/>
              </a:spcBef>
              <a:spcAft>
                <a:spcPts val="0"/>
              </a:spcAft>
              <a:buClr>
                <a:schemeClr val="dk1"/>
              </a:buClr>
              <a:buSzPts val="1200"/>
              <a:buChar char="•"/>
              <a:defRPr sz="1200"/>
            </a:lvl6pPr>
            <a:lvl7pPr indent="-304800" lvl="6" marL="3200400" rtl="0" algn="l">
              <a:lnSpc>
                <a:spcPct val="90000"/>
              </a:lnSpc>
              <a:spcBef>
                <a:spcPts val="400"/>
              </a:spcBef>
              <a:spcAft>
                <a:spcPts val="0"/>
              </a:spcAft>
              <a:buClr>
                <a:schemeClr val="dk1"/>
              </a:buClr>
              <a:buSzPts val="1200"/>
              <a:buChar char="•"/>
              <a:defRPr sz="1200"/>
            </a:lvl7pPr>
            <a:lvl8pPr indent="-304800" lvl="7" marL="3657600" rtl="0" algn="l">
              <a:lnSpc>
                <a:spcPct val="90000"/>
              </a:lnSpc>
              <a:spcBef>
                <a:spcPts val="400"/>
              </a:spcBef>
              <a:spcAft>
                <a:spcPts val="0"/>
              </a:spcAft>
              <a:buClr>
                <a:schemeClr val="dk1"/>
              </a:buClr>
              <a:buSzPts val="1200"/>
              <a:buChar char="•"/>
              <a:defRPr sz="1200"/>
            </a:lvl8pPr>
            <a:lvl9pPr indent="-304800" lvl="8" marL="4114800" rtl="0" algn="l">
              <a:lnSpc>
                <a:spcPct val="90000"/>
              </a:lnSpc>
              <a:spcBef>
                <a:spcPts val="400"/>
              </a:spcBef>
              <a:spcAft>
                <a:spcPts val="0"/>
              </a:spcAft>
              <a:buClr>
                <a:schemeClr val="dk1"/>
              </a:buClr>
              <a:buSzPts val="1200"/>
              <a:buChar char="•"/>
              <a:defRPr sz="1200"/>
            </a:lvl9pPr>
          </a:lstStyle>
          <a:p/>
        </p:txBody>
      </p:sp>
      <p:sp>
        <p:nvSpPr>
          <p:cNvPr id="32" name="Google Shape;32;p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800"/>
              <a:buFont typeface="Courier Prime"/>
              <a:buNone/>
              <a:defRPr b="1">
                <a:latin typeface="Courier Prime"/>
                <a:ea typeface="Courier Prime"/>
                <a:cs typeface="Courier Prime"/>
                <a:sym typeface="Courier Prime"/>
              </a:defRPr>
            </a:lvl2pPr>
            <a:lvl3pPr indent="-228600" lvl="2" marL="1371600" rtl="0" algn="l">
              <a:lnSpc>
                <a:spcPct val="90000"/>
              </a:lnSpc>
              <a:spcBef>
                <a:spcPts val="400"/>
              </a:spcBef>
              <a:spcAft>
                <a:spcPts val="0"/>
              </a:spcAft>
              <a:buClr>
                <a:schemeClr val="dk1"/>
              </a:buClr>
              <a:buSzPts val="1200"/>
              <a:buFont typeface="Courier Prime"/>
              <a:buNone/>
              <a:defRPr b="1" sz="1200">
                <a:latin typeface="Courier Prime"/>
                <a:ea typeface="Courier Prime"/>
                <a:cs typeface="Courier Prime"/>
                <a:sym typeface="Courier Prime"/>
              </a:defRPr>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3" name="Google Shape;33;p6"/>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42900" lvl="1" marL="914400" rtl="0" algn="l">
              <a:lnSpc>
                <a:spcPct val="90000"/>
              </a:lnSpc>
              <a:spcBef>
                <a:spcPts val="400"/>
              </a:spcBef>
              <a:spcAft>
                <a:spcPts val="0"/>
              </a:spcAft>
              <a:buClr>
                <a:schemeClr val="dk1"/>
              </a:buClr>
              <a:buSzPts val="1800"/>
              <a:buFont typeface="Courier Prime"/>
              <a:buChar char="•"/>
              <a:defRPr>
                <a:latin typeface="Courier Prime"/>
                <a:ea typeface="Courier Prime"/>
                <a:cs typeface="Courier Prime"/>
                <a:sym typeface="Courier Prime"/>
              </a:defRPr>
            </a:lvl2pPr>
            <a:lvl3pPr indent="-317500" lvl="2" marL="1371600" rtl="0" algn="l">
              <a:lnSpc>
                <a:spcPct val="90000"/>
              </a:lnSpc>
              <a:spcBef>
                <a:spcPts val="400"/>
              </a:spcBef>
              <a:spcAft>
                <a:spcPts val="0"/>
              </a:spcAft>
              <a:buClr>
                <a:schemeClr val="dk1"/>
              </a:buClr>
              <a:buSzPts val="1400"/>
              <a:buFont typeface="Courier Prime"/>
              <a:buChar char="•"/>
              <a:defRPr sz="1400">
                <a:latin typeface="Courier Prime"/>
                <a:ea typeface="Courier Prime"/>
                <a:cs typeface="Courier Prime"/>
                <a:sym typeface="Courier Prime"/>
              </a:defRPr>
            </a:lvl3pPr>
            <a:lvl4pPr indent="-304800" lvl="3" marL="1828800" rtl="0" algn="l">
              <a:lnSpc>
                <a:spcPct val="90000"/>
              </a:lnSpc>
              <a:spcBef>
                <a:spcPts val="400"/>
              </a:spcBef>
              <a:spcAft>
                <a:spcPts val="0"/>
              </a:spcAft>
              <a:buClr>
                <a:schemeClr val="dk1"/>
              </a:buClr>
              <a:buSzPts val="1200"/>
              <a:buChar char="•"/>
              <a:defRPr sz="1200"/>
            </a:lvl4pPr>
            <a:lvl5pPr indent="-304800" lvl="4" marL="2286000" rtl="0" algn="l">
              <a:lnSpc>
                <a:spcPct val="90000"/>
              </a:lnSpc>
              <a:spcBef>
                <a:spcPts val="400"/>
              </a:spcBef>
              <a:spcAft>
                <a:spcPts val="0"/>
              </a:spcAft>
              <a:buClr>
                <a:schemeClr val="dk1"/>
              </a:buClr>
              <a:buSzPts val="1200"/>
              <a:buChar char="•"/>
              <a:defRPr sz="1200"/>
            </a:lvl5pPr>
            <a:lvl6pPr indent="-304800" lvl="5" marL="2743200" rtl="0" algn="l">
              <a:lnSpc>
                <a:spcPct val="90000"/>
              </a:lnSpc>
              <a:spcBef>
                <a:spcPts val="400"/>
              </a:spcBef>
              <a:spcAft>
                <a:spcPts val="0"/>
              </a:spcAft>
              <a:buClr>
                <a:schemeClr val="dk1"/>
              </a:buClr>
              <a:buSzPts val="1200"/>
              <a:buChar char="•"/>
              <a:defRPr sz="1200"/>
            </a:lvl6pPr>
            <a:lvl7pPr indent="-304800" lvl="6" marL="3200400" rtl="0" algn="l">
              <a:lnSpc>
                <a:spcPct val="90000"/>
              </a:lnSpc>
              <a:spcBef>
                <a:spcPts val="400"/>
              </a:spcBef>
              <a:spcAft>
                <a:spcPts val="0"/>
              </a:spcAft>
              <a:buClr>
                <a:schemeClr val="dk1"/>
              </a:buClr>
              <a:buSzPts val="1200"/>
              <a:buChar char="•"/>
              <a:defRPr sz="1200"/>
            </a:lvl7pPr>
            <a:lvl8pPr indent="-304800" lvl="7" marL="3657600" rtl="0" algn="l">
              <a:lnSpc>
                <a:spcPct val="90000"/>
              </a:lnSpc>
              <a:spcBef>
                <a:spcPts val="400"/>
              </a:spcBef>
              <a:spcAft>
                <a:spcPts val="0"/>
              </a:spcAft>
              <a:buClr>
                <a:schemeClr val="dk1"/>
              </a:buClr>
              <a:buSzPts val="1200"/>
              <a:buChar char="•"/>
              <a:defRPr sz="1200"/>
            </a:lvl8pPr>
            <a:lvl9pPr indent="-304800" lvl="8" marL="4114800" rtl="0" algn="l">
              <a:lnSpc>
                <a:spcPct val="90000"/>
              </a:lnSpc>
              <a:spcBef>
                <a:spcPts val="400"/>
              </a:spcBef>
              <a:spcAft>
                <a:spcPts val="0"/>
              </a:spcAft>
              <a:buClr>
                <a:schemeClr val="dk1"/>
              </a:buClr>
              <a:buSzPts val="1200"/>
              <a:buChar char="•"/>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4" name="Shape 34"/>
        <p:cNvGrpSpPr/>
        <p:nvPr/>
      </p:nvGrpSpPr>
      <p:grpSpPr>
        <a:xfrm>
          <a:off x="0" y="0"/>
          <a:ext cx="0" cy="0"/>
          <a:chOff x="0" y="0"/>
          <a:chExt cx="0" cy="0"/>
        </a:xfrm>
      </p:grpSpPr>
      <p:sp>
        <p:nvSpPr>
          <p:cNvPr id="35" name="Google Shape;35;p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6"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37" name="Shape 37"/>
        <p:cNvGrpSpPr/>
        <p:nvPr/>
      </p:nvGrpSpPr>
      <p:grpSpPr>
        <a:xfrm>
          <a:off x="0" y="0"/>
          <a:ext cx="0" cy="0"/>
          <a:chOff x="0" y="0"/>
          <a:chExt cx="0" cy="0"/>
        </a:xfrm>
      </p:grpSpPr>
      <p:sp>
        <p:nvSpPr>
          <p:cNvPr id="38" name="Google Shape;38;p9"/>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 name="Google Shape;39;p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42900" lvl="1" marL="914400" rtl="0" algn="l">
              <a:lnSpc>
                <a:spcPct val="90000"/>
              </a:lnSpc>
              <a:spcBef>
                <a:spcPts val="400"/>
              </a:spcBef>
              <a:spcAft>
                <a:spcPts val="0"/>
              </a:spcAft>
              <a:buClr>
                <a:schemeClr val="dk1"/>
              </a:buClr>
              <a:buSzPts val="1800"/>
              <a:buFont typeface="Courier Prime"/>
              <a:buChar char="•"/>
              <a:defRPr>
                <a:latin typeface="Courier Prime"/>
                <a:ea typeface="Courier Prime"/>
                <a:cs typeface="Courier Prime"/>
                <a:sym typeface="Courier Prime"/>
              </a:defRPr>
            </a:lvl2pPr>
            <a:lvl3pPr indent="-342900" lvl="2" marL="1371600" rtl="0" algn="l">
              <a:lnSpc>
                <a:spcPct val="90000"/>
              </a:lnSpc>
              <a:spcBef>
                <a:spcPts val="400"/>
              </a:spcBef>
              <a:spcAft>
                <a:spcPts val="0"/>
              </a:spcAft>
              <a:buClr>
                <a:schemeClr val="dk1"/>
              </a:buClr>
              <a:buSzPts val="1800"/>
              <a:buFont typeface="Courier Prime"/>
              <a:buChar char="•"/>
              <a:defRPr sz="1800">
                <a:latin typeface="Courier Prime"/>
                <a:ea typeface="Courier Prime"/>
                <a:cs typeface="Courier Prime"/>
                <a:sym typeface="Courier Prime"/>
              </a:defRPr>
            </a:lvl3pPr>
            <a:lvl4pPr indent="-298450" lvl="3" marL="1828800" rtl="0" algn="l">
              <a:lnSpc>
                <a:spcPct val="90000"/>
              </a:lnSpc>
              <a:spcBef>
                <a:spcPts val="400"/>
              </a:spcBef>
              <a:spcAft>
                <a:spcPts val="0"/>
              </a:spcAft>
              <a:buClr>
                <a:schemeClr val="dk1"/>
              </a:buClr>
              <a:buSzPts val="1100"/>
              <a:buChar char="•"/>
              <a:defRPr sz="1100"/>
            </a:lvl4pPr>
            <a:lvl5pPr indent="-298450" lvl="4" marL="2286000" rtl="0" algn="l">
              <a:lnSpc>
                <a:spcPct val="90000"/>
              </a:lnSpc>
              <a:spcBef>
                <a:spcPts val="400"/>
              </a:spcBef>
              <a:spcAft>
                <a:spcPts val="0"/>
              </a:spcAft>
              <a:buClr>
                <a:schemeClr val="dk1"/>
              </a:buClr>
              <a:buSzPts val="1100"/>
              <a:buChar char="•"/>
              <a:defRPr sz="1100"/>
            </a:lvl5pPr>
            <a:lvl6pPr indent="-298450" lvl="5" marL="2743200" rtl="0" algn="l">
              <a:lnSpc>
                <a:spcPct val="90000"/>
              </a:lnSpc>
              <a:spcBef>
                <a:spcPts val="400"/>
              </a:spcBef>
              <a:spcAft>
                <a:spcPts val="0"/>
              </a:spcAft>
              <a:buClr>
                <a:schemeClr val="dk1"/>
              </a:buClr>
              <a:buSzPts val="1100"/>
              <a:buChar char="•"/>
              <a:defRPr sz="1100"/>
            </a:lvl6pPr>
            <a:lvl7pPr indent="-298450" lvl="6" marL="3200400" rtl="0" algn="l">
              <a:lnSpc>
                <a:spcPct val="90000"/>
              </a:lnSpc>
              <a:spcBef>
                <a:spcPts val="400"/>
              </a:spcBef>
              <a:spcAft>
                <a:spcPts val="0"/>
              </a:spcAft>
              <a:buClr>
                <a:schemeClr val="dk1"/>
              </a:buClr>
              <a:buSzPts val="1100"/>
              <a:buChar char="•"/>
              <a:defRPr sz="1100"/>
            </a:lvl7pPr>
            <a:lvl8pPr indent="-298450" lvl="7" marL="3657600" rtl="0" algn="l">
              <a:lnSpc>
                <a:spcPct val="90000"/>
              </a:lnSpc>
              <a:spcBef>
                <a:spcPts val="400"/>
              </a:spcBef>
              <a:spcAft>
                <a:spcPts val="0"/>
              </a:spcAft>
              <a:buClr>
                <a:schemeClr val="dk1"/>
              </a:buClr>
              <a:buSzPts val="1100"/>
              <a:buChar char="•"/>
              <a:defRPr sz="1100"/>
            </a:lvl8pPr>
            <a:lvl9pPr indent="-298450" lvl="8" marL="4114800" rtl="0" algn="l">
              <a:lnSpc>
                <a:spcPct val="90000"/>
              </a:lnSpc>
              <a:spcBef>
                <a:spcPts val="400"/>
              </a:spcBef>
              <a:spcAft>
                <a:spcPts val="0"/>
              </a:spcAft>
              <a:buClr>
                <a:schemeClr val="dk1"/>
              </a:buClr>
              <a:buSzPts val="1100"/>
              <a:buChar char="•"/>
              <a:defRPr sz="1100"/>
            </a:lvl9pPr>
          </a:lstStyle>
          <a:p/>
        </p:txBody>
      </p:sp>
      <p:sp>
        <p:nvSpPr>
          <p:cNvPr id="40" name="Google Shape;40;p9"/>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2400"/>
              <a:buNone/>
              <a:defRPr sz="2400"/>
            </a:lvl1pPr>
            <a:lvl2pPr indent="-228600" lvl="1" marL="914400" rtl="0" algn="l">
              <a:lnSpc>
                <a:spcPct val="90000"/>
              </a:lnSpc>
              <a:spcBef>
                <a:spcPts val="400"/>
              </a:spcBef>
              <a:spcAft>
                <a:spcPts val="0"/>
              </a:spcAft>
              <a:buClr>
                <a:schemeClr val="dk1"/>
              </a:buClr>
              <a:buSzPts val="1800"/>
              <a:buFont typeface="Courier Prime"/>
              <a:buNone/>
              <a:defRPr sz="1800">
                <a:latin typeface="Courier Prime"/>
                <a:ea typeface="Courier Prime"/>
                <a:cs typeface="Courier Prime"/>
                <a:sym typeface="Courier Prime"/>
              </a:defRPr>
            </a:lvl2pPr>
            <a:lvl3pPr indent="-228600" lvl="2" marL="1371600" rtl="0" algn="l">
              <a:lnSpc>
                <a:spcPct val="90000"/>
              </a:lnSpc>
              <a:spcBef>
                <a:spcPts val="400"/>
              </a:spcBef>
              <a:spcAft>
                <a:spcPts val="0"/>
              </a:spcAft>
              <a:buClr>
                <a:schemeClr val="dk1"/>
              </a:buClr>
              <a:buSzPts val="1400"/>
              <a:buFont typeface="Courier Prime"/>
              <a:buNone/>
              <a:defRPr sz="1400">
                <a:latin typeface="Courier Prime"/>
                <a:ea typeface="Courier Prime"/>
                <a:cs typeface="Courier Prime"/>
                <a:sym typeface="Courier Prime"/>
              </a:defRPr>
            </a:lvl3pPr>
            <a:lvl4pPr indent="-228600" lvl="3" marL="1828800" rtl="0" algn="l">
              <a:lnSpc>
                <a:spcPct val="90000"/>
              </a:lnSpc>
              <a:spcBef>
                <a:spcPts val="400"/>
              </a:spcBef>
              <a:spcAft>
                <a:spcPts val="0"/>
              </a:spcAft>
              <a:buClr>
                <a:schemeClr val="dk1"/>
              </a:buClr>
              <a:buSzPts val="1200"/>
              <a:buNone/>
              <a:defRPr sz="1200"/>
            </a:lvl4pPr>
            <a:lvl5pPr indent="-228600" lvl="4" marL="2286000" rtl="0" algn="l">
              <a:lnSpc>
                <a:spcPct val="90000"/>
              </a:lnSpc>
              <a:spcBef>
                <a:spcPts val="400"/>
              </a:spcBef>
              <a:spcAft>
                <a:spcPts val="0"/>
              </a:spcAft>
              <a:buClr>
                <a:schemeClr val="dk1"/>
              </a:buClr>
              <a:buSzPts val="1200"/>
              <a:buNone/>
              <a:defRPr sz="1200"/>
            </a:lvl5pPr>
            <a:lvl6pPr indent="-228600" lvl="5" marL="2743200" rtl="0" algn="l">
              <a:lnSpc>
                <a:spcPct val="90000"/>
              </a:lnSpc>
              <a:spcBef>
                <a:spcPts val="400"/>
              </a:spcBef>
              <a:spcAft>
                <a:spcPts val="0"/>
              </a:spcAft>
              <a:buClr>
                <a:schemeClr val="dk1"/>
              </a:buClr>
              <a:buSzPts val="1200"/>
              <a:buNone/>
              <a:defRPr sz="1200"/>
            </a:lvl6pPr>
            <a:lvl7pPr indent="-228600" lvl="6" marL="3200400" rtl="0" algn="l">
              <a:lnSpc>
                <a:spcPct val="90000"/>
              </a:lnSpc>
              <a:spcBef>
                <a:spcPts val="400"/>
              </a:spcBef>
              <a:spcAft>
                <a:spcPts val="0"/>
              </a:spcAft>
              <a:buClr>
                <a:schemeClr val="dk1"/>
              </a:buClr>
              <a:buSzPts val="1200"/>
              <a:buNone/>
              <a:defRPr sz="1200"/>
            </a:lvl7pPr>
            <a:lvl8pPr indent="-228600" lvl="7" marL="3657600" rtl="0" algn="l">
              <a:lnSpc>
                <a:spcPct val="90000"/>
              </a:lnSpc>
              <a:spcBef>
                <a:spcPts val="400"/>
              </a:spcBef>
              <a:spcAft>
                <a:spcPts val="0"/>
              </a:spcAft>
              <a:buClr>
                <a:schemeClr val="dk1"/>
              </a:buClr>
              <a:buSzPts val="1200"/>
              <a:buNone/>
              <a:defRPr sz="1200"/>
            </a:lvl8pPr>
            <a:lvl9pPr indent="-228600" lvl="8" marL="4114800" rtl="0" algn="l">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41" name="Shape 41"/>
        <p:cNvGrpSpPr/>
        <p:nvPr/>
      </p:nvGrpSpPr>
      <p:grpSpPr>
        <a:xfrm>
          <a:off x="0" y="0"/>
          <a:ext cx="0" cy="0"/>
          <a:chOff x="0" y="0"/>
          <a:chExt cx="0" cy="0"/>
        </a:xfrm>
      </p:grpSpPr>
      <p:sp>
        <p:nvSpPr>
          <p:cNvPr id="42" name="Google Shape;42;p10"/>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 name="Google Shape;43;p10"/>
          <p:cNvSpPr/>
          <p:nvPr>
            <p:ph idx="2" type="pic"/>
          </p:nvPr>
        </p:nvSpPr>
        <p:spPr>
          <a:xfrm>
            <a:off x="3887391" y="740569"/>
            <a:ext cx="4629300" cy="3655200"/>
          </a:xfrm>
          <a:prstGeom prst="rect">
            <a:avLst/>
          </a:prstGeom>
          <a:noFill/>
          <a:ln>
            <a:noFill/>
          </a:ln>
        </p:spPr>
      </p:sp>
      <p:sp>
        <p:nvSpPr>
          <p:cNvPr id="44" name="Google Shape;44;p10"/>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2400"/>
              <a:buNone/>
              <a:defRPr/>
            </a:lvl1pPr>
            <a:lvl2pPr indent="-228600" lvl="1" marL="914400" rtl="0" algn="l">
              <a:lnSpc>
                <a:spcPct val="90000"/>
              </a:lnSpc>
              <a:spcBef>
                <a:spcPts val="400"/>
              </a:spcBef>
              <a:spcAft>
                <a:spcPts val="0"/>
              </a:spcAft>
              <a:buClr>
                <a:schemeClr val="dk1"/>
              </a:buClr>
              <a:buSzPts val="1800"/>
              <a:buFont typeface="Courier Prime"/>
              <a:buNone/>
              <a:defRPr>
                <a:latin typeface="Courier Prime"/>
                <a:ea typeface="Courier Prime"/>
                <a:cs typeface="Courier Prime"/>
                <a:sym typeface="Courier Prime"/>
              </a:defRPr>
            </a:lvl2pPr>
            <a:lvl3pPr indent="-228600" lvl="2" marL="1371600" rtl="0" algn="l">
              <a:lnSpc>
                <a:spcPct val="90000"/>
              </a:lnSpc>
              <a:spcBef>
                <a:spcPts val="400"/>
              </a:spcBef>
              <a:spcAft>
                <a:spcPts val="0"/>
              </a:spcAft>
              <a:buClr>
                <a:schemeClr val="dk1"/>
              </a:buClr>
              <a:buSzPts val="1200"/>
              <a:buFont typeface="Courier Prime"/>
              <a:buNone/>
              <a:defRPr sz="1200">
                <a:latin typeface="Courier Prime"/>
                <a:ea typeface="Courier Prime"/>
                <a:cs typeface="Courier Prime"/>
                <a:sym typeface="Courier Prime"/>
              </a:defRPr>
            </a:lvl3pPr>
            <a:lvl4pPr indent="-228600" lvl="3" marL="1828800" rtl="0" algn="l">
              <a:lnSpc>
                <a:spcPct val="90000"/>
              </a:lnSpc>
              <a:spcBef>
                <a:spcPts val="400"/>
              </a:spcBef>
              <a:spcAft>
                <a:spcPts val="0"/>
              </a:spcAft>
              <a:buClr>
                <a:schemeClr val="dk1"/>
              </a:buClr>
              <a:buSzPts val="1200"/>
              <a:buNone/>
              <a:defRPr sz="1200"/>
            </a:lvl4pPr>
            <a:lvl5pPr indent="-228600" lvl="4" marL="2286000" rtl="0" algn="l">
              <a:lnSpc>
                <a:spcPct val="90000"/>
              </a:lnSpc>
              <a:spcBef>
                <a:spcPts val="400"/>
              </a:spcBef>
              <a:spcAft>
                <a:spcPts val="0"/>
              </a:spcAft>
              <a:buClr>
                <a:schemeClr val="dk1"/>
              </a:buClr>
              <a:buSzPts val="1200"/>
              <a:buNone/>
              <a:defRPr sz="1200"/>
            </a:lvl5pPr>
            <a:lvl6pPr indent="-228600" lvl="5" marL="2743200" rtl="0" algn="l">
              <a:lnSpc>
                <a:spcPct val="90000"/>
              </a:lnSpc>
              <a:spcBef>
                <a:spcPts val="400"/>
              </a:spcBef>
              <a:spcAft>
                <a:spcPts val="0"/>
              </a:spcAft>
              <a:buClr>
                <a:schemeClr val="dk1"/>
              </a:buClr>
              <a:buSzPts val="1200"/>
              <a:buNone/>
              <a:defRPr sz="1200"/>
            </a:lvl6pPr>
            <a:lvl7pPr indent="-228600" lvl="6" marL="3200400" rtl="0" algn="l">
              <a:lnSpc>
                <a:spcPct val="90000"/>
              </a:lnSpc>
              <a:spcBef>
                <a:spcPts val="400"/>
              </a:spcBef>
              <a:spcAft>
                <a:spcPts val="0"/>
              </a:spcAft>
              <a:buClr>
                <a:schemeClr val="dk1"/>
              </a:buClr>
              <a:buSzPts val="1200"/>
              <a:buNone/>
              <a:defRPr sz="1200"/>
            </a:lvl7pPr>
            <a:lvl8pPr indent="-228600" lvl="7" marL="3657600" rtl="0" algn="l">
              <a:lnSpc>
                <a:spcPct val="90000"/>
              </a:lnSpc>
              <a:spcBef>
                <a:spcPts val="400"/>
              </a:spcBef>
              <a:spcAft>
                <a:spcPts val="0"/>
              </a:spcAft>
              <a:buClr>
                <a:schemeClr val="dk1"/>
              </a:buClr>
              <a:buSzPts val="1200"/>
              <a:buNone/>
              <a:defRPr sz="1200"/>
            </a:lvl8pPr>
            <a:lvl9pPr indent="-228600" lvl="8" marL="4114800" rtl="0" algn="l">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2300"/>
              <a:buFont typeface="Courier Prime"/>
              <a:buNone/>
              <a:defRPr i="0" sz="2300" u="none" cap="none" strike="noStrike">
                <a:solidFill>
                  <a:schemeClr val="dk1"/>
                </a:solidFill>
                <a:latin typeface="Courier Prime"/>
                <a:ea typeface="Courier Prime"/>
                <a:cs typeface="Courier Prime"/>
                <a:sym typeface="Courier Prim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81000" lvl="0" marL="457200" marR="0" rtl="0" algn="l">
              <a:lnSpc>
                <a:spcPct val="90000"/>
              </a:lnSpc>
              <a:spcBef>
                <a:spcPts val="800"/>
              </a:spcBef>
              <a:spcAft>
                <a:spcPts val="0"/>
              </a:spcAft>
              <a:buClr>
                <a:schemeClr val="dk1"/>
              </a:buClr>
              <a:buSzPts val="2400"/>
              <a:buFont typeface="Courier Prime"/>
              <a:buChar char="•"/>
              <a:defRPr i="0" sz="2400" u="none" cap="none" strike="noStrike">
                <a:solidFill>
                  <a:schemeClr val="dk1"/>
                </a:solidFill>
                <a:latin typeface="Courier Prime"/>
                <a:ea typeface="Courier Prime"/>
                <a:cs typeface="Courier Prime"/>
                <a:sym typeface="Courier Prime"/>
              </a:defRPr>
            </a:lvl1pPr>
            <a:lvl2pPr indent="-342900" lvl="1" marL="914400" marR="0" rtl="0" algn="l">
              <a:lnSpc>
                <a:spcPct val="90000"/>
              </a:lnSpc>
              <a:spcBef>
                <a:spcPts val="400"/>
              </a:spcBef>
              <a:spcAft>
                <a:spcPts val="0"/>
              </a:spcAft>
              <a:buClr>
                <a:schemeClr val="dk1"/>
              </a:buClr>
              <a:buSzPts val="1800"/>
              <a:buFont typeface="Courier Prime"/>
              <a:buChar char="•"/>
              <a:defRPr i="0" sz="1800" u="none" cap="none" strike="noStrike">
                <a:solidFill>
                  <a:schemeClr val="dk1"/>
                </a:solidFill>
                <a:latin typeface="Courier Prime"/>
                <a:ea typeface="Courier Prime"/>
                <a:cs typeface="Courier Prime"/>
                <a:sym typeface="Courier Prime"/>
              </a:defRPr>
            </a:lvl2pPr>
            <a:lvl3pPr indent="-304800" lvl="2" marL="1371600" marR="0" rtl="0" algn="l">
              <a:lnSpc>
                <a:spcPct val="90000"/>
              </a:lnSpc>
              <a:spcBef>
                <a:spcPts val="400"/>
              </a:spcBef>
              <a:spcAft>
                <a:spcPts val="0"/>
              </a:spcAft>
              <a:buClr>
                <a:schemeClr val="dk1"/>
              </a:buClr>
              <a:buSzPts val="1200"/>
              <a:buFont typeface="Courier Prime"/>
              <a:buChar char="•"/>
              <a:defRPr i="0" sz="1200" u="none" cap="none" strike="noStrike">
                <a:solidFill>
                  <a:schemeClr val="dk1"/>
                </a:solidFill>
                <a:latin typeface="Courier Prime"/>
                <a:ea typeface="Courier Prime"/>
                <a:cs typeface="Courier Prime"/>
                <a:sym typeface="Courier Prime"/>
              </a:defRPr>
            </a:lvl3pPr>
            <a:lvl4pPr indent="-304800" lvl="3" marL="1828800" marR="0" rtl="0" algn="l">
              <a:lnSpc>
                <a:spcPct val="90000"/>
              </a:lnSpc>
              <a:spcBef>
                <a:spcPts val="400"/>
              </a:spcBef>
              <a:spcAft>
                <a:spcPts val="0"/>
              </a:spcAft>
              <a:buClr>
                <a:schemeClr val="dk1"/>
              </a:buClr>
              <a:buSzPts val="1200"/>
              <a:buFont typeface="Courier Prime"/>
              <a:buChar char="•"/>
              <a:defRPr i="0" sz="1200" u="none" cap="none" strike="noStrike">
                <a:solidFill>
                  <a:schemeClr val="dk1"/>
                </a:solidFill>
                <a:latin typeface="Courier Prime"/>
                <a:ea typeface="Courier Prime"/>
                <a:cs typeface="Courier Prime"/>
                <a:sym typeface="Courier Prime"/>
              </a:defRPr>
            </a:lvl4pPr>
            <a:lvl5pPr indent="-304800" lvl="4" marL="2286000" marR="0" rtl="0" algn="l">
              <a:lnSpc>
                <a:spcPct val="90000"/>
              </a:lnSpc>
              <a:spcBef>
                <a:spcPts val="400"/>
              </a:spcBef>
              <a:spcAft>
                <a:spcPts val="0"/>
              </a:spcAft>
              <a:buClr>
                <a:schemeClr val="dk1"/>
              </a:buClr>
              <a:buSzPts val="1200"/>
              <a:buFont typeface="Courier Prime"/>
              <a:buChar char="•"/>
              <a:defRPr i="0" sz="1200" u="none" cap="none" strike="noStrike">
                <a:solidFill>
                  <a:schemeClr val="dk1"/>
                </a:solidFill>
                <a:latin typeface="Courier Prime"/>
                <a:ea typeface="Courier Prime"/>
                <a:cs typeface="Courier Prime"/>
                <a:sym typeface="Courier Prime"/>
              </a:defRPr>
            </a:lvl5pPr>
            <a:lvl6pPr indent="-304800" lvl="5" marL="2743200" marR="0" rtl="0" algn="l">
              <a:lnSpc>
                <a:spcPct val="90000"/>
              </a:lnSpc>
              <a:spcBef>
                <a:spcPts val="400"/>
              </a:spcBef>
              <a:spcAft>
                <a:spcPts val="0"/>
              </a:spcAft>
              <a:buClr>
                <a:schemeClr val="dk1"/>
              </a:buClr>
              <a:buSzPts val="1200"/>
              <a:buFont typeface="Courier Prime"/>
              <a:buChar char="•"/>
              <a:defRPr i="0" sz="1200" u="none" cap="none" strike="noStrike">
                <a:solidFill>
                  <a:schemeClr val="dk1"/>
                </a:solidFill>
                <a:latin typeface="Courier Prime"/>
                <a:ea typeface="Courier Prime"/>
                <a:cs typeface="Courier Prime"/>
                <a:sym typeface="Courier Prime"/>
              </a:defRPr>
            </a:lvl6pPr>
            <a:lvl7pPr indent="-304800" lvl="6" marL="3200400" marR="0" rtl="0" algn="l">
              <a:lnSpc>
                <a:spcPct val="90000"/>
              </a:lnSpc>
              <a:spcBef>
                <a:spcPts val="400"/>
              </a:spcBef>
              <a:spcAft>
                <a:spcPts val="0"/>
              </a:spcAft>
              <a:buClr>
                <a:schemeClr val="dk1"/>
              </a:buClr>
              <a:buSzPts val="1200"/>
              <a:buFont typeface="Courier Prime"/>
              <a:buChar char="•"/>
              <a:defRPr i="0" sz="1200" u="none" cap="none" strike="noStrike">
                <a:solidFill>
                  <a:schemeClr val="dk1"/>
                </a:solidFill>
                <a:latin typeface="Courier Prime"/>
                <a:ea typeface="Courier Prime"/>
                <a:cs typeface="Courier Prime"/>
                <a:sym typeface="Courier Prime"/>
              </a:defRPr>
            </a:lvl7pPr>
            <a:lvl8pPr indent="-304800" lvl="7" marL="3657600" marR="0" rtl="0" algn="l">
              <a:lnSpc>
                <a:spcPct val="90000"/>
              </a:lnSpc>
              <a:spcBef>
                <a:spcPts val="400"/>
              </a:spcBef>
              <a:spcAft>
                <a:spcPts val="0"/>
              </a:spcAft>
              <a:buClr>
                <a:schemeClr val="dk1"/>
              </a:buClr>
              <a:buSzPts val="1200"/>
              <a:buFont typeface="Courier Prime"/>
              <a:buChar char="•"/>
              <a:defRPr i="0" sz="1200" u="none" cap="none" strike="noStrike">
                <a:solidFill>
                  <a:schemeClr val="dk1"/>
                </a:solidFill>
                <a:latin typeface="Courier Prime"/>
                <a:ea typeface="Courier Prime"/>
                <a:cs typeface="Courier Prime"/>
                <a:sym typeface="Courier Prime"/>
              </a:defRPr>
            </a:lvl8pPr>
            <a:lvl9pPr indent="-304800" lvl="8" marL="4114800" marR="0" rtl="0" algn="l">
              <a:lnSpc>
                <a:spcPct val="90000"/>
              </a:lnSpc>
              <a:spcBef>
                <a:spcPts val="400"/>
              </a:spcBef>
              <a:spcAft>
                <a:spcPts val="0"/>
              </a:spcAft>
              <a:buClr>
                <a:schemeClr val="dk1"/>
              </a:buClr>
              <a:buSzPts val="1200"/>
              <a:buFont typeface="Courier Prime"/>
              <a:buChar char="•"/>
              <a:defRPr i="0" sz="1200" u="none" cap="none" strike="noStrike">
                <a:solidFill>
                  <a:schemeClr val="dk1"/>
                </a:solidFill>
                <a:latin typeface="Courier Prime"/>
                <a:ea typeface="Courier Prime"/>
                <a:cs typeface="Courier Prime"/>
                <a:sym typeface="Courier Prime"/>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pic>
        <p:nvPicPr>
          <p:cNvPr descr="H:\2022\Oceanografia\Taller VLIZ\Logos\logos cabecera.png" id="9" name="Google Shape;9;p1"/>
          <p:cNvPicPr preferRelativeResize="0"/>
          <p:nvPr/>
        </p:nvPicPr>
        <p:blipFill rotWithShape="1">
          <a:blip r:embed="rId1">
            <a:alphaModFix/>
          </a:blip>
          <a:srcRect b="0" l="0" r="0" t="0"/>
          <a:stretch/>
        </p:blipFill>
        <p:spPr>
          <a:xfrm>
            <a:off x="3128963" y="4632723"/>
            <a:ext cx="2921794" cy="5107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4.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22.png"/><Relationship Id="rId8"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6.png"/><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688800" y="1390650"/>
            <a:ext cx="7913700" cy="1574100"/>
          </a:xfrm>
          <a:prstGeom prst="rect">
            <a:avLst/>
          </a:prstGeom>
          <a:noFill/>
          <a:ln>
            <a:noFill/>
          </a:ln>
        </p:spPr>
        <p:txBody>
          <a:bodyPr anchorCtr="0" anchor="t" bIns="0" lIns="0" spcFirstLastPara="1" rIns="0" wrap="square" tIns="0">
            <a:normAutofit fontScale="90000"/>
          </a:bodyPr>
          <a:lstStyle/>
          <a:p>
            <a:pPr indent="0" lvl="0" marL="0" marR="0" rtl="0" algn="ctr">
              <a:lnSpc>
                <a:spcPct val="90000"/>
              </a:lnSpc>
              <a:spcBef>
                <a:spcPts val="0"/>
              </a:spcBef>
              <a:spcAft>
                <a:spcPts val="0"/>
              </a:spcAft>
              <a:buClr>
                <a:schemeClr val="dk1"/>
              </a:buClr>
              <a:buSzPct val="55000"/>
              <a:buFont typeface="Arial"/>
              <a:buNone/>
            </a:pPr>
            <a:r>
              <a:rPr lang="en-US" sz="2000"/>
              <a:t>Taller</a:t>
            </a:r>
            <a:endParaRPr sz="2000"/>
          </a:p>
          <a:p>
            <a:pPr indent="0" lvl="0" marL="0" marR="0" rtl="0" algn="ctr">
              <a:lnSpc>
                <a:spcPct val="90000"/>
              </a:lnSpc>
              <a:spcBef>
                <a:spcPts val="0"/>
              </a:spcBef>
              <a:spcAft>
                <a:spcPts val="0"/>
              </a:spcAft>
              <a:buClr>
                <a:schemeClr val="dk1"/>
              </a:buClr>
              <a:buSzPct val="55000"/>
              <a:buFont typeface="Arial"/>
              <a:buNone/>
            </a:pPr>
            <a:r>
              <a:t/>
            </a:r>
            <a:endParaRPr sz="2000"/>
          </a:p>
          <a:p>
            <a:pPr indent="0" lvl="0" marL="0" marR="0" rtl="0" algn="ctr">
              <a:lnSpc>
                <a:spcPct val="90000"/>
              </a:lnSpc>
              <a:spcBef>
                <a:spcPts val="0"/>
              </a:spcBef>
              <a:spcAft>
                <a:spcPts val="0"/>
              </a:spcAft>
              <a:buClr>
                <a:schemeClr val="dk1"/>
              </a:buClr>
              <a:buSzPct val="55000"/>
              <a:buFont typeface="Arial"/>
              <a:buNone/>
            </a:pPr>
            <a:r>
              <a:rPr lang="en-US" sz="2000"/>
              <a:t>“Acceso compartido a datos de Nivel del Mar:</a:t>
            </a:r>
            <a:endParaRPr sz="2000"/>
          </a:p>
          <a:p>
            <a:pPr indent="0" lvl="0" marL="0" marR="0" rtl="0" algn="ctr">
              <a:lnSpc>
                <a:spcPct val="90000"/>
              </a:lnSpc>
              <a:spcBef>
                <a:spcPts val="0"/>
              </a:spcBef>
              <a:spcAft>
                <a:spcPts val="0"/>
              </a:spcAft>
              <a:buClr>
                <a:schemeClr val="dk1"/>
              </a:buClr>
              <a:buSzPct val="55000"/>
              <a:buFont typeface="Arial"/>
              <a:buNone/>
            </a:pPr>
            <a:r>
              <a:rPr lang="en-US" sz="2000"/>
              <a:t>Herramienta para una respuesta Regional</a:t>
            </a:r>
            <a:endParaRPr sz="2000"/>
          </a:p>
          <a:p>
            <a:pPr indent="0" lvl="0" marL="0" marR="0" rtl="0" algn="ctr">
              <a:lnSpc>
                <a:spcPct val="90000"/>
              </a:lnSpc>
              <a:spcBef>
                <a:spcPts val="0"/>
              </a:spcBef>
              <a:spcAft>
                <a:spcPts val="0"/>
              </a:spcAft>
              <a:buClr>
                <a:schemeClr val="dk1"/>
              </a:buClr>
              <a:buSzPct val="55000"/>
              <a:buFont typeface="Arial"/>
              <a:buNone/>
            </a:pPr>
            <a:r>
              <a:rPr lang="en-US" sz="2000"/>
              <a:t>efectiva ante Emergencias de Tsunami”</a:t>
            </a:r>
            <a:r>
              <a:rPr lang="en-US" sz="3200"/>
              <a:t>. </a:t>
            </a:r>
            <a:endParaRPr sz="3200"/>
          </a:p>
          <a:p>
            <a:pPr indent="0" lvl="0" marL="0" marR="0" rtl="0" algn="ctr">
              <a:lnSpc>
                <a:spcPct val="90000"/>
              </a:lnSpc>
              <a:spcBef>
                <a:spcPts val="0"/>
              </a:spcBef>
              <a:spcAft>
                <a:spcPts val="0"/>
              </a:spcAft>
              <a:buClr>
                <a:schemeClr val="accent1"/>
              </a:buClr>
              <a:buFont typeface="Calibri"/>
              <a:buNone/>
            </a:pPr>
            <a:r>
              <a:t/>
            </a:r>
            <a:endParaRPr sz="3200"/>
          </a:p>
        </p:txBody>
      </p:sp>
      <p:sp>
        <p:nvSpPr>
          <p:cNvPr id="63" name="Google Shape;63;p14"/>
          <p:cNvSpPr txBox="1"/>
          <p:nvPr>
            <p:ph idx="1" type="subTitle"/>
          </p:nvPr>
        </p:nvSpPr>
        <p:spPr>
          <a:xfrm>
            <a:off x="1143000" y="2701529"/>
            <a:ext cx="6858000" cy="1241700"/>
          </a:xfrm>
          <a:prstGeom prst="rect">
            <a:avLst/>
          </a:prstGeom>
        </p:spPr>
        <p:txBody>
          <a:bodyPr anchorCtr="0" anchor="t" bIns="34275" lIns="68575" spcFirstLastPara="1" rIns="68575" wrap="square" tIns="34275">
            <a:normAutofit/>
          </a:bodyPr>
          <a:lstStyle/>
          <a:p>
            <a:pPr indent="0" lvl="0" marL="0" rtl="0" algn="ctr">
              <a:lnSpc>
                <a:spcPct val="100000"/>
              </a:lnSpc>
              <a:spcBef>
                <a:spcPts val="0"/>
              </a:spcBef>
              <a:spcAft>
                <a:spcPts val="0"/>
              </a:spcAft>
              <a:buNone/>
            </a:pPr>
            <a:r>
              <a:t/>
            </a:r>
            <a:endParaRPr sz="2000">
              <a:latin typeface="Calibri"/>
              <a:ea typeface="Calibri"/>
              <a:cs typeface="Calibri"/>
              <a:sym typeface="Calibri"/>
            </a:endParaRPr>
          </a:p>
          <a:p>
            <a:pPr indent="0" lvl="0" marL="0" rtl="0" algn="ctr">
              <a:lnSpc>
                <a:spcPct val="100000"/>
              </a:lnSpc>
              <a:spcBef>
                <a:spcPts val="0"/>
              </a:spcBef>
              <a:spcAft>
                <a:spcPts val="0"/>
              </a:spcAft>
              <a:buNone/>
            </a:pPr>
            <a:r>
              <a:rPr lang="en-US" sz="1600">
                <a:latin typeface="Calibri"/>
                <a:ea typeface="Calibri"/>
                <a:cs typeface="Calibri"/>
                <a:sym typeface="Calibri"/>
              </a:rPr>
              <a:t>27 al 30 de septiembre </a:t>
            </a:r>
            <a:endParaRPr sz="1400">
              <a:latin typeface="Arial"/>
              <a:ea typeface="Arial"/>
              <a:cs typeface="Arial"/>
              <a:sym typeface="Arial"/>
            </a:endParaRPr>
          </a:p>
          <a:p>
            <a:pPr indent="0" lvl="0" marL="0" rtl="0" algn="ctr">
              <a:lnSpc>
                <a:spcPct val="100000"/>
              </a:lnSpc>
              <a:spcBef>
                <a:spcPts val="0"/>
              </a:spcBef>
              <a:spcAft>
                <a:spcPts val="0"/>
              </a:spcAft>
              <a:buNone/>
            </a:pPr>
            <a:r>
              <a:rPr lang="en-US" sz="1600">
                <a:latin typeface="Calibri"/>
                <a:ea typeface="Calibri"/>
                <a:cs typeface="Calibri"/>
                <a:sym typeface="Calibri"/>
              </a:rPr>
              <a:t>Valparaíso - Chile</a:t>
            </a:r>
            <a:endParaRPr sz="1400">
              <a:latin typeface="Arial"/>
              <a:ea typeface="Arial"/>
              <a:cs typeface="Arial"/>
              <a:sym typeface="Arial"/>
            </a:endParaRPr>
          </a:p>
          <a:p>
            <a:pPr indent="0" lvl="0" marL="0" rtl="0" algn="l">
              <a:spcBef>
                <a:spcPts val="800"/>
              </a:spcBef>
              <a:spcAft>
                <a:spcPts val="0"/>
              </a:spcAft>
              <a:buNone/>
            </a:pPr>
            <a:r>
              <a:t/>
            </a:r>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3000"/>
              <a:t>Arquitectura { Protocolos utilizado }</a:t>
            </a:r>
            <a:endParaRPr sz="3000"/>
          </a:p>
        </p:txBody>
      </p:sp>
      <p:sp>
        <p:nvSpPr>
          <p:cNvPr id="204" name="Google Shape;204;p23"/>
          <p:cNvSpPr txBox="1"/>
          <p:nvPr>
            <p:ph idx="1" type="body"/>
          </p:nvPr>
        </p:nvSpPr>
        <p:spPr>
          <a:xfrm>
            <a:off x="457200" y="1200150"/>
            <a:ext cx="4322100" cy="3725700"/>
          </a:xfrm>
          <a:prstGeom prst="rect">
            <a:avLst/>
          </a:prstGeom>
        </p:spPr>
        <p:txBody>
          <a:bodyPr anchorCtr="0" anchor="t" bIns="34275" lIns="68575" spcFirstLastPara="1" rIns="68575" wrap="square" tIns="34275">
            <a:normAutofit fontScale="47500" lnSpcReduction="10000"/>
          </a:bodyPr>
          <a:lstStyle/>
          <a:p>
            <a:pPr indent="-305514" lvl="0" marL="457200" rtl="0" algn="l">
              <a:spcBef>
                <a:spcPts val="800"/>
              </a:spcBef>
              <a:spcAft>
                <a:spcPts val="0"/>
              </a:spcAft>
              <a:buSzPct val="100000"/>
              <a:buChar char="•"/>
            </a:pPr>
            <a:r>
              <a:rPr lang="en-US" sz="2550"/>
              <a:t>El MQTT (Message Queue Telemetry Transport) es un protocolo de IBM destinado a mejorar la conectividad M2M (Machine to machine.</a:t>
            </a:r>
            <a:endParaRPr sz="2550"/>
          </a:p>
          <a:p>
            <a:pPr indent="-305514" lvl="0" marL="457200" rtl="0" algn="l">
              <a:spcBef>
                <a:spcPts val="800"/>
              </a:spcBef>
              <a:spcAft>
                <a:spcPts val="0"/>
              </a:spcAft>
              <a:buSzPct val="100000"/>
              <a:buChar char="•"/>
            </a:pPr>
            <a:r>
              <a:rPr lang="en-US" sz="2550"/>
              <a:t>MQTT es un protocolo de mensajería liviano y ampliamente utilizado para la comunicación de datos de los dispositivos.</a:t>
            </a:r>
            <a:endParaRPr sz="2550"/>
          </a:p>
          <a:p>
            <a:pPr indent="-305514" lvl="0" marL="457200" rtl="0" algn="l">
              <a:spcBef>
                <a:spcPts val="800"/>
              </a:spcBef>
              <a:spcAft>
                <a:spcPts val="0"/>
              </a:spcAft>
              <a:buSzPct val="100000"/>
              <a:buChar char="•"/>
            </a:pPr>
            <a:r>
              <a:rPr lang="en-US" sz="2550"/>
              <a:t>La implementación de MQTT en AWS-IoT permite utilizar la capa de seguridad implementada por Amazon mediante la utilización de:</a:t>
            </a:r>
            <a:endParaRPr sz="2550"/>
          </a:p>
          <a:p>
            <a:pPr indent="-305514" lvl="1" marL="914400" rtl="0" algn="l">
              <a:spcBef>
                <a:spcPts val="400"/>
              </a:spcBef>
              <a:spcAft>
                <a:spcPts val="0"/>
              </a:spcAft>
              <a:buSzPct val="100000"/>
              <a:buFont typeface="Courier Prime"/>
              <a:buChar char="•"/>
            </a:pPr>
            <a:r>
              <a:rPr lang="en-US" sz="2550">
                <a:latin typeface="Courier Prime"/>
                <a:ea typeface="Courier Prime"/>
                <a:cs typeface="Courier Prime"/>
                <a:sym typeface="Courier Prime"/>
              </a:rPr>
              <a:t>IAM Roles</a:t>
            </a:r>
            <a:endParaRPr sz="2550">
              <a:latin typeface="Courier Prime"/>
              <a:ea typeface="Courier Prime"/>
              <a:cs typeface="Courier Prime"/>
              <a:sym typeface="Courier Prime"/>
            </a:endParaRPr>
          </a:p>
          <a:p>
            <a:pPr indent="-305514" lvl="1" marL="914400" rtl="0" algn="l">
              <a:spcBef>
                <a:spcPts val="400"/>
              </a:spcBef>
              <a:spcAft>
                <a:spcPts val="0"/>
              </a:spcAft>
              <a:buSzPct val="100000"/>
              <a:buFont typeface="Courier Prime"/>
              <a:buChar char="•"/>
            </a:pPr>
            <a:r>
              <a:rPr lang="en-US" sz="2550">
                <a:latin typeface="Courier Prime"/>
                <a:ea typeface="Courier Prime"/>
                <a:cs typeface="Courier Prime"/>
                <a:sym typeface="Courier Prime"/>
              </a:rPr>
              <a:t>IAM Políticas</a:t>
            </a:r>
            <a:endParaRPr sz="2550">
              <a:latin typeface="Courier Prime"/>
              <a:ea typeface="Courier Prime"/>
              <a:cs typeface="Courier Prime"/>
              <a:sym typeface="Courier Prime"/>
            </a:endParaRPr>
          </a:p>
          <a:p>
            <a:pPr indent="-305514" lvl="1" marL="914400" rtl="0" algn="l">
              <a:spcBef>
                <a:spcPts val="400"/>
              </a:spcBef>
              <a:spcAft>
                <a:spcPts val="0"/>
              </a:spcAft>
              <a:buSzPct val="100000"/>
              <a:buFont typeface="Courier Prime"/>
              <a:buChar char="•"/>
            </a:pPr>
            <a:r>
              <a:rPr lang="en-US" sz="2550">
                <a:latin typeface="Courier Prime"/>
                <a:ea typeface="Courier Prime"/>
                <a:cs typeface="Courier Prime"/>
                <a:sym typeface="Courier Prime"/>
              </a:rPr>
              <a:t>Credenciales de Seguridad AWS con certificados X.509</a:t>
            </a:r>
            <a:endParaRPr sz="2550">
              <a:latin typeface="Courier Prime"/>
              <a:ea typeface="Courier Prime"/>
              <a:cs typeface="Courier Prime"/>
              <a:sym typeface="Courier Prime"/>
            </a:endParaRPr>
          </a:p>
          <a:p>
            <a:pPr indent="0" lvl="0" marL="0" rtl="0" algn="l">
              <a:spcBef>
                <a:spcPts val="800"/>
              </a:spcBef>
              <a:spcAft>
                <a:spcPts val="0"/>
              </a:spcAft>
              <a:buNone/>
            </a:pPr>
            <a:r>
              <a:t/>
            </a:r>
            <a:endParaRPr sz="1600"/>
          </a:p>
          <a:p>
            <a:pPr indent="0" lvl="0" marL="0" rtl="0" algn="l">
              <a:spcBef>
                <a:spcPts val="800"/>
              </a:spcBef>
              <a:spcAft>
                <a:spcPts val="0"/>
              </a:spcAft>
              <a:buNone/>
            </a:pPr>
            <a:r>
              <a:t/>
            </a:r>
            <a:endParaRPr sz="1400"/>
          </a:p>
          <a:p>
            <a:pPr indent="0" lvl="0" marL="0" rtl="0" algn="l">
              <a:spcBef>
                <a:spcPts val="800"/>
              </a:spcBef>
              <a:spcAft>
                <a:spcPts val="0"/>
              </a:spcAft>
              <a:buNone/>
            </a:pPr>
            <a:r>
              <a:t/>
            </a:r>
            <a:endParaRPr sz="1400"/>
          </a:p>
          <a:p>
            <a:pPr indent="0" lvl="0" marL="457200" rtl="0" algn="l">
              <a:spcBef>
                <a:spcPts val="800"/>
              </a:spcBef>
              <a:spcAft>
                <a:spcPts val="0"/>
              </a:spcAft>
              <a:buNone/>
            </a:pPr>
            <a:r>
              <a:t/>
            </a:r>
            <a:endParaRPr sz="1400"/>
          </a:p>
          <a:p>
            <a:pPr indent="0" lvl="0" marL="457200" rtl="0" algn="l">
              <a:spcBef>
                <a:spcPts val="800"/>
              </a:spcBef>
              <a:spcAft>
                <a:spcPts val="0"/>
              </a:spcAft>
              <a:buNone/>
            </a:pPr>
            <a:r>
              <a:t/>
            </a:r>
            <a:endParaRPr sz="1400"/>
          </a:p>
        </p:txBody>
      </p:sp>
      <p:pic>
        <p:nvPicPr>
          <p:cNvPr id="205" name="Google Shape;205;p23"/>
          <p:cNvPicPr preferRelativeResize="0"/>
          <p:nvPr/>
        </p:nvPicPr>
        <p:blipFill>
          <a:blip r:embed="rId3">
            <a:alphaModFix/>
          </a:blip>
          <a:stretch>
            <a:fillRect/>
          </a:stretch>
        </p:blipFill>
        <p:spPr>
          <a:xfrm>
            <a:off x="5551425" y="1200150"/>
            <a:ext cx="2699150" cy="1920976"/>
          </a:xfrm>
          <a:prstGeom prst="rect">
            <a:avLst/>
          </a:prstGeom>
          <a:noFill/>
          <a:ln>
            <a:noFill/>
          </a:ln>
        </p:spPr>
      </p:pic>
      <p:pic>
        <p:nvPicPr>
          <p:cNvPr id="206" name="Google Shape;206;p23"/>
          <p:cNvPicPr preferRelativeResize="0"/>
          <p:nvPr/>
        </p:nvPicPr>
        <p:blipFill>
          <a:blip r:embed="rId4">
            <a:alphaModFix/>
          </a:blip>
          <a:stretch>
            <a:fillRect/>
          </a:stretch>
        </p:blipFill>
        <p:spPr>
          <a:xfrm>
            <a:off x="5345650" y="3121125"/>
            <a:ext cx="3628974" cy="1350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4"/>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3000"/>
              <a:t>Arquitectura </a:t>
            </a:r>
            <a:endParaRPr sz="3000"/>
          </a:p>
          <a:p>
            <a:pPr indent="0" lvl="0" marL="0" rtl="0" algn="l">
              <a:spcBef>
                <a:spcPts val="0"/>
              </a:spcBef>
              <a:spcAft>
                <a:spcPts val="0"/>
              </a:spcAft>
              <a:buNone/>
            </a:pPr>
            <a:r>
              <a:rPr lang="en-US" sz="3000"/>
              <a:t>{Protocolos utilizado WS}</a:t>
            </a:r>
            <a:endParaRPr sz="3000"/>
          </a:p>
        </p:txBody>
      </p:sp>
      <p:sp>
        <p:nvSpPr>
          <p:cNvPr id="212" name="Google Shape;212;p24"/>
          <p:cNvSpPr txBox="1"/>
          <p:nvPr>
            <p:ph idx="1" type="body"/>
          </p:nvPr>
        </p:nvSpPr>
        <p:spPr>
          <a:xfrm>
            <a:off x="457200" y="1200150"/>
            <a:ext cx="8311200" cy="3725700"/>
          </a:xfrm>
          <a:prstGeom prst="rect">
            <a:avLst/>
          </a:prstGeom>
        </p:spPr>
        <p:txBody>
          <a:bodyPr anchorCtr="0" anchor="t" bIns="34275" lIns="68575" spcFirstLastPara="1" rIns="68575" wrap="square" tIns="34275">
            <a:normAutofit lnSpcReduction="20000"/>
          </a:bodyPr>
          <a:lstStyle/>
          <a:p>
            <a:pPr indent="-390525" lvl="0" marL="457200" rtl="0" algn="l">
              <a:spcBef>
                <a:spcPts val="800"/>
              </a:spcBef>
              <a:spcAft>
                <a:spcPts val="0"/>
              </a:spcAft>
              <a:buSzPts val="2550"/>
              <a:buChar char="•"/>
            </a:pPr>
            <a:r>
              <a:rPr lang="en-US" sz="2550"/>
              <a:t>Web Services HTTP  ( POST / GET ) permite enviar datos de un lado a otro en la web.</a:t>
            </a:r>
            <a:endParaRPr sz="2550"/>
          </a:p>
          <a:p>
            <a:pPr indent="-390525" lvl="0" marL="457200" rtl="0" algn="l">
              <a:spcBef>
                <a:spcPts val="800"/>
              </a:spcBef>
              <a:spcAft>
                <a:spcPts val="0"/>
              </a:spcAft>
              <a:buSzPts val="2550"/>
              <a:buChar char="•"/>
            </a:pPr>
            <a:r>
              <a:rPr lang="en-US" sz="2550"/>
              <a:t>A diferencia de MQTT, estos servicios permiten leer datos históricos desde 2013.</a:t>
            </a:r>
            <a:endParaRPr sz="2550"/>
          </a:p>
          <a:p>
            <a:pPr indent="0" lvl="0" marL="0" rtl="0" algn="l">
              <a:spcBef>
                <a:spcPts val="800"/>
              </a:spcBef>
              <a:spcAft>
                <a:spcPts val="0"/>
              </a:spcAft>
              <a:buNone/>
            </a:pPr>
            <a:r>
              <a:rPr lang="en-US" sz="1400"/>
              <a:t>https://niveldelmar.snam.cl/apps/src/ws/wsgateway.php?wsname=getData&amp;idcanal=bgan&amp;idestacion=toco&amp;period=1</a:t>
            </a:r>
            <a:endParaRPr sz="1400"/>
          </a:p>
          <a:p>
            <a:pPr indent="0" lvl="0" marL="0" rtl="0" algn="l">
              <a:spcBef>
                <a:spcPts val="800"/>
              </a:spcBef>
              <a:spcAft>
                <a:spcPts val="0"/>
              </a:spcAft>
              <a:buNone/>
            </a:pPr>
            <a:r>
              <a:t/>
            </a:r>
            <a:endParaRPr sz="1600"/>
          </a:p>
          <a:p>
            <a:pPr indent="0" lvl="0" marL="0" rtl="0" algn="l">
              <a:spcBef>
                <a:spcPts val="800"/>
              </a:spcBef>
              <a:spcAft>
                <a:spcPts val="0"/>
              </a:spcAft>
              <a:buNone/>
            </a:pPr>
            <a:r>
              <a:t/>
            </a:r>
            <a:endParaRPr sz="1400"/>
          </a:p>
          <a:p>
            <a:pPr indent="0" lvl="0" marL="0" rtl="0" algn="l">
              <a:spcBef>
                <a:spcPts val="800"/>
              </a:spcBef>
              <a:spcAft>
                <a:spcPts val="0"/>
              </a:spcAft>
              <a:buNone/>
            </a:pPr>
            <a:r>
              <a:t/>
            </a:r>
            <a:endParaRPr sz="1400"/>
          </a:p>
          <a:p>
            <a:pPr indent="0" lvl="0" marL="457200" rtl="0" algn="l">
              <a:spcBef>
                <a:spcPts val="800"/>
              </a:spcBef>
              <a:spcAft>
                <a:spcPts val="0"/>
              </a:spcAft>
              <a:buNone/>
            </a:pPr>
            <a:r>
              <a:t/>
            </a:r>
            <a:endParaRPr sz="1400"/>
          </a:p>
          <a:p>
            <a:pPr indent="0" lvl="0" marL="457200" rtl="0" algn="l">
              <a:spcBef>
                <a:spcPts val="800"/>
              </a:spcBef>
              <a:spcAft>
                <a:spcPts val="0"/>
              </a:spcAft>
              <a:buNone/>
            </a:pPr>
            <a:r>
              <a:t/>
            </a:r>
            <a:endParaRPr sz="1400"/>
          </a:p>
        </p:txBody>
      </p:sp>
      <p:pic>
        <p:nvPicPr>
          <p:cNvPr id="213" name="Google Shape;213;p24"/>
          <p:cNvPicPr preferRelativeResize="0"/>
          <p:nvPr/>
        </p:nvPicPr>
        <p:blipFill>
          <a:blip r:embed="rId3">
            <a:alphaModFix/>
          </a:blip>
          <a:stretch>
            <a:fillRect/>
          </a:stretch>
        </p:blipFill>
        <p:spPr>
          <a:xfrm>
            <a:off x="3094250" y="2941000"/>
            <a:ext cx="2579900" cy="1415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5"/>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US"/>
              <a:t>Arquitectura { Porque MQTT ?}</a:t>
            </a:r>
            <a:endParaRPr/>
          </a:p>
        </p:txBody>
      </p:sp>
      <p:sp>
        <p:nvSpPr>
          <p:cNvPr id="219" name="Google Shape;219;p25"/>
          <p:cNvSpPr txBox="1"/>
          <p:nvPr>
            <p:ph idx="1" type="body"/>
          </p:nvPr>
        </p:nvSpPr>
        <p:spPr>
          <a:xfrm>
            <a:off x="457200" y="1200150"/>
            <a:ext cx="8229600" cy="37257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US" sz="1800"/>
              <a:t>Ventajas</a:t>
            </a:r>
            <a:endParaRPr sz="1800"/>
          </a:p>
          <a:p>
            <a:pPr indent="-342900" lvl="1" marL="914400" rtl="0" algn="l">
              <a:spcBef>
                <a:spcPts val="400"/>
              </a:spcBef>
              <a:spcAft>
                <a:spcPts val="0"/>
              </a:spcAft>
              <a:buSzPts val="1800"/>
              <a:buFont typeface="Courier Prime"/>
              <a:buChar char="•"/>
            </a:pPr>
            <a:r>
              <a:rPr lang="en-US">
                <a:latin typeface="Courier Prime"/>
                <a:ea typeface="Courier Prime"/>
                <a:cs typeface="Courier Prime"/>
                <a:sym typeface="Courier Prime"/>
              </a:rPr>
              <a:t>Bajo uso de la red, debido a la minimización de los paquetes de datos</a:t>
            </a:r>
            <a:endParaRPr>
              <a:latin typeface="Courier Prime"/>
              <a:ea typeface="Courier Prime"/>
              <a:cs typeface="Courier Prime"/>
              <a:sym typeface="Courier Prime"/>
            </a:endParaRPr>
          </a:p>
          <a:p>
            <a:pPr indent="-342900" lvl="1" marL="914400" rtl="0" algn="l">
              <a:spcBef>
                <a:spcPts val="400"/>
              </a:spcBef>
              <a:spcAft>
                <a:spcPts val="0"/>
              </a:spcAft>
              <a:buSzPts val="1800"/>
              <a:buFont typeface="Courier Prime"/>
              <a:buChar char="•"/>
            </a:pPr>
            <a:r>
              <a:rPr lang="en-US">
                <a:latin typeface="Courier Prime"/>
                <a:ea typeface="Courier Prime"/>
                <a:cs typeface="Courier Prime"/>
                <a:sym typeface="Courier Prime"/>
              </a:rPr>
              <a:t>Reducción del ancho de banda de la red</a:t>
            </a:r>
            <a:endParaRPr>
              <a:latin typeface="Courier Prime"/>
              <a:ea typeface="Courier Prime"/>
              <a:cs typeface="Courier Prime"/>
              <a:sym typeface="Courier Prime"/>
            </a:endParaRPr>
          </a:p>
          <a:p>
            <a:pPr indent="-342900" lvl="1" marL="914400" rtl="0" algn="l">
              <a:spcBef>
                <a:spcPts val="400"/>
              </a:spcBef>
              <a:spcAft>
                <a:spcPts val="0"/>
              </a:spcAft>
              <a:buSzPts val="1800"/>
              <a:buFont typeface="Courier Prime"/>
              <a:buChar char="•"/>
            </a:pPr>
            <a:r>
              <a:rPr lang="en-US">
                <a:latin typeface="Courier Prime"/>
                <a:ea typeface="Courier Prime"/>
                <a:cs typeface="Courier Prime"/>
                <a:sym typeface="Courier Prime"/>
              </a:rPr>
              <a:t>Transmisión de datos eficiente y rápida de implementar debido a que es un protocolo ligero</a:t>
            </a:r>
            <a:endParaRPr>
              <a:latin typeface="Courier Prime"/>
              <a:ea typeface="Courier Prime"/>
              <a:cs typeface="Courier Prime"/>
              <a:sym typeface="Courier Prime"/>
            </a:endParaRPr>
          </a:p>
          <a:p>
            <a:pPr indent="-342900" lvl="1" marL="914400" rtl="0" algn="l">
              <a:spcBef>
                <a:spcPts val="400"/>
              </a:spcBef>
              <a:spcAft>
                <a:spcPts val="0"/>
              </a:spcAft>
              <a:buSzPts val="1800"/>
              <a:buFont typeface="Courier Prime"/>
              <a:buChar char="•"/>
            </a:pPr>
            <a:r>
              <a:rPr lang="en-US">
                <a:latin typeface="Courier Prime"/>
                <a:ea typeface="Courier Prime"/>
                <a:cs typeface="Courier Prime"/>
                <a:sym typeface="Courier Prime"/>
              </a:rPr>
              <a:t>Distribución eficiente de los datos</a:t>
            </a:r>
            <a:endParaRPr>
              <a:latin typeface="Courier Prime"/>
              <a:ea typeface="Courier Prime"/>
              <a:cs typeface="Courier Prime"/>
              <a:sym typeface="Courier Prime"/>
            </a:endParaRPr>
          </a:p>
          <a:p>
            <a:pPr indent="-342900" lvl="1" marL="914400" rtl="0" algn="l">
              <a:spcBef>
                <a:spcPts val="400"/>
              </a:spcBef>
              <a:spcAft>
                <a:spcPts val="0"/>
              </a:spcAft>
              <a:buSzPts val="1800"/>
              <a:buFont typeface="Courier Prime"/>
              <a:buChar char="•"/>
            </a:pPr>
            <a:r>
              <a:rPr lang="en-US">
                <a:latin typeface="Courier Prime"/>
                <a:ea typeface="Courier Prime"/>
                <a:cs typeface="Courier Prime"/>
                <a:sym typeface="Courier Prime"/>
              </a:rPr>
              <a:t>Uso de pequeñas cantidades de energía, lo que es bueno para los dispositivos conectados</a:t>
            </a:r>
            <a:endParaRPr>
              <a:latin typeface="Courier Prime"/>
              <a:ea typeface="Courier Prime"/>
              <a:cs typeface="Courier Prime"/>
              <a:sym typeface="Courier Prime"/>
            </a:endParaRPr>
          </a:p>
          <a:p>
            <a:pPr indent="-342900" lvl="1" marL="914400" rtl="0" algn="l">
              <a:spcBef>
                <a:spcPts val="400"/>
              </a:spcBef>
              <a:spcAft>
                <a:spcPts val="0"/>
              </a:spcAft>
              <a:buSzPts val="1800"/>
              <a:buFont typeface="Courier Prime"/>
              <a:buChar char="•"/>
            </a:pPr>
            <a:r>
              <a:rPr lang="en-US">
                <a:latin typeface="Courier Prime"/>
                <a:ea typeface="Courier Prime"/>
                <a:cs typeface="Courier Prime"/>
                <a:sym typeface="Courier Prime"/>
              </a:rPr>
              <a:t>Implementación exitosa de la teledetección y el control</a:t>
            </a:r>
            <a:endParaRPr>
              <a:latin typeface="Courier Prime"/>
              <a:ea typeface="Courier Prime"/>
              <a:cs typeface="Courier Prime"/>
              <a:sym typeface="Courier Prime"/>
            </a:endParaRPr>
          </a:p>
          <a:p>
            <a:pPr indent="-342900" lvl="1" marL="914400" rtl="0" algn="l">
              <a:spcBef>
                <a:spcPts val="400"/>
              </a:spcBef>
              <a:spcAft>
                <a:spcPts val="0"/>
              </a:spcAft>
              <a:buSzPts val="1800"/>
              <a:buFont typeface="Courier Prime"/>
              <a:buChar char="•"/>
            </a:pPr>
            <a:r>
              <a:rPr lang="en-US">
                <a:latin typeface="Courier Prime"/>
                <a:ea typeface="Courier Prime"/>
                <a:cs typeface="Courier Prime"/>
                <a:sym typeface="Courier Prime"/>
              </a:rPr>
              <a:t>Entrega de mensajes rápida y eficiente</a:t>
            </a:r>
            <a:endParaRPr>
              <a:latin typeface="Courier Prime"/>
              <a:ea typeface="Courier Prime"/>
              <a:cs typeface="Courier Prime"/>
              <a:sym typeface="Courier Prime"/>
            </a:endParaRPr>
          </a:p>
          <a:p>
            <a:pPr indent="0" lvl="0" marL="0" rtl="0" algn="l">
              <a:spcBef>
                <a:spcPts val="800"/>
              </a:spcBef>
              <a:spcAft>
                <a:spcPts val="0"/>
              </a:spcAft>
              <a:buNone/>
            </a:pPr>
            <a:r>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6"/>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a:t>Arquitectura { Porque MQTT ?}</a:t>
            </a:r>
            <a:endParaRPr/>
          </a:p>
        </p:txBody>
      </p:sp>
      <p:sp>
        <p:nvSpPr>
          <p:cNvPr id="225" name="Google Shape;225;p26"/>
          <p:cNvSpPr txBox="1"/>
          <p:nvPr>
            <p:ph idx="1" type="body"/>
          </p:nvPr>
        </p:nvSpPr>
        <p:spPr>
          <a:xfrm>
            <a:off x="457200" y="1200150"/>
            <a:ext cx="4751700" cy="3725700"/>
          </a:xfrm>
          <a:prstGeom prst="rect">
            <a:avLst/>
          </a:prstGeom>
        </p:spPr>
        <p:txBody>
          <a:bodyPr anchorCtr="0" anchor="t" bIns="34275" lIns="68575" spcFirstLastPara="1" rIns="68575" wrap="square" tIns="34275">
            <a:normAutofit fontScale="25000" lnSpcReduction="20000"/>
          </a:bodyPr>
          <a:lstStyle/>
          <a:p>
            <a:pPr indent="-342900" lvl="0" marL="457200" rtl="0" algn="l">
              <a:spcBef>
                <a:spcPts val="800"/>
              </a:spcBef>
              <a:spcAft>
                <a:spcPts val="0"/>
              </a:spcAft>
              <a:buSzPct val="100000"/>
              <a:buChar char="•"/>
            </a:pPr>
            <a:r>
              <a:rPr lang="en-US" sz="7200"/>
              <a:t>Desventajas</a:t>
            </a:r>
            <a:endParaRPr sz="7200"/>
          </a:p>
          <a:p>
            <a:pPr indent="-317500" lvl="1" marL="914400" rtl="0" algn="l">
              <a:spcBef>
                <a:spcPts val="400"/>
              </a:spcBef>
              <a:spcAft>
                <a:spcPts val="0"/>
              </a:spcAft>
              <a:buSzPct val="100000"/>
              <a:buFont typeface="Courier Prime"/>
              <a:buChar char="•"/>
            </a:pPr>
            <a:r>
              <a:rPr lang="en-US" sz="5600">
                <a:latin typeface="Courier Prime"/>
                <a:ea typeface="Courier Prime"/>
                <a:cs typeface="Courier Prime"/>
                <a:sym typeface="Courier Prime"/>
              </a:rPr>
              <a:t>Tiene algunas dificultades para crear una red MQTT globalmente escalable.</a:t>
            </a:r>
            <a:endParaRPr sz="5600">
              <a:latin typeface="Courier Prime"/>
              <a:ea typeface="Courier Prime"/>
              <a:cs typeface="Courier Prime"/>
              <a:sym typeface="Courier Prime"/>
            </a:endParaRPr>
          </a:p>
          <a:p>
            <a:pPr indent="-317500" lvl="1" marL="914400" rtl="0" algn="l">
              <a:spcBef>
                <a:spcPts val="400"/>
              </a:spcBef>
              <a:spcAft>
                <a:spcPts val="0"/>
              </a:spcAft>
              <a:buSzPct val="100000"/>
              <a:buFont typeface="Courier Prime"/>
              <a:buChar char="•"/>
            </a:pPr>
            <a:r>
              <a:rPr lang="en-US" sz="5600">
                <a:latin typeface="Courier Prime"/>
                <a:ea typeface="Courier Prime"/>
                <a:cs typeface="Courier Prime"/>
                <a:sym typeface="Courier Prime"/>
              </a:rPr>
              <a:t>MQTT no está encriptado. En su lugar, utiliza TLS/SSL para el cifrado de seguridad.</a:t>
            </a:r>
            <a:endParaRPr sz="5600">
              <a:latin typeface="Courier Prime"/>
              <a:ea typeface="Courier Prime"/>
              <a:cs typeface="Courier Prime"/>
              <a:sym typeface="Courier Prime"/>
            </a:endParaRPr>
          </a:p>
          <a:p>
            <a:pPr indent="-342900" lvl="0" marL="457200" rtl="0" algn="l">
              <a:spcBef>
                <a:spcPts val="800"/>
              </a:spcBef>
              <a:spcAft>
                <a:spcPts val="0"/>
              </a:spcAft>
              <a:buSzPct val="100000"/>
              <a:buChar char="•"/>
            </a:pPr>
            <a:r>
              <a:rPr lang="en-US" sz="7200"/>
              <a:t>Estas desventajas han sido resuelto por Amazon Web Services IoT mediante la “</a:t>
            </a:r>
            <a:r>
              <a:rPr b="1" lang="en-US" sz="7200"/>
              <a:t>securitización</a:t>
            </a:r>
            <a:r>
              <a:rPr lang="en-US" sz="7200"/>
              <a:t>” utilizando</a:t>
            </a:r>
            <a:endParaRPr sz="7200">
              <a:solidFill>
                <a:schemeClr val="dk2"/>
              </a:solidFill>
            </a:endParaRPr>
          </a:p>
          <a:p>
            <a:pPr indent="-317500" lvl="1" marL="914400" marR="0" rtl="0" algn="l">
              <a:lnSpc>
                <a:spcPct val="90000"/>
              </a:lnSpc>
              <a:spcBef>
                <a:spcPts val="400"/>
              </a:spcBef>
              <a:spcAft>
                <a:spcPts val="0"/>
              </a:spcAft>
              <a:buSzPct val="100000"/>
              <a:buFont typeface="Courier Prime"/>
              <a:buChar char="•"/>
            </a:pPr>
            <a:r>
              <a:rPr lang="en-US" sz="5600">
                <a:latin typeface="Courier Prime"/>
                <a:ea typeface="Courier Prime"/>
                <a:cs typeface="Courier Prime"/>
                <a:sym typeface="Courier Prime"/>
              </a:rPr>
              <a:t>IAM Roles: Para </a:t>
            </a:r>
            <a:r>
              <a:rPr lang="en-US" sz="5600"/>
              <a:t>leer / escribir en uno o más tópicos ( estaciones ) de interés.</a:t>
            </a:r>
            <a:endParaRPr sz="5600">
              <a:latin typeface="Courier Prime"/>
              <a:ea typeface="Courier Prime"/>
              <a:cs typeface="Courier Prime"/>
              <a:sym typeface="Courier Prime"/>
            </a:endParaRPr>
          </a:p>
          <a:p>
            <a:pPr indent="-317500" lvl="1" marL="914400" marR="0" rtl="0" algn="l">
              <a:lnSpc>
                <a:spcPct val="90000"/>
              </a:lnSpc>
              <a:spcBef>
                <a:spcPts val="400"/>
              </a:spcBef>
              <a:spcAft>
                <a:spcPts val="0"/>
              </a:spcAft>
              <a:buSzPct val="100000"/>
              <a:buFont typeface="Courier Prime"/>
              <a:buChar char="•"/>
            </a:pPr>
            <a:r>
              <a:rPr lang="en-US" sz="5600">
                <a:latin typeface="Courier Prime"/>
                <a:ea typeface="Courier Prime"/>
                <a:cs typeface="Courier Prime"/>
                <a:sym typeface="Courier Prime"/>
              </a:rPr>
              <a:t>IAM Políticas</a:t>
            </a:r>
            <a:r>
              <a:rPr lang="en-US" sz="5600"/>
              <a:t> de acceso.</a:t>
            </a:r>
            <a:endParaRPr sz="5600">
              <a:latin typeface="Courier Prime"/>
              <a:ea typeface="Courier Prime"/>
              <a:cs typeface="Courier Prime"/>
              <a:sym typeface="Courier Prime"/>
            </a:endParaRPr>
          </a:p>
          <a:p>
            <a:pPr indent="-317500" lvl="1" marL="914400" marR="0" rtl="0" algn="l">
              <a:lnSpc>
                <a:spcPct val="90000"/>
              </a:lnSpc>
              <a:spcBef>
                <a:spcPts val="400"/>
              </a:spcBef>
              <a:spcAft>
                <a:spcPts val="0"/>
              </a:spcAft>
              <a:buSzPct val="100000"/>
              <a:buFont typeface="Courier Prime"/>
              <a:buChar char="•"/>
            </a:pPr>
            <a:r>
              <a:rPr lang="en-US" sz="5600">
                <a:latin typeface="Courier Prime"/>
                <a:ea typeface="Courier Prime"/>
                <a:cs typeface="Courier Prime"/>
                <a:sym typeface="Courier Prime"/>
              </a:rPr>
              <a:t>Credenciales de Seguridad AWS con certificados X.509</a:t>
            </a:r>
            <a:endParaRPr sz="7200">
              <a:latin typeface="Courier Prime"/>
              <a:ea typeface="Courier Prime"/>
              <a:cs typeface="Courier Prime"/>
              <a:sym typeface="Courier Prime"/>
            </a:endParaRPr>
          </a:p>
          <a:p>
            <a:pPr indent="0" lvl="0" marL="0" rtl="0" algn="l">
              <a:spcBef>
                <a:spcPts val="800"/>
              </a:spcBef>
              <a:spcAft>
                <a:spcPts val="0"/>
              </a:spcAft>
              <a:buNone/>
            </a:pPr>
            <a:r>
              <a:t/>
            </a:r>
            <a:endParaRPr sz="3750"/>
          </a:p>
          <a:p>
            <a:pPr indent="0" lvl="0" marL="0" rtl="0" algn="l">
              <a:spcBef>
                <a:spcPts val="800"/>
              </a:spcBef>
              <a:spcAft>
                <a:spcPts val="0"/>
              </a:spcAft>
              <a:buNone/>
            </a:pPr>
            <a:r>
              <a:t/>
            </a:r>
            <a:endParaRPr sz="1800"/>
          </a:p>
          <a:p>
            <a:pPr indent="0" lvl="0" marL="0" rtl="0" algn="l">
              <a:spcBef>
                <a:spcPts val="800"/>
              </a:spcBef>
              <a:spcAft>
                <a:spcPts val="0"/>
              </a:spcAft>
              <a:buNone/>
            </a:pPr>
            <a:r>
              <a:t/>
            </a:r>
            <a:endParaRPr sz="1800"/>
          </a:p>
          <a:p>
            <a:pPr indent="0" lvl="0" marL="0" rtl="0" algn="l">
              <a:spcBef>
                <a:spcPts val="800"/>
              </a:spcBef>
              <a:spcAft>
                <a:spcPts val="0"/>
              </a:spcAft>
              <a:buNone/>
            </a:pPr>
            <a:r>
              <a:t/>
            </a:r>
            <a:endParaRPr sz="1800"/>
          </a:p>
          <a:p>
            <a:pPr indent="0" lvl="0" marL="0" rtl="0" algn="l">
              <a:spcBef>
                <a:spcPts val="800"/>
              </a:spcBef>
              <a:spcAft>
                <a:spcPts val="0"/>
              </a:spcAft>
              <a:buNone/>
            </a:pPr>
            <a:r>
              <a:t/>
            </a:r>
            <a:endParaRPr sz="1800"/>
          </a:p>
          <a:p>
            <a:pPr indent="0" lvl="0" marL="0" rtl="0" algn="l">
              <a:spcBef>
                <a:spcPts val="800"/>
              </a:spcBef>
              <a:spcAft>
                <a:spcPts val="0"/>
              </a:spcAft>
              <a:buNone/>
            </a:pPr>
            <a:r>
              <a:t/>
            </a:r>
            <a:endParaRPr sz="1400"/>
          </a:p>
        </p:txBody>
      </p:sp>
      <p:pic>
        <p:nvPicPr>
          <p:cNvPr id="226" name="Google Shape;226;p26"/>
          <p:cNvPicPr preferRelativeResize="0"/>
          <p:nvPr/>
        </p:nvPicPr>
        <p:blipFill>
          <a:blip r:embed="rId3">
            <a:alphaModFix/>
          </a:blip>
          <a:stretch>
            <a:fillRect/>
          </a:stretch>
        </p:blipFill>
        <p:spPr>
          <a:xfrm>
            <a:off x="6052450" y="1472275"/>
            <a:ext cx="2405750" cy="2405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7"/>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a:t>Arquitectura {Diagrama de Bloques}</a:t>
            </a:r>
            <a:endParaRPr/>
          </a:p>
        </p:txBody>
      </p:sp>
      <p:pic>
        <p:nvPicPr>
          <p:cNvPr id="232" name="Google Shape;232;p27"/>
          <p:cNvPicPr preferRelativeResize="0"/>
          <p:nvPr/>
        </p:nvPicPr>
        <p:blipFill>
          <a:blip r:embed="rId3">
            <a:alphaModFix/>
          </a:blip>
          <a:stretch>
            <a:fillRect/>
          </a:stretch>
        </p:blipFill>
        <p:spPr>
          <a:xfrm>
            <a:off x="759775" y="3968500"/>
            <a:ext cx="1047050" cy="903500"/>
          </a:xfrm>
          <a:prstGeom prst="rect">
            <a:avLst/>
          </a:prstGeom>
          <a:noFill/>
          <a:ln>
            <a:noFill/>
          </a:ln>
        </p:spPr>
      </p:pic>
      <p:sp>
        <p:nvSpPr>
          <p:cNvPr id="233" name="Google Shape;233;p27"/>
          <p:cNvSpPr txBox="1"/>
          <p:nvPr/>
        </p:nvSpPr>
        <p:spPr>
          <a:xfrm>
            <a:off x="365650" y="4800600"/>
            <a:ext cx="191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solidFill>
                  <a:srgbClr val="666666"/>
                </a:solidFill>
                <a:latin typeface="Courier Prime"/>
                <a:ea typeface="Courier Prime"/>
                <a:cs typeface="Courier Prime"/>
                <a:sym typeface="Courier Prime"/>
              </a:rPr>
              <a:t>Estación Nivel del Mar</a:t>
            </a:r>
            <a:endParaRPr b="1" sz="1000">
              <a:solidFill>
                <a:srgbClr val="666666"/>
              </a:solidFill>
              <a:latin typeface="Courier Prime"/>
              <a:ea typeface="Courier Prime"/>
              <a:cs typeface="Courier Prime"/>
              <a:sym typeface="Courier Prime"/>
            </a:endParaRPr>
          </a:p>
        </p:txBody>
      </p:sp>
      <p:pic>
        <p:nvPicPr>
          <p:cNvPr id="234" name="Google Shape;234;p27"/>
          <p:cNvPicPr preferRelativeResize="0"/>
          <p:nvPr/>
        </p:nvPicPr>
        <p:blipFill>
          <a:blip r:embed="rId4">
            <a:alphaModFix/>
          </a:blip>
          <a:stretch>
            <a:fillRect/>
          </a:stretch>
        </p:blipFill>
        <p:spPr>
          <a:xfrm>
            <a:off x="277300" y="3021600"/>
            <a:ext cx="609476" cy="614824"/>
          </a:xfrm>
          <a:prstGeom prst="rect">
            <a:avLst/>
          </a:prstGeom>
          <a:noFill/>
          <a:ln cap="flat" cmpd="sng" w="9525">
            <a:solidFill>
              <a:srgbClr val="999999"/>
            </a:solidFill>
            <a:prstDash val="solid"/>
            <a:round/>
            <a:headEnd len="sm" w="sm" type="none"/>
            <a:tailEnd len="sm" w="sm" type="none"/>
          </a:ln>
        </p:spPr>
      </p:pic>
      <p:pic>
        <p:nvPicPr>
          <p:cNvPr id="235" name="Google Shape;235;p27"/>
          <p:cNvPicPr preferRelativeResize="0"/>
          <p:nvPr/>
        </p:nvPicPr>
        <p:blipFill>
          <a:blip r:embed="rId5">
            <a:alphaModFix/>
          </a:blip>
          <a:stretch>
            <a:fillRect/>
          </a:stretch>
        </p:blipFill>
        <p:spPr>
          <a:xfrm>
            <a:off x="1669574" y="3021600"/>
            <a:ext cx="609475" cy="614825"/>
          </a:xfrm>
          <a:prstGeom prst="rect">
            <a:avLst/>
          </a:prstGeom>
          <a:noFill/>
          <a:ln cap="flat" cmpd="sng" w="9525">
            <a:solidFill>
              <a:schemeClr val="dk2"/>
            </a:solidFill>
            <a:prstDash val="solid"/>
            <a:round/>
            <a:headEnd len="sm" w="sm" type="none"/>
            <a:tailEnd len="sm" w="sm" type="none"/>
          </a:ln>
        </p:spPr>
      </p:pic>
      <p:pic>
        <p:nvPicPr>
          <p:cNvPr id="236" name="Google Shape;236;p27"/>
          <p:cNvPicPr preferRelativeResize="0"/>
          <p:nvPr/>
        </p:nvPicPr>
        <p:blipFill>
          <a:blip r:embed="rId6">
            <a:alphaModFix/>
          </a:blip>
          <a:stretch>
            <a:fillRect/>
          </a:stretch>
        </p:blipFill>
        <p:spPr>
          <a:xfrm>
            <a:off x="998175" y="3021601"/>
            <a:ext cx="586668" cy="614825"/>
          </a:xfrm>
          <a:prstGeom prst="rect">
            <a:avLst/>
          </a:prstGeom>
          <a:noFill/>
          <a:ln cap="flat" cmpd="sng" w="9525">
            <a:solidFill>
              <a:schemeClr val="dk2"/>
            </a:solidFill>
            <a:prstDash val="solid"/>
            <a:round/>
            <a:headEnd len="sm" w="sm" type="none"/>
            <a:tailEnd len="sm" w="sm" type="none"/>
          </a:ln>
        </p:spPr>
      </p:pic>
      <p:sp>
        <p:nvSpPr>
          <p:cNvPr id="237" name="Google Shape;237;p27"/>
          <p:cNvSpPr/>
          <p:nvPr/>
        </p:nvSpPr>
        <p:spPr>
          <a:xfrm>
            <a:off x="4263600" y="2691900"/>
            <a:ext cx="4718100" cy="23658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b="1" lang="en-US"/>
              <a:t>SHOA</a:t>
            </a:r>
            <a:endParaRPr b="1"/>
          </a:p>
        </p:txBody>
      </p:sp>
      <p:pic>
        <p:nvPicPr>
          <p:cNvPr id="238" name="Google Shape;238;p27"/>
          <p:cNvPicPr preferRelativeResize="0"/>
          <p:nvPr/>
        </p:nvPicPr>
        <p:blipFill>
          <a:blip r:embed="rId5">
            <a:alphaModFix/>
          </a:blip>
          <a:stretch>
            <a:fillRect/>
          </a:stretch>
        </p:blipFill>
        <p:spPr>
          <a:xfrm>
            <a:off x="3301175" y="3646150"/>
            <a:ext cx="609475" cy="466125"/>
          </a:xfrm>
          <a:prstGeom prst="rect">
            <a:avLst/>
          </a:prstGeom>
          <a:noFill/>
          <a:ln cap="flat" cmpd="sng" w="9525">
            <a:solidFill>
              <a:schemeClr val="dk2"/>
            </a:solidFill>
            <a:prstDash val="solid"/>
            <a:round/>
            <a:headEnd len="sm" w="sm" type="none"/>
            <a:tailEnd len="sm" w="sm" type="none"/>
          </a:ln>
        </p:spPr>
      </p:pic>
      <p:pic>
        <p:nvPicPr>
          <p:cNvPr id="239" name="Google Shape;239;p27"/>
          <p:cNvPicPr preferRelativeResize="0"/>
          <p:nvPr/>
        </p:nvPicPr>
        <p:blipFill>
          <a:blip r:embed="rId6">
            <a:alphaModFix/>
          </a:blip>
          <a:stretch>
            <a:fillRect/>
          </a:stretch>
        </p:blipFill>
        <p:spPr>
          <a:xfrm>
            <a:off x="3294500" y="4168575"/>
            <a:ext cx="586675" cy="410700"/>
          </a:xfrm>
          <a:prstGeom prst="rect">
            <a:avLst/>
          </a:prstGeom>
          <a:noFill/>
          <a:ln cap="flat" cmpd="sng" w="9525">
            <a:solidFill>
              <a:schemeClr val="dk2"/>
            </a:solidFill>
            <a:prstDash val="solid"/>
            <a:round/>
            <a:headEnd len="sm" w="sm" type="none"/>
            <a:tailEnd len="sm" w="sm" type="none"/>
          </a:ln>
        </p:spPr>
      </p:pic>
      <p:sp>
        <p:nvSpPr>
          <p:cNvPr id="240" name="Google Shape;240;p27"/>
          <p:cNvSpPr/>
          <p:nvPr/>
        </p:nvSpPr>
        <p:spPr>
          <a:xfrm>
            <a:off x="2419538" y="2374103"/>
            <a:ext cx="1517700" cy="7329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Internet</a:t>
            </a:r>
            <a:endParaRPr/>
          </a:p>
        </p:txBody>
      </p:sp>
      <p:cxnSp>
        <p:nvCxnSpPr>
          <p:cNvPr id="241" name="Google Shape;241;p27"/>
          <p:cNvCxnSpPr>
            <a:stCxn id="234" idx="0"/>
            <a:endCxn id="240" idx="0"/>
          </p:cNvCxnSpPr>
          <p:nvPr/>
        </p:nvCxnSpPr>
        <p:spPr>
          <a:xfrm rot="-5400000">
            <a:off x="1362638" y="1959900"/>
            <a:ext cx="281100" cy="1842300"/>
          </a:xfrm>
          <a:prstGeom prst="bentConnector2">
            <a:avLst/>
          </a:prstGeom>
          <a:noFill/>
          <a:ln cap="flat" cmpd="sng" w="19050">
            <a:solidFill>
              <a:srgbClr val="0000FF"/>
            </a:solidFill>
            <a:prstDash val="solid"/>
            <a:round/>
            <a:headEnd len="med" w="med" type="none"/>
            <a:tailEnd len="med" w="med" type="triangle"/>
          </a:ln>
        </p:spPr>
      </p:cxnSp>
      <p:sp>
        <p:nvSpPr>
          <p:cNvPr id="242" name="Google Shape;242;p27"/>
          <p:cNvSpPr/>
          <p:nvPr/>
        </p:nvSpPr>
        <p:spPr>
          <a:xfrm>
            <a:off x="3274550" y="3331013"/>
            <a:ext cx="662700" cy="26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00"/>
              <a:t>Proveedor</a:t>
            </a:r>
            <a:endParaRPr b="1" sz="700"/>
          </a:p>
          <a:p>
            <a:pPr indent="0" lvl="0" marL="0" rtl="0" algn="ctr">
              <a:spcBef>
                <a:spcPts val="0"/>
              </a:spcBef>
              <a:spcAft>
                <a:spcPts val="0"/>
              </a:spcAft>
              <a:buNone/>
            </a:pPr>
            <a:r>
              <a:rPr b="1" lang="en-US" sz="700"/>
              <a:t>ISP</a:t>
            </a:r>
            <a:endParaRPr b="1" sz="700"/>
          </a:p>
        </p:txBody>
      </p:sp>
      <p:sp>
        <p:nvSpPr>
          <p:cNvPr id="243" name="Google Shape;243;p27"/>
          <p:cNvSpPr/>
          <p:nvPr/>
        </p:nvSpPr>
        <p:spPr>
          <a:xfrm>
            <a:off x="7368300" y="4081525"/>
            <a:ext cx="1461600" cy="41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t>savtec03.shoa.cl (10.100.10.102)</a:t>
            </a:r>
            <a:endParaRPr b="1" sz="800"/>
          </a:p>
          <a:p>
            <a:pPr indent="0" lvl="0" marL="0" rtl="0" algn="ctr">
              <a:spcBef>
                <a:spcPts val="0"/>
              </a:spcBef>
              <a:spcAft>
                <a:spcPts val="0"/>
              </a:spcAft>
              <a:buNone/>
            </a:pPr>
            <a:r>
              <a:rPr b="1" lang="en-US" sz="800"/>
              <a:t>DB MASTER 3</a:t>
            </a:r>
            <a:endParaRPr b="1" sz="800"/>
          </a:p>
        </p:txBody>
      </p:sp>
      <p:sp>
        <p:nvSpPr>
          <p:cNvPr id="244" name="Google Shape;244;p27"/>
          <p:cNvSpPr/>
          <p:nvPr/>
        </p:nvSpPr>
        <p:spPr>
          <a:xfrm>
            <a:off x="7368125" y="4575750"/>
            <a:ext cx="1461600" cy="36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t>savtec04.shoa.cl (10.100.10.103)</a:t>
            </a:r>
            <a:endParaRPr b="1" sz="800"/>
          </a:p>
          <a:p>
            <a:pPr indent="0" lvl="0" marL="0" rtl="0" algn="ctr">
              <a:spcBef>
                <a:spcPts val="0"/>
              </a:spcBef>
              <a:spcAft>
                <a:spcPts val="0"/>
              </a:spcAft>
              <a:buNone/>
            </a:pPr>
            <a:r>
              <a:rPr b="1" lang="en-US" sz="800"/>
              <a:t>DB MASTER 4</a:t>
            </a:r>
            <a:endParaRPr b="1" sz="800"/>
          </a:p>
        </p:txBody>
      </p:sp>
      <p:cxnSp>
        <p:nvCxnSpPr>
          <p:cNvPr id="245" name="Google Shape;245;p27"/>
          <p:cNvCxnSpPr>
            <a:stCxn id="243" idx="2"/>
            <a:endCxn id="244" idx="0"/>
          </p:cNvCxnSpPr>
          <p:nvPr/>
        </p:nvCxnSpPr>
        <p:spPr>
          <a:xfrm flipH="1">
            <a:off x="8098800" y="4492225"/>
            <a:ext cx="300" cy="83400"/>
          </a:xfrm>
          <a:prstGeom prst="straightConnector1">
            <a:avLst/>
          </a:prstGeom>
          <a:noFill/>
          <a:ln cap="flat" cmpd="sng" w="9525">
            <a:solidFill>
              <a:srgbClr val="0000FF"/>
            </a:solidFill>
            <a:prstDash val="solid"/>
            <a:round/>
            <a:headEnd len="med" w="med" type="none"/>
            <a:tailEnd len="med" w="med" type="triangle"/>
          </a:ln>
        </p:spPr>
      </p:cxnSp>
      <p:sp>
        <p:nvSpPr>
          <p:cNvPr id="246" name="Google Shape;246;p27"/>
          <p:cNvSpPr/>
          <p:nvPr/>
        </p:nvSpPr>
        <p:spPr>
          <a:xfrm>
            <a:off x="4495875" y="3708425"/>
            <a:ext cx="824100" cy="26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00"/>
              <a:t>GW-BGAN</a:t>
            </a:r>
            <a:endParaRPr b="1" sz="700"/>
          </a:p>
          <a:p>
            <a:pPr indent="0" lvl="0" marL="0" rtl="0" algn="ctr">
              <a:spcBef>
                <a:spcPts val="0"/>
              </a:spcBef>
              <a:spcAft>
                <a:spcPts val="0"/>
              </a:spcAft>
              <a:buClr>
                <a:schemeClr val="dk1"/>
              </a:buClr>
              <a:buSzPts val="1100"/>
              <a:buFont typeface="Arial"/>
              <a:buNone/>
            </a:pPr>
            <a:r>
              <a:rPr b="1" lang="en-US" sz="700">
                <a:solidFill>
                  <a:schemeClr val="dk1"/>
                </a:solidFill>
              </a:rPr>
              <a:t>(10.100.10.66)</a:t>
            </a:r>
            <a:endParaRPr b="1" sz="700"/>
          </a:p>
        </p:txBody>
      </p:sp>
      <p:sp>
        <p:nvSpPr>
          <p:cNvPr id="247" name="Google Shape;247;p27"/>
          <p:cNvSpPr/>
          <p:nvPr/>
        </p:nvSpPr>
        <p:spPr>
          <a:xfrm>
            <a:off x="4495825" y="4053200"/>
            <a:ext cx="824100" cy="23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p>
          <a:p>
            <a:pPr indent="0" lvl="0" marL="0" rtl="0" algn="ctr">
              <a:spcBef>
                <a:spcPts val="0"/>
              </a:spcBef>
              <a:spcAft>
                <a:spcPts val="0"/>
              </a:spcAft>
              <a:buNone/>
            </a:pPr>
            <a:r>
              <a:rPr b="1" lang="en-US" sz="700"/>
              <a:t>UBS-GOES</a:t>
            </a:r>
            <a:endParaRPr b="1" sz="700"/>
          </a:p>
          <a:p>
            <a:pPr indent="0" lvl="0" marL="0" rtl="0" algn="ctr">
              <a:spcBef>
                <a:spcPts val="0"/>
              </a:spcBef>
              <a:spcAft>
                <a:spcPts val="0"/>
              </a:spcAft>
              <a:buNone/>
            </a:pPr>
            <a:r>
              <a:rPr b="1" lang="en-US" sz="700"/>
              <a:t>(python script)</a:t>
            </a:r>
            <a:endParaRPr b="1" sz="700"/>
          </a:p>
          <a:p>
            <a:pPr indent="0" lvl="0" marL="0" rtl="0" algn="ctr">
              <a:spcBef>
                <a:spcPts val="0"/>
              </a:spcBef>
              <a:spcAft>
                <a:spcPts val="0"/>
              </a:spcAft>
              <a:buNone/>
            </a:pPr>
            <a:r>
              <a:t/>
            </a:r>
            <a:endParaRPr b="1" sz="700"/>
          </a:p>
        </p:txBody>
      </p:sp>
      <p:sp>
        <p:nvSpPr>
          <p:cNvPr id="248" name="Google Shape;248;p27"/>
          <p:cNvSpPr/>
          <p:nvPr/>
        </p:nvSpPr>
        <p:spPr>
          <a:xfrm>
            <a:off x="4495875" y="4339200"/>
            <a:ext cx="824100" cy="23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00"/>
              <a:t>GW-GTS</a:t>
            </a:r>
            <a:endParaRPr b="1" sz="700"/>
          </a:p>
          <a:p>
            <a:pPr indent="0" lvl="0" marL="0" rtl="0" algn="ctr">
              <a:spcBef>
                <a:spcPts val="0"/>
              </a:spcBef>
              <a:spcAft>
                <a:spcPts val="0"/>
              </a:spcAft>
              <a:buNone/>
            </a:pPr>
            <a:r>
              <a:rPr b="1" lang="en-US" sz="700"/>
              <a:t>(10.100.10.123)</a:t>
            </a:r>
            <a:endParaRPr b="1" sz="700"/>
          </a:p>
        </p:txBody>
      </p:sp>
      <p:sp>
        <p:nvSpPr>
          <p:cNvPr id="249" name="Google Shape;249;p27"/>
          <p:cNvSpPr/>
          <p:nvPr/>
        </p:nvSpPr>
        <p:spPr>
          <a:xfrm>
            <a:off x="159425" y="1222325"/>
            <a:ext cx="3650700" cy="8379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000">
                <a:latin typeface="Courier Prime"/>
                <a:ea typeface="Courier Prime"/>
                <a:cs typeface="Courier Prime"/>
                <a:sym typeface="Courier Prime"/>
              </a:rPr>
              <a:t>AMAZON WEB SERVICES (AWS)</a:t>
            </a:r>
            <a:endParaRPr b="1" sz="1000">
              <a:latin typeface="Courier Prime"/>
              <a:ea typeface="Courier Prime"/>
              <a:cs typeface="Courier Prime"/>
              <a:sym typeface="Courier Prime"/>
            </a:endParaRPr>
          </a:p>
          <a:p>
            <a:pPr indent="0" lvl="0" marL="0" rtl="0" algn="l">
              <a:spcBef>
                <a:spcPts val="0"/>
              </a:spcBef>
              <a:spcAft>
                <a:spcPts val="0"/>
              </a:spcAft>
              <a:buNone/>
            </a:pPr>
            <a:r>
              <a:t/>
            </a:r>
            <a:endParaRPr b="1"/>
          </a:p>
        </p:txBody>
      </p:sp>
      <p:cxnSp>
        <p:nvCxnSpPr>
          <p:cNvPr id="250" name="Google Shape;250;p27"/>
          <p:cNvCxnSpPr>
            <a:stCxn id="238" idx="3"/>
            <a:endCxn id="246" idx="1"/>
          </p:cNvCxnSpPr>
          <p:nvPr/>
        </p:nvCxnSpPr>
        <p:spPr>
          <a:xfrm flipH="1" rot="10800000">
            <a:off x="3910650" y="3842612"/>
            <a:ext cx="585300" cy="36600"/>
          </a:xfrm>
          <a:prstGeom prst="straightConnector1">
            <a:avLst/>
          </a:prstGeom>
          <a:noFill/>
          <a:ln cap="flat" cmpd="sng" w="19050">
            <a:solidFill>
              <a:srgbClr val="0000FF"/>
            </a:solidFill>
            <a:prstDash val="solid"/>
            <a:round/>
            <a:headEnd len="med" w="med" type="none"/>
            <a:tailEnd len="med" w="med" type="triangle"/>
          </a:ln>
        </p:spPr>
      </p:cxnSp>
      <p:cxnSp>
        <p:nvCxnSpPr>
          <p:cNvPr id="251" name="Google Shape;251;p27"/>
          <p:cNvCxnSpPr>
            <a:stCxn id="239" idx="3"/>
            <a:endCxn id="247" idx="1"/>
          </p:cNvCxnSpPr>
          <p:nvPr/>
        </p:nvCxnSpPr>
        <p:spPr>
          <a:xfrm flipH="1" rot="10800000">
            <a:off x="3881175" y="4169625"/>
            <a:ext cx="614700" cy="204300"/>
          </a:xfrm>
          <a:prstGeom prst="straightConnector1">
            <a:avLst/>
          </a:prstGeom>
          <a:noFill/>
          <a:ln cap="flat" cmpd="sng" w="19050">
            <a:solidFill>
              <a:srgbClr val="0000FF"/>
            </a:solidFill>
            <a:prstDash val="solid"/>
            <a:round/>
            <a:headEnd len="med" w="med" type="none"/>
            <a:tailEnd len="med" w="med" type="triangle"/>
          </a:ln>
        </p:spPr>
      </p:cxnSp>
      <p:cxnSp>
        <p:nvCxnSpPr>
          <p:cNvPr id="252" name="Google Shape;252;p27"/>
          <p:cNvCxnSpPr>
            <a:stCxn id="253" idx="3"/>
            <a:endCxn id="248" idx="1"/>
          </p:cNvCxnSpPr>
          <p:nvPr/>
        </p:nvCxnSpPr>
        <p:spPr>
          <a:xfrm flipH="1" rot="10800000">
            <a:off x="3791150" y="4455750"/>
            <a:ext cx="704700" cy="404400"/>
          </a:xfrm>
          <a:prstGeom prst="straightConnector1">
            <a:avLst/>
          </a:prstGeom>
          <a:noFill/>
          <a:ln cap="flat" cmpd="sng" w="19050">
            <a:solidFill>
              <a:srgbClr val="0000FF"/>
            </a:solidFill>
            <a:prstDash val="solid"/>
            <a:round/>
            <a:headEnd len="med" w="med" type="none"/>
            <a:tailEnd len="med" w="med" type="triangle"/>
          </a:ln>
        </p:spPr>
      </p:cxnSp>
      <p:sp>
        <p:nvSpPr>
          <p:cNvPr id="254" name="Google Shape;254;p27"/>
          <p:cNvSpPr/>
          <p:nvPr/>
        </p:nvSpPr>
        <p:spPr>
          <a:xfrm>
            <a:off x="2228300" y="1519600"/>
            <a:ext cx="1377600" cy="46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600">
                <a:latin typeface="Courier Prime"/>
                <a:ea typeface="Courier Prime"/>
                <a:cs typeface="Courier Prime"/>
                <a:sym typeface="Courier Prime"/>
              </a:rPr>
              <a:t>niveldelmar.nsam.cl (54.243.190.137)</a:t>
            </a:r>
            <a:endParaRPr b="1" sz="600">
              <a:latin typeface="Courier Prime"/>
              <a:ea typeface="Courier Prime"/>
              <a:cs typeface="Courier Prime"/>
              <a:sym typeface="Courier Prime"/>
            </a:endParaRPr>
          </a:p>
          <a:p>
            <a:pPr indent="0" lvl="0" marL="0" rtl="0" algn="ctr">
              <a:spcBef>
                <a:spcPts val="0"/>
              </a:spcBef>
              <a:spcAft>
                <a:spcPts val="0"/>
              </a:spcAft>
              <a:buNone/>
            </a:pPr>
            <a:r>
              <a:rPr b="1" lang="en-US" sz="600">
                <a:latin typeface="Courier Prime"/>
                <a:ea typeface="Courier Prime"/>
                <a:cs typeface="Courier Prime"/>
                <a:sym typeface="Courier Prime"/>
              </a:rPr>
              <a:t>DB Master ( RDS snam )</a:t>
            </a:r>
            <a:endParaRPr b="1" sz="600">
              <a:latin typeface="Courier Prime"/>
              <a:ea typeface="Courier Prime"/>
              <a:cs typeface="Courier Prime"/>
              <a:sym typeface="Courier Prime"/>
            </a:endParaRPr>
          </a:p>
          <a:p>
            <a:pPr indent="0" lvl="0" marL="0" rtl="0" algn="ctr">
              <a:spcBef>
                <a:spcPts val="0"/>
              </a:spcBef>
              <a:spcAft>
                <a:spcPts val="0"/>
              </a:spcAft>
              <a:buNone/>
            </a:pPr>
            <a:r>
              <a:rPr b="1" lang="en-US" sz="600">
                <a:latin typeface="Courier Prime"/>
                <a:ea typeface="Courier Prime"/>
                <a:cs typeface="Courier Prime"/>
                <a:sym typeface="Courier Prime"/>
              </a:rPr>
              <a:t>Listen Socket Port 6000</a:t>
            </a:r>
            <a:endParaRPr b="1" sz="600">
              <a:latin typeface="Courier Prime"/>
              <a:ea typeface="Courier Prime"/>
              <a:cs typeface="Courier Prime"/>
              <a:sym typeface="Courier Prime"/>
            </a:endParaRPr>
          </a:p>
        </p:txBody>
      </p:sp>
      <p:cxnSp>
        <p:nvCxnSpPr>
          <p:cNvPr id="255" name="Google Shape;255;p27"/>
          <p:cNvCxnSpPr>
            <a:stCxn id="240" idx="3"/>
            <a:endCxn id="254" idx="2"/>
          </p:cNvCxnSpPr>
          <p:nvPr/>
        </p:nvCxnSpPr>
        <p:spPr>
          <a:xfrm rot="10800000">
            <a:off x="2917088" y="1985807"/>
            <a:ext cx="261300" cy="430200"/>
          </a:xfrm>
          <a:prstGeom prst="straightConnector1">
            <a:avLst/>
          </a:prstGeom>
          <a:noFill/>
          <a:ln cap="flat" cmpd="sng" w="19050">
            <a:solidFill>
              <a:srgbClr val="0000FF"/>
            </a:solidFill>
            <a:prstDash val="solid"/>
            <a:round/>
            <a:headEnd len="med" w="med" type="none"/>
            <a:tailEnd len="med" w="med" type="triangle"/>
          </a:ln>
        </p:spPr>
      </p:cxnSp>
      <p:sp>
        <p:nvSpPr>
          <p:cNvPr id="256" name="Google Shape;256;p27"/>
          <p:cNvSpPr/>
          <p:nvPr/>
        </p:nvSpPr>
        <p:spPr>
          <a:xfrm>
            <a:off x="5514600" y="1222325"/>
            <a:ext cx="1212300" cy="2682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latin typeface="Courier Prime"/>
                <a:ea typeface="Courier Prime"/>
                <a:cs typeface="Courier Prime"/>
                <a:sym typeface="Courier Prime"/>
              </a:rPr>
              <a:t>IOC</a:t>
            </a:r>
            <a:endParaRPr b="1" sz="1200">
              <a:latin typeface="Courier Prime"/>
              <a:ea typeface="Courier Prime"/>
              <a:cs typeface="Courier Prime"/>
              <a:sym typeface="Courier Prime"/>
            </a:endParaRPr>
          </a:p>
          <a:p>
            <a:pPr indent="0" lvl="0" marL="0" rtl="0" algn="l">
              <a:spcBef>
                <a:spcPts val="0"/>
              </a:spcBef>
              <a:spcAft>
                <a:spcPts val="0"/>
              </a:spcAft>
              <a:buNone/>
            </a:pPr>
            <a:r>
              <a:t/>
            </a:r>
            <a:endParaRPr b="1"/>
          </a:p>
        </p:txBody>
      </p:sp>
      <p:sp>
        <p:nvSpPr>
          <p:cNvPr id="257" name="Google Shape;257;p27"/>
          <p:cNvSpPr txBox="1"/>
          <p:nvPr/>
        </p:nvSpPr>
        <p:spPr>
          <a:xfrm>
            <a:off x="3991700" y="1346975"/>
            <a:ext cx="10470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800"/>
              <a:t>wget HTTP</a:t>
            </a:r>
            <a:endParaRPr sz="800"/>
          </a:p>
        </p:txBody>
      </p:sp>
      <p:cxnSp>
        <p:nvCxnSpPr>
          <p:cNvPr id="258" name="Google Shape;258;p27"/>
          <p:cNvCxnSpPr>
            <a:stCxn id="254" idx="3"/>
            <a:endCxn id="256" idx="1"/>
          </p:cNvCxnSpPr>
          <p:nvPr/>
        </p:nvCxnSpPr>
        <p:spPr>
          <a:xfrm flipH="1" rot="10800000">
            <a:off x="3605900" y="1356400"/>
            <a:ext cx="1908600" cy="396300"/>
          </a:xfrm>
          <a:prstGeom prst="straightConnector1">
            <a:avLst/>
          </a:prstGeom>
          <a:noFill/>
          <a:ln cap="flat" cmpd="sng" w="19050">
            <a:solidFill>
              <a:srgbClr val="0000FF"/>
            </a:solidFill>
            <a:prstDash val="solid"/>
            <a:round/>
            <a:headEnd len="med" w="med" type="triangle"/>
            <a:tailEnd len="med" w="med" type="none"/>
          </a:ln>
        </p:spPr>
      </p:cxnSp>
      <p:cxnSp>
        <p:nvCxnSpPr>
          <p:cNvPr id="259" name="Google Shape;259;p27"/>
          <p:cNvCxnSpPr>
            <a:stCxn id="232" idx="0"/>
            <a:endCxn id="234" idx="2"/>
          </p:cNvCxnSpPr>
          <p:nvPr/>
        </p:nvCxnSpPr>
        <p:spPr>
          <a:xfrm rot="10800000">
            <a:off x="581900" y="3636400"/>
            <a:ext cx="701400" cy="332100"/>
          </a:xfrm>
          <a:prstGeom prst="straightConnector1">
            <a:avLst/>
          </a:prstGeom>
          <a:noFill/>
          <a:ln cap="flat" cmpd="sng" w="19050">
            <a:solidFill>
              <a:srgbClr val="0000FF"/>
            </a:solidFill>
            <a:prstDash val="solid"/>
            <a:round/>
            <a:headEnd len="med" w="med" type="none"/>
            <a:tailEnd len="med" w="med" type="triangle"/>
          </a:ln>
        </p:spPr>
      </p:cxnSp>
      <p:cxnSp>
        <p:nvCxnSpPr>
          <p:cNvPr id="260" name="Google Shape;260;p27"/>
          <p:cNvCxnSpPr>
            <a:stCxn id="232" idx="0"/>
            <a:endCxn id="236" idx="2"/>
          </p:cNvCxnSpPr>
          <p:nvPr/>
        </p:nvCxnSpPr>
        <p:spPr>
          <a:xfrm flipH="1" rot="10800000">
            <a:off x="1283300" y="3636400"/>
            <a:ext cx="8100" cy="332100"/>
          </a:xfrm>
          <a:prstGeom prst="straightConnector1">
            <a:avLst/>
          </a:prstGeom>
          <a:noFill/>
          <a:ln cap="flat" cmpd="sng" w="19050">
            <a:solidFill>
              <a:srgbClr val="0000FF"/>
            </a:solidFill>
            <a:prstDash val="solid"/>
            <a:round/>
            <a:headEnd len="med" w="med" type="none"/>
            <a:tailEnd len="med" w="med" type="triangle"/>
          </a:ln>
        </p:spPr>
      </p:cxnSp>
      <p:cxnSp>
        <p:nvCxnSpPr>
          <p:cNvPr id="261" name="Google Shape;261;p27"/>
          <p:cNvCxnSpPr>
            <a:stCxn id="232" idx="0"/>
            <a:endCxn id="235" idx="2"/>
          </p:cNvCxnSpPr>
          <p:nvPr/>
        </p:nvCxnSpPr>
        <p:spPr>
          <a:xfrm flipH="1" rot="10800000">
            <a:off x="1283300" y="3636400"/>
            <a:ext cx="690900" cy="332100"/>
          </a:xfrm>
          <a:prstGeom prst="straightConnector1">
            <a:avLst/>
          </a:prstGeom>
          <a:noFill/>
          <a:ln cap="flat" cmpd="sng" w="19050">
            <a:solidFill>
              <a:srgbClr val="0000FF"/>
            </a:solidFill>
            <a:prstDash val="solid"/>
            <a:round/>
            <a:headEnd len="med" w="med" type="none"/>
            <a:tailEnd len="med" w="med" type="triangle"/>
          </a:ln>
        </p:spPr>
      </p:cxnSp>
      <p:cxnSp>
        <p:nvCxnSpPr>
          <p:cNvPr id="262" name="Google Shape;262;p27"/>
          <p:cNvCxnSpPr>
            <a:stCxn id="240" idx="4"/>
            <a:endCxn id="242" idx="0"/>
          </p:cNvCxnSpPr>
          <p:nvPr/>
        </p:nvCxnSpPr>
        <p:spPr>
          <a:xfrm>
            <a:off x="2862205" y="3198615"/>
            <a:ext cx="743700" cy="132300"/>
          </a:xfrm>
          <a:prstGeom prst="straightConnector1">
            <a:avLst/>
          </a:prstGeom>
          <a:noFill/>
          <a:ln cap="flat" cmpd="sng" w="19050">
            <a:solidFill>
              <a:srgbClr val="0000FF"/>
            </a:solidFill>
            <a:prstDash val="solid"/>
            <a:round/>
            <a:headEnd len="med" w="med" type="none"/>
            <a:tailEnd len="med" w="med" type="triangle"/>
          </a:ln>
        </p:spPr>
      </p:cxnSp>
      <p:sp>
        <p:nvSpPr>
          <p:cNvPr id="263" name="Google Shape;263;p27"/>
          <p:cNvSpPr/>
          <p:nvPr/>
        </p:nvSpPr>
        <p:spPr>
          <a:xfrm>
            <a:off x="5618175" y="1708113"/>
            <a:ext cx="1913400" cy="5571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800">
                <a:latin typeface="Courier Prime"/>
                <a:ea typeface="Courier Prime"/>
                <a:cs typeface="Courier Prime"/>
                <a:sym typeface="Courier Prime"/>
              </a:rPr>
              <a:t>Otras aplicaciones de terceros</a:t>
            </a:r>
            <a:endParaRPr b="1" sz="800">
              <a:latin typeface="Courier Prime"/>
              <a:ea typeface="Courier Prime"/>
              <a:cs typeface="Courier Prime"/>
              <a:sym typeface="Courier Prime"/>
            </a:endParaRPr>
          </a:p>
          <a:p>
            <a:pPr indent="0" lvl="0" marL="0" rtl="0" algn="ctr">
              <a:spcBef>
                <a:spcPts val="0"/>
              </a:spcBef>
              <a:spcAft>
                <a:spcPts val="0"/>
              </a:spcAft>
              <a:buNone/>
            </a:pPr>
            <a:r>
              <a:rPr b="1" lang="en-US" sz="800">
                <a:latin typeface="Courier Prime"/>
                <a:ea typeface="Courier Prime"/>
                <a:cs typeface="Courier Prime"/>
                <a:sym typeface="Courier Prime"/>
              </a:rPr>
              <a:t>(USM, Organizaciones, etc)</a:t>
            </a:r>
            <a:endParaRPr b="1" sz="800">
              <a:latin typeface="Courier Prime"/>
              <a:ea typeface="Courier Prime"/>
              <a:cs typeface="Courier Prime"/>
              <a:sym typeface="Courier Prime"/>
            </a:endParaRPr>
          </a:p>
          <a:p>
            <a:pPr indent="0" lvl="0" marL="0" rtl="0" algn="l">
              <a:spcBef>
                <a:spcPts val="0"/>
              </a:spcBef>
              <a:spcAft>
                <a:spcPts val="0"/>
              </a:spcAft>
              <a:buNone/>
            </a:pPr>
            <a:r>
              <a:t/>
            </a:r>
            <a:endParaRPr b="1" sz="800">
              <a:latin typeface="Courier Prime"/>
              <a:ea typeface="Courier Prime"/>
              <a:cs typeface="Courier Prime"/>
              <a:sym typeface="Courier Prime"/>
            </a:endParaRPr>
          </a:p>
        </p:txBody>
      </p:sp>
      <p:sp>
        <p:nvSpPr>
          <p:cNvPr id="264" name="Google Shape;264;p27"/>
          <p:cNvSpPr/>
          <p:nvPr/>
        </p:nvSpPr>
        <p:spPr>
          <a:xfrm>
            <a:off x="243800" y="1567225"/>
            <a:ext cx="1377600" cy="332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600">
                <a:latin typeface="Courier Prime"/>
                <a:ea typeface="Courier Prime"/>
                <a:cs typeface="Courier Prime"/>
                <a:sym typeface="Courier Prime"/>
              </a:rPr>
              <a:t>provimar.mitelemetria.cl</a:t>
            </a:r>
            <a:endParaRPr b="1" sz="600">
              <a:latin typeface="Courier Prime"/>
              <a:ea typeface="Courier Prime"/>
              <a:cs typeface="Courier Prime"/>
              <a:sym typeface="Courier Prime"/>
            </a:endParaRPr>
          </a:p>
          <a:p>
            <a:pPr indent="0" lvl="0" marL="0" rtl="0" algn="ctr">
              <a:spcBef>
                <a:spcPts val="0"/>
              </a:spcBef>
              <a:spcAft>
                <a:spcPts val="0"/>
              </a:spcAft>
              <a:buNone/>
            </a:pPr>
            <a:r>
              <a:rPr b="1" lang="en-US" sz="600">
                <a:latin typeface="Courier Prime"/>
                <a:ea typeface="Courier Prime"/>
                <a:cs typeface="Courier Prime"/>
                <a:sym typeface="Courier Prime"/>
              </a:rPr>
              <a:t>(52.54.91.87)</a:t>
            </a:r>
            <a:endParaRPr b="1" sz="600">
              <a:latin typeface="Courier Prime"/>
              <a:ea typeface="Courier Prime"/>
              <a:cs typeface="Courier Prime"/>
              <a:sym typeface="Courier Prime"/>
            </a:endParaRPr>
          </a:p>
          <a:p>
            <a:pPr indent="0" lvl="0" marL="0" rtl="0" algn="ctr">
              <a:spcBef>
                <a:spcPts val="0"/>
              </a:spcBef>
              <a:spcAft>
                <a:spcPts val="0"/>
              </a:spcAft>
              <a:buNone/>
            </a:pPr>
            <a:r>
              <a:rPr b="1" lang="en-US" sz="600">
                <a:latin typeface="Courier Prime"/>
                <a:ea typeface="Courier Prime"/>
                <a:cs typeface="Courier Prime"/>
                <a:sym typeface="Courier Prime"/>
              </a:rPr>
              <a:t>DB Master ( RDS provimar )</a:t>
            </a:r>
            <a:endParaRPr b="1" sz="600">
              <a:latin typeface="Courier Prime"/>
              <a:ea typeface="Courier Prime"/>
              <a:cs typeface="Courier Prime"/>
              <a:sym typeface="Courier Prime"/>
            </a:endParaRPr>
          </a:p>
        </p:txBody>
      </p:sp>
      <p:sp>
        <p:nvSpPr>
          <p:cNvPr id="265" name="Google Shape;265;p27"/>
          <p:cNvSpPr/>
          <p:nvPr/>
        </p:nvSpPr>
        <p:spPr>
          <a:xfrm>
            <a:off x="7334200" y="3064375"/>
            <a:ext cx="1495500" cy="41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t>savtec01.shoa.cl (10.100.10.64)</a:t>
            </a:r>
            <a:endParaRPr b="1" sz="800"/>
          </a:p>
          <a:p>
            <a:pPr indent="0" lvl="0" marL="0" rtl="0" algn="ctr">
              <a:spcBef>
                <a:spcPts val="0"/>
              </a:spcBef>
              <a:spcAft>
                <a:spcPts val="0"/>
              </a:spcAft>
              <a:buNone/>
            </a:pPr>
            <a:r>
              <a:rPr b="1" lang="en-US" sz="800"/>
              <a:t>DB MASTER 1</a:t>
            </a:r>
            <a:endParaRPr b="1" sz="800"/>
          </a:p>
        </p:txBody>
      </p:sp>
      <p:sp>
        <p:nvSpPr>
          <p:cNvPr id="266" name="Google Shape;266;p27"/>
          <p:cNvSpPr/>
          <p:nvPr/>
        </p:nvSpPr>
        <p:spPr>
          <a:xfrm>
            <a:off x="7334200" y="3572950"/>
            <a:ext cx="1495500" cy="41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t>savtec02.shoa.cl (10.100.10.65)</a:t>
            </a:r>
            <a:endParaRPr b="1" sz="800"/>
          </a:p>
          <a:p>
            <a:pPr indent="0" lvl="0" marL="0" rtl="0" algn="ctr">
              <a:spcBef>
                <a:spcPts val="0"/>
              </a:spcBef>
              <a:spcAft>
                <a:spcPts val="0"/>
              </a:spcAft>
              <a:buNone/>
            </a:pPr>
            <a:r>
              <a:rPr b="1" lang="en-US" sz="800"/>
              <a:t>DB MASTER 2</a:t>
            </a:r>
            <a:endParaRPr b="1" sz="800"/>
          </a:p>
        </p:txBody>
      </p:sp>
      <p:sp>
        <p:nvSpPr>
          <p:cNvPr id="267" name="Google Shape;267;p27"/>
          <p:cNvSpPr/>
          <p:nvPr/>
        </p:nvSpPr>
        <p:spPr>
          <a:xfrm>
            <a:off x="4495900" y="3363638"/>
            <a:ext cx="824100" cy="26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00"/>
              <a:t>GW-GPRS</a:t>
            </a:r>
            <a:endParaRPr b="1" sz="700"/>
          </a:p>
          <a:p>
            <a:pPr indent="0" lvl="0" marL="0" rtl="0" algn="ctr">
              <a:spcBef>
                <a:spcPts val="0"/>
              </a:spcBef>
              <a:spcAft>
                <a:spcPts val="0"/>
              </a:spcAft>
              <a:buClr>
                <a:schemeClr val="dk1"/>
              </a:buClr>
              <a:buSzPts val="1100"/>
              <a:buFont typeface="Arial"/>
              <a:buNone/>
            </a:pPr>
            <a:r>
              <a:rPr b="1" lang="en-US" sz="700">
                <a:solidFill>
                  <a:schemeClr val="dk1"/>
                </a:solidFill>
              </a:rPr>
              <a:t>(10.100.10.XX)</a:t>
            </a:r>
            <a:endParaRPr b="1" sz="700"/>
          </a:p>
        </p:txBody>
      </p:sp>
      <p:pic>
        <p:nvPicPr>
          <p:cNvPr id="268" name="Google Shape;268;p27"/>
          <p:cNvPicPr preferRelativeResize="0"/>
          <p:nvPr/>
        </p:nvPicPr>
        <p:blipFill>
          <a:blip r:embed="rId7">
            <a:alphaModFix/>
          </a:blip>
          <a:stretch>
            <a:fillRect/>
          </a:stretch>
        </p:blipFill>
        <p:spPr>
          <a:xfrm>
            <a:off x="3991700" y="1930388"/>
            <a:ext cx="662675" cy="552300"/>
          </a:xfrm>
          <a:prstGeom prst="rect">
            <a:avLst/>
          </a:prstGeom>
          <a:noFill/>
          <a:ln>
            <a:noFill/>
          </a:ln>
        </p:spPr>
      </p:pic>
      <p:sp>
        <p:nvSpPr>
          <p:cNvPr id="253" name="Google Shape;253;p27"/>
          <p:cNvSpPr txBox="1"/>
          <p:nvPr/>
        </p:nvSpPr>
        <p:spPr>
          <a:xfrm>
            <a:off x="2392850" y="4629300"/>
            <a:ext cx="1398300" cy="46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600">
                <a:latin typeface="Courier Prime"/>
                <a:ea typeface="Courier Prime"/>
                <a:cs typeface="Courier Prime"/>
                <a:sym typeface="Courier Prime"/>
              </a:rPr>
              <a:t>https://tgftp.nws.noaa.gov/SL.us008001/DF.an/DC.sfmar/DS.tideg/ls-lt</a:t>
            </a:r>
            <a:endParaRPr sz="600">
              <a:latin typeface="Courier Prime"/>
              <a:ea typeface="Courier Prime"/>
              <a:cs typeface="Courier Prime"/>
              <a:sym typeface="Courier Prime"/>
            </a:endParaRPr>
          </a:p>
        </p:txBody>
      </p:sp>
      <p:cxnSp>
        <p:nvCxnSpPr>
          <p:cNvPr id="269" name="Google Shape;269;p27"/>
          <p:cNvCxnSpPr>
            <a:stCxn id="242" idx="3"/>
            <a:endCxn id="267" idx="1"/>
          </p:cNvCxnSpPr>
          <p:nvPr/>
        </p:nvCxnSpPr>
        <p:spPr>
          <a:xfrm>
            <a:off x="3937250" y="3465113"/>
            <a:ext cx="558600" cy="32700"/>
          </a:xfrm>
          <a:prstGeom prst="straightConnector1">
            <a:avLst/>
          </a:prstGeom>
          <a:noFill/>
          <a:ln cap="flat" cmpd="sng" w="19050">
            <a:solidFill>
              <a:srgbClr val="0000FF"/>
            </a:solidFill>
            <a:prstDash val="solid"/>
            <a:round/>
            <a:headEnd len="med" w="med" type="none"/>
            <a:tailEnd len="med" w="med" type="triangle"/>
          </a:ln>
        </p:spPr>
      </p:cxnSp>
      <p:pic>
        <p:nvPicPr>
          <p:cNvPr id="270" name="Google Shape;270;p27"/>
          <p:cNvPicPr preferRelativeResize="0"/>
          <p:nvPr/>
        </p:nvPicPr>
        <p:blipFill>
          <a:blip r:embed="rId8">
            <a:alphaModFix/>
          </a:blip>
          <a:stretch>
            <a:fillRect/>
          </a:stretch>
        </p:blipFill>
        <p:spPr>
          <a:xfrm>
            <a:off x="6098563" y="3569010"/>
            <a:ext cx="662700" cy="451200"/>
          </a:xfrm>
          <a:prstGeom prst="rect">
            <a:avLst/>
          </a:prstGeom>
          <a:noFill/>
          <a:ln>
            <a:noFill/>
          </a:ln>
        </p:spPr>
      </p:pic>
      <p:pic>
        <p:nvPicPr>
          <p:cNvPr id="271" name="Google Shape;271;p27"/>
          <p:cNvPicPr preferRelativeResize="0"/>
          <p:nvPr/>
        </p:nvPicPr>
        <p:blipFill>
          <a:blip r:embed="rId8">
            <a:alphaModFix/>
          </a:blip>
          <a:stretch>
            <a:fillRect/>
          </a:stretch>
        </p:blipFill>
        <p:spPr>
          <a:xfrm>
            <a:off x="6126525" y="4225547"/>
            <a:ext cx="662700" cy="451200"/>
          </a:xfrm>
          <a:prstGeom prst="rect">
            <a:avLst/>
          </a:prstGeom>
          <a:noFill/>
          <a:ln>
            <a:noFill/>
          </a:ln>
        </p:spPr>
      </p:pic>
      <p:sp>
        <p:nvSpPr>
          <p:cNvPr id="272" name="Google Shape;272;p27"/>
          <p:cNvSpPr/>
          <p:nvPr/>
        </p:nvSpPr>
        <p:spPr>
          <a:xfrm>
            <a:off x="6889000" y="3934525"/>
            <a:ext cx="257400" cy="252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3" name="Google Shape;273;p27"/>
          <p:cNvCxnSpPr>
            <a:stCxn id="270" idx="3"/>
            <a:endCxn id="272" idx="0"/>
          </p:cNvCxnSpPr>
          <p:nvPr/>
        </p:nvCxnSpPr>
        <p:spPr>
          <a:xfrm>
            <a:off x="6761262" y="3794610"/>
            <a:ext cx="256500" cy="139800"/>
          </a:xfrm>
          <a:prstGeom prst="bentConnector2">
            <a:avLst/>
          </a:prstGeom>
          <a:noFill/>
          <a:ln cap="flat" cmpd="sng" w="9525">
            <a:solidFill>
              <a:schemeClr val="dk2"/>
            </a:solidFill>
            <a:prstDash val="solid"/>
            <a:round/>
            <a:headEnd len="med" w="med" type="none"/>
            <a:tailEnd len="med" w="med" type="none"/>
          </a:ln>
        </p:spPr>
      </p:cxnSp>
      <p:cxnSp>
        <p:nvCxnSpPr>
          <p:cNvPr id="274" name="Google Shape;274;p27"/>
          <p:cNvCxnSpPr>
            <a:stCxn id="271" idx="3"/>
            <a:endCxn id="272" idx="4"/>
          </p:cNvCxnSpPr>
          <p:nvPr/>
        </p:nvCxnSpPr>
        <p:spPr>
          <a:xfrm flipH="1" rot="10800000">
            <a:off x="6789225" y="4187447"/>
            <a:ext cx="228600" cy="263700"/>
          </a:xfrm>
          <a:prstGeom prst="bentConnector2">
            <a:avLst/>
          </a:prstGeom>
          <a:noFill/>
          <a:ln cap="flat" cmpd="sng" w="9525">
            <a:solidFill>
              <a:schemeClr val="dk2"/>
            </a:solidFill>
            <a:prstDash val="solid"/>
            <a:round/>
            <a:headEnd len="med" w="med" type="none"/>
            <a:tailEnd len="med" w="med" type="none"/>
          </a:ln>
        </p:spPr>
      </p:cxnSp>
      <p:cxnSp>
        <p:nvCxnSpPr>
          <p:cNvPr id="275" name="Google Shape;275;p27"/>
          <p:cNvCxnSpPr>
            <a:stCxn id="272" idx="7"/>
            <a:endCxn id="265" idx="1"/>
          </p:cNvCxnSpPr>
          <p:nvPr/>
        </p:nvCxnSpPr>
        <p:spPr>
          <a:xfrm rot="-5400000">
            <a:off x="6870655" y="3507911"/>
            <a:ext cx="701700" cy="225600"/>
          </a:xfrm>
          <a:prstGeom prst="curvedConnector2">
            <a:avLst/>
          </a:prstGeom>
          <a:noFill/>
          <a:ln cap="flat" cmpd="sng" w="9525">
            <a:solidFill>
              <a:schemeClr val="dk2"/>
            </a:solidFill>
            <a:prstDash val="solid"/>
            <a:round/>
            <a:headEnd len="med" w="med" type="none"/>
            <a:tailEnd len="med" w="med" type="none"/>
          </a:ln>
        </p:spPr>
      </p:cxnSp>
      <p:cxnSp>
        <p:nvCxnSpPr>
          <p:cNvPr id="276" name="Google Shape;276;p27"/>
          <p:cNvCxnSpPr>
            <a:stCxn id="272" idx="7"/>
            <a:endCxn id="266" idx="1"/>
          </p:cNvCxnSpPr>
          <p:nvPr/>
        </p:nvCxnSpPr>
        <p:spPr>
          <a:xfrm rot="-5400000">
            <a:off x="7124905" y="3762161"/>
            <a:ext cx="193200" cy="225600"/>
          </a:xfrm>
          <a:prstGeom prst="curvedConnector2">
            <a:avLst/>
          </a:prstGeom>
          <a:noFill/>
          <a:ln cap="flat" cmpd="sng" w="9525">
            <a:solidFill>
              <a:schemeClr val="dk2"/>
            </a:solidFill>
            <a:prstDash val="solid"/>
            <a:round/>
            <a:headEnd len="med" w="med" type="none"/>
            <a:tailEnd len="med" w="med" type="none"/>
          </a:ln>
        </p:spPr>
      </p:cxnSp>
      <p:cxnSp>
        <p:nvCxnSpPr>
          <p:cNvPr id="277" name="Google Shape;277;p27"/>
          <p:cNvCxnSpPr>
            <a:stCxn id="272" idx="6"/>
            <a:endCxn id="243" idx="1"/>
          </p:cNvCxnSpPr>
          <p:nvPr/>
        </p:nvCxnSpPr>
        <p:spPr>
          <a:xfrm>
            <a:off x="7146400" y="4060975"/>
            <a:ext cx="222000" cy="225900"/>
          </a:xfrm>
          <a:prstGeom prst="curvedConnector3">
            <a:avLst>
              <a:gd fmla="val 49977" name="adj1"/>
            </a:avLst>
          </a:prstGeom>
          <a:noFill/>
          <a:ln cap="flat" cmpd="sng" w="9525">
            <a:solidFill>
              <a:schemeClr val="dk2"/>
            </a:solidFill>
            <a:prstDash val="solid"/>
            <a:round/>
            <a:headEnd len="med" w="med" type="none"/>
            <a:tailEnd len="med" w="med" type="none"/>
          </a:ln>
        </p:spPr>
      </p:cxnSp>
      <p:cxnSp>
        <p:nvCxnSpPr>
          <p:cNvPr id="278" name="Google Shape;278;p27"/>
          <p:cNvCxnSpPr>
            <a:stCxn id="272" idx="5"/>
            <a:endCxn id="244" idx="1"/>
          </p:cNvCxnSpPr>
          <p:nvPr/>
        </p:nvCxnSpPr>
        <p:spPr>
          <a:xfrm flipH="1" rot="-5400000">
            <a:off x="6933505" y="4325589"/>
            <a:ext cx="609900" cy="259500"/>
          </a:xfrm>
          <a:prstGeom prst="curvedConnector2">
            <a:avLst/>
          </a:prstGeom>
          <a:noFill/>
          <a:ln cap="flat" cmpd="sng" w="9525">
            <a:solidFill>
              <a:schemeClr val="dk2"/>
            </a:solidFill>
            <a:prstDash val="solid"/>
            <a:round/>
            <a:headEnd len="med" w="med" type="none"/>
            <a:tailEnd len="med" w="med" type="none"/>
          </a:ln>
        </p:spPr>
      </p:cxnSp>
      <p:sp>
        <p:nvSpPr>
          <p:cNvPr id="279" name="Google Shape;279;p27"/>
          <p:cNvSpPr/>
          <p:nvPr/>
        </p:nvSpPr>
        <p:spPr>
          <a:xfrm>
            <a:off x="5580575" y="3842600"/>
            <a:ext cx="257400" cy="252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27"/>
          <p:cNvCxnSpPr>
            <a:stCxn id="267" idx="3"/>
            <a:endCxn id="279" idx="0"/>
          </p:cNvCxnSpPr>
          <p:nvPr/>
        </p:nvCxnSpPr>
        <p:spPr>
          <a:xfrm>
            <a:off x="5320000" y="3497738"/>
            <a:ext cx="389400" cy="345000"/>
          </a:xfrm>
          <a:prstGeom prst="curvedConnector2">
            <a:avLst/>
          </a:prstGeom>
          <a:noFill/>
          <a:ln cap="flat" cmpd="sng" w="9525">
            <a:solidFill>
              <a:schemeClr val="dk2"/>
            </a:solidFill>
            <a:prstDash val="solid"/>
            <a:round/>
            <a:headEnd len="med" w="med" type="none"/>
            <a:tailEnd len="med" w="med" type="none"/>
          </a:ln>
        </p:spPr>
      </p:cxnSp>
      <p:cxnSp>
        <p:nvCxnSpPr>
          <p:cNvPr id="281" name="Google Shape;281;p27"/>
          <p:cNvCxnSpPr>
            <a:stCxn id="246" idx="3"/>
            <a:endCxn id="279" idx="1"/>
          </p:cNvCxnSpPr>
          <p:nvPr/>
        </p:nvCxnSpPr>
        <p:spPr>
          <a:xfrm>
            <a:off x="5319975" y="3842525"/>
            <a:ext cx="298200" cy="37200"/>
          </a:xfrm>
          <a:prstGeom prst="curvedConnector2">
            <a:avLst/>
          </a:prstGeom>
          <a:noFill/>
          <a:ln cap="flat" cmpd="sng" w="9525">
            <a:solidFill>
              <a:schemeClr val="dk2"/>
            </a:solidFill>
            <a:prstDash val="solid"/>
            <a:round/>
            <a:headEnd len="med" w="med" type="none"/>
            <a:tailEnd len="med" w="med" type="none"/>
          </a:ln>
        </p:spPr>
      </p:cxnSp>
      <p:cxnSp>
        <p:nvCxnSpPr>
          <p:cNvPr id="282" name="Google Shape;282;p27"/>
          <p:cNvCxnSpPr>
            <a:stCxn id="247" idx="3"/>
            <a:endCxn id="279" idx="3"/>
          </p:cNvCxnSpPr>
          <p:nvPr/>
        </p:nvCxnSpPr>
        <p:spPr>
          <a:xfrm flipH="1" rot="10800000">
            <a:off x="5319925" y="4058600"/>
            <a:ext cx="298200" cy="111000"/>
          </a:xfrm>
          <a:prstGeom prst="curvedConnector2">
            <a:avLst/>
          </a:prstGeom>
          <a:noFill/>
          <a:ln cap="flat" cmpd="sng" w="9525">
            <a:solidFill>
              <a:schemeClr val="dk2"/>
            </a:solidFill>
            <a:prstDash val="solid"/>
            <a:round/>
            <a:headEnd len="med" w="med" type="none"/>
            <a:tailEnd len="med" w="med" type="none"/>
          </a:ln>
        </p:spPr>
      </p:cxnSp>
      <p:cxnSp>
        <p:nvCxnSpPr>
          <p:cNvPr id="283" name="Google Shape;283;p27"/>
          <p:cNvCxnSpPr>
            <a:stCxn id="248" idx="3"/>
            <a:endCxn id="279" idx="4"/>
          </p:cNvCxnSpPr>
          <p:nvPr/>
        </p:nvCxnSpPr>
        <p:spPr>
          <a:xfrm flipH="1" rot="10800000">
            <a:off x="5319975" y="4095600"/>
            <a:ext cx="389400" cy="360000"/>
          </a:xfrm>
          <a:prstGeom prst="curvedConnector2">
            <a:avLst/>
          </a:prstGeom>
          <a:noFill/>
          <a:ln cap="flat" cmpd="sng" w="9525">
            <a:solidFill>
              <a:schemeClr val="dk2"/>
            </a:solidFill>
            <a:prstDash val="solid"/>
            <a:round/>
            <a:headEnd len="med" w="med" type="none"/>
            <a:tailEnd len="med" w="med" type="none"/>
          </a:ln>
        </p:spPr>
      </p:cxnSp>
      <p:cxnSp>
        <p:nvCxnSpPr>
          <p:cNvPr id="284" name="Google Shape;284;p27"/>
          <p:cNvCxnSpPr>
            <a:stCxn id="279" idx="7"/>
            <a:endCxn id="268" idx="2"/>
          </p:cNvCxnSpPr>
          <p:nvPr/>
        </p:nvCxnSpPr>
        <p:spPr>
          <a:xfrm flipH="1" rot="5400000">
            <a:off x="4363280" y="2442636"/>
            <a:ext cx="1396800" cy="1477200"/>
          </a:xfrm>
          <a:prstGeom prst="curvedConnector3">
            <a:avLst>
              <a:gd fmla="val 51331" name="adj1"/>
            </a:avLst>
          </a:prstGeom>
          <a:noFill/>
          <a:ln cap="flat" cmpd="sng" w="9525">
            <a:solidFill>
              <a:schemeClr val="dk2"/>
            </a:solidFill>
            <a:prstDash val="solid"/>
            <a:round/>
            <a:headEnd len="med" w="med" type="none"/>
            <a:tailEnd len="med" w="med" type="none"/>
          </a:ln>
        </p:spPr>
      </p:cxnSp>
      <p:cxnSp>
        <p:nvCxnSpPr>
          <p:cNvPr id="285" name="Google Shape;285;p27"/>
          <p:cNvCxnSpPr>
            <a:stCxn id="279" idx="6"/>
            <a:endCxn id="270" idx="1"/>
          </p:cNvCxnSpPr>
          <p:nvPr/>
        </p:nvCxnSpPr>
        <p:spPr>
          <a:xfrm flipH="1" rot="10800000">
            <a:off x="5837975" y="3794750"/>
            <a:ext cx="260700" cy="174300"/>
          </a:xfrm>
          <a:prstGeom prst="curvedConnector3">
            <a:avLst>
              <a:gd fmla="val 49978" name="adj1"/>
            </a:avLst>
          </a:prstGeom>
          <a:noFill/>
          <a:ln cap="flat" cmpd="sng" w="9525">
            <a:solidFill>
              <a:schemeClr val="dk2"/>
            </a:solidFill>
            <a:prstDash val="solid"/>
            <a:round/>
            <a:headEnd len="med" w="med" type="none"/>
            <a:tailEnd len="med" w="med" type="none"/>
          </a:ln>
        </p:spPr>
      </p:cxnSp>
      <p:cxnSp>
        <p:nvCxnSpPr>
          <p:cNvPr id="286" name="Google Shape;286;p27"/>
          <p:cNvCxnSpPr>
            <a:stCxn id="279" idx="5"/>
            <a:endCxn id="271" idx="1"/>
          </p:cNvCxnSpPr>
          <p:nvPr/>
        </p:nvCxnSpPr>
        <p:spPr>
          <a:xfrm flipH="1" rot="-5400000">
            <a:off x="5766980" y="4091764"/>
            <a:ext cx="392700" cy="326100"/>
          </a:xfrm>
          <a:prstGeom prst="curvedConnector2">
            <a:avLst/>
          </a:prstGeom>
          <a:noFill/>
          <a:ln cap="flat" cmpd="sng" w="9525">
            <a:solidFill>
              <a:schemeClr val="dk2"/>
            </a:solidFill>
            <a:prstDash val="solid"/>
            <a:round/>
            <a:headEnd len="med" w="med" type="none"/>
            <a:tailEnd len="med" w="med" type="none"/>
          </a:ln>
        </p:spPr>
      </p:cxnSp>
      <p:cxnSp>
        <p:nvCxnSpPr>
          <p:cNvPr id="287" name="Google Shape;287;p27"/>
          <p:cNvCxnSpPr>
            <a:stCxn id="240" idx="3"/>
            <a:endCxn id="268" idx="1"/>
          </p:cNvCxnSpPr>
          <p:nvPr/>
        </p:nvCxnSpPr>
        <p:spPr>
          <a:xfrm rot="-5400000">
            <a:off x="3480338" y="1904657"/>
            <a:ext cx="209400" cy="813300"/>
          </a:xfrm>
          <a:prstGeom prst="curvedConnector2">
            <a:avLst/>
          </a:prstGeom>
          <a:noFill/>
          <a:ln cap="flat" cmpd="sng" w="9525">
            <a:solidFill>
              <a:schemeClr val="dk2"/>
            </a:solidFill>
            <a:prstDash val="solid"/>
            <a:round/>
            <a:headEnd len="med" w="med" type="none"/>
            <a:tailEnd len="med" w="med" type="none"/>
          </a:ln>
        </p:spPr>
      </p:cxnSp>
      <p:cxnSp>
        <p:nvCxnSpPr>
          <p:cNvPr id="288" name="Google Shape;288;p27"/>
          <p:cNvCxnSpPr>
            <a:stCxn id="268" idx="3"/>
            <a:endCxn id="263" idx="1"/>
          </p:cNvCxnSpPr>
          <p:nvPr/>
        </p:nvCxnSpPr>
        <p:spPr>
          <a:xfrm flipH="1" rot="10800000">
            <a:off x="4654375" y="1986637"/>
            <a:ext cx="963900" cy="219900"/>
          </a:xfrm>
          <a:prstGeom prst="curvedConnector3">
            <a:avLst>
              <a:gd fmla="val 49995" name="adj1"/>
            </a:avLst>
          </a:prstGeom>
          <a:noFill/>
          <a:ln cap="flat" cmpd="sng" w="9525">
            <a:solidFill>
              <a:schemeClr val="dk2"/>
            </a:solidFill>
            <a:prstDash val="solid"/>
            <a:round/>
            <a:headEnd len="med" w="med" type="none"/>
            <a:tailEnd len="med" w="med" type="none"/>
          </a:ln>
        </p:spPr>
      </p:cxnSp>
      <p:cxnSp>
        <p:nvCxnSpPr>
          <p:cNvPr id="289" name="Google Shape;289;p27"/>
          <p:cNvCxnSpPr>
            <a:stCxn id="290" idx="5"/>
            <a:endCxn id="268" idx="1"/>
          </p:cNvCxnSpPr>
          <p:nvPr/>
        </p:nvCxnSpPr>
        <p:spPr>
          <a:xfrm flipH="1" rot="-5400000">
            <a:off x="2868005" y="1082664"/>
            <a:ext cx="237900" cy="2009700"/>
          </a:xfrm>
          <a:prstGeom prst="curvedConnector2">
            <a:avLst/>
          </a:prstGeom>
          <a:noFill/>
          <a:ln cap="flat" cmpd="sng" w="9525">
            <a:solidFill>
              <a:schemeClr val="dk2"/>
            </a:solidFill>
            <a:prstDash val="solid"/>
            <a:round/>
            <a:headEnd len="med" w="med" type="none"/>
            <a:tailEnd len="med" w="med" type="none"/>
          </a:ln>
        </p:spPr>
      </p:cxnSp>
      <p:sp>
        <p:nvSpPr>
          <p:cNvPr id="290" name="Google Shape;290;p27"/>
          <p:cNvSpPr/>
          <p:nvPr/>
        </p:nvSpPr>
        <p:spPr>
          <a:xfrm>
            <a:off x="1762400" y="1752700"/>
            <a:ext cx="257400" cy="252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1" name="Google Shape;291;p27"/>
          <p:cNvCxnSpPr>
            <a:stCxn id="264" idx="3"/>
            <a:endCxn id="290" idx="1"/>
          </p:cNvCxnSpPr>
          <p:nvPr/>
        </p:nvCxnSpPr>
        <p:spPr>
          <a:xfrm>
            <a:off x="1621400" y="1733275"/>
            <a:ext cx="178800" cy="56400"/>
          </a:xfrm>
          <a:prstGeom prst="curvedConnector2">
            <a:avLst/>
          </a:prstGeom>
          <a:noFill/>
          <a:ln cap="flat" cmpd="sng" w="9525">
            <a:solidFill>
              <a:schemeClr val="dk2"/>
            </a:solidFill>
            <a:prstDash val="solid"/>
            <a:round/>
            <a:headEnd len="med" w="med" type="none"/>
            <a:tailEnd len="med" w="med" type="none"/>
          </a:ln>
        </p:spPr>
      </p:cxnSp>
      <p:cxnSp>
        <p:nvCxnSpPr>
          <p:cNvPr id="292" name="Google Shape;292;p27"/>
          <p:cNvCxnSpPr>
            <a:stCxn id="290" idx="7"/>
            <a:endCxn id="254" idx="1"/>
          </p:cNvCxnSpPr>
          <p:nvPr/>
        </p:nvCxnSpPr>
        <p:spPr>
          <a:xfrm rot="-5400000">
            <a:off x="2086805" y="1648136"/>
            <a:ext cx="36900" cy="246300"/>
          </a:xfrm>
          <a:prstGeom prst="curvedConnector2">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8"/>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US"/>
              <a:t>Arquitectura { MQTT Implentación}</a:t>
            </a:r>
            <a:endParaRPr/>
          </a:p>
        </p:txBody>
      </p:sp>
      <p:sp>
        <p:nvSpPr>
          <p:cNvPr id="298" name="Google Shape;298;p28"/>
          <p:cNvSpPr txBox="1"/>
          <p:nvPr>
            <p:ph idx="1" type="body"/>
          </p:nvPr>
        </p:nvSpPr>
        <p:spPr>
          <a:xfrm>
            <a:off x="457200" y="1200150"/>
            <a:ext cx="5217000" cy="37257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US" sz="1900">
                <a:latin typeface="Courier Prime"/>
                <a:ea typeface="Courier Prime"/>
                <a:cs typeface="Courier Prime"/>
                <a:sym typeface="Courier Prime"/>
              </a:rPr>
              <a:t>Tópicos:</a:t>
            </a:r>
            <a:endParaRPr sz="1900">
              <a:latin typeface="Courier Prime"/>
              <a:ea typeface="Courier Prime"/>
              <a:cs typeface="Courier Prime"/>
              <a:sym typeface="Courier Prime"/>
            </a:endParaRPr>
          </a:p>
          <a:p>
            <a:pPr indent="0" lvl="0" marL="0" rtl="0" algn="l">
              <a:spcBef>
                <a:spcPts val="800"/>
              </a:spcBef>
              <a:spcAft>
                <a:spcPts val="0"/>
              </a:spcAft>
              <a:buNone/>
            </a:pPr>
            <a:r>
              <a:rPr lang="en-US" sz="1200">
                <a:latin typeface="Courier Prime"/>
                <a:ea typeface="Courier Prime"/>
                <a:cs typeface="Courier Prime"/>
                <a:sym typeface="Courier Prime"/>
              </a:rPr>
              <a:t>niveldelmar/&lt;canal&gt;/data/&lt;estacion&gt;</a:t>
            </a:r>
            <a:endParaRPr sz="1200">
              <a:latin typeface="Courier Prime"/>
              <a:ea typeface="Courier Prime"/>
              <a:cs typeface="Courier Prime"/>
              <a:sym typeface="Courier Prime"/>
            </a:endParaRPr>
          </a:p>
          <a:p>
            <a:pPr indent="-304800" lvl="0" marL="457200" rtl="0" algn="l">
              <a:spcBef>
                <a:spcPts val="800"/>
              </a:spcBef>
              <a:spcAft>
                <a:spcPts val="0"/>
              </a:spcAft>
              <a:buSzPts val="1200"/>
              <a:buFont typeface="Courier Prime"/>
              <a:buChar char="•"/>
            </a:pPr>
            <a:r>
              <a:rPr lang="en-US" sz="1200">
                <a:latin typeface="Courier Prime"/>
                <a:ea typeface="Courier Prime"/>
                <a:cs typeface="Courier Prime"/>
                <a:sym typeface="Courier Prime"/>
              </a:rPr>
              <a:t>&lt;canal&gt;: BGAN , GOES, GPRS</a:t>
            </a:r>
            <a:endParaRPr sz="1200">
              <a:latin typeface="Courier Prime"/>
              <a:ea typeface="Courier Prime"/>
              <a:cs typeface="Courier Prime"/>
              <a:sym typeface="Courier Prime"/>
            </a:endParaRPr>
          </a:p>
          <a:p>
            <a:pPr indent="-304800" lvl="0" marL="457200" rtl="0" algn="l">
              <a:spcBef>
                <a:spcPts val="800"/>
              </a:spcBef>
              <a:spcAft>
                <a:spcPts val="0"/>
              </a:spcAft>
              <a:buSzPts val="1200"/>
              <a:buFont typeface="Courier Prime"/>
              <a:buChar char="•"/>
            </a:pPr>
            <a:r>
              <a:rPr lang="en-US" sz="1200">
                <a:latin typeface="Courier Prime"/>
                <a:ea typeface="Courier Prime"/>
                <a:cs typeface="Courier Prime"/>
                <a:sym typeface="Courier Prime"/>
              </a:rPr>
              <a:t>&lt;estacion&gt;: VLP, CST, …etc</a:t>
            </a:r>
            <a:endParaRPr sz="1200">
              <a:latin typeface="Courier Prime"/>
              <a:ea typeface="Courier Prime"/>
              <a:cs typeface="Courier Prime"/>
              <a:sym typeface="Courier Prime"/>
            </a:endParaRPr>
          </a:p>
          <a:p>
            <a:pPr indent="0" lvl="0" marL="0" rtl="0" algn="l">
              <a:spcBef>
                <a:spcPts val="800"/>
              </a:spcBef>
              <a:spcAft>
                <a:spcPts val="0"/>
              </a:spcAft>
              <a:buNone/>
            </a:pPr>
            <a:r>
              <a:t/>
            </a:r>
            <a:endParaRPr sz="1700">
              <a:latin typeface="Courier Prime"/>
              <a:ea typeface="Courier Prime"/>
              <a:cs typeface="Courier Prime"/>
              <a:sym typeface="Courier Prime"/>
            </a:endParaRPr>
          </a:p>
          <a:p>
            <a:pPr indent="0" lvl="0" marL="0" rtl="0" algn="l">
              <a:spcBef>
                <a:spcPts val="800"/>
              </a:spcBef>
              <a:spcAft>
                <a:spcPts val="0"/>
              </a:spcAft>
              <a:buNone/>
            </a:pPr>
            <a:r>
              <a:rPr lang="en-US" sz="1700">
                <a:latin typeface="Courier Prime"/>
                <a:ea typeface="Courier Prime"/>
                <a:cs typeface="Courier Prime"/>
                <a:sym typeface="Courier Prime"/>
              </a:rPr>
              <a:t>Payload:</a:t>
            </a:r>
            <a:endParaRPr sz="1700">
              <a:latin typeface="Courier Prime"/>
              <a:ea typeface="Courier Prime"/>
              <a:cs typeface="Courier Prime"/>
              <a:sym typeface="Courier Prime"/>
            </a:endParaRPr>
          </a:p>
          <a:p>
            <a:pPr indent="0" lvl="0" marL="0" rtl="0" algn="l">
              <a:spcBef>
                <a:spcPts val="800"/>
              </a:spcBef>
              <a:spcAft>
                <a:spcPts val="0"/>
              </a:spcAft>
              <a:buNone/>
            </a:pPr>
            <a:r>
              <a:rPr lang="en-US" sz="1400">
                <a:latin typeface="Courier Prime"/>
                <a:ea typeface="Courier Prime"/>
                <a:cs typeface="Courier Prime"/>
                <a:sym typeface="Courier Prime"/>
              </a:rPr>
              <a:t>niveldelmar/GOES/data/VLP </a:t>
            </a:r>
            <a:endParaRPr sz="1400">
              <a:latin typeface="Courier Prime"/>
              <a:ea typeface="Courier Prime"/>
              <a:cs typeface="Courier Prime"/>
              <a:sym typeface="Courier Prime"/>
            </a:endParaRPr>
          </a:p>
          <a:p>
            <a:pPr indent="0" lvl="0" marL="0" rtl="0" algn="l">
              <a:spcBef>
                <a:spcPts val="800"/>
              </a:spcBef>
              <a:spcAft>
                <a:spcPts val="0"/>
              </a:spcAft>
              <a:buClr>
                <a:schemeClr val="dk1"/>
              </a:buClr>
              <a:buSzPts val="1100"/>
              <a:buFont typeface="Arial"/>
              <a:buNone/>
            </a:pPr>
            <a:r>
              <a:rPr lang="en-US" sz="1400">
                <a:latin typeface="Courier Prime"/>
                <a:ea typeface="Courier Prime"/>
                <a:cs typeface="Courier Prime"/>
                <a:sym typeface="Courier Prime"/>
              </a:rPr>
              <a:t>{"FECHAHORA":"2022-09-23T12:57:25","WL-K":2809,"WL-V":4084,"TA":13.1,"RH":087,"TW":11.4,"BP":1018.0,"BAT":14.2,"BAT2":13.8}</a:t>
            </a:r>
            <a:endParaRPr sz="1400">
              <a:latin typeface="Courier Prime"/>
              <a:ea typeface="Courier Prime"/>
              <a:cs typeface="Courier Prime"/>
              <a:sym typeface="Courier Prime"/>
            </a:endParaRPr>
          </a:p>
          <a:p>
            <a:pPr indent="0" lvl="0" marL="0" rtl="0" algn="l">
              <a:spcBef>
                <a:spcPts val="800"/>
              </a:spcBef>
              <a:spcAft>
                <a:spcPts val="0"/>
              </a:spcAft>
              <a:buClr>
                <a:schemeClr val="dk1"/>
              </a:buClr>
              <a:buSzPts val="1100"/>
              <a:buFont typeface="Arial"/>
              <a:buNone/>
            </a:pPr>
            <a:r>
              <a:t/>
            </a:r>
            <a:endParaRPr sz="1700"/>
          </a:p>
          <a:p>
            <a:pPr indent="0" lvl="0" marL="0" rtl="0" algn="l">
              <a:spcBef>
                <a:spcPts val="800"/>
              </a:spcBef>
              <a:spcAft>
                <a:spcPts val="0"/>
              </a:spcAft>
              <a:buNone/>
            </a:pPr>
            <a:r>
              <a:t/>
            </a:r>
            <a:endParaRPr sz="1700"/>
          </a:p>
        </p:txBody>
      </p:sp>
      <p:pic>
        <p:nvPicPr>
          <p:cNvPr id="299" name="Google Shape;299;p28"/>
          <p:cNvPicPr preferRelativeResize="0"/>
          <p:nvPr/>
        </p:nvPicPr>
        <p:blipFill>
          <a:blip r:embed="rId3">
            <a:alphaModFix/>
          </a:blip>
          <a:stretch>
            <a:fillRect/>
          </a:stretch>
        </p:blipFill>
        <p:spPr>
          <a:xfrm>
            <a:off x="6172200" y="1504475"/>
            <a:ext cx="2619424" cy="1851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9"/>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3000"/>
              <a:t>Arquitectura { MQTT Ejemplos}</a:t>
            </a:r>
            <a:endParaRPr sz="3000"/>
          </a:p>
        </p:txBody>
      </p:sp>
      <p:sp>
        <p:nvSpPr>
          <p:cNvPr id="305" name="Google Shape;305;p29"/>
          <p:cNvSpPr txBox="1"/>
          <p:nvPr>
            <p:ph idx="1" type="body"/>
          </p:nvPr>
        </p:nvSpPr>
        <p:spPr>
          <a:xfrm>
            <a:off x="457200" y="1200150"/>
            <a:ext cx="7984800" cy="37257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lang="en-US" sz="1900">
                <a:latin typeface="Courier Prime"/>
                <a:ea typeface="Courier Prime"/>
                <a:cs typeface="Courier Prime"/>
                <a:sym typeface="Courier Prime"/>
              </a:rPr>
              <a:t>Ejemplos Suscribirse a un tópico:</a:t>
            </a:r>
            <a:endParaRPr sz="1900">
              <a:latin typeface="Courier Prime"/>
              <a:ea typeface="Courier Prime"/>
              <a:cs typeface="Courier Prime"/>
              <a:sym typeface="Courier Prime"/>
            </a:endParaRPr>
          </a:p>
          <a:p>
            <a:pPr indent="-317500" lvl="1" marL="914400" rtl="0" algn="l">
              <a:spcBef>
                <a:spcPts val="400"/>
              </a:spcBef>
              <a:spcAft>
                <a:spcPts val="0"/>
              </a:spcAft>
              <a:buSzPts val="1400"/>
              <a:buFont typeface="Courier Prime"/>
              <a:buChar char="•"/>
            </a:pPr>
            <a:r>
              <a:rPr lang="en-US" sz="1400">
                <a:latin typeface="Courier Prime"/>
                <a:ea typeface="Courier Prime"/>
                <a:cs typeface="Courier Prime"/>
                <a:sym typeface="Courier Prime"/>
              </a:rPr>
              <a:t>-t “niveldelmar/+/data/#”</a:t>
            </a:r>
            <a:endParaRPr sz="1400">
              <a:latin typeface="Courier Prime"/>
              <a:ea typeface="Courier Prime"/>
              <a:cs typeface="Courier Prime"/>
              <a:sym typeface="Courier Prime"/>
            </a:endParaRPr>
          </a:p>
          <a:p>
            <a:pPr indent="-317500" lvl="2" marL="1371600" rtl="0" algn="l">
              <a:spcBef>
                <a:spcPts val="400"/>
              </a:spcBef>
              <a:spcAft>
                <a:spcPts val="0"/>
              </a:spcAft>
              <a:buSzPts val="1400"/>
              <a:buFont typeface="Courier Prime"/>
              <a:buChar char="•"/>
            </a:pPr>
            <a:r>
              <a:rPr lang="en-US" sz="1400">
                <a:latin typeface="Courier Prime"/>
                <a:ea typeface="Courier Prime"/>
                <a:cs typeface="Courier Prime"/>
                <a:sym typeface="Courier Prime"/>
              </a:rPr>
              <a:t>Todos los canales de comunicación y todas las estaciones</a:t>
            </a:r>
            <a:endParaRPr sz="1400">
              <a:latin typeface="Courier Prime"/>
              <a:ea typeface="Courier Prime"/>
              <a:cs typeface="Courier Prime"/>
              <a:sym typeface="Courier Prime"/>
            </a:endParaRPr>
          </a:p>
          <a:p>
            <a:pPr indent="-317500" lvl="1" marL="914400" rtl="0" algn="l">
              <a:spcBef>
                <a:spcPts val="400"/>
              </a:spcBef>
              <a:spcAft>
                <a:spcPts val="0"/>
              </a:spcAft>
              <a:buSzPts val="1400"/>
              <a:buFont typeface="Courier Prime"/>
              <a:buChar char="•"/>
            </a:pPr>
            <a:r>
              <a:rPr lang="en-US" sz="1400">
                <a:latin typeface="Courier Prime"/>
                <a:ea typeface="Courier Prime"/>
                <a:cs typeface="Courier Prime"/>
                <a:sym typeface="Courier Prime"/>
              </a:rPr>
              <a:t>-t </a:t>
            </a:r>
            <a:r>
              <a:rPr lang="en-US" sz="1400">
                <a:solidFill>
                  <a:schemeClr val="dk2"/>
                </a:solidFill>
                <a:latin typeface="Courier Prime"/>
                <a:ea typeface="Courier Prime"/>
                <a:cs typeface="Courier Prime"/>
                <a:sym typeface="Courier Prime"/>
              </a:rPr>
              <a:t>“niveldelmar/BGAN/data/#”</a:t>
            </a:r>
            <a:endParaRPr sz="1400">
              <a:solidFill>
                <a:schemeClr val="dk2"/>
              </a:solidFill>
              <a:latin typeface="Courier Prime"/>
              <a:ea typeface="Courier Prime"/>
              <a:cs typeface="Courier Prime"/>
              <a:sym typeface="Courier Prime"/>
            </a:endParaRPr>
          </a:p>
          <a:p>
            <a:pPr indent="-317500" lvl="2" marL="1371600" rtl="0" algn="l">
              <a:spcBef>
                <a:spcPts val="400"/>
              </a:spcBef>
              <a:spcAft>
                <a:spcPts val="0"/>
              </a:spcAft>
              <a:buClr>
                <a:schemeClr val="dk2"/>
              </a:buClr>
              <a:buSzPts val="1400"/>
              <a:buFont typeface="Courier Prime"/>
              <a:buChar char="•"/>
            </a:pPr>
            <a:r>
              <a:rPr lang="en-US" sz="1400">
                <a:solidFill>
                  <a:schemeClr val="dk2"/>
                </a:solidFill>
                <a:latin typeface="Courier Prime"/>
                <a:ea typeface="Courier Prime"/>
                <a:cs typeface="Courier Prime"/>
                <a:sym typeface="Courier Prime"/>
              </a:rPr>
              <a:t>Canal de comunicación BGAN y todas las estaciones</a:t>
            </a:r>
            <a:endParaRPr sz="1400">
              <a:solidFill>
                <a:schemeClr val="dk2"/>
              </a:solidFill>
              <a:latin typeface="Courier Prime"/>
              <a:ea typeface="Courier Prime"/>
              <a:cs typeface="Courier Prime"/>
              <a:sym typeface="Courier Prime"/>
            </a:endParaRPr>
          </a:p>
          <a:p>
            <a:pPr indent="-317500" lvl="1" marL="914400" rtl="0" algn="l">
              <a:spcBef>
                <a:spcPts val="400"/>
              </a:spcBef>
              <a:spcAft>
                <a:spcPts val="0"/>
              </a:spcAft>
              <a:buClr>
                <a:schemeClr val="dk2"/>
              </a:buClr>
              <a:buSzPts val="1400"/>
              <a:buFont typeface="Courier Prime"/>
              <a:buChar char="•"/>
            </a:pPr>
            <a:r>
              <a:rPr lang="en-US" sz="1400">
                <a:solidFill>
                  <a:schemeClr val="dk2"/>
                </a:solidFill>
                <a:latin typeface="Courier Prime"/>
                <a:ea typeface="Courier Prime"/>
                <a:cs typeface="Courier Prime"/>
                <a:sym typeface="Courier Prime"/>
              </a:rPr>
              <a:t>-t “niveldelmar/+/data/VLP”</a:t>
            </a:r>
            <a:endParaRPr sz="1400">
              <a:solidFill>
                <a:schemeClr val="dk2"/>
              </a:solidFill>
              <a:latin typeface="Courier Prime"/>
              <a:ea typeface="Courier Prime"/>
              <a:cs typeface="Courier Prime"/>
              <a:sym typeface="Courier Prime"/>
            </a:endParaRPr>
          </a:p>
          <a:p>
            <a:pPr indent="-317500" lvl="2" marL="1371600" rtl="0" algn="l">
              <a:spcBef>
                <a:spcPts val="400"/>
              </a:spcBef>
              <a:spcAft>
                <a:spcPts val="0"/>
              </a:spcAft>
              <a:buClr>
                <a:schemeClr val="dk2"/>
              </a:buClr>
              <a:buSzPts val="1400"/>
              <a:buFont typeface="Courier Prime"/>
              <a:buChar char="•"/>
            </a:pPr>
            <a:r>
              <a:rPr lang="en-US" sz="1400">
                <a:solidFill>
                  <a:schemeClr val="dk2"/>
                </a:solidFill>
                <a:latin typeface="Courier Prime"/>
                <a:ea typeface="Courier Prime"/>
                <a:cs typeface="Courier Prime"/>
                <a:sym typeface="Courier Prime"/>
              </a:rPr>
              <a:t>Todos los Ccanales de comunicación , estación VLP</a:t>
            </a:r>
            <a:endParaRPr sz="1400">
              <a:solidFill>
                <a:schemeClr val="dk2"/>
              </a:solidFill>
              <a:latin typeface="Courier Prime"/>
              <a:ea typeface="Courier Prime"/>
              <a:cs typeface="Courier Prime"/>
              <a:sym typeface="Courier Prime"/>
            </a:endParaRPr>
          </a:p>
          <a:p>
            <a:pPr indent="-317500" lvl="1" marL="914400" rtl="0" algn="l">
              <a:spcBef>
                <a:spcPts val="400"/>
              </a:spcBef>
              <a:spcAft>
                <a:spcPts val="0"/>
              </a:spcAft>
              <a:buClr>
                <a:schemeClr val="dk2"/>
              </a:buClr>
              <a:buSzPts val="1400"/>
              <a:buFont typeface="Courier Prime"/>
              <a:buChar char="•"/>
            </a:pPr>
            <a:r>
              <a:rPr lang="en-US" sz="1400">
                <a:solidFill>
                  <a:schemeClr val="dk2"/>
                </a:solidFill>
                <a:latin typeface="Courier Prime"/>
                <a:ea typeface="Courier Prime"/>
                <a:cs typeface="Courier Prime"/>
                <a:sym typeface="Courier Prime"/>
              </a:rPr>
              <a:t>-t “niveldelmar/+/data/VLP”</a:t>
            </a:r>
            <a:endParaRPr sz="1400">
              <a:solidFill>
                <a:schemeClr val="dk2"/>
              </a:solidFill>
              <a:latin typeface="Courier Prime"/>
              <a:ea typeface="Courier Prime"/>
              <a:cs typeface="Courier Prime"/>
              <a:sym typeface="Courier Prime"/>
            </a:endParaRPr>
          </a:p>
          <a:p>
            <a:pPr indent="-317500" lvl="2" marL="1371600" rtl="0" algn="l">
              <a:spcBef>
                <a:spcPts val="400"/>
              </a:spcBef>
              <a:spcAft>
                <a:spcPts val="0"/>
              </a:spcAft>
              <a:buClr>
                <a:schemeClr val="dk2"/>
              </a:buClr>
              <a:buSzPts val="1400"/>
              <a:buFont typeface="Courier Prime"/>
              <a:buChar char="•"/>
            </a:pPr>
            <a:r>
              <a:rPr lang="en-US" sz="1400">
                <a:solidFill>
                  <a:schemeClr val="dk2"/>
                </a:solidFill>
                <a:latin typeface="Courier Prime"/>
                <a:ea typeface="Courier Prime"/>
                <a:cs typeface="Courier Prime"/>
                <a:sym typeface="Courier Prime"/>
              </a:rPr>
              <a:t>Todos los canales de comunicación , estación VLP</a:t>
            </a:r>
            <a:endParaRPr sz="1400">
              <a:solidFill>
                <a:schemeClr val="dk2"/>
              </a:solidFill>
              <a:latin typeface="Courier Prime"/>
              <a:ea typeface="Courier Prime"/>
              <a:cs typeface="Courier Prime"/>
              <a:sym typeface="Courier Prime"/>
            </a:endParaRPr>
          </a:p>
          <a:p>
            <a:pPr indent="-317500" lvl="1" marL="914400" rtl="0" algn="l">
              <a:spcBef>
                <a:spcPts val="400"/>
              </a:spcBef>
              <a:spcAft>
                <a:spcPts val="0"/>
              </a:spcAft>
              <a:buClr>
                <a:schemeClr val="dk2"/>
              </a:buClr>
              <a:buSzPts val="1400"/>
              <a:buFont typeface="Courier Prime"/>
              <a:buChar char="•"/>
            </a:pPr>
            <a:r>
              <a:rPr lang="en-US" sz="1400">
                <a:solidFill>
                  <a:schemeClr val="dk2"/>
                </a:solidFill>
                <a:latin typeface="Courier Prime"/>
                <a:ea typeface="Courier Prime"/>
                <a:cs typeface="Courier Prime"/>
                <a:sym typeface="Courier Prime"/>
              </a:rPr>
              <a:t>-t “niveldelmar/GPRS/data/VLP”</a:t>
            </a:r>
            <a:endParaRPr sz="1400">
              <a:solidFill>
                <a:schemeClr val="dk2"/>
              </a:solidFill>
              <a:latin typeface="Courier Prime"/>
              <a:ea typeface="Courier Prime"/>
              <a:cs typeface="Courier Prime"/>
              <a:sym typeface="Courier Prime"/>
            </a:endParaRPr>
          </a:p>
          <a:p>
            <a:pPr indent="-317500" lvl="2" marL="1371600" rtl="0" algn="l">
              <a:spcBef>
                <a:spcPts val="400"/>
              </a:spcBef>
              <a:spcAft>
                <a:spcPts val="0"/>
              </a:spcAft>
              <a:buClr>
                <a:schemeClr val="dk2"/>
              </a:buClr>
              <a:buSzPts val="1400"/>
              <a:buFont typeface="Courier Prime"/>
              <a:buChar char="•"/>
            </a:pPr>
            <a:r>
              <a:rPr lang="en-US" sz="1400">
                <a:solidFill>
                  <a:schemeClr val="dk2"/>
                </a:solidFill>
                <a:latin typeface="Courier Prime"/>
                <a:ea typeface="Courier Prime"/>
                <a:cs typeface="Courier Prime"/>
                <a:sym typeface="Courier Prime"/>
              </a:rPr>
              <a:t>Canal GPRS de comunicación , estación VLP</a:t>
            </a:r>
            <a:endParaRPr sz="1400">
              <a:solidFill>
                <a:schemeClr val="dk2"/>
              </a:solidFill>
              <a:latin typeface="Courier Prime"/>
              <a:ea typeface="Courier Prime"/>
              <a:cs typeface="Courier Prime"/>
              <a:sym typeface="Courier Prime"/>
            </a:endParaRPr>
          </a:p>
          <a:p>
            <a:pPr indent="0" lvl="0" marL="0" rtl="0" algn="l">
              <a:spcBef>
                <a:spcPts val="800"/>
              </a:spcBef>
              <a:spcAft>
                <a:spcPts val="0"/>
              </a:spcAft>
              <a:buNone/>
            </a:pPr>
            <a:r>
              <a:t/>
            </a:r>
            <a:endParaRPr sz="1400">
              <a:latin typeface="Courier Prime"/>
              <a:ea typeface="Courier Prime"/>
              <a:cs typeface="Courier Prime"/>
              <a:sym typeface="Courier Prime"/>
            </a:endParaRPr>
          </a:p>
          <a:p>
            <a:pPr indent="0" lvl="0" marL="0" rtl="0" algn="l">
              <a:spcBef>
                <a:spcPts val="800"/>
              </a:spcBef>
              <a:spcAft>
                <a:spcPts val="0"/>
              </a:spcAft>
              <a:buNone/>
            </a:pPr>
            <a:r>
              <a:t/>
            </a:r>
            <a:endParaRPr sz="1400">
              <a:latin typeface="Courier Prime"/>
              <a:ea typeface="Courier Prime"/>
              <a:cs typeface="Courier Prime"/>
              <a:sym typeface="Courier Prime"/>
            </a:endParaRPr>
          </a:p>
          <a:p>
            <a:pPr indent="0" lvl="0" marL="0" rtl="0" algn="l">
              <a:spcBef>
                <a:spcPts val="800"/>
              </a:spcBef>
              <a:spcAft>
                <a:spcPts val="0"/>
              </a:spcAft>
              <a:buNone/>
            </a:pPr>
            <a:r>
              <a:t/>
            </a:r>
            <a:endParaRPr sz="1700"/>
          </a:p>
          <a:p>
            <a:pPr indent="0" lvl="0" marL="0" rtl="0" algn="l">
              <a:spcBef>
                <a:spcPts val="800"/>
              </a:spcBef>
              <a:spcAft>
                <a:spcPts val="0"/>
              </a:spcAft>
              <a:buNone/>
            </a:pPr>
            <a:r>
              <a:t/>
            </a:r>
            <a:endParaRPr sz="1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0"/>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3000"/>
              <a:t>Arquitectura { Script: Ejemplo}</a:t>
            </a:r>
            <a:endParaRPr sz="3000"/>
          </a:p>
        </p:txBody>
      </p:sp>
      <p:sp>
        <p:nvSpPr>
          <p:cNvPr id="311" name="Google Shape;311;p30"/>
          <p:cNvSpPr txBox="1"/>
          <p:nvPr>
            <p:ph idx="1" type="body"/>
          </p:nvPr>
        </p:nvSpPr>
        <p:spPr>
          <a:xfrm>
            <a:off x="457200" y="1200150"/>
            <a:ext cx="8229600" cy="37257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i="1" lang="en-US" sz="1200">
                <a:latin typeface="Courier Prime"/>
                <a:ea typeface="Courier Prime"/>
                <a:cs typeface="Courier Prime"/>
                <a:sym typeface="Courier Prime"/>
              </a:rPr>
              <a:t>$ mosquitto_sub -v --cert /u/slogger/config/certs/iotpasarela.pem.crt --key /u/slogger/config/certs/iotpasarela-private.pem.key --cafile /u/slogger/config/certs/VeriSign-Class3-Public-Primary-Certification-Authority-G5.pem -h a3iw16w1ss3ffq.iot.us-east-1.amazonaws.com -p 8883 -t "niveldelmar/#"</a:t>
            </a:r>
            <a:endParaRPr i="1" sz="1200">
              <a:latin typeface="Courier Prime"/>
              <a:ea typeface="Courier Prime"/>
              <a:cs typeface="Courier Prime"/>
              <a:sym typeface="Courier Prime"/>
            </a:endParaRPr>
          </a:p>
          <a:p>
            <a:pPr indent="0" lvl="0" marL="0" rtl="0" algn="l">
              <a:spcBef>
                <a:spcPts val="800"/>
              </a:spcBef>
              <a:spcAft>
                <a:spcPts val="0"/>
              </a:spcAft>
              <a:buNone/>
            </a:pPr>
            <a:r>
              <a:t/>
            </a:r>
            <a:endParaRPr i="1" sz="1200">
              <a:latin typeface="Courier Prime"/>
              <a:ea typeface="Courier Prime"/>
              <a:cs typeface="Courier Prime"/>
              <a:sym typeface="Courier Prime"/>
            </a:endParaRPr>
          </a:p>
          <a:p>
            <a:pPr indent="0" lvl="0" marL="0" rtl="0" algn="l">
              <a:spcBef>
                <a:spcPts val="800"/>
              </a:spcBef>
              <a:spcAft>
                <a:spcPts val="0"/>
              </a:spcAft>
              <a:buNone/>
            </a:pPr>
            <a:r>
              <a:t/>
            </a:r>
            <a:endParaRPr i="1" sz="1200">
              <a:latin typeface="Courier Prime"/>
              <a:ea typeface="Courier Prime"/>
              <a:cs typeface="Courier Prime"/>
              <a:sym typeface="Courier Prime"/>
            </a:endParaRPr>
          </a:p>
        </p:txBody>
      </p:sp>
      <p:pic>
        <p:nvPicPr>
          <p:cNvPr id="312" name="Google Shape;312;p30"/>
          <p:cNvPicPr preferRelativeResize="0"/>
          <p:nvPr/>
        </p:nvPicPr>
        <p:blipFill>
          <a:blip r:embed="rId3">
            <a:alphaModFix/>
          </a:blip>
          <a:stretch>
            <a:fillRect/>
          </a:stretch>
        </p:blipFill>
        <p:spPr>
          <a:xfrm>
            <a:off x="655675" y="2136525"/>
            <a:ext cx="7569551" cy="2402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1"/>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a:t>Arquitectura { Ejemplo de código}</a:t>
            </a:r>
            <a:endParaRPr/>
          </a:p>
        </p:txBody>
      </p:sp>
      <p:pic>
        <p:nvPicPr>
          <p:cNvPr id="318" name="Google Shape;318;p31"/>
          <p:cNvPicPr preferRelativeResize="0"/>
          <p:nvPr/>
        </p:nvPicPr>
        <p:blipFill>
          <a:blip r:embed="rId3">
            <a:alphaModFix/>
          </a:blip>
          <a:stretch>
            <a:fillRect/>
          </a:stretch>
        </p:blipFill>
        <p:spPr>
          <a:xfrm>
            <a:off x="2261500" y="1412200"/>
            <a:ext cx="3829050" cy="3201125"/>
          </a:xfrm>
          <a:prstGeom prst="rect">
            <a:avLst/>
          </a:prstGeom>
          <a:noFill/>
          <a:ln>
            <a:noFill/>
          </a:ln>
        </p:spPr>
      </p:pic>
      <p:sp>
        <p:nvSpPr>
          <p:cNvPr id="319" name="Google Shape;319;p31"/>
          <p:cNvSpPr txBox="1"/>
          <p:nvPr/>
        </p:nvSpPr>
        <p:spPr>
          <a:xfrm>
            <a:off x="118700" y="1085525"/>
            <a:ext cx="902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https://github.com/rsotomayor/niveldelmar/blob/nvm-int-stm/apps/src/scripts/aws/lambda/mysnam/mysnam.py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2"/>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3000"/>
              <a:t>Resumen</a:t>
            </a:r>
            <a:endParaRPr sz="3000"/>
          </a:p>
        </p:txBody>
      </p:sp>
      <p:sp>
        <p:nvSpPr>
          <p:cNvPr id="325" name="Google Shape;325;p32"/>
          <p:cNvSpPr txBox="1"/>
          <p:nvPr>
            <p:ph idx="1" type="body"/>
          </p:nvPr>
        </p:nvSpPr>
        <p:spPr>
          <a:xfrm>
            <a:off x="457200" y="1200150"/>
            <a:ext cx="8229600" cy="3725700"/>
          </a:xfrm>
          <a:prstGeom prst="rect">
            <a:avLst/>
          </a:prstGeom>
        </p:spPr>
        <p:txBody>
          <a:bodyPr anchorCtr="0" anchor="t" bIns="34275" lIns="68575" spcFirstLastPara="1" rIns="68575" wrap="square" tIns="34275">
            <a:normAutofit/>
          </a:bodyPr>
          <a:lstStyle/>
          <a:p>
            <a:pPr indent="-381000" lvl="0" marL="457200" rtl="0" algn="l">
              <a:spcBef>
                <a:spcPts val="800"/>
              </a:spcBef>
              <a:spcAft>
                <a:spcPts val="0"/>
              </a:spcAft>
              <a:buSzPts val="2400"/>
              <a:buChar char="•"/>
            </a:pPr>
            <a:r>
              <a:rPr lang="en-US" sz="2400"/>
              <a:t>La arquitectura </a:t>
            </a:r>
            <a:r>
              <a:rPr lang="en-US"/>
              <a:t>basada en MQTT </a:t>
            </a:r>
            <a:r>
              <a:rPr lang="en-US" sz="2400"/>
              <a:t>utilizada provee de un mecanismo más simple, rápido y seguro para compartir información en la etapa previa a la inserción de registros a la Base de Datos.</a:t>
            </a:r>
            <a:endParaRPr sz="2400"/>
          </a:p>
          <a:p>
            <a:pPr indent="-381000" lvl="0" marL="457200" rtl="0" algn="l">
              <a:spcBef>
                <a:spcPts val="800"/>
              </a:spcBef>
              <a:spcAft>
                <a:spcPts val="0"/>
              </a:spcAft>
              <a:buSzPts val="2400"/>
              <a:buChar char="•"/>
            </a:pPr>
            <a:r>
              <a:rPr lang="en-US" sz="2400"/>
              <a:t>Provee escalamiento y focalización de funcionalidades. Por ejemplo, un nodo podría solo subscribirse a un grupo de estaciones o un sensor en particular.</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ctrTitle"/>
          </p:nvPr>
        </p:nvSpPr>
        <p:spPr>
          <a:xfrm>
            <a:off x="688800" y="1390650"/>
            <a:ext cx="7913700" cy="1170000"/>
          </a:xfrm>
          <a:prstGeom prst="rect">
            <a:avLst/>
          </a:prstGeom>
          <a:noFill/>
          <a:ln>
            <a:noFill/>
          </a:ln>
        </p:spPr>
        <p:txBody>
          <a:bodyPr anchorCtr="0" anchor="t" bIns="0" lIns="0" spcFirstLastPara="1" rIns="0" wrap="square" tIns="0">
            <a:normAutofit/>
          </a:bodyPr>
          <a:lstStyle/>
          <a:p>
            <a:pPr indent="0" lvl="0" marL="0" marR="0" rtl="0" algn="ctr">
              <a:lnSpc>
                <a:spcPct val="90000"/>
              </a:lnSpc>
              <a:spcBef>
                <a:spcPts val="0"/>
              </a:spcBef>
              <a:spcAft>
                <a:spcPts val="0"/>
              </a:spcAft>
              <a:buClr>
                <a:schemeClr val="dk1"/>
              </a:buClr>
              <a:buSzPts val="1100"/>
              <a:buFont typeface="Arial"/>
              <a:buNone/>
            </a:pPr>
            <a:r>
              <a:rPr lang="en-US" sz="2000"/>
              <a:t>Focus on sensor and telemetry redundancy as well as Data Transfer </a:t>
            </a:r>
            <a:endParaRPr sz="2000"/>
          </a:p>
          <a:p>
            <a:pPr indent="0" lvl="0" marL="0" marR="0" rtl="0" algn="ctr">
              <a:lnSpc>
                <a:spcPct val="90000"/>
              </a:lnSpc>
              <a:spcBef>
                <a:spcPts val="0"/>
              </a:spcBef>
              <a:spcAft>
                <a:spcPts val="0"/>
              </a:spcAft>
              <a:buClr>
                <a:schemeClr val="dk1"/>
              </a:buClr>
              <a:buSzPts val="1100"/>
              <a:buFont typeface="Arial"/>
              <a:buNone/>
            </a:pPr>
            <a:r>
              <a:rPr lang="en-US" sz="2000"/>
              <a:t>Network design (Backup Cloud Servers)</a:t>
            </a:r>
            <a:endParaRPr sz="2000"/>
          </a:p>
        </p:txBody>
      </p:sp>
      <p:sp>
        <p:nvSpPr>
          <p:cNvPr id="73" name="Google Shape;73;p15"/>
          <p:cNvSpPr txBox="1"/>
          <p:nvPr/>
        </p:nvSpPr>
        <p:spPr>
          <a:xfrm>
            <a:off x="143800" y="2478100"/>
            <a:ext cx="7155900" cy="993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a:solidFill>
                  <a:schemeClr val="dk1"/>
                </a:solidFill>
                <a:latin typeface="Courier Prime"/>
                <a:ea typeface="Courier Prime"/>
                <a:cs typeface="Courier Prime"/>
                <a:sym typeface="Courier Prime"/>
              </a:rPr>
              <a:t>SHOA’s PARTNER SAVTEC</a:t>
            </a:r>
            <a:endParaRPr>
              <a:latin typeface="Courier Prime"/>
              <a:ea typeface="Courier Prime"/>
              <a:cs typeface="Courier Prime"/>
              <a:sym typeface="Courier Prime"/>
            </a:endParaRPr>
          </a:p>
          <a:p>
            <a:pPr indent="0" lvl="0" marL="0" rtl="0" algn="l">
              <a:spcBef>
                <a:spcPts val="0"/>
              </a:spcBef>
              <a:spcAft>
                <a:spcPts val="0"/>
              </a:spcAft>
              <a:buNone/>
            </a:pPr>
            <a:r>
              <a:rPr lang="en-US">
                <a:latin typeface="Courier Prime"/>
                <a:ea typeface="Courier Prime"/>
                <a:cs typeface="Courier Prime"/>
                <a:sym typeface="Courier Prime"/>
              </a:rPr>
              <a:t>Rafael Sotomayor Brulé, Ingeniero Civil Electrónico, UTFSM</a:t>
            </a:r>
            <a:endParaRPr>
              <a:latin typeface="Courier Prime"/>
              <a:ea typeface="Courier Prime"/>
              <a:cs typeface="Courier Prime"/>
              <a:sym typeface="Courier Prime"/>
            </a:endParaRPr>
          </a:p>
          <a:p>
            <a:pPr indent="0" lvl="0" marL="0" rtl="0" algn="l">
              <a:spcBef>
                <a:spcPts val="0"/>
              </a:spcBef>
              <a:spcAft>
                <a:spcPts val="0"/>
              </a:spcAft>
              <a:buNone/>
            </a:pPr>
            <a:r>
              <a:rPr lang="en-US">
                <a:latin typeface="Courier Prime"/>
                <a:ea typeface="Courier Prime"/>
                <a:cs typeface="Courier Prime"/>
                <a:sym typeface="Courier Prime"/>
              </a:rPr>
              <a:t>RUT: 9.050.062-7</a:t>
            </a:r>
            <a:endParaRPr>
              <a:latin typeface="Courier Prime"/>
              <a:ea typeface="Courier Prime"/>
              <a:cs typeface="Courier Prime"/>
              <a:sym typeface="Courier Prime"/>
            </a:endParaRPr>
          </a:p>
          <a:p>
            <a:pPr indent="0" lvl="0" marL="0" rtl="0" algn="l">
              <a:spcBef>
                <a:spcPts val="0"/>
              </a:spcBef>
              <a:spcAft>
                <a:spcPts val="0"/>
              </a:spcAft>
              <a:buClr>
                <a:schemeClr val="dk1"/>
              </a:buClr>
              <a:buSzPts val="1100"/>
              <a:buFont typeface="Arial"/>
              <a:buNone/>
            </a:pPr>
            <a:r>
              <a:rPr b="1" lang="en-US" sz="1000">
                <a:solidFill>
                  <a:schemeClr val="dk1"/>
                </a:solidFill>
                <a:latin typeface="Courier Prime"/>
                <a:ea typeface="Courier Prime"/>
                <a:cs typeface="Courier Prime"/>
                <a:sym typeface="Courier Prime"/>
              </a:rPr>
              <a:t>Edición Actual V3.3.1 de Septiembre 2022</a:t>
            </a:r>
            <a:endParaRPr b="1" sz="1000">
              <a:latin typeface="Courier Prime"/>
              <a:ea typeface="Courier Prime"/>
              <a:cs typeface="Courier Prime"/>
              <a:sym typeface="Courier Prime"/>
            </a:endParaRPr>
          </a:p>
          <a:p>
            <a:pPr indent="0" lvl="0" marL="0" rtl="0" algn="l">
              <a:spcBef>
                <a:spcPts val="0"/>
              </a:spcBef>
              <a:spcAft>
                <a:spcPts val="0"/>
              </a:spcAft>
              <a:buNone/>
            </a:pPr>
            <a:r>
              <a:t/>
            </a:r>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3000"/>
              <a:t>Temario</a:t>
            </a:r>
            <a:endParaRPr sz="3000"/>
          </a:p>
        </p:txBody>
      </p:sp>
      <p:sp>
        <p:nvSpPr>
          <p:cNvPr id="79" name="Google Shape;79;p16"/>
          <p:cNvSpPr txBox="1"/>
          <p:nvPr>
            <p:ph idx="1" type="body"/>
          </p:nvPr>
        </p:nvSpPr>
        <p:spPr>
          <a:xfrm>
            <a:off x="457200" y="1200150"/>
            <a:ext cx="8229600" cy="3725700"/>
          </a:xfrm>
          <a:prstGeom prst="rect">
            <a:avLst/>
          </a:prstGeom>
        </p:spPr>
        <p:txBody>
          <a:bodyPr anchorCtr="0" anchor="t" bIns="34275" lIns="68575" spcFirstLastPara="1" rIns="68575" wrap="square" tIns="34275">
            <a:normAutofit/>
          </a:bodyPr>
          <a:lstStyle/>
          <a:p>
            <a:pPr indent="-381000" lvl="0" marL="457200" rtl="0" algn="l">
              <a:spcBef>
                <a:spcPts val="800"/>
              </a:spcBef>
              <a:spcAft>
                <a:spcPts val="0"/>
              </a:spcAft>
              <a:buSzPts val="2400"/>
              <a:buChar char="•"/>
            </a:pPr>
            <a:r>
              <a:rPr lang="en-US"/>
              <a:t>Algunas definiciones</a:t>
            </a:r>
            <a:endParaRPr/>
          </a:p>
          <a:p>
            <a:pPr indent="-381000" lvl="0" marL="457200" rtl="0" algn="l">
              <a:spcBef>
                <a:spcPts val="800"/>
              </a:spcBef>
              <a:spcAft>
                <a:spcPts val="0"/>
              </a:spcAft>
              <a:buSzPts val="2400"/>
              <a:buChar char="•"/>
            </a:pPr>
            <a:r>
              <a:rPr lang="en-US"/>
              <a:t>Equipamiento oceanográfico y telemetrías</a:t>
            </a:r>
            <a:endParaRPr/>
          </a:p>
          <a:p>
            <a:pPr indent="-381000" lvl="0" marL="457200" rtl="0" algn="l">
              <a:spcBef>
                <a:spcPts val="800"/>
              </a:spcBef>
              <a:spcAft>
                <a:spcPts val="0"/>
              </a:spcAft>
              <a:buSzPts val="2400"/>
              <a:buChar char="•"/>
            </a:pPr>
            <a:r>
              <a:rPr lang="en-US"/>
              <a:t>Arquitectura</a:t>
            </a:r>
            <a:endParaRPr/>
          </a:p>
          <a:p>
            <a:pPr indent="-381000" lvl="0" marL="457200" rtl="0" algn="l">
              <a:spcBef>
                <a:spcPts val="800"/>
              </a:spcBef>
              <a:spcAft>
                <a:spcPts val="0"/>
              </a:spcAft>
              <a:buSzPts val="2400"/>
              <a:buChar char="•"/>
            </a:pPr>
            <a:r>
              <a:rPr lang="en-US"/>
              <a:t>Resumen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3000"/>
              <a:t>Algunas definiciones</a:t>
            </a:r>
            <a:endParaRPr sz="3000"/>
          </a:p>
        </p:txBody>
      </p:sp>
      <p:sp>
        <p:nvSpPr>
          <p:cNvPr id="85" name="Google Shape;85;p17"/>
          <p:cNvSpPr txBox="1"/>
          <p:nvPr>
            <p:ph idx="1" type="body"/>
          </p:nvPr>
        </p:nvSpPr>
        <p:spPr>
          <a:xfrm>
            <a:off x="628650" y="1369219"/>
            <a:ext cx="3886200" cy="3263400"/>
          </a:xfrm>
          <a:prstGeom prst="rect">
            <a:avLst/>
          </a:prstGeom>
        </p:spPr>
        <p:txBody>
          <a:bodyPr anchorCtr="0" anchor="t" bIns="34275" lIns="68575" spcFirstLastPara="1" rIns="68575" wrap="square" tIns="34275">
            <a:normAutofit fontScale="70000" lnSpcReduction="20000"/>
          </a:bodyPr>
          <a:lstStyle/>
          <a:p>
            <a:pPr indent="0" lvl="0" marL="0" rtl="0" algn="l">
              <a:spcBef>
                <a:spcPts val="800"/>
              </a:spcBef>
              <a:spcAft>
                <a:spcPts val="0"/>
              </a:spcAft>
              <a:buNone/>
            </a:pPr>
            <a:r>
              <a:rPr b="1" lang="en-US" sz="1800" u="sng"/>
              <a:t>Sensores</a:t>
            </a:r>
            <a:r>
              <a:rPr lang="en-US" sz="1800">
                <a:latin typeface="Courier Prime"/>
                <a:ea typeface="Courier Prime"/>
                <a:cs typeface="Courier Prime"/>
                <a:sym typeface="Courier Prime"/>
              </a:rPr>
              <a:t>: </a:t>
            </a:r>
            <a:r>
              <a:rPr lang="en-US" sz="1800"/>
              <a:t> Pueden transformar las magnitudes físicas o químicas en magnitudes eléctricas (voltaje, corriente o resistencia).</a:t>
            </a:r>
            <a:endParaRPr sz="1800"/>
          </a:p>
          <a:p>
            <a:pPr indent="0" lvl="0" marL="0" rtl="0" algn="l">
              <a:spcBef>
                <a:spcPts val="800"/>
              </a:spcBef>
              <a:spcAft>
                <a:spcPts val="0"/>
              </a:spcAft>
              <a:buNone/>
            </a:pPr>
            <a:r>
              <a:rPr b="1" lang="en-US" sz="1800" u="sng"/>
              <a:t>Telemetría:</a:t>
            </a:r>
            <a:r>
              <a:rPr lang="en-US" sz="1800"/>
              <a:t> Es la medición en forma remota a través de sensores.</a:t>
            </a:r>
            <a:endParaRPr sz="1800"/>
          </a:p>
          <a:p>
            <a:pPr indent="0" lvl="0" marL="0" rtl="0" algn="l">
              <a:spcBef>
                <a:spcPts val="800"/>
              </a:spcBef>
              <a:spcAft>
                <a:spcPts val="0"/>
              </a:spcAft>
              <a:buNone/>
            </a:pPr>
            <a:r>
              <a:rPr b="1" lang="en-US" sz="1800" u="sng"/>
              <a:t>Computación en la nube</a:t>
            </a:r>
            <a:r>
              <a:rPr lang="en-US" sz="1800"/>
              <a:t>: (Cloud Computing) Los servicios en «la nube», es el uso de una red de servidores remotos conectados a internet para almacenar, administrar y procesar datos, servidores, bases de datos, redes y software.</a:t>
            </a:r>
            <a:endParaRPr sz="1800"/>
          </a:p>
          <a:p>
            <a:pPr indent="0" lvl="0" marL="0" rtl="0" algn="l">
              <a:spcBef>
                <a:spcPts val="800"/>
              </a:spcBef>
              <a:spcAft>
                <a:spcPts val="0"/>
              </a:spcAft>
              <a:buNone/>
            </a:pPr>
            <a:r>
              <a:rPr b="1" lang="en-US" sz="1800" u="sng"/>
              <a:t>Iot:</a:t>
            </a:r>
            <a:r>
              <a:rPr lang="en-US" sz="1800"/>
              <a:t> Agrupación e interconexión de dispositivos y objetos a través de una red (usualmente Internet).</a:t>
            </a:r>
            <a:endParaRPr sz="1800"/>
          </a:p>
          <a:p>
            <a:pPr indent="0" lvl="0" marL="0" rtl="0" algn="l">
              <a:spcBef>
                <a:spcPts val="800"/>
              </a:spcBef>
              <a:spcAft>
                <a:spcPts val="0"/>
              </a:spcAft>
              <a:buNone/>
            </a:pPr>
            <a:r>
              <a:t/>
            </a:r>
            <a:endParaRPr sz="1800"/>
          </a:p>
          <a:p>
            <a:pPr indent="0" lvl="0" marL="0" rtl="0" algn="l">
              <a:spcBef>
                <a:spcPts val="800"/>
              </a:spcBef>
              <a:spcAft>
                <a:spcPts val="0"/>
              </a:spcAft>
              <a:buNone/>
            </a:pPr>
            <a:r>
              <a:t/>
            </a:r>
            <a:endParaRPr sz="1800"/>
          </a:p>
        </p:txBody>
      </p:sp>
      <p:sp>
        <p:nvSpPr>
          <p:cNvPr id="86" name="Google Shape;86;p17"/>
          <p:cNvSpPr txBox="1"/>
          <p:nvPr>
            <p:ph idx="2" type="body"/>
          </p:nvPr>
        </p:nvSpPr>
        <p:spPr>
          <a:xfrm>
            <a:off x="4629150" y="1369219"/>
            <a:ext cx="3886200" cy="3263400"/>
          </a:xfrm>
          <a:prstGeom prst="rect">
            <a:avLst/>
          </a:prstGeom>
        </p:spPr>
        <p:txBody>
          <a:bodyPr anchorCtr="0" anchor="t" bIns="34275" lIns="68575" spcFirstLastPara="1" rIns="68575" wrap="square" tIns="34275">
            <a:normAutofit fontScale="70000"/>
          </a:bodyPr>
          <a:lstStyle/>
          <a:p>
            <a:pPr indent="0" lvl="0" marL="0" rtl="0" algn="l">
              <a:spcBef>
                <a:spcPts val="800"/>
              </a:spcBef>
              <a:spcAft>
                <a:spcPts val="0"/>
              </a:spcAft>
              <a:buNone/>
            </a:pPr>
            <a:r>
              <a:rPr b="1" lang="en-US" sz="1800" u="sng"/>
              <a:t>Redundancia</a:t>
            </a:r>
            <a:r>
              <a:rPr lang="en-US" sz="1800"/>
              <a:t>: Son aquellos sistemas que repiten datos críticos para asegurarnos ante cualquier problema que pueda tener continuidad operacional.</a:t>
            </a:r>
            <a:endParaRPr sz="1800"/>
          </a:p>
          <a:p>
            <a:pPr indent="-308610" lvl="0" marL="457200" rtl="0" algn="l">
              <a:spcBef>
                <a:spcPts val="800"/>
              </a:spcBef>
              <a:spcAft>
                <a:spcPts val="0"/>
              </a:spcAft>
              <a:buSzPct val="100000"/>
              <a:buChar char="•"/>
            </a:pPr>
            <a:r>
              <a:rPr b="1" lang="en-US" sz="1800"/>
              <a:t>Comunicaciones</a:t>
            </a:r>
            <a:r>
              <a:rPr lang="en-US" sz="1800"/>
              <a:t>: Diferentes canales de comunicación ( Telefonía Móvil , Satélite (GOES, BGAN)</a:t>
            </a:r>
            <a:endParaRPr sz="1800"/>
          </a:p>
          <a:p>
            <a:pPr indent="-308610" lvl="0" marL="457200" rtl="0" algn="l">
              <a:spcBef>
                <a:spcPts val="800"/>
              </a:spcBef>
              <a:spcAft>
                <a:spcPts val="0"/>
              </a:spcAft>
              <a:buSzPct val="100000"/>
              <a:buChar char="•"/>
            </a:pPr>
            <a:r>
              <a:rPr b="1" lang="en-US" sz="1800"/>
              <a:t>Hardware y Software</a:t>
            </a:r>
            <a:r>
              <a:rPr lang="en-US" sz="1800"/>
              <a:t>: Distintos servidores físicos donde residen aplicaciones y Bases de Datos</a:t>
            </a:r>
            <a:endParaRPr sz="1800"/>
          </a:p>
          <a:p>
            <a:pPr indent="-308610" lvl="0" marL="457200" rtl="0" algn="l">
              <a:spcBef>
                <a:spcPts val="800"/>
              </a:spcBef>
              <a:spcAft>
                <a:spcPts val="0"/>
              </a:spcAft>
              <a:buSzPct val="100000"/>
              <a:buChar char="•"/>
            </a:pPr>
            <a:r>
              <a:rPr b="1" lang="en-US" sz="1800"/>
              <a:t>Energía</a:t>
            </a:r>
            <a:r>
              <a:rPr lang="en-US" sz="1800"/>
              <a:t>: Generadores de Respaldo ante fallas de energía</a:t>
            </a:r>
            <a:endParaRPr sz="1800"/>
          </a:p>
          <a:p>
            <a:pPr indent="-308610" lvl="0" marL="457200" rtl="0" algn="l">
              <a:spcBef>
                <a:spcPts val="800"/>
              </a:spcBef>
              <a:spcAft>
                <a:spcPts val="0"/>
              </a:spcAft>
              <a:buSzPct val="100000"/>
              <a:buChar char="•"/>
            </a:pPr>
            <a:r>
              <a:rPr b="1" lang="en-US" sz="1800"/>
              <a:t>Geográfica</a:t>
            </a:r>
            <a:r>
              <a:rPr lang="en-US" sz="1800"/>
              <a:t>: Distintas ubicación para los servidores ( Valparaíso, Amazon EEUU)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3000"/>
              <a:t>Estación de Nivel del Mar</a:t>
            </a:r>
            <a:endParaRPr sz="3000"/>
          </a:p>
        </p:txBody>
      </p:sp>
      <p:sp>
        <p:nvSpPr>
          <p:cNvPr id="92" name="Google Shape;92;p18"/>
          <p:cNvSpPr txBox="1"/>
          <p:nvPr>
            <p:ph idx="1" type="body"/>
          </p:nvPr>
        </p:nvSpPr>
        <p:spPr>
          <a:xfrm>
            <a:off x="457200" y="1200150"/>
            <a:ext cx="4192200" cy="3725700"/>
          </a:xfrm>
          <a:prstGeom prst="rect">
            <a:avLst/>
          </a:prstGeom>
        </p:spPr>
        <p:txBody>
          <a:bodyPr anchorCtr="0" anchor="t" bIns="34275" lIns="68575" spcFirstLastPara="1" rIns="68575" wrap="square" tIns="34275">
            <a:normAutofit lnSpcReduction="10000"/>
          </a:bodyPr>
          <a:lstStyle/>
          <a:p>
            <a:pPr indent="-342900" lvl="0" marL="457200" rtl="0" algn="l">
              <a:spcBef>
                <a:spcPts val="800"/>
              </a:spcBef>
              <a:spcAft>
                <a:spcPts val="0"/>
              </a:spcAft>
              <a:buSzPts val="1800"/>
              <a:buChar char="•"/>
            </a:pPr>
            <a:r>
              <a:rPr lang="en-US" sz="1800"/>
              <a:t>Cantidad: 40 Estaciones en el territorio nacional.</a:t>
            </a:r>
            <a:endParaRPr sz="1800"/>
          </a:p>
          <a:p>
            <a:pPr indent="0" lvl="0" marL="457200" rtl="0" algn="l">
              <a:spcBef>
                <a:spcPts val="800"/>
              </a:spcBef>
              <a:spcAft>
                <a:spcPts val="0"/>
              </a:spcAft>
              <a:buNone/>
            </a:pPr>
            <a:r>
              <a:t/>
            </a:r>
            <a:endParaRPr sz="1800"/>
          </a:p>
          <a:p>
            <a:pPr indent="-342900" lvl="0" marL="457200" rtl="0" algn="l">
              <a:spcBef>
                <a:spcPts val="800"/>
              </a:spcBef>
              <a:spcAft>
                <a:spcPts val="0"/>
              </a:spcAft>
              <a:buSzPts val="1800"/>
              <a:buChar char="•"/>
            </a:pPr>
            <a:r>
              <a:rPr lang="en-US" sz="1800"/>
              <a:t>Sensores </a:t>
            </a:r>
            <a:endParaRPr sz="1800"/>
          </a:p>
          <a:p>
            <a:pPr indent="-342900" lvl="1" marL="914400" rtl="0" algn="l">
              <a:spcBef>
                <a:spcPts val="0"/>
              </a:spcBef>
              <a:spcAft>
                <a:spcPts val="0"/>
              </a:spcAft>
              <a:buSzPts val="1800"/>
              <a:buChar char="•"/>
            </a:pPr>
            <a:r>
              <a:rPr lang="en-US"/>
              <a:t>Nivel Radar y Presión</a:t>
            </a:r>
            <a:endParaRPr/>
          </a:p>
          <a:p>
            <a:pPr indent="-342900" lvl="1" marL="914400" rtl="0" algn="l">
              <a:spcBef>
                <a:spcPts val="0"/>
              </a:spcBef>
              <a:spcAft>
                <a:spcPts val="0"/>
              </a:spcAft>
              <a:buSzPts val="1800"/>
              <a:buChar char="•"/>
            </a:pPr>
            <a:r>
              <a:rPr lang="en-US"/>
              <a:t>Temperatura y Humedad del Aire</a:t>
            </a:r>
            <a:endParaRPr/>
          </a:p>
          <a:p>
            <a:pPr indent="-342900" lvl="1" marL="914400" rtl="0" algn="l">
              <a:spcBef>
                <a:spcPts val="0"/>
              </a:spcBef>
              <a:spcAft>
                <a:spcPts val="0"/>
              </a:spcAft>
              <a:buSzPts val="1800"/>
              <a:buChar char="•"/>
            </a:pPr>
            <a:r>
              <a:rPr lang="en-US"/>
              <a:t>Temperatura Superficial del Mar.</a:t>
            </a:r>
            <a:endParaRPr/>
          </a:p>
          <a:p>
            <a:pPr indent="-342900" lvl="1" marL="914400" rtl="0" algn="l">
              <a:spcBef>
                <a:spcPts val="0"/>
              </a:spcBef>
              <a:spcAft>
                <a:spcPts val="0"/>
              </a:spcAft>
              <a:buSzPts val="1800"/>
              <a:buChar char="•"/>
            </a:pPr>
            <a:r>
              <a:rPr lang="en-US"/>
              <a:t>Voltaje Batería</a:t>
            </a:r>
            <a:endParaRPr/>
          </a:p>
          <a:p>
            <a:pPr indent="0" lvl="0" marL="914400" rtl="0" algn="l">
              <a:spcBef>
                <a:spcPts val="800"/>
              </a:spcBef>
              <a:spcAft>
                <a:spcPts val="0"/>
              </a:spcAft>
              <a:buNone/>
            </a:pPr>
            <a:r>
              <a:t/>
            </a:r>
            <a:endParaRPr/>
          </a:p>
          <a:p>
            <a:pPr indent="-342900" lvl="0" marL="457200" rtl="0" algn="l">
              <a:spcBef>
                <a:spcPts val="800"/>
              </a:spcBef>
              <a:spcAft>
                <a:spcPts val="0"/>
              </a:spcAft>
              <a:buSzPts val="1800"/>
              <a:buChar char="•"/>
            </a:pPr>
            <a:r>
              <a:rPr lang="en-US" sz="1800"/>
              <a:t>Comunicaciones</a:t>
            </a:r>
            <a:endParaRPr sz="1800"/>
          </a:p>
          <a:p>
            <a:pPr indent="-342900" lvl="1" marL="914400" rtl="0" algn="l">
              <a:spcBef>
                <a:spcPts val="0"/>
              </a:spcBef>
              <a:spcAft>
                <a:spcPts val="0"/>
              </a:spcAft>
              <a:buSzPts val="1800"/>
              <a:buChar char="•"/>
            </a:pPr>
            <a:r>
              <a:rPr lang="en-US"/>
              <a:t>GOES o BGAN</a:t>
            </a:r>
            <a:endParaRPr/>
          </a:p>
          <a:p>
            <a:pPr indent="-342900" lvl="1" marL="914400" rtl="0" algn="l">
              <a:spcBef>
                <a:spcPts val="0"/>
              </a:spcBef>
              <a:spcAft>
                <a:spcPts val="0"/>
              </a:spcAft>
              <a:buSzPts val="1800"/>
              <a:buChar char="•"/>
            </a:pPr>
            <a:r>
              <a:rPr lang="en-US"/>
              <a:t>GPRS 3G/4G</a:t>
            </a:r>
            <a:endParaRPr/>
          </a:p>
        </p:txBody>
      </p:sp>
      <p:pic>
        <p:nvPicPr>
          <p:cNvPr id="93" name="Google Shape;93;p18"/>
          <p:cNvPicPr preferRelativeResize="0"/>
          <p:nvPr/>
        </p:nvPicPr>
        <p:blipFill>
          <a:blip r:embed="rId3">
            <a:alphaModFix/>
          </a:blip>
          <a:stretch>
            <a:fillRect/>
          </a:stretch>
        </p:blipFill>
        <p:spPr>
          <a:xfrm>
            <a:off x="7509350" y="1104150"/>
            <a:ext cx="1169126" cy="3256801"/>
          </a:xfrm>
          <a:prstGeom prst="rect">
            <a:avLst/>
          </a:prstGeom>
          <a:noFill/>
          <a:ln>
            <a:noFill/>
          </a:ln>
        </p:spPr>
      </p:pic>
      <p:pic>
        <p:nvPicPr>
          <p:cNvPr id="94" name="Google Shape;94;p18"/>
          <p:cNvPicPr preferRelativeResize="0"/>
          <p:nvPr/>
        </p:nvPicPr>
        <p:blipFill>
          <a:blip r:embed="rId4">
            <a:alphaModFix/>
          </a:blip>
          <a:stretch>
            <a:fillRect/>
          </a:stretch>
        </p:blipFill>
        <p:spPr>
          <a:xfrm>
            <a:off x="4861675" y="1306150"/>
            <a:ext cx="2572825" cy="2852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p:nvPr/>
        </p:nvSpPr>
        <p:spPr>
          <a:xfrm>
            <a:off x="3760250" y="2488525"/>
            <a:ext cx="1603200" cy="2058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p:nvPr/>
        </p:nvSpPr>
        <p:spPr>
          <a:xfrm>
            <a:off x="1904025" y="2488525"/>
            <a:ext cx="1725000" cy="2058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ourier Prime"/>
                <a:ea typeface="Courier Prime"/>
                <a:cs typeface="Courier Prime"/>
                <a:sym typeface="Courier Prime"/>
              </a:rPr>
              <a:t>SHOA</a:t>
            </a:r>
            <a:endParaRPr b="1">
              <a:latin typeface="Courier Prime"/>
              <a:ea typeface="Courier Prime"/>
              <a:cs typeface="Courier Prime"/>
              <a:sym typeface="Courier Prime"/>
            </a:endParaRPr>
          </a:p>
        </p:txBody>
      </p:sp>
      <p:sp>
        <p:nvSpPr>
          <p:cNvPr id="101" name="Google Shape;101;p19"/>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3000"/>
              <a:t>Estación de Nivel del Mar</a:t>
            </a:r>
            <a:endParaRPr sz="3000"/>
          </a:p>
          <a:p>
            <a:pPr indent="0" lvl="0" marL="0" rtl="0" algn="l">
              <a:spcBef>
                <a:spcPts val="0"/>
              </a:spcBef>
              <a:spcAft>
                <a:spcPts val="0"/>
              </a:spcAft>
              <a:buNone/>
            </a:pPr>
            <a:r>
              <a:rPr lang="en-US" sz="3000"/>
              <a:t>{Comunicaciones: GOES)</a:t>
            </a:r>
            <a:endParaRPr sz="3000"/>
          </a:p>
        </p:txBody>
      </p:sp>
      <p:pic>
        <p:nvPicPr>
          <p:cNvPr id="102" name="Google Shape;102;p19"/>
          <p:cNvPicPr preferRelativeResize="0"/>
          <p:nvPr/>
        </p:nvPicPr>
        <p:blipFill>
          <a:blip r:embed="rId3">
            <a:alphaModFix/>
          </a:blip>
          <a:stretch>
            <a:fillRect/>
          </a:stretch>
        </p:blipFill>
        <p:spPr>
          <a:xfrm>
            <a:off x="7928625" y="1197900"/>
            <a:ext cx="1169126" cy="3256801"/>
          </a:xfrm>
          <a:prstGeom prst="rect">
            <a:avLst/>
          </a:prstGeom>
          <a:noFill/>
          <a:ln>
            <a:noFill/>
          </a:ln>
        </p:spPr>
      </p:pic>
      <p:sp>
        <p:nvSpPr>
          <p:cNvPr id="103" name="Google Shape;103;p19"/>
          <p:cNvSpPr txBox="1"/>
          <p:nvPr/>
        </p:nvSpPr>
        <p:spPr>
          <a:xfrm>
            <a:off x="6258825" y="4236800"/>
            <a:ext cx="1669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ourier Prime"/>
                <a:ea typeface="Courier Prime"/>
                <a:cs typeface="Courier Prime"/>
                <a:sym typeface="Courier Prime"/>
              </a:rPr>
              <a:t>40 estaciones </a:t>
            </a:r>
            <a:endParaRPr b="1">
              <a:latin typeface="Courier Prime"/>
              <a:ea typeface="Courier Prime"/>
              <a:cs typeface="Courier Prime"/>
              <a:sym typeface="Courier Prime"/>
            </a:endParaRPr>
          </a:p>
          <a:p>
            <a:pPr indent="0" lvl="0" marL="0" rtl="0" algn="l">
              <a:spcBef>
                <a:spcPts val="0"/>
              </a:spcBef>
              <a:spcAft>
                <a:spcPts val="0"/>
              </a:spcAft>
              <a:buNone/>
            </a:pPr>
            <a:r>
              <a:rPr b="1" lang="en-US">
                <a:latin typeface="Courier Prime"/>
                <a:ea typeface="Courier Prime"/>
                <a:cs typeface="Courier Prime"/>
                <a:sym typeface="Courier Prime"/>
              </a:rPr>
              <a:t>Nivel del Mar</a:t>
            </a:r>
            <a:endParaRPr b="1">
              <a:latin typeface="Courier Prime"/>
              <a:ea typeface="Courier Prime"/>
              <a:cs typeface="Courier Prime"/>
              <a:sym typeface="Courier Prime"/>
            </a:endParaRPr>
          </a:p>
        </p:txBody>
      </p:sp>
      <p:pic>
        <p:nvPicPr>
          <p:cNvPr id="104" name="Google Shape;104;p19"/>
          <p:cNvPicPr preferRelativeResize="0"/>
          <p:nvPr/>
        </p:nvPicPr>
        <p:blipFill>
          <a:blip r:embed="rId4">
            <a:alphaModFix/>
          </a:blip>
          <a:stretch>
            <a:fillRect/>
          </a:stretch>
        </p:blipFill>
        <p:spPr>
          <a:xfrm>
            <a:off x="5677750" y="1336100"/>
            <a:ext cx="2572825" cy="2852800"/>
          </a:xfrm>
          <a:prstGeom prst="rect">
            <a:avLst/>
          </a:prstGeom>
          <a:noFill/>
          <a:ln>
            <a:noFill/>
          </a:ln>
        </p:spPr>
      </p:pic>
      <p:sp>
        <p:nvSpPr>
          <p:cNvPr id="105" name="Google Shape;105;p19"/>
          <p:cNvSpPr/>
          <p:nvPr/>
        </p:nvSpPr>
        <p:spPr>
          <a:xfrm>
            <a:off x="4308000" y="1502113"/>
            <a:ext cx="801000" cy="615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ourier Prime"/>
                <a:ea typeface="Courier Prime"/>
                <a:cs typeface="Courier Prime"/>
                <a:sym typeface="Courier Prime"/>
              </a:rPr>
              <a:t>GOES</a:t>
            </a:r>
            <a:endParaRPr sz="1200">
              <a:latin typeface="Courier Prime"/>
              <a:ea typeface="Courier Prime"/>
              <a:cs typeface="Courier Prime"/>
              <a:sym typeface="Courier Prime"/>
            </a:endParaRPr>
          </a:p>
        </p:txBody>
      </p:sp>
      <p:pic>
        <p:nvPicPr>
          <p:cNvPr id="106" name="Google Shape;106;p19"/>
          <p:cNvPicPr preferRelativeResize="0"/>
          <p:nvPr/>
        </p:nvPicPr>
        <p:blipFill>
          <a:blip r:embed="rId5">
            <a:alphaModFix/>
          </a:blip>
          <a:stretch>
            <a:fillRect/>
          </a:stretch>
        </p:blipFill>
        <p:spPr>
          <a:xfrm>
            <a:off x="2504022" y="2961525"/>
            <a:ext cx="555900" cy="498397"/>
          </a:xfrm>
          <a:prstGeom prst="rect">
            <a:avLst/>
          </a:prstGeom>
          <a:noFill/>
          <a:ln>
            <a:noFill/>
          </a:ln>
        </p:spPr>
      </p:pic>
      <p:sp>
        <p:nvSpPr>
          <p:cNvPr id="107" name="Google Shape;107;p19"/>
          <p:cNvSpPr/>
          <p:nvPr/>
        </p:nvSpPr>
        <p:spPr>
          <a:xfrm>
            <a:off x="4059463" y="3587225"/>
            <a:ext cx="958200" cy="6156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latin typeface="Courier Prime"/>
                <a:ea typeface="Courier Prime"/>
                <a:cs typeface="Courier Prime"/>
                <a:sym typeface="Courier Prime"/>
              </a:rPr>
              <a:t>Servidor</a:t>
            </a:r>
            <a:endParaRPr b="1" sz="1000">
              <a:latin typeface="Courier Prime"/>
              <a:ea typeface="Courier Prime"/>
              <a:cs typeface="Courier Prime"/>
              <a:sym typeface="Courier Prime"/>
            </a:endParaRPr>
          </a:p>
          <a:p>
            <a:pPr indent="0" lvl="0" marL="0" rtl="0" algn="ctr">
              <a:spcBef>
                <a:spcPts val="0"/>
              </a:spcBef>
              <a:spcAft>
                <a:spcPts val="0"/>
              </a:spcAft>
              <a:buNone/>
            </a:pPr>
            <a:r>
              <a:rPr b="1" lang="en-US" sz="1000">
                <a:latin typeface="Courier Prime"/>
                <a:ea typeface="Courier Prime"/>
                <a:cs typeface="Courier Prime"/>
                <a:sym typeface="Courier Prime"/>
              </a:rPr>
              <a:t>COI</a:t>
            </a:r>
            <a:endParaRPr b="1" sz="1000">
              <a:latin typeface="Courier Prime"/>
              <a:ea typeface="Courier Prime"/>
              <a:cs typeface="Courier Prime"/>
              <a:sym typeface="Courier Prime"/>
            </a:endParaRPr>
          </a:p>
        </p:txBody>
      </p:sp>
      <p:sp>
        <p:nvSpPr>
          <p:cNvPr id="108" name="Google Shape;108;p19"/>
          <p:cNvSpPr/>
          <p:nvPr/>
        </p:nvSpPr>
        <p:spPr>
          <a:xfrm>
            <a:off x="2363975" y="3495700"/>
            <a:ext cx="865800" cy="2298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latin typeface="Courier Prime"/>
                <a:ea typeface="Courier Prime"/>
                <a:cs typeface="Courier Prime"/>
                <a:sym typeface="Courier Prime"/>
              </a:rPr>
              <a:t>UBS2000</a:t>
            </a:r>
            <a:endParaRPr b="1" sz="1000">
              <a:latin typeface="Courier Prime"/>
              <a:ea typeface="Courier Prime"/>
              <a:cs typeface="Courier Prime"/>
              <a:sym typeface="Courier Prime"/>
            </a:endParaRPr>
          </a:p>
        </p:txBody>
      </p:sp>
      <p:pic>
        <p:nvPicPr>
          <p:cNvPr id="109" name="Google Shape;109;p19"/>
          <p:cNvPicPr preferRelativeResize="0"/>
          <p:nvPr/>
        </p:nvPicPr>
        <p:blipFill>
          <a:blip r:embed="rId6">
            <a:alphaModFix/>
          </a:blip>
          <a:stretch>
            <a:fillRect/>
          </a:stretch>
        </p:blipFill>
        <p:spPr>
          <a:xfrm>
            <a:off x="2568872" y="1131300"/>
            <a:ext cx="897650" cy="897650"/>
          </a:xfrm>
          <a:prstGeom prst="rect">
            <a:avLst/>
          </a:prstGeom>
          <a:noFill/>
          <a:ln>
            <a:noFill/>
          </a:ln>
        </p:spPr>
      </p:pic>
      <p:cxnSp>
        <p:nvCxnSpPr>
          <p:cNvPr id="110" name="Google Shape;110;p19"/>
          <p:cNvCxnSpPr>
            <a:stCxn id="105" idx="2"/>
            <a:endCxn id="109" idx="3"/>
          </p:cNvCxnSpPr>
          <p:nvPr/>
        </p:nvCxnSpPr>
        <p:spPr>
          <a:xfrm rot="10800000">
            <a:off x="3466500" y="1580113"/>
            <a:ext cx="841500" cy="229800"/>
          </a:xfrm>
          <a:prstGeom prst="curvedConnector3">
            <a:avLst>
              <a:gd fmla="val 49999" name="adj1"/>
            </a:avLst>
          </a:prstGeom>
          <a:noFill/>
          <a:ln cap="flat" cmpd="sng" w="9525">
            <a:solidFill>
              <a:schemeClr val="dk2"/>
            </a:solidFill>
            <a:prstDash val="solid"/>
            <a:round/>
            <a:headEnd len="med" w="med" type="none"/>
            <a:tailEnd len="med" w="med" type="triangle"/>
          </a:ln>
        </p:spPr>
      </p:cxnSp>
      <p:pic>
        <p:nvPicPr>
          <p:cNvPr id="111" name="Google Shape;111;p19"/>
          <p:cNvPicPr preferRelativeResize="0"/>
          <p:nvPr/>
        </p:nvPicPr>
        <p:blipFill>
          <a:blip r:embed="rId7">
            <a:alphaModFix/>
          </a:blip>
          <a:stretch>
            <a:fillRect/>
          </a:stretch>
        </p:blipFill>
        <p:spPr>
          <a:xfrm>
            <a:off x="4200924" y="2638000"/>
            <a:ext cx="748253" cy="754600"/>
          </a:xfrm>
          <a:prstGeom prst="rect">
            <a:avLst/>
          </a:prstGeom>
          <a:noFill/>
          <a:ln>
            <a:noFill/>
          </a:ln>
        </p:spPr>
      </p:pic>
      <p:cxnSp>
        <p:nvCxnSpPr>
          <p:cNvPr id="112" name="Google Shape;112;p19"/>
          <p:cNvCxnSpPr>
            <a:stCxn id="105" idx="6"/>
          </p:cNvCxnSpPr>
          <p:nvPr/>
        </p:nvCxnSpPr>
        <p:spPr>
          <a:xfrm flipH="1" rot="10800000">
            <a:off x="5109000" y="1566613"/>
            <a:ext cx="1288800" cy="243300"/>
          </a:xfrm>
          <a:prstGeom prst="curvedConnector3">
            <a:avLst>
              <a:gd fmla="val 50000" name="adj1"/>
            </a:avLst>
          </a:prstGeom>
          <a:noFill/>
          <a:ln cap="flat" cmpd="sng" w="9525">
            <a:solidFill>
              <a:schemeClr val="dk2"/>
            </a:solidFill>
            <a:prstDash val="solid"/>
            <a:round/>
            <a:headEnd len="med" w="med" type="triangle"/>
            <a:tailEnd len="med" w="med" type="none"/>
          </a:ln>
        </p:spPr>
      </p:cxnSp>
      <p:cxnSp>
        <p:nvCxnSpPr>
          <p:cNvPr id="113" name="Google Shape;113;p19"/>
          <p:cNvCxnSpPr>
            <a:stCxn id="109" idx="2"/>
            <a:endCxn id="99" idx="0"/>
          </p:cNvCxnSpPr>
          <p:nvPr/>
        </p:nvCxnSpPr>
        <p:spPr>
          <a:xfrm flipH="1" rot="-5400000">
            <a:off x="3559947" y="1486700"/>
            <a:ext cx="459600" cy="1544100"/>
          </a:xfrm>
          <a:prstGeom prst="curvedConnector3">
            <a:avLst>
              <a:gd fmla="val 49997" name="adj1"/>
            </a:avLst>
          </a:prstGeom>
          <a:noFill/>
          <a:ln cap="flat" cmpd="sng" w="9525">
            <a:solidFill>
              <a:schemeClr val="dk2"/>
            </a:solidFill>
            <a:prstDash val="solid"/>
            <a:round/>
            <a:headEnd len="med" w="med" type="none"/>
            <a:tailEnd len="med" w="med" type="triangle"/>
          </a:ln>
        </p:spPr>
      </p:cxnSp>
      <p:sp>
        <p:nvSpPr>
          <p:cNvPr id="114" name="Google Shape;114;p19"/>
          <p:cNvSpPr/>
          <p:nvPr/>
        </p:nvSpPr>
        <p:spPr>
          <a:xfrm>
            <a:off x="2020625" y="4093625"/>
            <a:ext cx="686700" cy="3312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latin typeface="Courier Prime"/>
                <a:ea typeface="Courier Prime"/>
                <a:cs typeface="Courier Prime"/>
                <a:sym typeface="Courier Prime"/>
              </a:rPr>
              <a:t>Data</a:t>
            </a:r>
            <a:endParaRPr b="1" sz="800">
              <a:latin typeface="Courier Prime"/>
              <a:ea typeface="Courier Prime"/>
              <a:cs typeface="Courier Prime"/>
              <a:sym typeface="Courier Prime"/>
            </a:endParaRPr>
          </a:p>
          <a:p>
            <a:pPr indent="0" lvl="0" marL="0" rtl="0" algn="ctr">
              <a:spcBef>
                <a:spcPts val="0"/>
              </a:spcBef>
              <a:spcAft>
                <a:spcPts val="0"/>
              </a:spcAft>
              <a:buNone/>
            </a:pPr>
            <a:r>
              <a:rPr b="1" lang="en-US" sz="800">
                <a:latin typeface="Courier Prime"/>
                <a:ea typeface="Courier Prime"/>
                <a:cs typeface="Courier Prime"/>
                <a:sym typeface="Courier Prime"/>
              </a:rPr>
              <a:t>Center1</a:t>
            </a:r>
            <a:endParaRPr b="1" sz="800">
              <a:latin typeface="Courier Prime"/>
              <a:ea typeface="Courier Prime"/>
              <a:cs typeface="Courier Prime"/>
              <a:sym typeface="Courier Prime"/>
            </a:endParaRPr>
          </a:p>
        </p:txBody>
      </p:sp>
      <p:sp>
        <p:nvSpPr>
          <p:cNvPr id="115" name="Google Shape;115;p19"/>
          <p:cNvSpPr/>
          <p:nvPr/>
        </p:nvSpPr>
        <p:spPr>
          <a:xfrm>
            <a:off x="2774975" y="4093625"/>
            <a:ext cx="748200" cy="3312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latin typeface="Courier Prime"/>
                <a:ea typeface="Courier Prime"/>
                <a:cs typeface="Courier Prime"/>
                <a:sym typeface="Courier Prime"/>
              </a:rPr>
              <a:t>Data</a:t>
            </a:r>
            <a:endParaRPr b="1" sz="800">
              <a:latin typeface="Courier Prime"/>
              <a:ea typeface="Courier Prime"/>
              <a:cs typeface="Courier Prime"/>
              <a:sym typeface="Courier Prime"/>
            </a:endParaRPr>
          </a:p>
          <a:p>
            <a:pPr indent="0" lvl="0" marL="0" rtl="0" algn="ctr">
              <a:spcBef>
                <a:spcPts val="0"/>
              </a:spcBef>
              <a:spcAft>
                <a:spcPts val="0"/>
              </a:spcAft>
              <a:buNone/>
            </a:pPr>
            <a:r>
              <a:rPr b="1" lang="en-US" sz="800">
                <a:latin typeface="Courier Prime"/>
                <a:ea typeface="Courier Prime"/>
                <a:cs typeface="Courier Prime"/>
                <a:sym typeface="Courier Prime"/>
              </a:rPr>
              <a:t>Center2</a:t>
            </a:r>
            <a:endParaRPr b="1" sz="800">
              <a:latin typeface="Courier Prime"/>
              <a:ea typeface="Courier Prime"/>
              <a:cs typeface="Courier Prime"/>
              <a:sym typeface="Courier Prime"/>
            </a:endParaRPr>
          </a:p>
        </p:txBody>
      </p:sp>
      <p:sp>
        <p:nvSpPr>
          <p:cNvPr id="116" name="Google Shape;116;p19"/>
          <p:cNvSpPr/>
          <p:nvPr/>
        </p:nvSpPr>
        <p:spPr>
          <a:xfrm>
            <a:off x="83650" y="2488525"/>
            <a:ext cx="1725000" cy="2058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ourier Prime"/>
                <a:ea typeface="Courier Prime"/>
                <a:cs typeface="Courier Prime"/>
                <a:sym typeface="Courier Prime"/>
              </a:rPr>
              <a:t>Amazon</a:t>
            </a:r>
            <a:endParaRPr b="1">
              <a:latin typeface="Courier Prime"/>
              <a:ea typeface="Courier Prime"/>
              <a:cs typeface="Courier Prime"/>
              <a:sym typeface="Courier Prime"/>
            </a:endParaRPr>
          </a:p>
        </p:txBody>
      </p:sp>
      <p:pic>
        <p:nvPicPr>
          <p:cNvPr id="117" name="Google Shape;117;p19"/>
          <p:cNvPicPr preferRelativeResize="0"/>
          <p:nvPr/>
        </p:nvPicPr>
        <p:blipFill>
          <a:blip r:embed="rId8">
            <a:alphaModFix/>
          </a:blip>
          <a:stretch>
            <a:fillRect/>
          </a:stretch>
        </p:blipFill>
        <p:spPr>
          <a:xfrm>
            <a:off x="525400" y="3712025"/>
            <a:ext cx="841500" cy="645418"/>
          </a:xfrm>
          <a:prstGeom prst="rect">
            <a:avLst/>
          </a:prstGeom>
          <a:noFill/>
          <a:ln>
            <a:noFill/>
          </a:ln>
        </p:spPr>
      </p:pic>
      <p:sp>
        <p:nvSpPr>
          <p:cNvPr id="118" name="Google Shape;118;p19"/>
          <p:cNvSpPr/>
          <p:nvPr/>
        </p:nvSpPr>
        <p:spPr>
          <a:xfrm>
            <a:off x="324650" y="3103725"/>
            <a:ext cx="1169100" cy="3312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latin typeface="Courier Prime"/>
                <a:ea typeface="Courier Prime"/>
                <a:cs typeface="Courier Prime"/>
                <a:sym typeface="Courier Prime"/>
              </a:rPr>
              <a:t>Data</a:t>
            </a:r>
            <a:endParaRPr b="1" sz="800">
              <a:latin typeface="Courier Prime"/>
              <a:ea typeface="Courier Prime"/>
              <a:cs typeface="Courier Prime"/>
              <a:sym typeface="Courier Prime"/>
            </a:endParaRPr>
          </a:p>
          <a:p>
            <a:pPr indent="0" lvl="0" marL="0" rtl="0" algn="ctr">
              <a:spcBef>
                <a:spcPts val="0"/>
              </a:spcBef>
              <a:spcAft>
                <a:spcPts val="0"/>
              </a:spcAft>
              <a:buNone/>
            </a:pPr>
            <a:r>
              <a:rPr b="1" lang="en-US" sz="800">
                <a:latin typeface="Courier Prime"/>
                <a:ea typeface="Courier Prime"/>
                <a:cs typeface="Courier Prime"/>
                <a:sym typeface="Courier Prime"/>
              </a:rPr>
              <a:t>Center (RDS)</a:t>
            </a:r>
            <a:endParaRPr b="1" sz="800">
              <a:latin typeface="Courier Prime"/>
              <a:ea typeface="Courier Prime"/>
              <a:cs typeface="Courier Prime"/>
              <a:sym typeface="Courier Prime"/>
            </a:endParaRPr>
          </a:p>
        </p:txBody>
      </p:sp>
      <p:cxnSp>
        <p:nvCxnSpPr>
          <p:cNvPr id="119" name="Google Shape;119;p19"/>
          <p:cNvCxnSpPr>
            <a:stCxn id="116" idx="2"/>
            <a:endCxn id="108" idx="1"/>
          </p:cNvCxnSpPr>
          <p:nvPr/>
        </p:nvCxnSpPr>
        <p:spPr>
          <a:xfrm rot="-5400000">
            <a:off x="1186600" y="3370075"/>
            <a:ext cx="936900" cy="1417800"/>
          </a:xfrm>
          <a:prstGeom prst="curvedConnector4">
            <a:avLst>
              <a:gd fmla="val -25416" name="adj1"/>
              <a:gd fmla="val 80418" name="adj2"/>
            </a:avLst>
          </a:prstGeom>
          <a:noFill/>
          <a:ln cap="flat" cmpd="sng" w="9525">
            <a:solidFill>
              <a:schemeClr val="dk2"/>
            </a:solidFill>
            <a:prstDash val="solid"/>
            <a:round/>
            <a:headEnd len="med" w="med" type="triangle"/>
            <a:tailEnd len="med" w="med" type="none"/>
          </a:ln>
        </p:spPr>
      </p:cxnSp>
      <p:cxnSp>
        <p:nvCxnSpPr>
          <p:cNvPr id="120" name="Google Shape;120;p19"/>
          <p:cNvCxnSpPr>
            <a:stCxn id="116" idx="2"/>
            <a:endCxn id="99" idx="2"/>
          </p:cNvCxnSpPr>
          <p:nvPr/>
        </p:nvCxnSpPr>
        <p:spPr>
          <a:xfrm flipH="1" rot="-5400000">
            <a:off x="2753650" y="2739925"/>
            <a:ext cx="600" cy="3615600"/>
          </a:xfrm>
          <a:prstGeom prst="curvedConnector3">
            <a:avLst>
              <a:gd fmla="val 70645833" name="adj1"/>
            </a:avLst>
          </a:prstGeom>
          <a:noFill/>
          <a:ln cap="flat" cmpd="sng" w="19050">
            <a:solidFill>
              <a:schemeClr val="dk2"/>
            </a:solidFill>
            <a:prstDash val="solid"/>
            <a:round/>
            <a:headEnd len="med" w="med" type="triangle"/>
            <a:tailEnd len="med" w="med" type="none"/>
          </a:ln>
        </p:spPr>
      </p:cxnSp>
      <p:cxnSp>
        <p:nvCxnSpPr>
          <p:cNvPr id="121" name="Google Shape;121;p19"/>
          <p:cNvCxnSpPr>
            <a:stCxn id="109" idx="2"/>
            <a:endCxn id="100" idx="0"/>
          </p:cNvCxnSpPr>
          <p:nvPr/>
        </p:nvCxnSpPr>
        <p:spPr>
          <a:xfrm rot="5400000">
            <a:off x="2662347" y="2133200"/>
            <a:ext cx="459600" cy="251100"/>
          </a:xfrm>
          <a:prstGeom prst="curvedConnector3">
            <a:avLst>
              <a:gd fmla="val 49997" name="adj1"/>
            </a:avLst>
          </a:prstGeom>
          <a:noFill/>
          <a:ln cap="flat" cmpd="sng" w="9525">
            <a:solidFill>
              <a:schemeClr val="dk2"/>
            </a:solidFill>
            <a:prstDash val="solid"/>
            <a:round/>
            <a:headEnd len="med" w="med" type="none"/>
            <a:tailEnd len="med" w="med" type="triangle"/>
          </a:ln>
        </p:spPr>
      </p:cxnSp>
      <p:cxnSp>
        <p:nvCxnSpPr>
          <p:cNvPr id="122" name="Google Shape;122;p19"/>
          <p:cNvCxnSpPr>
            <a:stCxn id="108" idx="2"/>
            <a:endCxn id="115" idx="0"/>
          </p:cNvCxnSpPr>
          <p:nvPr/>
        </p:nvCxnSpPr>
        <p:spPr>
          <a:xfrm flipH="1" rot="-5400000">
            <a:off x="2788925" y="3733450"/>
            <a:ext cx="368100" cy="352200"/>
          </a:xfrm>
          <a:prstGeom prst="curvedConnector3">
            <a:avLst>
              <a:gd fmla="val 50003" name="adj1"/>
            </a:avLst>
          </a:prstGeom>
          <a:noFill/>
          <a:ln cap="flat" cmpd="sng" w="9525">
            <a:solidFill>
              <a:schemeClr val="dk2"/>
            </a:solidFill>
            <a:prstDash val="solid"/>
            <a:round/>
            <a:headEnd len="med" w="med" type="none"/>
            <a:tailEnd len="med" w="med" type="triangle"/>
          </a:ln>
        </p:spPr>
      </p:cxnSp>
      <p:cxnSp>
        <p:nvCxnSpPr>
          <p:cNvPr id="123" name="Google Shape;123;p19"/>
          <p:cNvCxnSpPr>
            <a:stCxn id="108" idx="2"/>
            <a:endCxn id="114" idx="0"/>
          </p:cNvCxnSpPr>
          <p:nvPr/>
        </p:nvCxnSpPr>
        <p:spPr>
          <a:xfrm rot="5400000">
            <a:off x="2396375" y="3693100"/>
            <a:ext cx="368100" cy="432900"/>
          </a:xfrm>
          <a:prstGeom prst="curvedConnector3">
            <a:avLst>
              <a:gd fmla="val 50003"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p:nvPr/>
        </p:nvSpPr>
        <p:spPr>
          <a:xfrm>
            <a:off x="3760250" y="2488525"/>
            <a:ext cx="1603200" cy="2058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a:off x="1904025" y="2488525"/>
            <a:ext cx="1725000" cy="2058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ourier Prime"/>
                <a:ea typeface="Courier Prime"/>
                <a:cs typeface="Courier Prime"/>
                <a:sym typeface="Courier Prime"/>
              </a:rPr>
              <a:t>SHOA</a:t>
            </a:r>
            <a:endParaRPr b="1">
              <a:latin typeface="Courier Prime"/>
              <a:ea typeface="Courier Prime"/>
              <a:cs typeface="Courier Prime"/>
              <a:sym typeface="Courier Prime"/>
            </a:endParaRPr>
          </a:p>
        </p:txBody>
      </p:sp>
      <p:sp>
        <p:nvSpPr>
          <p:cNvPr id="130" name="Google Shape;130;p20"/>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3000"/>
              <a:t>Estación de Nivel del Mar</a:t>
            </a:r>
            <a:endParaRPr sz="3000"/>
          </a:p>
          <a:p>
            <a:pPr indent="0" lvl="0" marL="0" rtl="0" algn="l">
              <a:spcBef>
                <a:spcPts val="0"/>
              </a:spcBef>
              <a:spcAft>
                <a:spcPts val="0"/>
              </a:spcAft>
              <a:buNone/>
            </a:pPr>
            <a:r>
              <a:rPr lang="en-US" sz="3000"/>
              <a:t>{Comunicaciones: BGAN)</a:t>
            </a:r>
            <a:endParaRPr sz="3000"/>
          </a:p>
        </p:txBody>
      </p:sp>
      <p:pic>
        <p:nvPicPr>
          <p:cNvPr id="131" name="Google Shape;131;p20"/>
          <p:cNvPicPr preferRelativeResize="0"/>
          <p:nvPr/>
        </p:nvPicPr>
        <p:blipFill>
          <a:blip r:embed="rId3">
            <a:alphaModFix/>
          </a:blip>
          <a:stretch>
            <a:fillRect/>
          </a:stretch>
        </p:blipFill>
        <p:spPr>
          <a:xfrm>
            <a:off x="7928625" y="1197900"/>
            <a:ext cx="1169126" cy="3256801"/>
          </a:xfrm>
          <a:prstGeom prst="rect">
            <a:avLst/>
          </a:prstGeom>
          <a:noFill/>
          <a:ln>
            <a:noFill/>
          </a:ln>
        </p:spPr>
      </p:pic>
      <p:sp>
        <p:nvSpPr>
          <p:cNvPr id="132" name="Google Shape;132;p20"/>
          <p:cNvSpPr txBox="1"/>
          <p:nvPr/>
        </p:nvSpPr>
        <p:spPr>
          <a:xfrm>
            <a:off x="6258825" y="4236800"/>
            <a:ext cx="1669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ourier Prime"/>
                <a:ea typeface="Courier Prime"/>
                <a:cs typeface="Courier Prime"/>
                <a:sym typeface="Courier Prime"/>
              </a:rPr>
              <a:t>40 estaciones </a:t>
            </a:r>
            <a:endParaRPr b="1">
              <a:latin typeface="Courier Prime"/>
              <a:ea typeface="Courier Prime"/>
              <a:cs typeface="Courier Prime"/>
              <a:sym typeface="Courier Prime"/>
            </a:endParaRPr>
          </a:p>
          <a:p>
            <a:pPr indent="0" lvl="0" marL="0" rtl="0" algn="l">
              <a:spcBef>
                <a:spcPts val="0"/>
              </a:spcBef>
              <a:spcAft>
                <a:spcPts val="0"/>
              </a:spcAft>
              <a:buNone/>
            </a:pPr>
            <a:r>
              <a:rPr b="1" lang="en-US">
                <a:latin typeface="Courier Prime"/>
                <a:ea typeface="Courier Prime"/>
                <a:cs typeface="Courier Prime"/>
                <a:sym typeface="Courier Prime"/>
              </a:rPr>
              <a:t>Nivel del Mar</a:t>
            </a:r>
            <a:endParaRPr b="1">
              <a:latin typeface="Courier Prime"/>
              <a:ea typeface="Courier Prime"/>
              <a:cs typeface="Courier Prime"/>
              <a:sym typeface="Courier Prime"/>
            </a:endParaRPr>
          </a:p>
        </p:txBody>
      </p:sp>
      <p:pic>
        <p:nvPicPr>
          <p:cNvPr id="133" name="Google Shape;133;p20"/>
          <p:cNvPicPr preferRelativeResize="0"/>
          <p:nvPr/>
        </p:nvPicPr>
        <p:blipFill>
          <a:blip r:embed="rId4">
            <a:alphaModFix/>
          </a:blip>
          <a:stretch>
            <a:fillRect/>
          </a:stretch>
        </p:blipFill>
        <p:spPr>
          <a:xfrm>
            <a:off x="5677750" y="1336100"/>
            <a:ext cx="2572825" cy="2852800"/>
          </a:xfrm>
          <a:prstGeom prst="rect">
            <a:avLst/>
          </a:prstGeom>
          <a:noFill/>
          <a:ln>
            <a:noFill/>
          </a:ln>
        </p:spPr>
      </p:pic>
      <p:sp>
        <p:nvSpPr>
          <p:cNvPr id="134" name="Google Shape;134;p20"/>
          <p:cNvSpPr/>
          <p:nvPr/>
        </p:nvSpPr>
        <p:spPr>
          <a:xfrm>
            <a:off x="4308000" y="1502113"/>
            <a:ext cx="801000" cy="615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ourier Prime"/>
                <a:ea typeface="Courier Prime"/>
                <a:cs typeface="Courier Prime"/>
                <a:sym typeface="Courier Prime"/>
              </a:rPr>
              <a:t>BGAN</a:t>
            </a:r>
            <a:endParaRPr sz="1200">
              <a:latin typeface="Courier Prime"/>
              <a:ea typeface="Courier Prime"/>
              <a:cs typeface="Courier Prime"/>
              <a:sym typeface="Courier Prime"/>
            </a:endParaRPr>
          </a:p>
        </p:txBody>
      </p:sp>
      <p:sp>
        <p:nvSpPr>
          <p:cNvPr id="135" name="Google Shape;135;p20"/>
          <p:cNvSpPr/>
          <p:nvPr/>
        </p:nvSpPr>
        <p:spPr>
          <a:xfrm>
            <a:off x="4059463" y="3587225"/>
            <a:ext cx="958200" cy="6156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latin typeface="Courier Prime"/>
                <a:ea typeface="Courier Prime"/>
                <a:cs typeface="Courier Prime"/>
                <a:sym typeface="Courier Prime"/>
              </a:rPr>
              <a:t>Servidor</a:t>
            </a:r>
            <a:endParaRPr b="1" sz="1000">
              <a:latin typeface="Courier Prime"/>
              <a:ea typeface="Courier Prime"/>
              <a:cs typeface="Courier Prime"/>
              <a:sym typeface="Courier Prime"/>
            </a:endParaRPr>
          </a:p>
          <a:p>
            <a:pPr indent="0" lvl="0" marL="0" rtl="0" algn="ctr">
              <a:spcBef>
                <a:spcPts val="0"/>
              </a:spcBef>
              <a:spcAft>
                <a:spcPts val="0"/>
              </a:spcAft>
              <a:buNone/>
            </a:pPr>
            <a:r>
              <a:rPr b="1" lang="en-US" sz="1000">
                <a:latin typeface="Courier Prime"/>
                <a:ea typeface="Courier Prime"/>
                <a:cs typeface="Courier Prime"/>
                <a:sym typeface="Courier Prime"/>
              </a:rPr>
              <a:t>COI</a:t>
            </a:r>
            <a:endParaRPr b="1" sz="1000">
              <a:latin typeface="Courier Prime"/>
              <a:ea typeface="Courier Prime"/>
              <a:cs typeface="Courier Prime"/>
              <a:sym typeface="Courier Prime"/>
            </a:endParaRPr>
          </a:p>
        </p:txBody>
      </p:sp>
      <p:sp>
        <p:nvSpPr>
          <p:cNvPr id="136" name="Google Shape;136;p20"/>
          <p:cNvSpPr/>
          <p:nvPr/>
        </p:nvSpPr>
        <p:spPr>
          <a:xfrm>
            <a:off x="2414438" y="3385700"/>
            <a:ext cx="865800" cy="3750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latin typeface="Courier Prime"/>
                <a:ea typeface="Courier Prime"/>
                <a:cs typeface="Courier Prime"/>
                <a:sym typeface="Courier Prime"/>
              </a:rPr>
              <a:t>GWBGAN</a:t>
            </a:r>
            <a:endParaRPr b="1" sz="1000">
              <a:latin typeface="Courier Prime"/>
              <a:ea typeface="Courier Prime"/>
              <a:cs typeface="Courier Prime"/>
              <a:sym typeface="Courier Prime"/>
            </a:endParaRPr>
          </a:p>
        </p:txBody>
      </p:sp>
      <p:cxnSp>
        <p:nvCxnSpPr>
          <p:cNvPr id="137" name="Google Shape;137;p20"/>
          <p:cNvCxnSpPr>
            <a:stCxn id="134" idx="2"/>
            <a:endCxn id="138" idx="3"/>
          </p:cNvCxnSpPr>
          <p:nvPr/>
        </p:nvCxnSpPr>
        <p:spPr>
          <a:xfrm rot="10800000">
            <a:off x="3293400" y="1572013"/>
            <a:ext cx="1014600" cy="237900"/>
          </a:xfrm>
          <a:prstGeom prst="curvedConnector3">
            <a:avLst>
              <a:gd fmla="val 49993" name="adj1"/>
            </a:avLst>
          </a:prstGeom>
          <a:noFill/>
          <a:ln cap="flat" cmpd="sng" w="9525">
            <a:solidFill>
              <a:schemeClr val="dk2"/>
            </a:solidFill>
            <a:prstDash val="solid"/>
            <a:round/>
            <a:headEnd len="med" w="med" type="none"/>
            <a:tailEnd len="med" w="med" type="triangle"/>
          </a:ln>
        </p:spPr>
      </p:cxnSp>
      <p:pic>
        <p:nvPicPr>
          <p:cNvPr id="139" name="Google Shape;139;p20"/>
          <p:cNvPicPr preferRelativeResize="0"/>
          <p:nvPr/>
        </p:nvPicPr>
        <p:blipFill>
          <a:blip r:embed="rId5">
            <a:alphaModFix/>
          </a:blip>
          <a:stretch>
            <a:fillRect/>
          </a:stretch>
        </p:blipFill>
        <p:spPr>
          <a:xfrm>
            <a:off x="4200924" y="2638000"/>
            <a:ext cx="748253" cy="754600"/>
          </a:xfrm>
          <a:prstGeom prst="rect">
            <a:avLst/>
          </a:prstGeom>
          <a:noFill/>
          <a:ln>
            <a:noFill/>
          </a:ln>
        </p:spPr>
      </p:pic>
      <p:cxnSp>
        <p:nvCxnSpPr>
          <p:cNvPr id="140" name="Google Shape;140;p20"/>
          <p:cNvCxnSpPr>
            <a:stCxn id="134" idx="6"/>
          </p:cNvCxnSpPr>
          <p:nvPr/>
        </p:nvCxnSpPr>
        <p:spPr>
          <a:xfrm flipH="1" rot="10800000">
            <a:off x="5109000" y="1566613"/>
            <a:ext cx="1288800" cy="243300"/>
          </a:xfrm>
          <a:prstGeom prst="curvedConnector3">
            <a:avLst>
              <a:gd fmla="val 50000" name="adj1"/>
            </a:avLst>
          </a:prstGeom>
          <a:noFill/>
          <a:ln cap="flat" cmpd="sng" w="9525">
            <a:solidFill>
              <a:schemeClr val="dk2"/>
            </a:solidFill>
            <a:prstDash val="solid"/>
            <a:round/>
            <a:headEnd len="med" w="med" type="triangle"/>
            <a:tailEnd len="med" w="med" type="none"/>
          </a:ln>
        </p:spPr>
      </p:cxnSp>
      <p:sp>
        <p:nvSpPr>
          <p:cNvPr id="141" name="Google Shape;141;p20"/>
          <p:cNvSpPr/>
          <p:nvPr/>
        </p:nvSpPr>
        <p:spPr>
          <a:xfrm>
            <a:off x="2020625" y="4093625"/>
            <a:ext cx="686700" cy="3312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latin typeface="Courier Prime"/>
                <a:ea typeface="Courier Prime"/>
                <a:cs typeface="Courier Prime"/>
                <a:sym typeface="Courier Prime"/>
              </a:rPr>
              <a:t>Data</a:t>
            </a:r>
            <a:endParaRPr b="1" sz="800">
              <a:latin typeface="Courier Prime"/>
              <a:ea typeface="Courier Prime"/>
              <a:cs typeface="Courier Prime"/>
              <a:sym typeface="Courier Prime"/>
            </a:endParaRPr>
          </a:p>
          <a:p>
            <a:pPr indent="0" lvl="0" marL="0" rtl="0" algn="ctr">
              <a:spcBef>
                <a:spcPts val="0"/>
              </a:spcBef>
              <a:spcAft>
                <a:spcPts val="0"/>
              </a:spcAft>
              <a:buNone/>
            </a:pPr>
            <a:r>
              <a:rPr b="1" lang="en-US" sz="800">
                <a:latin typeface="Courier Prime"/>
                <a:ea typeface="Courier Prime"/>
                <a:cs typeface="Courier Prime"/>
                <a:sym typeface="Courier Prime"/>
              </a:rPr>
              <a:t>Center1</a:t>
            </a:r>
            <a:endParaRPr b="1" sz="800">
              <a:latin typeface="Courier Prime"/>
              <a:ea typeface="Courier Prime"/>
              <a:cs typeface="Courier Prime"/>
              <a:sym typeface="Courier Prime"/>
            </a:endParaRPr>
          </a:p>
        </p:txBody>
      </p:sp>
      <p:sp>
        <p:nvSpPr>
          <p:cNvPr id="142" name="Google Shape;142;p20"/>
          <p:cNvSpPr/>
          <p:nvPr/>
        </p:nvSpPr>
        <p:spPr>
          <a:xfrm>
            <a:off x="2774975" y="4093625"/>
            <a:ext cx="748200" cy="3312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latin typeface="Courier Prime"/>
                <a:ea typeface="Courier Prime"/>
                <a:cs typeface="Courier Prime"/>
                <a:sym typeface="Courier Prime"/>
              </a:rPr>
              <a:t>Data</a:t>
            </a:r>
            <a:endParaRPr b="1" sz="800">
              <a:latin typeface="Courier Prime"/>
              <a:ea typeface="Courier Prime"/>
              <a:cs typeface="Courier Prime"/>
              <a:sym typeface="Courier Prime"/>
            </a:endParaRPr>
          </a:p>
          <a:p>
            <a:pPr indent="0" lvl="0" marL="0" rtl="0" algn="ctr">
              <a:spcBef>
                <a:spcPts val="0"/>
              </a:spcBef>
              <a:spcAft>
                <a:spcPts val="0"/>
              </a:spcAft>
              <a:buNone/>
            </a:pPr>
            <a:r>
              <a:rPr b="1" lang="en-US" sz="800">
                <a:latin typeface="Courier Prime"/>
                <a:ea typeface="Courier Prime"/>
                <a:cs typeface="Courier Prime"/>
                <a:sym typeface="Courier Prime"/>
              </a:rPr>
              <a:t>Center2</a:t>
            </a:r>
            <a:endParaRPr b="1" sz="800">
              <a:latin typeface="Courier Prime"/>
              <a:ea typeface="Courier Prime"/>
              <a:cs typeface="Courier Prime"/>
              <a:sym typeface="Courier Prime"/>
            </a:endParaRPr>
          </a:p>
        </p:txBody>
      </p:sp>
      <p:sp>
        <p:nvSpPr>
          <p:cNvPr id="143" name="Google Shape;143;p20"/>
          <p:cNvSpPr/>
          <p:nvPr/>
        </p:nvSpPr>
        <p:spPr>
          <a:xfrm>
            <a:off x="83650" y="2488525"/>
            <a:ext cx="1725000" cy="2058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ourier Prime"/>
                <a:ea typeface="Courier Prime"/>
                <a:cs typeface="Courier Prime"/>
                <a:sym typeface="Courier Prime"/>
              </a:rPr>
              <a:t>Amazon</a:t>
            </a:r>
            <a:endParaRPr b="1">
              <a:latin typeface="Courier Prime"/>
              <a:ea typeface="Courier Prime"/>
              <a:cs typeface="Courier Prime"/>
              <a:sym typeface="Courier Prime"/>
            </a:endParaRPr>
          </a:p>
        </p:txBody>
      </p:sp>
      <p:pic>
        <p:nvPicPr>
          <p:cNvPr id="144" name="Google Shape;144;p20"/>
          <p:cNvPicPr preferRelativeResize="0"/>
          <p:nvPr/>
        </p:nvPicPr>
        <p:blipFill>
          <a:blip r:embed="rId6">
            <a:alphaModFix/>
          </a:blip>
          <a:stretch>
            <a:fillRect/>
          </a:stretch>
        </p:blipFill>
        <p:spPr>
          <a:xfrm>
            <a:off x="525400" y="3712025"/>
            <a:ext cx="841500" cy="645418"/>
          </a:xfrm>
          <a:prstGeom prst="rect">
            <a:avLst/>
          </a:prstGeom>
          <a:noFill/>
          <a:ln>
            <a:noFill/>
          </a:ln>
        </p:spPr>
      </p:pic>
      <p:sp>
        <p:nvSpPr>
          <p:cNvPr id="145" name="Google Shape;145;p20"/>
          <p:cNvSpPr/>
          <p:nvPr/>
        </p:nvSpPr>
        <p:spPr>
          <a:xfrm>
            <a:off x="324650" y="3103725"/>
            <a:ext cx="1169100" cy="3312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latin typeface="Courier Prime"/>
                <a:ea typeface="Courier Prime"/>
                <a:cs typeface="Courier Prime"/>
                <a:sym typeface="Courier Prime"/>
              </a:rPr>
              <a:t>Data</a:t>
            </a:r>
            <a:endParaRPr b="1" sz="800">
              <a:latin typeface="Courier Prime"/>
              <a:ea typeface="Courier Prime"/>
              <a:cs typeface="Courier Prime"/>
              <a:sym typeface="Courier Prime"/>
            </a:endParaRPr>
          </a:p>
          <a:p>
            <a:pPr indent="0" lvl="0" marL="0" rtl="0" algn="ctr">
              <a:spcBef>
                <a:spcPts val="0"/>
              </a:spcBef>
              <a:spcAft>
                <a:spcPts val="0"/>
              </a:spcAft>
              <a:buNone/>
            </a:pPr>
            <a:r>
              <a:rPr b="1" lang="en-US" sz="800">
                <a:latin typeface="Courier Prime"/>
                <a:ea typeface="Courier Prime"/>
                <a:cs typeface="Courier Prime"/>
                <a:sym typeface="Courier Prime"/>
              </a:rPr>
              <a:t>Center (RDS)</a:t>
            </a:r>
            <a:endParaRPr b="1" sz="800">
              <a:latin typeface="Courier Prime"/>
              <a:ea typeface="Courier Prime"/>
              <a:cs typeface="Courier Prime"/>
              <a:sym typeface="Courier Prime"/>
            </a:endParaRPr>
          </a:p>
        </p:txBody>
      </p:sp>
      <p:cxnSp>
        <p:nvCxnSpPr>
          <p:cNvPr id="146" name="Google Shape;146;p20"/>
          <p:cNvCxnSpPr>
            <a:stCxn id="143" idx="2"/>
            <a:endCxn id="136" idx="1"/>
          </p:cNvCxnSpPr>
          <p:nvPr/>
        </p:nvCxnSpPr>
        <p:spPr>
          <a:xfrm rot="-5400000">
            <a:off x="1193200" y="3326275"/>
            <a:ext cx="974100" cy="1468200"/>
          </a:xfrm>
          <a:prstGeom prst="curvedConnector4">
            <a:avLst>
              <a:gd fmla="val -24446" name="adj1"/>
              <a:gd fmla="val 79376" name="adj2"/>
            </a:avLst>
          </a:prstGeom>
          <a:noFill/>
          <a:ln cap="flat" cmpd="sng" w="9525">
            <a:solidFill>
              <a:schemeClr val="dk2"/>
            </a:solidFill>
            <a:prstDash val="solid"/>
            <a:round/>
            <a:headEnd len="med" w="med" type="triangle"/>
            <a:tailEnd len="med" w="med" type="none"/>
          </a:ln>
        </p:spPr>
      </p:cxnSp>
      <p:cxnSp>
        <p:nvCxnSpPr>
          <p:cNvPr id="147" name="Google Shape;147;p20"/>
          <p:cNvCxnSpPr>
            <a:stCxn id="143" idx="2"/>
            <a:endCxn id="128" idx="2"/>
          </p:cNvCxnSpPr>
          <p:nvPr/>
        </p:nvCxnSpPr>
        <p:spPr>
          <a:xfrm flipH="1" rot="-5400000">
            <a:off x="2753650" y="2739925"/>
            <a:ext cx="600" cy="3615600"/>
          </a:xfrm>
          <a:prstGeom prst="curvedConnector3">
            <a:avLst>
              <a:gd fmla="val 70645833" name="adj1"/>
            </a:avLst>
          </a:prstGeom>
          <a:noFill/>
          <a:ln cap="flat" cmpd="sng" w="9525">
            <a:solidFill>
              <a:schemeClr val="dk2"/>
            </a:solidFill>
            <a:prstDash val="solid"/>
            <a:round/>
            <a:headEnd len="med" w="med" type="none"/>
            <a:tailEnd len="med" w="med" type="triangle"/>
          </a:ln>
        </p:spPr>
      </p:cxnSp>
      <p:cxnSp>
        <p:nvCxnSpPr>
          <p:cNvPr id="148" name="Google Shape;148;p20"/>
          <p:cNvCxnSpPr>
            <a:stCxn id="138" idx="2"/>
            <a:endCxn id="129" idx="0"/>
          </p:cNvCxnSpPr>
          <p:nvPr/>
        </p:nvCxnSpPr>
        <p:spPr>
          <a:xfrm rot="5400000">
            <a:off x="2571725" y="2140850"/>
            <a:ext cx="542400" cy="153000"/>
          </a:xfrm>
          <a:prstGeom prst="curvedConnector3">
            <a:avLst>
              <a:gd fmla="val 49998" name="adj1"/>
            </a:avLst>
          </a:prstGeom>
          <a:noFill/>
          <a:ln cap="flat" cmpd="sng" w="9525">
            <a:solidFill>
              <a:schemeClr val="dk2"/>
            </a:solidFill>
            <a:prstDash val="solid"/>
            <a:round/>
            <a:headEnd len="med" w="med" type="none"/>
            <a:tailEnd len="med" w="med" type="triangle"/>
          </a:ln>
        </p:spPr>
      </p:cxnSp>
      <p:pic>
        <p:nvPicPr>
          <p:cNvPr id="149" name="Google Shape;149;p20"/>
          <p:cNvPicPr preferRelativeResize="0"/>
          <p:nvPr/>
        </p:nvPicPr>
        <p:blipFill>
          <a:blip r:embed="rId7">
            <a:alphaModFix/>
          </a:blip>
          <a:stretch>
            <a:fillRect/>
          </a:stretch>
        </p:blipFill>
        <p:spPr>
          <a:xfrm>
            <a:off x="2585825" y="2911900"/>
            <a:ext cx="336239" cy="423875"/>
          </a:xfrm>
          <a:prstGeom prst="rect">
            <a:avLst/>
          </a:prstGeom>
          <a:noFill/>
          <a:ln>
            <a:noFill/>
          </a:ln>
        </p:spPr>
      </p:pic>
      <p:pic>
        <p:nvPicPr>
          <p:cNvPr id="138" name="Google Shape;138;p20"/>
          <p:cNvPicPr preferRelativeResize="0"/>
          <p:nvPr/>
        </p:nvPicPr>
        <p:blipFill>
          <a:blip r:embed="rId8">
            <a:alphaModFix/>
          </a:blip>
          <a:stretch>
            <a:fillRect/>
          </a:stretch>
        </p:blipFill>
        <p:spPr>
          <a:xfrm>
            <a:off x="2545300" y="1197900"/>
            <a:ext cx="748250" cy="748250"/>
          </a:xfrm>
          <a:prstGeom prst="rect">
            <a:avLst/>
          </a:prstGeom>
          <a:noFill/>
          <a:ln>
            <a:noFill/>
          </a:ln>
        </p:spPr>
      </p:pic>
      <p:cxnSp>
        <p:nvCxnSpPr>
          <p:cNvPr id="150" name="Google Shape;150;p20"/>
          <p:cNvCxnSpPr>
            <a:stCxn id="136" idx="2"/>
            <a:endCxn id="141" idx="0"/>
          </p:cNvCxnSpPr>
          <p:nvPr/>
        </p:nvCxnSpPr>
        <p:spPr>
          <a:xfrm rot="5400000">
            <a:off x="2439188" y="3685550"/>
            <a:ext cx="333000" cy="483300"/>
          </a:xfrm>
          <a:prstGeom prst="curvedConnector3">
            <a:avLst>
              <a:gd fmla="val 49989" name="adj1"/>
            </a:avLst>
          </a:prstGeom>
          <a:noFill/>
          <a:ln cap="flat" cmpd="sng" w="9525">
            <a:solidFill>
              <a:schemeClr val="dk2"/>
            </a:solidFill>
            <a:prstDash val="solid"/>
            <a:round/>
            <a:headEnd len="med" w="med" type="none"/>
            <a:tailEnd len="med" w="med" type="triangle"/>
          </a:ln>
        </p:spPr>
      </p:cxnSp>
      <p:cxnSp>
        <p:nvCxnSpPr>
          <p:cNvPr id="151" name="Google Shape;151;p20"/>
          <p:cNvCxnSpPr>
            <a:stCxn id="136" idx="2"/>
            <a:endCxn id="142" idx="0"/>
          </p:cNvCxnSpPr>
          <p:nvPr/>
        </p:nvCxnSpPr>
        <p:spPr>
          <a:xfrm flipH="1" rot="-5400000">
            <a:off x="2831738" y="3776300"/>
            <a:ext cx="333000" cy="301800"/>
          </a:xfrm>
          <a:prstGeom prst="curvedConnector3">
            <a:avLst>
              <a:gd fmla="val 49989" name="adj1"/>
            </a:avLst>
          </a:prstGeom>
          <a:noFill/>
          <a:ln cap="flat" cmpd="sng" w="9525">
            <a:solidFill>
              <a:schemeClr val="dk2"/>
            </a:solidFill>
            <a:prstDash val="solid"/>
            <a:round/>
            <a:headEnd len="med" w="med" type="none"/>
            <a:tailEnd len="med" w="med" type="triangle"/>
          </a:ln>
        </p:spPr>
      </p:cxnSp>
      <p:pic>
        <p:nvPicPr>
          <p:cNvPr id="152" name="Google Shape;152;p20"/>
          <p:cNvPicPr preferRelativeResize="0"/>
          <p:nvPr/>
        </p:nvPicPr>
        <p:blipFill>
          <a:blip r:embed="rId9">
            <a:alphaModFix/>
          </a:blip>
          <a:stretch>
            <a:fillRect/>
          </a:stretch>
        </p:blipFill>
        <p:spPr>
          <a:xfrm>
            <a:off x="1958450" y="1197900"/>
            <a:ext cx="586853" cy="331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p:nvPr/>
        </p:nvSpPr>
        <p:spPr>
          <a:xfrm>
            <a:off x="3760250" y="2488525"/>
            <a:ext cx="1603200" cy="2058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1"/>
          <p:cNvSpPr/>
          <p:nvPr/>
        </p:nvSpPr>
        <p:spPr>
          <a:xfrm>
            <a:off x="1904025" y="2488525"/>
            <a:ext cx="1725000" cy="2058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ourier Prime"/>
                <a:ea typeface="Courier Prime"/>
                <a:cs typeface="Courier Prime"/>
                <a:sym typeface="Courier Prime"/>
              </a:rPr>
              <a:t>SHOA</a:t>
            </a:r>
            <a:endParaRPr b="1">
              <a:latin typeface="Courier Prime"/>
              <a:ea typeface="Courier Prime"/>
              <a:cs typeface="Courier Prime"/>
              <a:sym typeface="Courier Prime"/>
            </a:endParaRPr>
          </a:p>
        </p:txBody>
      </p:sp>
      <p:sp>
        <p:nvSpPr>
          <p:cNvPr id="159" name="Google Shape;159;p21"/>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3000"/>
              <a:t>Estación de Nivel del Mar</a:t>
            </a:r>
            <a:endParaRPr sz="3000"/>
          </a:p>
          <a:p>
            <a:pPr indent="0" lvl="0" marL="0" rtl="0" algn="l">
              <a:spcBef>
                <a:spcPts val="0"/>
              </a:spcBef>
              <a:spcAft>
                <a:spcPts val="0"/>
              </a:spcAft>
              <a:buNone/>
            </a:pPr>
            <a:r>
              <a:rPr lang="en-US" sz="3000"/>
              <a:t>{Comunicaciones: GPRS 3G/4G)</a:t>
            </a:r>
            <a:endParaRPr sz="3000"/>
          </a:p>
        </p:txBody>
      </p:sp>
      <p:pic>
        <p:nvPicPr>
          <p:cNvPr id="160" name="Google Shape;160;p21"/>
          <p:cNvPicPr preferRelativeResize="0"/>
          <p:nvPr/>
        </p:nvPicPr>
        <p:blipFill>
          <a:blip r:embed="rId3">
            <a:alphaModFix/>
          </a:blip>
          <a:stretch>
            <a:fillRect/>
          </a:stretch>
        </p:blipFill>
        <p:spPr>
          <a:xfrm>
            <a:off x="7928625" y="1197900"/>
            <a:ext cx="1169126" cy="3256801"/>
          </a:xfrm>
          <a:prstGeom prst="rect">
            <a:avLst/>
          </a:prstGeom>
          <a:noFill/>
          <a:ln>
            <a:noFill/>
          </a:ln>
        </p:spPr>
      </p:pic>
      <p:sp>
        <p:nvSpPr>
          <p:cNvPr id="161" name="Google Shape;161;p21"/>
          <p:cNvSpPr txBox="1"/>
          <p:nvPr/>
        </p:nvSpPr>
        <p:spPr>
          <a:xfrm>
            <a:off x="6258825" y="4236800"/>
            <a:ext cx="1669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ourier Prime"/>
                <a:ea typeface="Courier Prime"/>
                <a:cs typeface="Courier Prime"/>
                <a:sym typeface="Courier Prime"/>
              </a:rPr>
              <a:t>40 estaciones </a:t>
            </a:r>
            <a:endParaRPr b="1">
              <a:latin typeface="Courier Prime"/>
              <a:ea typeface="Courier Prime"/>
              <a:cs typeface="Courier Prime"/>
              <a:sym typeface="Courier Prime"/>
            </a:endParaRPr>
          </a:p>
          <a:p>
            <a:pPr indent="0" lvl="0" marL="0" rtl="0" algn="l">
              <a:spcBef>
                <a:spcPts val="0"/>
              </a:spcBef>
              <a:spcAft>
                <a:spcPts val="0"/>
              </a:spcAft>
              <a:buNone/>
            </a:pPr>
            <a:r>
              <a:rPr b="1" lang="en-US">
                <a:latin typeface="Courier Prime"/>
                <a:ea typeface="Courier Prime"/>
                <a:cs typeface="Courier Prime"/>
                <a:sym typeface="Courier Prime"/>
              </a:rPr>
              <a:t>Nivel del Mar</a:t>
            </a:r>
            <a:endParaRPr b="1">
              <a:latin typeface="Courier Prime"/>
              <a:ea typeface="Courier Prime"/>
              <a:cs typeface="Courier Prime"/>
              <a:sym typeface="Courier Prime"/>
            </a:endParaRPr>
          </a:p>
        </p:txBody>
      </p:sp>
      <p:pic>
        <p:nvPicPr>
          <p:cNvPr id="162" name="Google Shape;162;p21"/>
          <p:cNvPicPr preferRelativeResize="0"/>
          <p:nvPr/>
        </p:nvPicPr>
        <p:blipFill>
          <a:blip r:embed="rId4">
            <a:alphaModFix/>
          </a:blip>
          <a:stretch>
            <a:fillRect/>
          </a:stretch>
        </p:blipFill>
        <p:spPr>
          <a:xfrm>
            <a:off x="5677750" y="1336100"/>
            <a:ext cx="2572825" cy="2852800"/>
          </a:xfrm>
          <a:prstGeom prst="rect">
            <a:avLst/>
          </a:prstGeom>
          <a:noFill/>
          <a:ln>
            <a:noFill/>
          </a:ln>
        </p:spPr>
      </p:pic>
      <p:sp>
        <p:nvSpPr>
          <p:cNvPr id="163" name="Google Shape;163;p21"/>
          <p:cNvSpPr/>
          <p:nvPr/>
        </p:nvSpPr>
        <p:spPr>
          <a:xfrm>
            <a:off x="4308000" y="1502113"/>
            <a:ext cx="801000" cy="615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latin typeface="Courier Prime"/>
                <a:ea typeface="Courier Prime"/>
                <a:cs typeface="Courier Prime"/>
                <a:sym typeface="Courier Prime"/>
              </a:rPr>
              <a:t>GPRS</a:t>
            </a:r>
            <a:endParaRPr sz="1000">
              <a:latin typeface="Courier Prime"/>
              <a:ea typeface="Courier Prime"/>
              <a:cs typeface="Courier Prime"/>
              <a:sym typeface="Courier Prime"/>
            </a:endParaRPr>
          </a:p>
          <a:p>
            <a:pPr indent="0" lvl="0" marL="0" rtl="0" algn="ctr">
              <a:spcBef>
                <a:spcPts val="0"/>
              </a:spcBef>
              <a:spcAft>
                <a:spcPts val="0"/>
              </a:spcAft>
              <a:buNone/>
            </a:pPr>
            <a:r>
              <a:rPr lang="en-US" sz="1000">
                <a:latin typeface="Courier Prime"/>
                <a:ea typeface="Courier Prime"/>
                <a:cs typeface="Courier Prime"/>
                <a:sym typeface="Courier Prime"/>
              </a:rPr>
              <a:t>3G/4G</a:t>
            </a:r>
            <a:endParaRPr sz="1000">
              <a:latin typeface="Courier Prime"/>
              <a:ea typeface="Courier Prime"/>
              <a:cs typeface="Courier Prime"/>
              <a:sym typeface="Courier Prime"/>
            </a:endParaRPr>
          </a:p>
        </p:txBody>
      </p:sp>
      <p:sp>
        <p:nvSpPr>
          <p:cNvPr id="164" name="Google Shape;164;p21"/>
          <p:cNvSpPr/>
          <p:nvPr/>
        </p:nvSpPr>
        <p:spPr>
          <a:xfrm>
            <a:off x="4059463" y="3587225"/>
            <a:ext cx="958200" cy="6156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latin typeface="Courier Prime"/>
                <a:ea typeface="Courier Prime"/>
                <a:cs typeface="Courier Prime"/>
                <a:sym typeface="Courier Prime"/>
              </a:rPr>
              <a:t>Servidor</a:t>
            </a:r>
            <a:endParaRPr b="1" sz="1000">
              <a:latin typeface="Courier Prime"/>
              <a:ea typeface="Courier Prime"/>
              <a:cs typeface="Courier Prime"/>
              <a:sym typeface="Courier Prime"/>
            </a:endParaRPr>
          </a:p>
          <a:p>
            <a:pPr indent="0" lvl="0" marL="0" rtl="0" algn="ctr">
              <a:spcBef>
                <a:spcPts val="0"/>
              </a:spcBef>
              <a:spcAft>
                <a:spcPts val="0"/>
              </a:spcAft>
              <a:buNone/>
            </a:pPr>
            <a:r>
              <a:rPr b="1" lang="en-US" sz="1000">
                <a:latin typeface="Courier Prime"/>
                <a:ea typeface="Courier Prime"/>
                <a:cs typeface="Courier Prime"/>
                <a:sym typeface="Courier Prime"/>
              </a:rPr>
              <a:t>COI</a:t>
            </a:r>
            <a:endParaRPr b="1" sz="1000">
              <a:latin typeface="Courier Prime"/>
              <a:ea typeface="Courier Prime"/>
              <a:cs typeface="Courier Prime"/>
              <a:sym typeface="Courier Prime"/>
            </a:endParaRPr>
          </a:p>
        </p:txBody>
      </p:sp>
      <p:sp>
        <p:nvSpPr>
          <p:cNvPr id="165" name="Google Shape;165;p21"/>
          <p:cNvSpPr/>
          <p:nvPr/>
        </p:nvSpPr>
        <p:spPr>
          <a:xfrm>
            <a:off x="2351550" y="3074475"/>
            <a:ext cx="865800" cy="3750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latin typeface="Courier Prime"/>
                <a:ea typeface="Courier Prime"/>
                <a:cs typeface="Courier Prime"/>
                <a:sym typeface="Courier Prime"/>
              </a:rPr>
              <a:t>GWGPRS</a:t>
            </a:r>
            <a:endParaRPr b="1" sz="1000">
              <a:latin typeface="Courier Prime"/>
              <a:ea typeface="Courier Prime"/>
              <a:cs typeface="Courier Prime"/>
              <a:sym typeface="Courier Prime"/>
            </a:endParaRPr>
          </a:p>
        </p:txBody>
      </p:sp>
      <p:cxnSp>
        <p:nvCxnSpPr>
          <p:cNvPr id="166" name="Google Shape;166;p21"/>
          <p:cNvCxnSpPr>
            <a:stCxn id="163" idx="2"/>
            <a:endCxn id="167" idx="3"/>
          </p:cNvCxnSpPr>
          <p:nvPr/>
        </p:nvCxnSpPr>
        <p:spPr>
          <a:xfrm rot="10800000">
            <a:off x="3674100" y="1414213"/>
            <a:ext cx="633900" cy="395700"/>
          </a:xfrm>
          <a:prstGeom prst="curvedConnector3">
            <a:avLst>
              <a:gd fmla="val 50000" name="adj1"/>
            </a:avLst>
          </a:prstGeom>
          <a:noFill/>
          <a:ln cap="flat" cmpd="sng" w="9525">
            <a:solidFill>
              <a:schemeClr val="dk2"/>
            </a:solidFill>
            <a:prstDash val="solid"/>
            <a:round/>
            <a:headEnd len="med" w="med" type="none"/>
            <a:tailEnd len="med" w="med" type="triangle"/>
          </a:ln>
        </p:spPr>
      </p:cxnSp>
      <p:pic>
        <p:nvPicPr>
          <p:cNvPr id="168" name="Google Shape;168;p21"/>
          <p:cNvPicPr preferRelativeResize="0"/>
          <p:nvPr/>
        </p:nvPicPr>
        <p:blipFill>
          <a:blip r:embed="rId5">
            <a:alphaModFix/>
          </a:blip>
          <a:stretch>
            <a:fillRect/>
          </a:stretch>
        </p:blipFill>
        <p:spPr>
          <a:xfrm>
            <a:off x="4200924" y="2638000"/>
            <a:ext cx="748253" cy="754600"/>
          </a:xfrm>
          <a:prstGeom prst="rect">
            <a:avLst/>
          </a:prstGeom>
          <a:noFill/>
          <a:ln>
            <a:noFill/>
          </a:ln>
        </p:spPr>
      </p:pic>
      <p:cxnSp>
        <p:nvCxnSpPr>
          <p:cNvPr id="169" name="Google Shape;169;p21"/>
          <p:cNvCxnSpPr>
            <a:stCxn id="163" idx="6"/>
          </p:cNvCxnSpPr>
          <p:nvPr/>
        </p:nvCxnSpPr>
        <p:spPr>
          <a:xfrm flipH="1" rot="10800000">
            <a:off x="5109000" y="1566613"/>
            <a:ext cx="1288800" cy="243300"/>
          </a:xfrm>
          <a:prstGeom prst="curvedConnector3">
            <a:avLst>
              <a:gd fmla="val 50000" name="adj1"/>
            </a:avLst>
          </a:prstGeom>
          <a:noFill/>
          <a:ln cap="flat" cmpd="sng" w="9525">
            <a:solidFill>
              <a:schemeClr val="dk2"/>
            </a:solidFill>
            <a:prstDash val="solid"/>
            <a:round/>
            <a:headEnd len="med" w="med" type="triangle"/>
            <a:tailEnd len="med" w="med" type="none"/>
          </a:ln>
        </p:spPr>
      </p:cxnSp>
      <p:sp>
        <p:nvSpPr>
          <p:cNvPr id="170" name="Google Shape;170;p21"/>
          <p:cNvSpPr/>
          <p:nvPr/>
        </p:nvSpPr>
        <p:spPr>
          <a:xfrm>
            <a:off x="2020625" y="4093625"/>
            <a:ext cx="686700" cy="3312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latin typeface="Courier Prime"/>
                <a:ea typeface="Courier Prime"/>
                <a:cs typeface="Courier Prime"/>
                <a:sym typeface="Courier Prime"/>
              </a:rPr>
              <a:t>Data</a:t>
            </a:r>
            <a:endParaRPr b="1" sz="800">
              <a:latin typeface="Courier Prime"/>
              <a:ea typeface="Courier Prime"/>
              <a:cs typeface="Courier Prime"/>
              <a:sym typeface="Courier Prime"/>
            </a:endParaRPr>
          </a:p>
          <a:p>
            <a:pPr indent="0" lvl="0" marL="0" rtl="0" algn="ctr">
              <a:spcBef>
                <a:spcPts val="0"/>
              </a:spcBef>
              <a:spcAft>
                <a:spcPts val="0"/>
              </a:spcAft>
              <a:buNone/>
            </a:pPr>
            <a:r>
              <a:rPr b="1" lang="en-US" sz="800">
                <a:latin typeface="Courier Prime"/>
                <a:ea typeface="Courier Prime"/>
                <a:cs typeface="Courier Prime"/>
                <a:sym typeface="Courier Prime"/>
              </a:rPr>
              <a:t>Center1</a:t>
            </a:r>
            <a:endParaRPr b="1" sz="800">
              <a:latin typeface="Courier Prime"/>
              <a:ea typeface="Courier Prime"/>
              <a:cs typeface="Courier Prime"/>
              <a:sym typeface="Courier Prime"/>
            </a:endParaRPr>
          </a:p>
        </p:txBody>
      </p:sp>
      <p:sp>
        <p:nvSpPr>
          <p:cNvPr id="171" name="Google Shape;171;p21"/>
          <p:cNvSpPr/>
          <p:nvPr/>
        </p:nvSpPr>
        <p:spPr>
          <a:xfrm>
            <a:off x="2774975" y="4093625"/>
            <a:ext cx="748200" cy="3312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latin typeface="Courier Prime"/>
                <a:ea typeface="Courier Prime"/>
                <a:cs typeface="Courier Prime"/>
                <a:sym typeface="Courier Prime"/>
              </a:rPr>
              <a:t>Data</a:t>
            </a:r>
            <a:endParaRPr b="1" sz="800">
              <a:latin typeface="Courier Prime"/>
              <a:ea typeface="Courier Prime"/>
              <a:cs typeface="Courier Prime"/>
              <a:sym typeface="Courier Prime"/>
            </a:endParaRPr>
          </a:p>
          <a:p>
            <a:pPr indent="0" lvl="0" marL="0" rtl="0" algn="ctr">
              <a:spcBef>
                <a:spcPts val="0"/>
              </a:spcBef>
              <a:spcAft>
                <a:spcPts val="0"/>
              </a:spcAft>
              <a:buNone/>
            </a:pPr>
            <a:r>
              <a:rPr b="1" lang="en-US" sz="800">
                <a:latin typeface="Courier Prime"/>
                <a:ea typeface="Courier Prime"/>
                <a:cs typeface="Courier Prime"/>
                <a:sym typeface="Courier Prime"/>
              </a:rPr>
              <a:t>Center2</a:t>
            </a:r>
            <a:endParaRPr b="1" sz="800">
              <a:latin typeface="Courier Prime"/>
              <a:ea typeface="Courier Prime"/>
              <a:cs typeface="Courier Prime"/>
              <a:sym typeface="Courier Prime"/>
            </a:endParaRPr>
          </a:p>
        </p:txBody>
      </p:sp>
      <p:sp>
        <p:nvSpPr>
          <p:cNvPr id="172" name="Google Shape;172;p21"/>
          <p:cNvSpPr/>
          <p:nvPr/>
        </p:nvSpPr>
        <p:spPr>
          <a:xfrm>
            <a:off x="83650" y="2488525"/>
            <a:ext cx="1725000" cy="2058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ourier Prime"/>
                <a:ea typeface="Courier Prime"/>
                <a:cs typeface="Courier Prime"/>
                <a:sym typeface="Courier Prime"/>
              </a:rPr>
              <a:t>Amazon</a:t>
            </a:r>
            <a:endParaRPr b="1">
              <a:latin typeface="Courier Prime"/>
              <a:ea typeface="Courier Prime"/>
              <a:cs typeface="Courier Prime"/>
              <a:sym typeface="Courier Prime"/>
            </a:endParaRPr>
          </a:p>
        </p:txBody>
      </p:sp>
      <p:pic>
        <p:nvPicPr>
          <p:cNvPr id="173" name="Google Shape;173;p21"/>
          <p:cNvPicPr preferRelativeResize="0"/>
          <p:nvPr/>
        </p:nvPicPr>
        <p:blipFill>
          <a:blip r:embed="rId6">
            <a:alphaModFix/>
          </a:blip>
          <a:stretch>
            <a:fillRect/>
          </a:stretch>
        </p:blipFill>
        <p:spPr>
          <a:xfrm>
            <a:off x="525400" y="3712025"/>
            <a:ext cx="841500" cy="645418"/>
          </a:xfrm>
          <a:prstGeom prst="rect">
            <a:avLst/>
          </a:prstGeom>
          <a:noFill/>
          <a:ln>
            <a:noFill/>
          </a:ln>
        </p:spPr>
      </p:pic>
      <p:sp>
        <p:nvSpPr>
          <p:cNvPr id="174" name="Google Shape;174;p21"/>
          <p:cNvSpPr/>
          <p:nvPr/>
        </p:nvSpPr>
        <p:spPr>
          <a:xfrm>
            <a:off x="324650" y="3103725"/>
            <a:ext cx="1169100" cy="3312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latin typeface="Courier Prime"/>
                <a:ea typeface="Courier Prime"/>
                <a:cs typeface="Courier Prime"/>
                <a:sym typeface="Courier Prime"/>
              </a:rPr>
              <a:t>Data</a:t>
            </a:r>
            <a:endParaRPr b="1" sz="800">
              <a:latin typeface="Courier Prime"/>
              <a:ea typeface="Courier Prime"/>
              <a:cs typeface="Courier Prime"/>
              <a:sym typeface="Courier Prime"/>
            </a:endParaRPr>
          </a:p>
          <a:p>
            <a:pPr indent="0" lvl="0" marL="0" rtl="0" algn="ctr">
              <a:spcBef>
                <a:spcPts val="0"/>
              </a:spcBef>
              <a:spcAft>
                <a:spcPts val="0"/>
              </a:spcAft>
              <a:buNone/>
            </a:pPr>
            <a:r>
              <a:rPr b="1" lang="en-US" sz="800">
                <a:latin typeface="Courier Prime"/>
                <a:ea typeface="Courier Prime"/>
                <a:cs typeface="Courier Prime"/>
                <a:sym typeface="Courier Prime"/>
              </a:rPr>
              <a:t>Center (RDS)</a:t>
            </a:r>
            <a:endParaRPr b="1" sz="800">
              <a:latin typeface="Courier Prime"/>
              <a:ea typeface="Courier Prime"/>
              <a:cs typeface="Courier Prime"/>
              <a:sym typeface="Courier Prime"/>
            </a:endParaRPr>
          </a:p>
        </p:txBody>
      </p:sp>
      <p:cxnSp>
        <p:nvCxnSpPr>
          <p:cNvPr id="175" name="Google Shape;175;p21"/>
          <p:cNvCxnSpPr>
            <a:stCxn id="172" idx="2"/>
            <a:endCxn id="157" idx="2"/>
          </p:cNvCxnSpPr>
          <p:nvPr/>
        </p:nvCxnSpPr>
        <p:spPr>
          <a:xfrm flipH="1" rot="-5400000">
            <a:off x="2753650" y="2739925"/>
            <a:ext cx="600" cy="3615600"/>
          </a:xfrm>
          <a:prstGeom prst="curvedConnector3">
            <a:avLst>
              <a:gd fmla="val 70645833" name="adj1"/>
            </a:avLst>
          </a:prstGeom>
          <a:noFill/>
          <a:ln cap="flat" cmpd="sng" w="9525">
            <a:solidFill>
              <a:schemeClr val="dk2"/>
            </a:solidFill>
            <a:prstDash val="solid"/>
            <a:round/>
            <a:headEnd len="med" w="med" type="none"/>
            <a:tailEnd len="med" w="med" type="triangle"/>
          </a:ln>
        </p:spPr>
      </p:cxnSp>
      <p:cxnSp>
        <p:nvCxnSpPr>
          <p:cNvPr id="176" name="Google Shape;176;p21"/>
          <p:cNvCxnSpPr>
            <a:stCxn id="167" idx="2"/>
            <a:endCxn id="158" idx="0"/>
          </p:cNvCxnSpPr>
          <p:nvPr/>
        </p:nvCxnSpPr>
        <p:spPr>
          <a:xfrm rot="5400000">
            <a:off x="2476013" y="1857163"/>
            <a:ext cx="921900" cy="340800"/>
          </a:xfrm>
          <a:prstGeom prst="curvedConnector3">
            <a:avLst>
              <a:gd fmla="val 50001" name="adj1"/>
            </a:avLst>
          </a:prstGeom>
          <a:noFill/>
          <a:ln cap="flat" cmpd="sng" w="9525">
            <a:solidFill>
              <a:schemeClr val="dk2"/>
            </a:solidFill>
            <a:prstDash val="solid"/>
            <a:round/>
            <a:headEnd len="med" w="med" type="none"/>
            <a:tailEnd len="med" w="med" type="triangle"/>
          </a:ln>
        </p:spPr>
      </p:cxnSp>
      <p:cxnSp>
        <p:nvCxnSpPr>
          <p:cNvPr id="177" name="Google Shape;177;p21"/>
          <p:cNvCxnSpPr>
            <a:stCxn id="165" idx="2"/>
            <a:endCxn id="170" idx="0"/>
          </p:cNvCxnSpPr>
          <p:nvPr/>
        </p:nvCxnSpPr>
        <p:spPr>
          <a:xfrm rot="5400000">
            <a:off x="2252100" y="3561225"/>
            <a:ext cx="644100" cy="420600"/>
          </a:xfrm>
          <a:prstGeom prst="curvedConnector3">
            <a:avLst>
              <a:gd fmla="val 50004" name="adj1"/>
            </a:avLst>
          </a:prstGeom>
          <a:noFill/>
          <a:ln cap="flat" cmpd="sng" w="9525">
            <a:solidFill>
              <a:schemeClr val="dk2"/>
            </a:solidFill>
            <a:prstDash val="solid"/>
            <a:round/>
            <a:headEnd len="med" w="med" type="none"/>
            <a:tailEnd len="med" w="med" type="triangle"/>
          </a:ln>
        </p:spPr>
      </p:cxnSp>
      <p:cxnSp>
        <p:nvCxnSpPr>
          <p:cNvPr id="178" name="Google Shape;178;p21"/>
          <p:cNvCxnSpPr>
            <a:stCxn id="165" idx="2"/>
            <a:endCxn id="171" idx="0"/>
          </p:cNvCxnSpPr>
          <p:nvPr/>
        </p:nvCxnSpPr>
        <p:spPr>
          <a:xfrm flipH="1" rot="-5400000">
            <a:off x="2644650" y="3589275"/>
            <a:ext cx="644100" cy="364500"/>
          </a:xfrm>
          <a:prstGeom prst="curvedConnector3">
            <a:avLst>
              <a:gd fmla="val 50004" name="adj1"/>
            </a:avLst>
          </a:prstGeom>
          <a:noFill/>
          <a:ln cap="flat" cmpd="sng" w="9525">
            <a:solidFill>
              <a:schemeClr val="dk2"/>
            </a:solidFill>
            <a:prstDash val="solid"/>
            <a:round/>
            <a:headEnd len="med" w="med" type="none"/>
            <a:tailEnd len="med" w="med" type="triangle"/>
          </a:ln>
        </p:spPr>
      </p:cxnSp>
      <p:pic>
        <p:nvPicPr>
          <p:cNvPr id="167" name="Google Shape;167;p21"/>
          <p:cNvPicPr preferRelativeResize="0"/>
          <p:nvPr/>
        </p:nvPicPr>
        <p:blipFill>
          <a:blip r:embed="rId7">
            <a:alphaModFix/>
          </a:blip>
          <a:stretch>
            <a:fillRect/>
          </a:stretch>
        </p:blipFill>
        <p:spPr>
          <a:xfrm>
            <a:off x="2540625" y="1261813"/>
            <a:ext cx="1133475" cy="304800"/>
          </a:xfrm>
          <a:prstGeom prst="rect">
            <a:avLst/>
          </a:prstGeom>
          <a:noFill/>
          <a:ln>
            <a:noFill/>
          </a:ln>
        </p:spPr>
      </p:pic>
      <p:cxnSp>
        <p:nvCxnSpPr>
          <p:cNvPr id="179" name="Google Shape;179;p21"/>
          <p:cNvCxnSpPr>
            <a:stCxn id="167" idx="2"/>
            <a:endCxn id="172" idx="0"/>
          </p:cNvCxnSpPr>
          <p:nvPr/>
        </p:nvCxnSpPr>
        <p:spPr>
          <a:xfrm rot="5400000">
            <a:off x="1565813" y="946963"/>
            <a:ext cx="921900" cy="2161200"/>
          </a:xfrm>
          <a:prstGeom prst="curvedConnector3">
            <a:avLst>
              <a:gd fmla="val 50001" name="adj1"/>
            </a:avLst>
          </a:prstGeom>
          <a:noFill/>
          <a:ln cap="flat" cmpd="sng" w="9525">
            <a:solidFill>
              <a:schemeClr val="dk2"/>
            </a:solidFill>
            <a:prstDash val="solid"/>
            <a:round/>
            <a:headEnd len="med" w="med" type="none"/>
            <a:tailEnd len="med" w="med" type="none"/>
          </a:ln>
        </p:spPr>
      </p:cxnSp>
      <p:sp>
        <p:nvSpPr>
          <p:cNvPr id="180" name="Google Shape;180;p21"/>
          <p:cNvSpPr txBox="1"/>
          <p:nvPr/>
        </p:nvSpPr>
        <p:spPr>
          <a:xfrm>
            <a:off x="291975" y="1684550"/>
            <a:ext cx="1467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Courier Prime"/>
                <a:ea typeface="Courier Prime"/>
                <a:cs typeface="Courier Prime"/>
                <a:sym typeface="Courier Prime"/>
              </a:rPr>
              <a:t>&lt;IP Amazon&gt;:6000</a:t>
            </a:r>
            <a:endParaRPr sz="1000">
              <a:latin typeface="Courier Prime"/>
              <a:ea typeface="Courier Prime"/>
              <a:cs typeface="Courier Prime"/>
              <a:sym typeface="Courier Prime"/>
            </a:endParaRPr>
          </a:p>
        </p:txBody>
      </p:sp>
      <p:sp>
        <p:nvSpPr>
          <p:cNvPr id="181" name="Google Shape;181;p21"/>
          <p:cNvSpPr txBox="1"/>
          <p:nvPr/>
        </p:nvSpPr>
        <p:spPr>
          <a:xfrm>
            <a:off x="2879525" y="1932950"/>
            <a:ext cx="1288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Courier Prime"/>
                <a:ea typeface="Courier Prime"/>
                <a:cs typeface="Courier Prime"/>
                <a:sym typeface="Courier Prime"/>
              </a:rPr>
              <a:t>&lt;IP SHOA&gt;:6000</a:t>
            </a:r>
            <a:endParaRPr sz="1000">
              <a:latin typeface="Courier Prime"/>
              <a:ea typeface="Courier Prime"/>
              <a:cs typeface="Courier Prime"/>
              <a:sym typeface="Courier Prim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2"/>
          <p:cNvSpPr txBox="1"/>
          <p:nvPr>
            <p:ph type="title"/>
          </p:nvPr>
        </p:nvSpPr>
        <p:spPr>
          <a:xfrm>
            <a:off x="118700" y="76200"/>
            <a:ext cx="8711100" cy="10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a:t>Arquitectura { Web Services }</a:t>
            </a:r>
            <a:endParaRPr/>
          </a:p>
        </p:txBody>
      </p:sp>
      <p:sp>
        <p:nvSpPr>
          <p:cNvPr id="187" name="Google Shape;187;p22"/>
          <p:cNvSpPr txBox="1"/>
          <p:nvPr>
            <p:ph idx="1" type="body"/>
          </p:nvPr>
        </p:nvSpPr>
        <p:spPr>
          <a:xfrm>
            <a:off x="457200" y="1200150"/>
            <a:ext cx="8229600" cy="37257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lang="en-US" sz="1400"/>
              <a:t>AWS ( Amazon Web Services )</a:t>
            </a:r>
            <a:endParaRPr sz="1400"/>
          </a:p>
          <a:p>
            <a:pPr indent="-317500" lvl="1" marL="914400" rtl="0" algn="l">
              <a:spcBef>
                <a:spcPts val="400"/>
              </a:spcBef>
              <a:spcAft>
                <a:spcPts val="0"/>
              </a:spcAft>
              <a:buSzPts val="1400"/>
              <a:buChar char="•"/>
            </a:pPr>
            <a:r>
              <a:rPr lang="en-US" sz="1400"/>
              <a:t>RDS Servicio de Base de Datos: Configuración, operación y escalamiento de base datos relacionales en la nube.</a:t>
            </a:r>
            <a:endParaRPr sz="1400"/>
          </a:p>
          <a:p>
            <a:pPr indent="-317500" lvl="2" marL="1371600" rtl="0" algn="l">
              <a:spcBef>
                <a:spcPts val="400"/>
              </a:spcBef>
              <a:spcAft>
                <a:spcPts val="0"/>
              </a:spcAft>
              <a:buSzPts val="1400"/>
              <a:buChar char="•"/>
            </a:pPr>
            <a:r>
              <a:rPr lang="en-US" sz="1400"/>
              <a:t>Aurora MySQL</a:t>
            </a:r>
            <a:endParaRPr sz="1400"/>
          </a:p>
          <a:p>
            <a:pPr indent="-317500" lvl="1" marL="914400" rtl="0" algn="l">
              <a:spcBef>
                <a:spcPts val="400"/>
              </a:spcBef>
              <a:spcAft>
                <a:spcPts val="0"/>
              </a:spcAft>
              <a:buSzPts val="1400"/>
              <a:buChar char="•"/>
            </a:pPr>
            <a:r>
              <a:rPr lang="en-US" sz="1400"/>
              <a:t>EC2: Servidores con capacidad de computación segura y de tamaño ajustable para prácticamente cualquier carga de trabajo.</a:t>
            </a:r>
            <a:endParaRPr sz="1400"/>
          </a:p>
          <a:p>
            <a:pPr indent="-317500" lvl="2" marL="1371600" rtl="0" algn="l">
              <a:spcBef>
                <a:spcPts val="400"/>
              </a:spcBef>
              <a:spcAft>
                <a:spcPts val="0"/>
              </a:spcAft>
              <a:buSzPts val="1400"/>
              <a:buChar char="•"/>
            </a:pPr>
            <a:r>
              <a:rPr lang="en-US" sz="1400"/>
              <a:t>Servicios Ubuntu 20.04-LTS</a:t>
            </a:r>
            <a:endParaRPr sz="1400"/>
          </a:p>
          <a:p>
            <a:pPr indent="-317500" lvl="1" marL="914400" rtl="0" algn="l">
              <a:spcBef>
                <a:spcPts val="400"/>
              </a:spcBef>
              <a:spcAft>
                <a:spcPts val="0"/>
              </a:spcAft>
              <a:buSzPts val="1400"/>
              <a:buChar char="•"/>
            </a:pPr>
            <a:r>
              <a:rPr lang="en-US" sz="1400"/>
              <a:t>AWS-IoT: Ofrece servicios y soluciones del Internet de las cosas (IoT) para conectar y administrar miles de millones de dispositivos.</a:t>
            </a:r>
            <a:endParaRPr sz="1400"/>
          </a:p>
          <a:p>
            <a:pPr indent="-317500" lvl="1" marL="914400" rtl="0" algn="l">
              <a:spcBef>
                <a:spcPts val="400"/>
              </a:spcBef>
              <a:spcAft>
                <a:spcPts val="0"/>
              </a:spcAft>
              <a:buSzPts val="1400"/>
              <a:buChar char="•"/>
            </a:pPr>
            <a:r>
              <a:rPr lang="en-US" sz="1400"/>
              <a:t>AWS-Lambda: Ejecución de código sin necesidad de servidores o clústeres</a:t>
            </a:r>
            <a:endParaRPr sz="1400"/>
          </a:p>
          <a:p>
            <a:pPr indent="0" lvl="0" marL="0" rtl="0" algn="l">
              <a:spcBef>
                <a:spcPts val="800"/>
              </a:spcBef>
              <a:spcAft>
                <a:spcPts val="0"/>
              </a:spcAft>
              <a:buNone/>
            </a:pPr>
            <a:r>
              <a:t/>
            </a:r>
            <a:endParaRPr sz="1400"/>
          </a:p>
          <a:p>
            <a:pPr indent="0" lvl="0" marL="457200" rtl="0" algn="l">
              <a:spcBef>
                <a:spcPts val="800"/>
              </a:spcBef>
              <a:spcAft>
                <a:spcPts val="0"/>
              </a:spcAft>
              <a:buNone/>
            </a:pPr>
            <a:r>
              <a:t/>
            </a:r>
            <a:endParaRPr sz="1400"/>
          </a:p>
          <a:p>
            <a:pPr indent="0" lvl="0" marL="457200" rtl="0" algn="l">
              <a:spcBef>
                <a:spcPts val="800"/>
              </a:spcBef>
              <a:spcAft>
                <a:spcPts val="0"/>
              </a:spcAft>
              <a:buNone/>
            </a:pPr>
            <a:r>
              <a:t/>
            </a:r>
            <a:endParaRPr sz="1400"/>
          </a:p>
        </p:txBody>
      </p:sp>
      <p:pic>
        <p:nvPicPr>
          <p:cNvPr id="188" name="Google Shape;188;p22"/>
          <p:cNvPicPr preferRelativeResize="0"/>
          <p:nvPr/>
        </p:nvPicPr>
        <p:blipFill>
          <a:blip r:embed="rId3">
            <a:alphaModFix/>
          </a:blip>
          <a:stretch>
            <a:fillRect/>
          </a:stretch>
        </p:blipFill>
        <p:spPr>
          <a:xfrm>
            <a:off x="584925" y="4020035"/>
            <a:ext cx="761575" cy="550244"/>
          </a:xfrm>
          <a:prstGeom prst="rect">
            <a:avLst/>
          </a:prstGeom>
          <a:noFill/>
          <a:ln>
            <a:noFill/>
          </a:ln>
        </p:spPr>
      </p:pic>
      <p:sp>
        <p:nvSpPr>
          <p:cNvPr id="189" name="Google Shape;189;p22"/>
          <p:cNvSpPr txBox="1"/>
          <p:nvPr/>
        </p:nvSpPr>
        <p:spPr>
          <a:xfrm>
            <a:off x="118700" y="4668025"/>
            <a:ext cx="2127300" cy="338700"/>
          </a:xfrm>
          <a:prstGeom prst="rect">
            <a:avLst/>
          </a:prstGeom>
          <a:noFill/>
          <a:ln>
            <a:noFill/>
          </a:ln>
        </p:spPr>
        <p:txBody>
          <a:bodyPr anchorCtr="0" anchor="t" bIns="91425" lIns="91425" spcFirstLastPara="1" rIns="91425" wrap="square" tIns="91425">
            <a:spAutoFit/>
          </a:bodyPr>
          <a:lstStyle/>
          <a:p>
            <a:pPr indent="0" lvl="0" marL="0" rtl="0" algn="l">
              <a:spcBef>
                <a:spcPts val="480"/>
              </a:spcBef>
              <a:spcAft>
                <a:spcPts val="0"/>
              </a:spcAft>
              <a:buNone/>
            </a:pPr>
            <a:r>
              <a:rPr lang="en-US" sz="1000">
                <a:solidFill>
                  <a:schemeClr val="dk2"/>
                </a:solidFill>
              </a:rPr>
              <a:t>Estación NVM (Dispositivo IoT)</a:t>
            </a:r>
            <a:endParaRPr sz="1000">
              <a:solidFill>
                <a:schemeClr val="dk2"/>
              </a:solidFill>
            </a:endParaRPr>
          </a:p>
        </p:txBody>
      </p:sp>
      <p:sp>
        <p:nvSpPr>
          <p:cNvPr id="190" name="Google Shape;190;p22"/>
          <p:cNvSpPr/>
          <p:nvPr/>
        </p:nvSpPr>
        <p:spPr>
          <a:xfrm>
            <a:off x="1512350" y="3936100"/>
            <a:ext cx="1278900" cy="600900"/>
          </a:xfrm>
          <a:prstGeom prst="righ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800">
                <a:latin typeface="Courier Prime"/>
                <a:ea typeface="Courier Prime"/>
                <a:cs typeface="Courier Prime"/>
                <a:sym typeface="Courier Prime"/>
              </a:rPr>
              <a:t>3G/4G, GOES, BGAN</a:t>
            </a:r>
            <a:endParaRPr b="1" sz="800">
              <a:latin typeface="Courier Prime"/>
              <a:ea typeface="Courier Prime"/>
              <a:cs typeface="Courier Prime"/>
              <a:sym typeface="Courier Prime"/>
            </a:endParaRPr>
          </a:p>
        </p:txBody>
      </p:sp>
      <p:pic>
        <p:nvPicPr>
          <p:cNvPr id="191" name="Google Shape;191;p22"/>
          <p:cNvPicPr preferRelativeResize="0"/>
          <p:nvPr/>
        </p:nvPicPr>
        <p:blipFill>
          <a:blip r:embed="rId4">
            <a:alphaModFix/>
          </a:blip>
          <a:stretch>
            <a:fillRect/>
          </a:stretch>
        </p:blipFill>
        <p:spPr>
          <a:xfrm>
            <a:off x="3556200" y="3848075"/>
            <a:ext cx="898400" cy="689050"/>
          </a:xfrm>
          <a:prstGeom prst="rect">
            <a:avLst/>
          </a:prstGeom>
          <a:noFill/>
          <a:ln>
            <a:noFill/>
          </a:ln>
        </p:spPr>
      </p:pic>
      <p:pic>
        <p:nvPicPr>
          <p:cNvPr id="192" name="Google Shape;192;p22"/>
          <p:cNvPicPr preferRelativeResize="0"/>
          <p:nvPr/>
        </p:nvPicPr>
        <p:blipFill>
          <a:blip r:embed="rId5">
            <a:alphaModFix/>
          </a:blip>
          <a:stretch>
            <a:fillRect/>
          </a:stretch>
        </p:blipFill>
        <p:spPr>
          <a:xfrm>
            <a:off x="5123285" y="3861667"/>
            <a:ext cx="625213" cy="629974"/>
          </a:xfrm>
          <a:prstGeom prst="rect">
            <a:avLst/>
          </a:prstGeom>
          <a:noFill/>
          <a:ln>
            <a:noFill/>
          </a:ln>
        </p:spPr>
      </p:pic>
      <p:pic>
        <p:nvPicPr>
          <p:cNvPr id="193" name="Google Shape;193;p22"/>
          <p:cNvPicPr preferRelativeResize="0"/>
          <p:nvPr/>
        </p:nvPicPr>
        <p:blipFill>
          <a:blip r:embed="rId6">
            <a:alphaModFix/>
          </a:blip>
          <a:stretch>
            <a:fillRect/>
          </a:stretch>
        </p:blipFill>
        <p:spPr>
          <a:xfrm>
            <a:off x="6254399" y="3761059"/>
            <a:ext cx="826173" cy="888264"/>
          </a:xfrm>
          <a:prstGeom prst="rect">
            <a:avLst/>
          </a:prstGeom>
          <a:noFill/>
          <a:ln>
            <a:noFill/>
          </a:ln>
        </p:spPr>
      </p:pic>
      <p:cxnSp>
        <p:nvCxnSpPr>
          <p:cNvPr id="194" name="Google Shape;194;p22"/>
          <p:cNvCxnSpPr>
            <a:stCxn id="192" idx="3"/>
            <a:endCxn id="193" idx="1"/>
          </p:cNvCxnSpPr>
          <p:nvPr/>
        </p:nvCxnSpPr>
        <p:spPr>
          <a:xfrm>
            <a:off x="5748498" y="4176654"/>
            <a:ext cx="505800" cy="28500"/>
          </a:xfrm>
          <a:prstGeom prst="curvedConnector3">
            <a:avLst>
              <a:gd fmla="val 50010" name="adj1"/>
            </a:avLst>
          </a:prstGeom>
          <a:noFill/>
          <a:ln cap="flat" cmpd="sng" w="9525">
            <a:solidFill>
              <a:schemeClr val="dk2"/>
            </a:solidFill>
            <a:prstDash val="solid"/>
            <a:round/>
            <a:headEnd len="med" w="med" type="none"/>
            <a:tailEnd len="med" w="med" type="triangle"/>
          </a:ln>
        </p:spPr>
      </p:cxnSp>
      <p:pic>
        <p:nvPicPr>
          <p:cNvPr id="195" name="Google Shape;195;p22"/>
          <p:cNvPicPr preferRelativeResize="0"/>
          <p:nvPr/>
        </p:nvPicPr>
        <p:blipFill>
          <a:blip r:embed="rId7">
            <a:alphaModFix/>
          </a:blip>
          <a:stretch>
            <a:fillRect/>
          </a:stretch>
        </p:blipFill>
        <p:spPr>
          <a:xfrm>
            <a:off x="7751183" y="3761061"/>
            <a:ext cx="826167" cy="863085"/>
          </a:xfrm>
          <a:prstGeom prst="rect">
            <a:avLst/>
          </a:prstGeom>
          <a:noFill/>
          <a:ln>
            <a:noFill/>
          </a:ln>
        </p:spPr>
      </p:pic>
      <p:cxnSp>
        <p:nvCxnSpPr>
          <p:cNvPr id="196" name="Google Shape;196;p22"/>
          <p:cNvCxnSpPr>
            <a:stCxn id="193" idx="3"/>
            <a:endCxn id="195" idx="1"/>
          </p:cNvCxnSpPr>
          <p:nvPr/>
        </p:nvCxnSpPr>
        <p:spPr>
          <a:xfrm flipH="1" rot="10800000">
            <a:off x="7080573" y="4192591"/>
            <a:ext cx="670500" cy="12600"/>
          </a:xfrm>
          <a:prstGeom prst="curvedConnector3">
            <a:avLst>
              <a:gd fmla="val 50008" name="adj1"/>
            </a:avLst>
          </a:prstGeom>
          <a:noFill/>
          <a:ln cap="flat" cmpd="sng" w="9525">
            <a:solidFill>
              <a:schemeClr val="dk2"/>
            </a:solidFill>
            <a:prstDash val="solid"/>
            <a:round/>
            <a:headEnd len="med" w="med" type="none"/>
            <a:tailEnd len="med" w="med" type="stealth"/>
          </a:ln>
        </p:spPr>
      </p:cxnSp>
      <p:cxnSp>
        <p:nvCxnSpPr>
          <p:cNvPr id="197" name="Google Shape;197;p22"/>
          <p:cNvCxnSpPr>
            <a:stCxn id="191" idx="3"/>
            <a:endCxn id="192" idx="1"/>
          </p:cNvCxnSpPr>
          <p:nvPr/>
        </p:nvCxnSpPr>
        <p:spPr>
          <a:xfrm flipH="1" rot="10800000">
            <a:off x="4454600" y="4176700"/>
            <a:ext cx="668700" cy="15900"/>
          </a:xfrm>
          <a:prstGeom prst="curvedConnector3">
            <a:avLst>
              <a:gd fmla="val 49999" name="adj1"/>
            </a:avLst>
          </a:prstGeom>
          <a:noFill/>
          <a:ln cap="flat" cmpd="sng" w="9525">
            <a:solidFill>
              <a:schemeClr val="dk2"/>
            </a:solidFill>
            <a:prstDash val="solid"/>
            <a:round/>
            <a:headEnd len="med" w="med" type="none"/>
            <a:tailEnd len="med" w="med" type="triangle"/>
          </a:ln>
        </p:spPr>
      </p:cxnSp>
      <p:cxnSp>
        <p:nvCxnSpPr>
          <p:cNvPr id="198" name="Google Shape;198;p22"/>
          <p:cNvCxnSpPr>
            <a:stCxn id="190" idx="3"/>
            <a:endCxn id="191" idx="1"/>
          </p:cNvCxnSpPr>
          <p:nvPr/>
        </p:nvCxnSpPr>
        <p:spPr>
          <a:xfrm flipH="1" rot="10800000">
            <a:off x="2791250" y="4192750"/>
            <a:ext cx="765000" cy="43800"/>
          </a:xfrm>
          <a:prstGeom prst="curvedConnector3">
            <a:avLst>
              <a:gd fmla="val 49997"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