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7"/>
  </p:notesMasterIdLst>
  <p:sldIdLst>
    <p:sldId id="645" r:id="rId2"/>
    <p:sldId id="646" r:id="rId3"/>
    <p:sldId id="642" r:id="rId4"/>
    <p:sldId id="643" r:id="rId5"/>
    <p:sldId id="644" r:id="rId6"/>
  </p:sldIdLst>
  <p:sldSz cx="9144000" cy="6858000" type="screen4x3"/>
  <p:notesSz cx="7010400" cy="92964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1pPr>
    <a:lvl2pPr marL="0" marR="0" indent="4572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2pPr>
    <a:lvl3pPr marL="0" marR="0" indent="9144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3pPr>
    <a:lvl4pPr marL="0" marR="0" indent="13716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4pPr>
    <a:lvl5pPr marL="0" marR="0" indent="18288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5pPr>
    <a:lvl6pPr marL="0" marR="0" indent="22860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6pPr>
    <a:lvl7pPr marL="0" marR="0" indent="27432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7pPr>
    <a:lvl8pPr marL="0" marR="0" indent="32004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8pPr>
    <a:lvl9pPr marL="0" marR="0" indent="36576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9pPr>
  </p:defaultTextStyle>
  <p:extLst>
    <p:ext uri="{521415D9-36F7-43E2-AB2F-B90AF26B5E84}">
      <p14:sectionLst xmlns:p14="http://schemas.microsoft.com/office/powerpoint/2010/main">
        <p14:section name="Sección predeterminada" id="{FF53C9FF-B040-1B4C-884D-873B75ACAE41}">
          <p14:sldIdLst>
            <p14:sldId id="645"/>
            <p14:sldId id="646"/>
            <p14:sldId id="642"/>
            <p14:sldId id="643"/>
            <p14:sldId id="644"/>
          </p14:sldIdLst>
        </p14:section>
        <p14:section name="revisar" id="{A61BA92A-046F-BA40-8C52-DF346ACBFEE6}">
          <p14:sldIdLst/>
        </p14:section>
        <p14:section name="Sección sin título" id="{74372E65-93E5-433E-B655-6ABFC217561C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EC309"/>
    <a:srgbClr val="FFD513"/>
    <a:srgbClr val="FFFF00"/>
    <a:srgbClr val="00B050"/>
    <a:srgbClr val="F94A08"/>
    <a:srgbClr val="141B30"/>
    <a:srgbClr val="0F253F"/>
    <a:srgbClr val="19353B"/>
    <a:srgbClr val="EA6907"/>
    <a:srgbClr val="FFEF0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FD7E7"/>
          </a:solidFill>
        </a:fill>
      </a:tcStyle>
    </a:wholeTbl>
    <a:band2H>
      <a:tcTxStyle/>
      <a:tcStyle>
        <a:tcBdr/>
        <a:fill>
          <a:solidFill>
            <a:srgbClr val="E8ECF4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EE7D0"/>
          </a:solidFill>
        </a:fill>
      </a:tcStyle>
    </a:wholeTbl>
    <a:band2H>
      <a:tcTxStyle/>
      <a:tcStyle>
        <a:tcBdr/>
        <a:fill>
          <a:solidFill>
            <a:srgbClr val="EFF3E9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CDCCE"/>
          </a:solidFill>
        </a:fill>
      </a:tcStyle>
    </a:wholeTbl>
    <a:band2H>
      <a:tcTxStyle/>
      <a:tcStyle>
        <a:tcBdr/>
        <a:fill>
          <a:solidFill>
            <a:srgbClr val="FDEEE8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  <a:tblStyle styleId="{2D5ABB26-0587-4C30-8999-92F81FD0307C}" styleName="Sin estilo ni cuadrícul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695" autoAdjust="0"/>
    <p:restoredTop sz="94306" autoAdjust="0"/>
  </p:normalViewPr>
  <p:slideViewPr>
    <p:cSldViewPr snapToGrid="0" snapToObjects="1">
      <p:cViewPr varScale="1">
        <p:scale>
          <a:sx n="57" d="100"/>
          <a:sy n="57" d="100"/>
        </p:scale>
        <p:origin x="72" y="34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-93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Shape 208"/>
          <p:cNvSpPr>
            <a:spLocks noGrp="1" noRot="1" noChangeAspect="1"/>
          </p:cNvSpPr>
          <p:nvPr>
            <p:ph type="sldImg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209" name="Shape 209"/>
          <p:cNvSpPr>
            <a:spLocks noGrp="1"/>
          </p:cNvSpPr>
          <p:nvPr>
            <p:ph type="body" sz="quarter" idx="1"/>
          </p:nvPr>
        </p:nvSpPr>
        <p:spPr>
          <a:xfrm>
            <a:off x="934721" y="4415790"/>
            <a:ext cx="5140960" cy="418338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456295901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defRPr sz="1200">
        <a:latin typeface="+mn-lt"/>
        <a:ea typeface="+mn-ea"/>
        <a:cs typeface="+mn-cs"/>
        <a:sym typeface="Calibri"/>
      </a:defRPr>
    </a:lvl1pPr>
    <a:lvl2pPr indent="228600" defTabSz="457200" latinLnBrk="0">
      <a:defRPr sz="1200">
        <a:latin typeface="+mn-lt"/>
        <a:ea typeface="+mn-ea"/>
        <a:cs typeface="+mn-cs"/>
        <a:sym typeface="Calibri"/>
      </a:defRPr>
    </a:lvl2pPr>
    <a:lvl3pPr indent="457200" defTabSz="457200" latinLnBrk="0">
      <a:defRPr sz="1200">
        <a:latin typeface="+mn-lt"/>
        <a:ea typeface="+mn-ea"/>
        <a:cs typeface="+mn-cs"/>
        <a:sym typeface="Calibri"/>
      </a:defRPr>
    </a:lvl3pPr>
    <a:lvl4pPr indent="685800" defTabSz="457200" latinLnBrk="0">
      <a:defRPr sz="1200">
        <a:latin typeface="+mn-lt"/>
        <a:ea typeface="+mn-ea"/>
        <a:cs typeface="+mn-cs"/>
        <a:sym typeface="Calibri"/>
      </a:defRPr>
    </a:lvl4pPr>
    <a:lvl5pPr indent="914400" defTabSz="457200" latinLnBrk="0">
      <a:defRPr sz="1200">
        <a:latin typeface="+mn-lt"/>
        <a:ea typeface="+mn-ea"/>
        <a:cs typeface="+mn-cs"/>
        <a:sym typeface="Calibri"/>
      </a:defRPr>
    </a:lvl5pPr>
    <a:lvl6pPr indent="1143000" defTabSz="457200" latinLnBrk="0">
      <a:defRPr sz="1200">
        <a:latin typeface="+mn-lt"/>
        <a:ea typeface="+mn-ea"/>
        <a:cs typeface="+mn-cs"/>
        <a:sym typeface="Calibri"/>
      </a:defRPr>
    </a:lvl6pPr>
    <a:lvl7pPr indent="1371600" defTabSz="457200" latinLnBrk="0">
      <a:defRPr sz="1200">
        <a:latin typeface="+mn-lt"/>
        <a:ea typeface="+mn-ea"/>
        <a:cs typeface="+mn-cs"/>
        <a:sym typeface="Calibri"/>
      </a:defRPr>
    </a:lvl7pPr>
    <a:lvl8pPr indent="1600200" defTabSz="457200" latinLnBrk="0">
      <a:defRPr sz="1200">
        <a:latin typeface="+mn-lt"/>
        <a:ea typeface="+mn-ea"/>
        <a:cs typeface="+mn-cs"/>
        <a:sym typeface="Calibri"/>
      </a:defRPr>
    </a:lvl8pPr>
    <a:lvl9pPr indent="1828800" defTabSz="457200" latinLnBrk="0">
      <a:defRPr sz="1200">
        <a:latin typeface="+mn-lt"/>
        <a:ea typeface="+mn-ea"/>
        <a:cs typeface="+mn-cs"/>
        <a:sym typeface="Calibri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o del título"/>
          <p:cNvSpPr>
            <a:spLocks noGrp="1"/>
          </p:cNvSpPr>
          <p:nvPr>
            <p:ph type="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t>Texto del título</a:t>
            </a:r>
          </a:p>
        </p:txBody>
      </p:sp>
      <p:sp>
        <p:nvSpPr>
          <p:cNvPr id="12" name="Nivel de texto 1…"/>
          <p:cNvSpPr>
            <a:spLocks noGrp="1"/>
          </p:cNvSpPr>
          <p:nvPr>
            <p:ph type="body" sz="quarter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SzTx/>
              <a:buFontTx/>
              <a:buNone/>
              <a:defRPr>
                <a:solidFill>
                  <a:srgbClr val="888888"/>
                </a:solidFill>
              </a:defRPr>
            </a:lvl1pPr>
            <a:lvl2pPr marL="0" indent="457200" algn="ctr">
              <a:buSzTx/>
              <a:buFontTx/>
              <a:buNone/>
              <a:defRPr>
                <a:solidFill>
                  <a:srgbClr val="888888"/>
                </a:solidFill>
              </a:defRPr>
            </a:lvl2pPr>
            <a:lvl3pPr marL="0" indent="914400" algn="ctr">
              <a:buSzTx/>
              <a:buFontTx/>
              <a:buNone/>
              <a:defRPr>
                <a:solidFill>
                  <a:srgbClr val="888888"/>
                </a:solidFill>
              </a:defRPr>
            </a:lvl3pPr>
            <a:lvl4pPr marL="0" indent="1371600" algn="ctr">
              <a:buSzTx/>
              <a:buFontTx/>
              <a:buNone/>
              <a:defRPr>
                <a:solidFill>
                  <a:srgbClr val="888888"/>
                </a:solidFill>
              </a:defRPr>
            </a:lvl4pPr>
            <a:lvl5pPr marL="0" indent="1828800" algn="ctr">
              <a:buSzTx/>
              <a:buFontTx/>
              <a:buNone/>
              <a:defRPr>
                <a:solidFill>
                  <a:srgbClr val="888888"/>
                </a:solidFill>
              </a:defRPr>
            </a:lvl5pPr>
          </a:lstStyle>
          <a:p>
            <a:r>
              <a:t>Nivel de texto 1</a:t>
            </a:r>
          </a:p>
          <a:p>
            <a:pPr lvl="1"/>
            <a:r>
              <a:t>Nivel de texto 2</a:t>
            </a:r>
          </a:p>
          <a:p>
            <a:pPr lvl="2"/>
            <a:r>
              <a:t>Nivel de texto 3</a:t>
            </a:r>
          </a:p>
          <a:p>
            <a:pPr lvl="3"/>
            <a:r>
              <a:t>Nivel de texto 4</a:t>
            </a:r>
          </a:p>
          <a:p>
            <a:pPr lvl="4"/>
            <a:r>
              <a:t>Nivel de texto 5</a:t>
            </a:r>
          </a:p>
        </p:txBody>
      </p:sp>
      <p:sp>
        <p:nvSpPr>
          <p:cNvPr id="13" name="Número de diapositiva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Texto del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4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t>Texto del título</a:t>
            </a:r>
          </a:p>
        </p:txBody>
      </p:sp>
      <p:sp>
        <p:nvSpPr>
          <p:cNvPr id="172" name="Nivel de texto 1…"/>
          <p:cNvSpPr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/>
          <a:p>
            <a:r>
              <a:t>Nivel de texto 1</a:t>
            </a:r>
          </a:p>
          <a:p>
            <a:pPr lvl="1"/>
            <a:r>
              <a:t>Nivel de texto 2</a:t>
            </a:r>
          </a:p>
          <a:p>
            <a:pPr lvl="2"/>
            <a:r>
              <a:t>Nivel de texto 3</a:t>
            </a:r>
          </a:p>
          <a:p>
            <a:pPr lvl="3"/>
            <a:r>
              <a:t>Nivel de texto 4</a:t>
            </a:r>
          </a:p>
          <a:p>
            <a:pPr lvl="4"/>
            <a:r>
              <a:t>Nivel de texto 5</a:t>
            </a:r>
          </a:p>
        </p:txBody>
      </p:sp>
      <p:sp>
        <p:nvSpPr>
          <p:cNvPr id="173" name="Marcador de texto 3"/>
          <p:cNvSpPr>
            <a:spLocks noGrp="1"/>
          </p:cNvSpPr>
          <p:nvPr>
            <p:ph type="body" sz="half" idx="13"/>
          </p:nvPr>
        </p:nvSpPr>
        <p:spPr>
          <a:xfrm>
            <a:off x="457199" y="1435100"/>
            <a:ext cx="3008315" cy="4691063"/>
          </a:xfrm>
          <a:prstGeom prst="rect">
            <a:avLst/>
          </a:prstGeom>
        </p:spPr>
        <p:txBody>
          <a:bodyPr/>
          <a:lstStyle/>
          <a:p>
            <a:pPr marL="0" indent="0">
              <a:spcBef>
                <a:spcPts val="300"/>
              </a:spcBef>
              <a:buSzTx/>
              <a:buFontTx/>
              <a:buNone/>
              <a:defRPr sz="1400"/>
            </a:pPr>
            <a:endParaRPr/>
          </a:p>
        </p:txBody>
      </p:sp>
      <p:sp>
        <p:nvSpPr>
          <p:cNvPr id="174" name="Número de diapositiva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Texto del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1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t>Texto del título</a:t>
            </a:r>
          </a:p>
        </p:txBody>
      </p:sp>
      <p:sp>
        <p:nvSpPr>
          <p:cNvPr id="182" name="Marcador de posición de imagen 2"/>
          <p:cNvSpPr>
            <a:spLocks noGrp="1"/>
          </p:cNvSpPr>
          <p:nvPr>
            <p:ph type="pic" sz="half" idx="13"/>
          </p:nvPr>
        </p:nvSpPr>
        <p:spPr>
          <a:xfrm>
            <a:off x="1792288" y="612775"/>
            <a:ext cx="5486401" cy="4114800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endParaRPr/>
          </a:p>
        </p:txBody>
      </p:sp>
      <p:sp>
        <p:nvSpPr>
          <p:cNvPr id="183" name="Nivel de texto 1…"/>
          <p:cNvSpPr>
            <a:spLocks noGrp="1"/>
          </p:cNvSpPr>
          <p:nvPr>
            <p:ph type="body" sz="quarter" idx="1"/>
          </p:nvPr>
        </p:nvSpPr>
        <p:spPr>
          <a:xfrm>
            <a:off x="1792288" y="5367337"/>
            <a:ext cx="5486401" cy="804863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300"/>
              </a:spcBef>
              <a:buSzTx/>
              <a:buFontTx/>
              <a:buNone/>
              <a:defRPr sz="1400"/>
            </a:lvl1pPr>
            <a:lvl2pPr marL="0" indent="457200">
              <a:spcBef>
                <a:spcPts val="300"/>
              </a:spcBef>
              <a:buSzTx/>
              <a:buFontTx/>
              <a:buNone/>
              <a:defRPr sz="1400"/>
            </a:lvl2pPr>
            <a:lvl3pPr marL="0" indent="914400">
              <a:spcBef>
                <a:spcPts val="300"/>
              </a:spcBef>
              <a:buSzTx/>
              <a:buFontTx/>
              <a:buNone/>
              <a:defRPr sz="1400"/>
            </a:lvl3pPr>
            <a:lvl4pPr marL="0" indent="1371600">
              <a:spcBef>
                <a:spcPts val="300"/>
              </a:spcBef>
              <a:buSzTx/>
              <a:buFontTx/>
              <a:buNone/>
              <a:defRPr sz="1400"/>
            </a:lvl4pPr>
            <a:lvl5pPr marL="0" indent="1828800">
              <a:spcBef>
                <a:spcPts val="300"/>
              </a:spcBef>
              <a:buSzTx/>
              <a:buFontTx/>
              <a:buNone/>
              <a:defRPr sz="1400"/>
            </a:lvl5pPr>
          </a:lstStyle>
          <a:p>
            <a:r>
              <a:t>Nivel de texto 1</a:t>
            </a:r>
          </a:p>
          <a:p>
            <a:pPr lvl="1"/>
            <a:r>
              <a:t>Nivel de texto 2</a:t>
            </a:r>
          </a:p>
          <a:p>
            <a:pPr lvl="2"/>
            <a:r>
              <a:t>Nivel de texto 3</a:t>
            </a:r>
          </a:p>
          <a:p>
            <a:pPr lvl="3"/>
            <a:r>
              <a:t>Nivel de texto 4</a:t>
            </a:r>
          </a:p>
          <a:p>
            <a:pPr lvl="4"/>
            <a:r>
              <a:t>Nivel de texto 5</a:t>
            </a:r>
          </a:p>
        </p:txBody>
      </p:sp>
      <p:sp>
        <p:nvSpPr>
          <p:cNvPr id="184" name="Número de diapositiva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Texto del título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Texto del título</a:t>
            </a:r>
          </a:p>
        </p:txBody>
      </p:sp>
      <p:sp>
        <p:nvSpPr>
          <p:cNvPr id="192" name="Nivel de texto 1…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Nivel de texto 1</a:t>
            </a:r>
          </a:p>
          <a:p>
            <a:pPr lvl="1"/>
            <a:r>
              <a:t>Nivel de texto 2</a:t>
            </a:r>
          </a:p>
          <a:p>
            <a:pPr lvl="2"/>
            <a:r>
              <a:t>Nivel de texto 3</a:t>
            </a:r>
          </a:p>
          <a:p>
            <a:pPr lvl="3"/>
            <a:r>
              <a:t>Nivel de texto 4</a:t>
            </a:r>
          </a:p>
          <a:p>
            <a:pPr lvl="4"/>
            <a:r>
              <a:t>Nivel de texto 5</a:t>
            </a:r>
          </a:p>
        </p:txBody>
      </p:sp>
      <p:sp>
        <p:nvSpPr>
          <p:cNvPr id="193" name="Número de diapositiva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Texto del título"/>
          <p:cNvSpPr>
            <a:spLocks noGrp="1"/>
          </p:cNvSpPr>
          <p:nvPr>
            <p:ph type="title"/>
          </p:nvPr>
        </p:nvSpPr>
        <p:spPr>
          <a:xfrm>
            <a:off x="6629400" y="274638"/>
            <a:ext cx="2057400" cy="5851526"/>
          </a:xfrm>
          <a:prstGeom prst="rect">
            <a:avLst/>
          </a:prstGeom>
        </p:spPr>
        <p:txBody>
          <a:bodyPr/>
          <a:lstStyle/>
          <a:p>
            <a:r>
              <a:t>Texto del título</a:t>
            </a:r>
          </a:p>
        </p:txBody>
      </p:sp>
      <p:sp>
        <p:nvSpPr>
          <p:cNvPr id="201" name="Nivel de texto 1…"/>
          <p:cNvSpPr>
            <a:spLocks noGrp="1"/>
          </p:cNvSpPr>
          <p:nvPr>
            <p:ph type="body" idx="1"/>
          </p:nvPr>
        </p:nvSpPr>
        <p:spPr>
          <a:xfrm>
            <a:off x="457200" y="274638"/>
            <a:ext cx="6019800" cy="5851526"/>
          </a:xfrm>
          <a:prstGeom prst="rect">
            <a:avLst/>
          </a:prstGeom>
        </p:spPr>
        <p:txBody>
          <a:bodyPr/>
          <a:lstStyle/>
          <a:p>
            <a:r>
              <a:t>Nivel de texto 1</a:t>
            </a:r>
          </a:p>
          <a:p>
            <a:pPr lvl="1"/>
            <a:r>
              <a:t>Nivel de texto 2</a:t>
            </a:r>
          </a:p>
          <a:p>
            <a:pPr lvl="2"/>
            <a:r>
              <a:t>Nivel de texto 3</a:t>
            </a:r>
          </a:p>
          <a:p>
            <a:pPr lvl="3"/>
            <a:r>
              <a:t>Nivel de texto 4</a:t>
            </a:r>
          </a:p>
          <a:p>
            <a:pPr lvl="4"/>
            <a:r>
              <a:t>Nivel de texto 5</a:t>
            </a:r>
          </a:p>
        </p:txBody>
      </p:sp>
      <p:sp>
        <p:nvSpPr>
          <p:cNvPr id="202" name="Número de diapositiva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Texto del título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Texto del título</a:t>
            </a:r>
          </a:p>
        </p:txBody>
      </p:sp>
      <p:sp>
        <p:nvSpPr>
          <p:cNvPr id="48" name="Nivel de texto 1…"/>
          <p:cNvSpPr>
            <a:spLocks noGrp="1"/>
          </p:cNvSpPr>
          <p:nvPr>
            <p:ph type="body" sz="quarter" idx="1"/>
          </p:nvPr>
        </p:nvSpPr>
        <p:spPr>
          <a:xfrm>
            <a:off x="457200" y="1535112"/>
            <a:ext cx="4040188" cy="639763"/>
          </a:xfrm>
          <a:prstGeom prst="rect">
            <a:avLst/>
          </a:prstGeom>
        </p:spPr>
        <p:txBody>
          <a:bodyPr anchor="b"/>
          <a:lstStyle>
            <a:lvl1pPr marL="0" indent="0">
              <a:spcBef>
                <a:spcPts val="500"/>
              </a:spcBef>
              <a:buSzTx/>
              <a:buFontTx/>
              <a:buNone/>
              <a:defRPr sz="2400" b="1"/>
            </a:lvl1pPr>
            <a:lvl2pPr marL="0" indent="457200">
              <a:spcBef>
                <a:spcPts val="500"/>
              </a:spcBef>
              <a:buSzTx/>
              <a:buFontTx/>
              <a:buNone/>
              <a:defRPr sz="2400" b="1"/>
            </a:lvl2pPr>
            <a:lvl3pPr marL="0" indent="914400">
              <a:spcBef>
                <a:spcPts val="500"/>
              </a:spcBef>
              <a:buSzTx/>
              <a:buFontTx/>
              <a:buNone/>
              <a:defRPr sz="2400" b="1"/>
            </a:lvl3pPr>
            <a:lvl4pPr marL="0" indent="1371600">
              <a:spcBef>
                <a:spcPts val="500"/>
              </a:spcBef>
              <a:buSzTx/>
              <a:buFontTx/>
              <a:buNone/>
              <a:defRPr sz="2400" b="1"/>
            </a:lvl4pPr>
            <a:lvl5pPr marL="0" indent="1828800">
              <a:spcBef>
                <a:spcPts val="500"/>
              </a:spcBef>
              <a:buSzTx/>
              <a:buFontTx/>
              <a:buNone/>
              <a:defRPr sz="2400" b="1"/>
            </a:lvl5pPr>
          </a:lstStyle>
          <a:p>
            <a:r>
              <a:t>Nivel de texto 1</a:t>
            </a:r>
          </a:p>
          <a:p>
            <a:pPr lvl="1"/>
            <a:r>
              <a:t>Nivel de texto 2</a:t>
            </a:r>
          </a:p>
          <a:p>
            <a:pPr lvl="2"/>
            <a:r>
              <a:t>Nivel de texto 3</a:t>
            </a:r>
          </a:p>
          <a:p>
            <a:pPr lvl="3"/>
            <a:r>
              <a:t>Nivel de texto 4</a:t>
            </a:r>
          </a:p>
          <a:p>
            <a:pPr lvl="4"/>
            <a:r>
              <a:t>Nivel de texto 5</a:t>
            </a:r>
          </a:p>
        </p:txBody>
      </p:sp>
      <p:sp>
        <p:nvSpPr>
          <p:cNvPr id="49" name="Marcador de texto 4"/>
          <p:cNvSpPr>
            <a:spLocks noGrp="1"/>
          </p:cNvSpPr>
          <p:nvPr>
            <p:ph type="body" sz="quarter" idx="13"/>
          </p:nvPr>
        </p:nvSpPr>
        <p:spPr>
          <a:xfrm>
            <a:off x="4645025" y="1535112"/>
            <a:ext cx="4041775" cy="639763"/>
          </a:xfrm>
          <a:prstGeom prst="rect">
            <a:avLst/>
          </a:prstGeom>
        </p:spPr>
        <p:txBody>
          <a:bodyPr anchor="b"/>
          <a:lstStyle/>
          <a:p>
            <a:pPr marL="0" indent="0">
              <a:spcBef>
                <a:spcPts val="500"/>
              </a:spcBef>
              <a:buSzTx/>
              <a:buFontTx/>
              <a:buNone/>
              <a:defRPr sz="2400" b="1"/>
            </a:pPr>
            <a:endParaRPr/>
          </a:p>
        </p:txBody>
      </p:sp>
      <p:sp>
        <p:nvSpPr>
          <p:cNvPr id="50" name="Número de diapositiva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Texto del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4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t>Texto del título</a:t>
            </a:r>
          </a:p>
        </p:txBody>
      </p:sp>
      <p:sp>
        <p:nvSpPr>
          <p:cNvPr id="73" name="Nivel de texto 1…"/>
          <p:cNvSpPr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/>
          <a:p>
            <a:r>
              <a:t>Nivel de texto 1</a:t>
            </a:r>
          </a:p>
          <a:p>
            <a:pPr lvl="1"/>
            <a:r>
              <a:t>Nivel de texto 2</a:t>
            </a:r>
          </a:p>
          <a:p>
            <a:pPr lvl="2"/>
            <a:r>
              <a:t>Nivel de texto 3</a:t>
            </a:r>
          </a:p>
          <a:p>
            <a:pPr lvl="3"/>
            <a:r>
              <a:t>Nivel de texto 4</a:t>
            </a:r>
          </a:p>
          <a:p>
            <a:pPr lvl="4"/>
            <a:r>
              <a:t>Nivel de texto 5</a:t>
            </a:r>
          </a:p>
        </p:txBody>
      </p:sp>
      <p:sp>
        <p:nvSpPr>
          <p:cNvPr id="74" name="Marcador de texto 3"/>
          <p:cNvSpPr>
            <a:spLocks noGrp="1"/>
          </p:cNvSpPr>
          <p:nvPr>
            <p:ph type="body" sz="half" idx="13"/>
          </p:nvPr>
        </p:nvSpPr>
        <p:spPr>
          <a:xfrm>
            <a:off x="457199" y="1435100"/>
            <a:ext cx="3008315" cy="4691063"/>
          </a:xfrm>
          <a:prstGeom prst="rect">
            <a:avLst/>
          </a:prstGeom>
        </p:spPr>
        <p:txBody>
          <a:bodyPr/>
          <a:lstStyle/>
          <a:p>
            <a:pPr marL="0" indent="0">
              <a:spcBef>
                <a:spcPts val="300"/>
              </a:spcBef>
              <a:buSzTx/>
              <a:buFontTx/>
              <a:buNone/>
              <a:defRPr sz="1400"/>
            </a:pPr>
            <a:endParaRPr/>
          </a:p>
        </p:txBody>
      </p:sp>
      <p:sp>
        <p:nvSpPr>
          <p:cNvPr id="75" name="Número de diapositiva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Texto del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1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t>Texto del título</a:t>
            </a:r>
          </a:p>
        </p:txBody>
      </p:sp>
      <p:sp>
        <p:nvSpPr>
          <p:cNvPr id="83" name="Marcador de posición de imagen 2"/>
          <p:cNvSpPr>
            <a:spLocks noGrp="1"/>
          </p:cNvSpPr>
          <p:nvPr>
            <p:ph type="pic" sz="half" idx="13"/>
          </p:nvPr>
        </p:nvSpPr>
        <p:spPr>
          <a:xfrm>
            <a:off x="1792288" y="612775"/>
            <a:ext cx="5486401" cy="4114800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endParaRPr/>
          </a:p>
        </p:txBody>
      </p:sp>
      <p:sp>
        <p:nvSpPr>
          <p:cNvPr id="84" name="Nivel de texto 1…"/>
          <p:cNvSpPr>
            <a:spLocks noGrp="1"/>
          </p:cNvSpPr>
          <p:nvPr>
            <p:ph type="body" sz="quarter" idx="1"/>
          </p:nvPr>
        </p:nvSpPr>
        <p:spPr>
          <a:xfrm>
            <a:off x="1792288" y="5367337"/>
            <a:ext cx="5486401" cy="804863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300"/>
              </a:spcBef>
              <a:buSzTx/>
              <a:buFontTx/>
              <a:buNone/>
              <a:defRPr sz="1400"/>
            </a:lvl1pPr>
            <a:lvl2pPr marL="0" indent="457200">
              <a:spcBef>
                <a:spcPts val="300"/>
              </a:spcBef>
              <a:buSzTx/>
              <a:buFontTx/>
              <a:buNone/>
              <a:defRPr sz="1400"/>
            </a:lvl2pPr>
            <a:lvl3pPr marL="0" indent="914400">
              <a:spcBef>
                <a:spcPts val="300"/>
              </a:spcBef>
              <a:buSzTx/>
              <a:buFontTx/>
              <a:buNone/>
              <a:defRPr sz="1400"/>
            </a:lvl3pPr>
            <a:lvl4pPr marL="0" indent="1371600">
              <a:spcBef>
                <a:spcPts val="300"/>
              </a:spcBef>
              <a:buSzTx/>
              <a:buFontTx/>
              <a:buNone/>
              <a:defRPr sz="1400"/>
            </a:lvl4pPr>
            <a:lvl5pPr marL="0" indent="1828800">
              <a:spcBef>
                <a:spcPts val="300"/>
              </a:spcBef>
              <a:buSzTx/>
              <a:buFontTx/>
              <a:buNone/>
              <a:defRPr sz="1400"/>
            </a:lvl5pPr>
          </a:lstStyle>
          <a:p>
            <a:r>
              <a:t>Nivel de texto 1</a:t>
            </a:r>
          </a:p>
          <a:p>
            <a:pPr lvl="1"/>
            <a:r>
              <a:t>Nivel de texto 2</a:t>
            </a:r>
          </a:p>
          <a:p>
            <a:pPr lvl="2"/>
            <a:r>
              <a:t>Nivel de texto 3</a:t>
            </a:r>
          </a:p>
          <a:p>
            <a:pPr lvl="3"/>
            <a:r>
              <a:t>Nivel de texto 4</a:t>
            </a:r>
          </a:p>
          <a:p>
            <a:pPr lvl="4"/>
            <a:r>
              <a:t>Nivel de texto 5</a:t>
            </a:r>
          </a:p>
        </p:txBody>
      </p:sp>
      <p:sp>
        <p:nvSpPr>
          <p:cNvPr id="85" name="Número de diapositiva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Texto del título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Texto del título</a:t>
            </a:r>
          </a:p>
        </p:txBody>
      </p:sp>
      <p:sp>
        <p:nvSpPr>
          <p:cNvPr id="93" name="Nivel de texto 1…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Nivel de texto 1</a:t>
            </a:r>
          </a:p>
          <a:p>
            <a:pPr lvl="1"/>
            <a:r>
              <a:t>Nivel de texto 2</a:t>
            </a:r>
          </a:p>
          <a:p>
            <a:pPr lvl="2"/>
            <a:r>
              <a:t>Nivel de texto 3</a:t>
            </a:r>
          </a:p>
          <a:p>
            <a:pPr lvl="3"/>
            <a:r>
              <a:t>Nivel de texto 4</a:t>
            </a:r>
          </a:p>
          <a:p>
            <a:pPr lvl="4"/>
            <a:r>
              <a:t>Nivel de texto 5</a:t>
            </a:r>
          </a:p>
        </p:txBody>
      </p:sp>
      <p:sp>
        <p:nvSpPr>
          <p:cNvPr id="94" name="Número de diapositiva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Texto del título"/>
          <p:cNvSpPr>
            <a:spLocks noGrp="1"/>
          </p:cNvSpPr>
          <p:nvPr>
            <p:ph type="title"/>
          </p:nvPr>
        </p:nvSpPr>
        <p:spPr>
          <a:xfrm>
            <a:off x="6629400" y="274638"/>
            <a:ext cx="2057400" cy="5851526"/>
          </a:xfrm>
          <a:prstGeom prst="rect">
            <a:avLst/>
          </a:prstGeom>
        </p:spPr>
        <p:txBody>
          <a:bodyPr/>
          <a:lstStyle/>
          <a:p>
            <a:r>
              <a:t>Texto del título</a:t>
            </a:r>
          </a:p>
        </p:txBody>
      </p:sp>
      <p:sp>
        <p:nvSpPr>
          <p:cNvPr id="102" name="Nivel de texto 1…"/>
          <p:cNvSpPr>
            <a:spLocks noGrp="1"/>
          </p:cNvSpPr>
          <p:nvPr>
            <p:ph type="body" idx="1"/>
          </p:nvPr>
        </p:nvSpPr>
        <p:spPr>
          <a:xfrm>
            <a:off x="457200" y="274638"/>
            <a:ext cx="6019800" cy="5851526"/>
          </a:xfrm>
          <a:prstGeom prst="rect">
            <a:avLst/>
          </a:prstGeom>
        </p:spPr>
        <p:txBody>
          <a:bodyPr/>
          <a:lstStyle/>
          <a:p>
            <a:r>
              <a:t>Nivel de texto 1</a:t>
            </a:r>
          </a:p>
          <a:p>
            <a:pPr lvl="1"/>
            <a:r>
              <a:t>Nivel de texto 2</a:t>
            </a:r>
          </a:p>
          <a:p>
            <a:pPr lvl="2"/>
            <a:r>
              <a:t>Nivel de texto 3</a:t>
            </a:r>
          </a:p>
          <a:p>
            <a:pPr lvl="3"/>
            <a:r>
              <a:t>Nivel de texto 4</a:t>
            </a:r>
          </a:p>
          <a:p>
            <a:pPr lvl="4"/>
            <a:r>
              <a:t>Nivel de texto 5</a:t>
            </a:r>
          </a:p>
        </p:txBody>
      </p:sp>
      <p:sp>
        <p:nvSpPr>
          <p:cNvPr id="103" name="Número de diapositiva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Texto del título"/>
          <p:cNvSpPr>
            <a:spLocks noGrp="1"/>
          </p:cNvSpPr>
          <p:nvPr>
            <p:ph type="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t>Texto del título</a:t>
            </a:r>
          </a:p>
        </p:txBody>
      </p:sp>
      <p:sp>
        <p:nvSpPr>
          <p:cNvPr id="111" name="Nivel de texto 1…"/>
          <p:cNvSpPr>
            <a:spLocks noGrp="1"/>
          </p:cNvSpPr>
          <p:nvPr>
            <p:ph type="body" sz="quarter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SzTx/>
              <a:buFontTx/>
              <a:buNone/>
              <a:defRPr>
                <a:solidFill>
                  <a:srgbClr val="888888"/>
                </a:solidFill>
              </a:defRPr>
            </a:lvl1pPr>
            <a:lvl2pPr marL="0" indent="457200" algn="ctr">
              <a:buSzTx/>
              <a:buFontTx/>
              <a:buNone/>
              <a:defRPr>
                <a:solidFill>
                  <a:srgbClr val="888888"/>
                </a:solidFill>
              </a:defRPr>
            </a:lvl2pPr>
            <a:lvl3pPr marL="0" indent="914400" algn="ctr">
              <a:buSzTx/>
              <a:buFontTx/>
              <a:buNone/>
              <a:defRPr>
                <a:solidFill>
                  <a:srgbClr val="888888"/>
                </a:solidFill>
              </a:defRPr>
            </a:lvl3pPr>
            <a:lvl4pPr marL="0" indent="1371600" algn="ctr">
              <a:buSzTx/>
              <a:buFontTx/>
              <a:buNone/>
              <a:defRPr>
                <a:solidFill>
                  <a:srgbClr val="888888"/>
                </a:solidFill>
              </a:defRPr>
            </a:lvl4pPr>
            <a:lvl5pPr marL="0" indent="1828800" algn="ctr">
              <a:buSzTx/>
              <a:buFontTx/>
              <a:buNone/>
              <a:defRPr>
                <a:solidFill>
                  <a:srgbClr val="888888"/>
                </a:solidFill>
              </a:defRPr>
            </a:lvl5pPr>
          </a:lstStyle>
          <a:p>
            <a:r>
              <a:t>Nivel de texto 1</a:t>
            </a:r>
          </a:p>
          <a:p>
            <a:pPr lvl="1"/>
            <a:r>
              <a:t>Nivel de texto 2</a:t>
            </a:r>
          </a:p>
          <a:p>
            <a:pPr lvl="2"/>
            <a:r>
              <a:t>Nivel de texto 3</a:t>
            </a:r>
          </a:p>
          <a:p>
            <a:pPr lvl="3"/>
            <a:r>
              <a:t>Nivel de texto 4</a:t>
            </a:r>
          </a:p>
          <a:p>
            <a:pPr lvl="4"/>
            <a:r>
              <a:t>Nivel de texto 5</a:t>
            </a:r>
          </a:p>
        </p:txBody>
      </p:sp>
      <p:sp>
        <p:nvSpPr>
          <p:cNvPr id="112" name="Número de diapositiva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Texto del título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Texto del título</a:t>
            </a:r>
          </a:p>
        </p:txBody>
      </p:sp>
      <p:sp>
        <p:nvSpPr>
          <p:cNvPr id="138" name="Nivel de texto 1…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spcBef>
                <a:spcPts val="600"/>
              </a:spcBef>
              <a:defRPr sz="2800"/>
            </a:lvl1pPr>
            <a:lvl2pPr marL="790575" indent="-333375">
              <a:spcBef>
                <a:spcPts val="600"/>
              </a:spcBef>
              <a:defRPr sz="2800"/>
            </a:lvl2pPr>
            <a:lvl3pPr marL="1234439" indent="-320039">
              <a:spcBef>
                <a:spcPts val="600"/>
              </a:spcBef>
              <a:defRPr sz="2800"/>
            </a:lvl3pPr>
            <a:lvl4pPr marL="1727200" indent="-355600">
              <a:spcBef>
                <a:spcPts val="600"/>
              </a:spcBef>
              <a:defRPr sz="2800"/>
            </a:lvl4pPr>
            <a:lvl5pPr marL="2184400" indent="-355600">
              <a:spcBef>
                <a:spcPts val="600"/>
              </a:spcBef>
              <a:defRPr sz="2800"/>
            </a:lvl5pPr>
          </a:lstStyle>
          <a:p>
            <a:r>
              <a:t>Nivel de texto 1</a:t>
            </a:r>
          </a:p>
          <a:p>
            <a:pPr lvl="1"/>
            <a:r>
              <a:t>Nivel de texto 2</a:t>
            </a:r>
          </a:p>
          <a:p>
            <a:pPr lvl="2"/>
            <a:r>
              <a:t>Nivel de texto 3</a:t>
            </a:r>
          </a:p>
          <a:p>
            <a:pPr lvl="3"/>
            <a:r>
              <a:t>Nivel de texto 4</a:t>
            </a:r>
          </a:p>
          <a:p>
            <a:pPr lvl="4"/>
            <a:r>
              <a:t>Nivel de texto 5</a:t>
            </a:r>
          </a:p>
        </p:txBody>
      </p:sp>
      <p:sp>
        <p:nvSpPr>
          <p:cNvPr id="139" name="Número de diapositiva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Texto del título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Texto del título</a:t>
            </a:r>
          </a:p>
        </p:txBody>
      </p:sp>
      <p:sp>
        <p:nvSpPr>
          <p:cNvPr id="147" name="Nivel de texto 1…"/>
          <p:cNvSpPr>
            <a:spLocks noGrp="1"/>
          </p:cNvSpPr>
          <p:nvPr>
            <p:ph type="body" sz="quarter" idx="1"/>
          </p:nvPr>
        </p:nvSpPr>
        <p:spPr>
          <a:xfrm>
            <a:off x="457200" y="1535112"/>
            <a:ext cx="4040188" cy="639763"/>
          </a:xfrm>
          <a:prstGeom prst="rect">
            <a:avLst/>
          </a:prstGeom>
        </p:spPr>
        <p:txBody>
          <a:bodyPr anchor="b"/>
          <a:lstStyle>
            <a:lvl1pPr marL="0" indent="0">
              <a:spcBef>
                <a:spcPts val="500"/>
              </a:spcBef>
              <a:buSzTx/>
              <a:buFontTx/>
              <a:buNone/>
              <a:defRPr sz="2400" b="1"/>
            </a:lvl1pPr>
            <a:lvl2pPr marL="0" indent="457200">
              <a:spcBef>
                <a:spcPts val="500"/>
              </a:spcBef>
              <a:buSzTx/>
              <a:buFontTx/>
              <a:buNone/>
              <a:defRPr sz="2400" b="1"/>
            </a:lvl2pPr>
            <a:lvl3pPr marL="0" indent="914400">
              <a:spcBef>
                <a:spcPts val="500"/>
              </a:spcBef>
              <a:buSzTx/>
              <a:buFontTx/>
              <a:buNone/>
              <a:defRPr sz="2400" b="1"/>
            </a:lvl3pPr>
            <a:lvl4pPr marL="0" indent="1371600">
              <a:spcBef>
                <a:spcPts val="500"/>
              </a:spcBef>
              <a:buSzTx/>
              <a:buFontTx/>
              <a:buNone/>
              <a:defRPr sz="2400" b="1"/>
            </a:lvl4pPr>
            <a:lvl5pPr marL="0" indent="1828800">
              <a:spcBef>
                <a:spcPts val="500"/>
              </a:spcBef>
              <a:buSzTx/>
              <a:buFontTx/>
              <a:buNone/>
              <a:defRPr sz="2400" b="1"/>
            </a:lvl5pPr>
          </a:lstStyle>
          <a:p>
            <a:r>
              <a:t>Nivel de texto 1</a:t>
            </a:r>
          </a:p>
          <a:p>
            <a:pPr lvl="1"/>
            <a:r>
              <a:t>Nivel de texto 2</a:t>
            </a:r>
          </a:p>
          <a:p>
            <a:pPr lvl="2"/>
            <a:r>
              <a:t>Nivel de texto 3</a:t>
            </a:r>
          </a:p>
          <a:p>
            <a:pPr lvl="3"/>
            <a:r>
              <a:t>Nivel de texto 4</a:t>
            </a:r>
          </a:p>
          <a:p>
            <a:pPr lvl="4"/>
            <a:r>
              <a:t>Nivel de texto 5</a:t>
            </a:r>
          </a:p>
        </p:txBody>
      </p:sp>
      <p:sp>
        <p:nvSpPr>
          <p:cNvPr id="148" name="Marcador de texto 4"/>
          <p:cNvSpPr>
            <a:spLocks noGrp="1"/>
          </p:cNvSpPr>
          <p:nvPr>
            <p:ph type="body" sz="quarter" idx="13"/>
          </p:nvPr>
        </p:nvSpPr>
        <p:spPr>
          <a:xfrm>
            <a:off x="4645025" y="1535112"/>
            <a:ext cx="4041775" cy="639763"/>
          </a:xfrm>
          <a:prstGeom prst="rect">
            <a:avLst/>
          </a:prstGeom>
        </p:spPr>
        <p:txBody>
          <a:bodyPr anchor="b"/>
          <a:lstStyle/>
          <a:p>
            <a:pPr marL="0" indent="0">
              <a:spcBef>
                <a:spcPts val="500"/>
              </a:spcBef>
              <a:buSzTx/>
              <a:buFontTx/>
              <a:buNone/>
              <a:defRPr sz="2400" b="1"/>
            </a:pPr>
            <a:endParaRPr/>
          </a:p>
        </p:txBody>
      </p:sp>
      <p:sp>
        <p:nvSpPr>
          <p:cNvPr id="149" name="Número de diapositiva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53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 del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9" rIns="45719" anchor="ctr">
            <a:normAutofit/>
          </a:bodyPr>
          <a:lstStyle/>
          <a:p>
            <a:r>
              <a:t>Texto del título</a:t>
            </a:r>
          </a:p>
        </p:txBody>
      </p:sp>
      <p:sp>
        <p:nvSpPr>
          <p:cNvPr id="3" name="Nivel de texto 1…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9" rIns="45719">
            <a:normAutofit/>
          </a:bodyPr>
          <a:lstStyle/>
          <a:p>
            <a:r>
              <a:t>Nivel de texto 1</a:t>
            </a:r>
          </a:p>
          <a:p>
            <a:pPr lvl="1"/>
            <a:r>
              <a:t>Nivel de texto 2</a:t>
            </a:r>
          </a:p>
          <a:p>
            <a:pPr lvl="2"/>
            <a:r>
              <a:t>Nivel de texto 3</a:t>
            </a:r>
          </a:p>
          <a:p>
            <a:pPr lvl="3"/>
            <a:r>
              <a:t>Nivel de texto 4</a:t>
            </a:r>
          </a:p>
          <a:p>
            <a:pPr lvl="4"/>
            <a:r>
              <a:t>Nivel de texto 5</a:t>
            </a:r>
          </a:p>
        </p:txBody>
      </p:sp>
      <p:sp>
        <p:nvSpPr>
          <p:cNvPr id="4" name="Número de diapositiva"/>
          <p:cNvSpPr>
            <a:spLocks noGrp="1"/>
          </p:cNvSpPr>
          <p:nvPr>
            <p:ph type="sldNum" sz="quarter" idx="2"/>
          </p:nvPr>
        </p:nvSpPr>
        <p:spPr>
          <a:xfrm>
            <a:off x="8428176" y="6414760"/>
            <a:ext cx="258624" cy="248305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rPr/>
              <a:pPr/>
              <a:t>‹Nº›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3" r:id="rId2"/>
    <p:sldLayoutId id="2147483656" r:id="rId3"/>
    <p:sldLayoutId id="2147483657" r:id="rId4"/>
    <p:sldLayoutId id="2147483658" r:id="rId5"/>
    <p:sldLayoutId id="2147483659" r:id="rId6"/>
    <p:sldLayoutId id="2147483660" r:id="rId7"/>
    <p:sldLayoutId id="2147483663" r:id="rId8"/>
    <p:sldLayoutId id="2147483664" r:id="rId9"/>
    <p:sldLayoutId id="2147483667" r:id="rId10"/>
    <p:sldLayoutId id="2147483668" r:id="rId11"/>
    <p:sldLayoutId id="2147483669" r:id="rId12"/>
    <p:sldLayoutId id="2147483670" r:id="rId13"/>
  </p:sldLayoutIdLst>
  <p:transition spd="med"/>
  <p:txStyles>
    <p:titleStyle>
      <a:lvl1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45720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91440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137160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182880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9pPr>
    </p:titleStyle>
    <p:bodyStyle>
      <a:lvl1pPr marL="342900" marR="0" indent="-342900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1pPr>
      <a:lvl2pPr marL="783771" marR="0" indent="-326571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–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2pPr>
      <a:lvl3pPr marL="1219200" marR="0" indent="-304800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3pPr>
      <a:lvl4pPr marL="1737360" marR="0" indent="-365760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–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4pPr>
      <a:lvl5pPr marL="2194560" marR="0" indent="-365760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»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5pPr>
      <a:lvl6pPr marL="2651760" marR="0" indent="-365760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6pPr>
      <a:lvl7pPr marL="3108960" marR="0" indent="-365760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7pPr>
      <a:lvl8pPr marL="3566159" marR="0" indent="-365759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8pPr>
      <a:lvl9pPr marL="4023359" marR="0" indent="-365759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9pPr>
    </p:bodyStyle>
    <p:otherStyle>
      <a:lvl1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2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4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6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8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60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32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2004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76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www.ioc-sealevelmonitoring.org/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gt-atps.info/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H:\2022\Oceanografia\Taller VLIZ\Logos\decenio una linea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78152" y="5349139"/>
            <a:ext cx="2411816" cy="7200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H:\2022\Oceanografia\Taller VLIZ\base para Pantalla PPT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3980977"/>
            <a:ext cx="9144000" cy="28770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3" name="Picture 9" descr="H:\2022\Oceanografia\Taller VLIZ\Logos\decenio una linea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6857" y="5056690"/>
            <a:ext cx="2430288" cy="7255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 descr="H:\2022\Oceanografia\Taller VLIZ\Logos\logos cabecera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548680"/>
            <a:ext cx="6336704" cy="11618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11 CuadroTexto"/>
          <p:cNvSpPr txBox="1"/>
          <p:nvPr/>
        </p:nvSpPr>
        <p:spPr>
          <a:xfrm>
            <a:off x="1547664" y="1844824"/>
            <a:ext cx="6048672" cy="27392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L" sz="2000" dirty="0" smtClean="0"/>
              <a:t>Taller</a:t>
            </a:r>
          </a:p>
          <a:p>
            <a:pPr algn="ctr"/>
            <a:endParaRPr lang="es-CL" sz="2000" dirty="0" smtClean="0"/>
          </a:p>
          <a:p>
            <a:pPr algn="ctr"/>
            <a:r>
              <a:rPr lang="es-CL" sz="2000" dirty="0" smtClean="0"/>
              <a:t>“Acceso compartido a datos de Nivel del Mar:</a:t>
            </a:r>
          </a:p>
          <a:p>
            <a:pPr algn="ctr"/>
            <a:r>
              <a:rPr lang="es-CL" sz="2000" i="1" dirty="0" smtClean="0"/>
              <a:t>Herramienta para una respuesta Regional</a:t>
            </a:r>
          </a:p>
          <a:p>
            <a:pPr algn="ctr"/>
            <a:r>
              <a:rPr lang="es-CL" sz="2000" i="1" dirty="0" smtClean="0"/>
              <a:t>efectiva ante Emergencias de Tsunami</a:t>
            </a:r>
            <a:r>
              <a:rPr lang="es-CL" sz="2000" dirty="0" smtClean="0"/>
              <a:t>”. </a:t>
            </a:r>
          </a:p>
          <a:p>
            <a:pPr algn="ctr"/>
            <a:endParaRPr lang="es-CL" sz="2000" dirty="0" smtClean="0"/>
          </a:p>
          <a:p>
            <a:pPr algn="ctr"/>
            <a:endParaRPr lang="es-CL" sz="2000" dirty="0" smtClean="0"/>
          </a:p>
          <a:p>
            <a:pPr algn="ctr"/>
            <a:r>
              <a:rPr lang="es-CL" sz="1600" dirty="0" smtClean="0"/>
              <a:t>27 al 30 de septiembre </a:t>
            </a:r>
          </a:p>
          <a:p>
            <a:pPr algn="ctr"/>
            <a:r>
              <a:rPr lang="es-CL" sz="1600" dirty="0" smtClean="0"/>
              <a:t>Valparaíso - Chile</a:t>
            </a:r>
            <a:endParaRPr lang="es-CL" sz="1600" dirty="0"/>
          </a:p>
        </p:txBody>
      </p:sp>
    </p:spTree>
    <p:extLst>
      <p:ext uri="{BB962C8B-B14F-4D97-AF65-F5344CB8AC3E}">
        <p14:creationId xmlns:p14="http://schemas.microsoft.com/office/powerpoint/2010/main" val="3159430263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H:\2022\Oceanografia\Taller VLIZ\Logos\decenio una linea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78152" y="5349139"/>
            <a:ext cx="2411816" cy="7200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H:\2022\Oceanografia\Taller VLIZ\base para Pantalla PPT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3980977"/>
            <a:ext cx="9144000" cy="28770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3" name="Picture 9" descr="H:\2022\Oceanografia\Taller VLIZ\Logos\decenio una linea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6857" y="5056690"/>
            <a:ext cx="2430288" cy="7255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 descr="H:\2022\Oceanografia\Taller VLIZ\Logos\logos cabecera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548680"/>
            <a:ext cx="6336704" cy="11618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11 CuadroTexto"/>
          <p:cNvSpPr txBox="1"/>
          <p:nvPr/>
        </p:nvSpPr>
        <p:spPr>
          <a:xfrm>
            <a:off x="921128" y="1844824"/>
            <a:ext cx="7088336" cy="25053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s-CL" sz="2000" dirty="0" smtClean="0"/>
          </a:p>
          <a:p>
            <a:pPr algn="ctr"/>
            <a:endParaRPr lang="es-CL" sz="2000" dirty="0" smtClean="0">
              <a:solidFill>
                <a:srgbClr val="0070C0"/>
              </a:solidFill>
            </a:endParaRPr>
          </a:p>
          <a:p>
            <a:pPr algn="ctr" defTabSz="914400">
              <a:lnSpc>
                <a:spcPct val="110000"/>
              </a:lnSpc>
            </a:pPr>
            <a:r>
              <a:rPr lang="en-GB" sz="4400" b="1" i="1" dirty="0">
                <a:solidFill>
                  <a:srgbClr val="0070C0"/>
                </a:solidFill>
              </a:rPr>
              <a:t>¿ What brings us together in this Workshop ?</a:t>
            </a:r>
          </a:p>
          <a:p>
            <a:pPr algn="ctr"/>
            <a:endParaRPr lang="es-CL" sz="2000" dirty="0" smtClean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1724621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upo 2"/>
          <p:cNvGrpSpPr/>
          <p:nvPr/>
        </p:nvGrpSpPr>
        <p:grpSpPr>
          <a:xfrm>
            <a:off x="0" y="6286789"/>
            <a:ext cx="9144000" cy="571211"/>
            <a:chOff x="0" y="6286789"/>
            <a:chExt cx="9144000" cy="571211"/>
          </a:xfrm>
        </p:grpSpPr>
        <p:sp>
          <p:nvSpPr>
            <p:cNvPr id="11" name="Rectángulo 10">
              <a:extLst>
                <a:ext uri="{FF2B5EF4-FFF2-40B4-BE49-F238E27FC236}">
                  <a16:creationId xmlns:a16="http://schemas.microsoft.com/office/drawing/2014/main" id="{9799A75F-7AFD-48E3-A1A6-DB8D3CD1A621}"/>
                </a:ext>
              </a:extLst>
            </p:cNvPr>
            <p:cNvSpPr/>
            <p:nvPr/>
          </p:nvSpPr>
          <p:spPr>
            <a:xfrm>
              <a:off x="0" y="6342926"/>
              <a:ext cx="9144000" cy="515074"/>
            </a:xfrm>
            <a:prstGeom prst="rect">
              <a:avLst/>
            </a:prstGeom>
            <a:solidFill>
              <a:srgbClr val="01189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50000"/>
                </a:lnSpc>
              </a:pPr>
              <a:endParaRPr lang="es-CL" sz="1100" dirty="0">
                <a:latin typeface="Century" panose="02040604050505020304" pitchFamily="18" charset="0"/>
              </a:endParaRPr>
            </a:p>
          </p:txBody>
        </p:sp>
        <p:sp>
          <p:nvSpPr>
            <p:cNvPr id="12" name="Proceso alternativo 7">
              <a:extLst>
                <a:ext uri="{FF2B5EF4-FFF2-40B4-BE49-F238E27FC236}">
                  <a16:creationId xmlns:a16="http://schemas.microsoft.com/office/drawing/2014/main" id="{D55218EE-51B4-4F20-B032-A3EB87DA4B51}"/>
                </a:ext>
              </a:extLst>
            </p:cNvPr>
            <p:cNvSpPr/>
            <p:nvPr/>
          </p:nvSpPr>
          <p:spPr>
            <a:xfrm flipV="1">
              <a:off x="0" y="6286789"/>
              <a:ext cx="9144000" cy="45719"/>
            </a:xfrm>
            <a:prstGeom prst="flowChartAlternateProcess">
              <a:avLst/>
            </a:prstGeom>
            <a:solidFill>
              <a:srgbClr val="957001"/>
            </a:solidFill>
            <a:ln w="12700" cap="flat" cmpd="sng" algn="ctr">
              <a:solidFill>
                <a:srgbClr val="FFC000"/>
              </a:solidFill>
              <a:prstDash val="solid"/>
              <a:miter lim="800000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rtlCol="0" anchor="ctr"/>
            <a:lstStyle/>
            <a:p>
              <a:pPr algn="ctr" defTabSz="914400" fontAlgn="auto">
                <a:spcBef>
                  <a:spcPts val="0"/>
                </a:spcBef>
                <a:spcAft>
                  <a:spcPts val="0"/>
                </a:spcAft>
              </a:pPr>
              <a:endParaRPr lang="es-CL" kern="0" dirty="0">
                <a:solidFill>
                  <a:sysClr val="window" lastClr="FFFFFF"/>
                </a:solidFill>
                <a:latin typeface="Calibri"/>
                <a:ea typeface="ＭＳ Ｐゴシック" charset="0"/>
                <a:cs typeface="ＭＳ Ｐゴシック" charset="0"/>
              </a:endParaRPr>
            </a:p>
          </p:txBody>
        </p:sp>
        <p:grpSp>
          <p:nvGrpSpPr>
            <p:cNvPr id="14" name="Agrupar 17">
              <a:extLst>
                <a:ext uri="{FF2B5EF4-FFF2-40B4-BE49-F238E27FC236}">
                  <a16:creationId xmlns:a16="http://schemas.microsoft.com/office/drawing/2014/main" id="{CE83BCFE-969C-4CE3-ADF7-E08F87A53B9A}"/>
                </a:ext>
              </a:extLst>
            </p:cNvPr>
            <p:cNvGrpSpPr/>
            <p:nvPr/>
          </p:nvGrpSpPr>
          <p:grpSpPr>
            <a:xfrm>
              <a:off x="0" y="6311265"/>
              <a:ext cx="9144000" cy="546735"/>
              <a:chOff x="0" y="6311265"/>
              <a:chExt cx="9144000" cy="546735"/>
            </a:xfrm>
          </p:grpSpPr>
          <p:sp>
            <p:nvSpPr>
              <p:cNvPr id="15" name="Rectángulo 14">
                <a:extLst>
                  <a:ext uri="{FF2B5EF4-FFF2-40B4-BE49-F238E27FC236}">
                    <a16:creationId xmlns:a16="http://schemas.microsoft.com/office/drawing/2014/main" id="{C8B05D01-77D5-48E9-8FB8-351364752FEB}"/>
                  </a:ext>
                </a:extLst>
              </p:cNvPr>
              <p:cNvSpPr/>
              <p:nvPr/>
            </p:nvSpPr>
            <p:spPr>
              <a:xfrm>
                <a:off x="3606883" y="6332508"/>
                <a:ext cx="1930236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1400" b="1" dirty="0">
                    <a:solidFill>
                      <a:schemeClr val="bg1"/>
                    </a:solidFill>
                    <a:latin typeface="Arial"/>
                    <a:cs typeface="Arial"/>
                  </a:rPr>
                  <a:t>P A T R I O T I S M O</a:t>
                </a:r>
              </a:p>
            </p:txBody>
          </p:sp>
          <p:sp>
            <p:nvSpPr>
              <p:cNvPr id="16" name="Rectángulo 15">
                <a:extLst>
                  <a:ext uri="{FF2B5EF4-FFF2-40B4-BE49-F238E27FC236}">
                    <a16:creationId xmlns:a16="http://schemas.microsoft.com/office/drawing/2014/main" id="{525E813C-6F1E-4E4B-91F1-1A7376946AA6}"/>
                  </a:ext>
                </a:extLst>
              </p:cNvPr>
              <p:cNvSpPr/>
              <p:nvPr/>
            </p:nvSpPr>
            <p:spPr>
              <a:xfrm>
                <a:off x="932229" y="6596390"/>
                <a:ext cx="709731" cy="2616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r>
                  <a:rPr lang="es-CL" sz="1100" dirty="0">
                    <a:solidFill>
                      <a:schemeClr val="bg1"/>
                    </a:solidFill>
                    <a:latin typeface="Arial"/>
                    <a:cs typeface="Arial"/>
                  </a:rPr>
                  <a:t>HONOR</a:t>
                </a:r>
                <a:endParaRPr lang="es-ES" sz="1100" dirty="0">
                  <a:solidFill>
                    <a:schemeClr val="bg1"/>
                  </a:solidFill>
                  <a:latin typeface="Arial"/>
                  <a:cs typeface="Arial"/>
                </a:endParaRPr>
              </a:p>
            </p:txBody>
          </p:sp>
          <p:sp>
            <p:nvSpPr>
              <p:cNvPr id="17" name="Rectángulo 16">
                <a:extLst>
                  <a:ext uri="{FF2B5EF4-FFF2-40B4-BE49-F238E27FC236}">
                    <a16:creationId xmlns:a16="http://schemas.microsoft.com/office/drawing/2014/main" id="{9DABA75E-DC98-4B79-9F0C-12E3EC457D99}"/>
                  </a:ext>
                </a:extLst>
              </p:cNvPr>
              <p:cNvSpPr/>
              <p:nvPr/>
            </p:nvSpPr>
            <p:spPr>
              <a:xfrm>
                <a:off x="2436066" y="6596390"/>
                <a:ext cx="790939" cy="2616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r>
                  <a:rPr lang="es-CL" sz="1100" dirty="0">
                    <a:solidFill>
                      <a:schemeClr val="bg1"/>
                    </a:solidFill>
                    <a:latin typeface="Arial"/>
                    <a:cs typeface="Arial"/>
                  </a:rPr>
                  <a:t>LEALTAD</a:t>
                </a:r>
                <a:endParaRPr lang="es-ES" sz="1100" dirty="0">
                  <a:solidFill>
                    <a:schemeClr val="bg1"/>
                  </a:solidFill>
                  <a:latin typeface="Arial"/>
                  <a:cs typeface="Arial"/>
                </a:endParaRPr>
              </a:p>
            </p:txBody>
          </p:sp>
          <p:sp>
            <p:nvSpPr>
              <p:cNvPr id="20" name="Rectángulo 19">
                <a:extLst>
                  <a:ext uri="{FF2B5EF4-FFF2-40B4-BE49-F238E27FC236}">
                    <a16:creationId xmlns:a16="http://schemas.microsoft.com/office/drawing/2014/main" id="{2F185DF0-1D34-4393-9BC2-2E296CDD376A}"/>
                  </a:ext>
                </a:extLst>
              </p:cNvPr>
              <p:cNvSpPr/>
              <p:nvPr/>
            </p:nvSpPr>
            <p:spPr>
              <a:xfrm>
                <a:off x="4133419" y="6596390"/>
                <a:ext cx="877163" cy="2616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r>
                  <a:rPr lang="es-CL" sz="1100" dirty="0">
                    <a:solidFill>
                      <a:schemeClr val="bg1"/>
                    </a:solidFill>
                    <a:latin typeface="Arial"/>
                    <a:cs typeface="Arial"/>
                  </a:rPr>
                  <a:t>VALENTÍA</a:t>
                </a:r>
                <a:endParaRPr lang="es-ES" sz="1100" dirty="0">
                  <a:solidFill>
                    <a:schemeClr val="bg1"/>
                  </a:solidFill>
                  <a:latin typeface="Arial"/>
                  <a:cs typeface="Arial"/>
                </a:endParaRPr>
              </a:p>
            </p:txBody>
          </p:sp>
          <p:sp>
            <p:nvSpPr>
              <p:cNvPr id="21" name="Rectángulo 20">
                <a:extLst>
                  <a:ext uri="{FF2B5EF4-FFF2-40B4-BE49-F238E27FC236}">
                    <a16:creationId xmlns:a16="http://schemas.microsoft.com/office/drawing/2014/main" id="{7A3EDF22-C19C-4420-9ACA-1D9E94A718F7}"/>
                  </a:ext>
                </a:extLst>
              </p:cNvPr>
              <p:cNvSpPr/>
              <p:nvPr/>
            </p:nvSpPr>
            <p:spPr>
              <a:xfrm>
                <a:off x="5692380" y="6596390"/>
                <a:ext cx="1054608" cy="2616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r>
                  <a:rPr lang="es-CL" sz="1100" dirty="0">
                    <a:solidFill>
                      <a:schemeClr val="bg1"/>
                    </a:solidFill>
                    <a:latin typeface="Arial"/>
                    <a:cs typeface="Arial"/>
                  </a:rPr>
                  <a:t>INTEGRIDAD</a:t>
                </a:r>
                <a:endParaRPr lang="es-ES" sz="1100" dirty="0">
                  <a:solidFill>
                    <a:schemeClr val="bg1"/>
                  </a:solidFill>
                  <a:latin typeface="Arial"/>
                  <a:cs typeface="Arial"/>
                </a:endParaRPr>
              </a:p>
            </p:txBody>
          </p:sp>
          <p:sp>
            <p:nvSpPr>
              <p:cNvPr id="22" name="Rectángulo 21">
                <a:extLst>
                  <a:ext uri="{FF2B5EF4-FFF2-40B4-BE49-F238E27FC236}">
                    <a16:creationId xmlns:a16="http://schemas.microsoft.com/office/drawing/2014/main" id="{C49BDC20-73C9-44B6-A444-6CB6F119091F}"/>
                  </a:ext>
                </a:extLst>
              </p:cNvPr>
              <p:cNvSpPr/>
              <p:nvPr/>
            </p:nvSpPr>
            <p:spPr>
              <a:xfrm>
                <a:off x="7541095" y="6596390"/>
                <a:ext cx="670676" cy="2616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r>
                  <a:rPr lang="es-CL" sz="1100" dirty="0">
                    <a:solidFill>
                      <a:schemeClr val="bg1"/>
                    </a:solidFill>
                    <a:latin typeface="Arial"/>
                    <a:cs typeface="Arial"/>
                  </a:rPr>
                  <a:t>DEBER</a:t>
                </a:r>
                <a:endParaRPr lang="es-ES" sz="1100" dirty="0">
                  <a:solidFill>
                    <a:schemeClr val="bg1"/>
                  </a:solidFill>
                  <a:latin typeface="Arial"/>
                  <a:cs typeface="Arial"/>
                </a:endParaRPr>
              </a:p>
            </p:txBody>
          </p:sp>
          <p:cxnSp>
            <p:nvCxnSpPr>
              <p:cNvPr id="23" name="Conector recto 22">
                <a:extLst>
                  <a:ext uri="{FF2B5EF4-FFF2-40B4-BE49-F238E27FC236}">
                    <a16:creationId xmlns:a16="http://schemas.microsoft.com/office/drawing/2014/main" id="{885157D7-7504-4F74-AE47-D9278C294A4A}"/>
                  </a:ext>
                </a:extLst>
              </p:cNvPr>
              <p:cNvCxnSpPr/>
              <p:nvPr/>
            </p:nvCxnSpPr>
            <p:spPr>
              <a:xfrm>
                <a:off x="0" y="6311265"/>
                <a:ext cx="9144000" cy="0"/>
              </a:xfrm>
              <a:prstGeom prst="line">
                <a:avLst/>
              </a:prstGeom>
              <a:ln>
                <a:solidFill>
                  <a:srgbClr val="FEB81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pic>
        <p:nvPicPr>
          <p:cNvPr id="19" name="Imagen 18" descr="ESCUDO ARMADA-08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788" y="81140"/>
            <a:ext cx="618641" cy="790706"/>
          </a:xfrm>
          <a:prstGeom prst="rect">
            <a:avLst/>
          </a:prstGeom>
        </p:spPr>
      </p:pic>
      <p:pic>
        <p:nvPicPr>
          <p:cNvPr id="24" name="Imagen 23" descr="ESCUDO SHOA-09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62764" y="186383"/>
            <a:ext cx="686130" cy="686130"/>
          </a:xfrm>
          <a:prstGeom prst="rect">
            <a:avLst/>
          </a:prstGeom>
        </p:spPr>
      </p:pic>
      <p:sp>
        <p:nvSpPr>
          <p:cNvPr id="25" name="Proceso alternativo 5">
            <a:extLst>
              <a:ext uri="{FF2B5EF4-FFF2-40B4-BE49-F238E27FC236}">
                <a16:creationId xmlns:a16="http://schemas.microsoft.com/office/drawing/2014/main" id="{A9B50D0E-EF3B-4F81-8D1C-45E23C4F8FF5}"/>
              </a:ext>
            </a:extLst>
          </p:cNvPr>
          <p:cNvSpPr/>
          <p:nvPr/>
        </p:nvSpPr>
        <p:spPr>
          <a:xfrm>
            <a:off x="1047730" y="562937"/>
            <a:ext cx="7048541" cy="31227"/>
          </a:xfrm>
          <a:prstGeom prst="flowChartAlternateProcess">
            <a:avLst/>
          </a:prstGeom>
          <a:solidFill>
            <a:srgbClr val="957001"/>
          </a:solidFill>
          <a:ln w="12700" cap="flat" cmpd="sng" algn="ctr">
            <a:solidFill>
              <a:srgbClr val="FFC000"/>
            </a:solidFill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lIns="68580" tIns="34290" rIns="68580" bIns="3429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7" name="8 Marcador de contenido"/>
          <p:cNvSpPr txBox="1">
            <a:spLocks/>
          </p:cNvSpPr>
          <p:nvPr/>
        </p:nvSpPr>
        <p:spPr>
          <a:xfrm>
            <a:off x="457200" y="1267064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buFont typeface="Wingdings" pitchFamily="2" charset="2"/>
              <a:buChar char="§"/>
            </a:pPr>
            <a:endParaRPr lang="es-CL" sz="2000" dirty="0">
              <a:solidFill>
                <a:schemeClr val="bg1"/>
              </a:solidFill>
              <a:latin typeface="Arial"/>
              <a:ea typeface="Avenir Roman"/>
              <a:cs typeface="Arial"/>
            </a:endParaRPr>
          </a:p>
        </p:txBody>
      </p:sp>
      <p:sp>
        <p:nvSpPr>
          <p:cNvPr id="31" name="19 Rectángulo">
            <a:extLst>
              <a:ext uri="{FF2B5EF4-FFF2-40B4-BE49-F238E27FC236}">
                <a16:creationId xmlns:a16="http://schemas.microsoft.com/office/drawing/2014/main" id="{A28FF564-BC61-4223-B11E-CE6A1824BF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0682" y="113876"/>
            <a:ext cx="7722637" cy="461665"/>
          </a:xfrm>
          <a:prstGeom prst="rect">
            <a:avLst/>
          </a:prstGeom>
          <a:noFill/>
          <a:ln w="12700">
            <a:miter lim="400000"/>
          </a:ln>
        </p:spPr>
        <p:txBody>
          <a:bodyPr wrap="square" lIns="45719" rIns="45719">
            <a:spAutoFit/>
          </a:bodyPr>
          <a:lstStyle/>
          <a:p>
            <a:pPr algn="ctr"/>
            <a:r>
              <a:rPr lang="es-ES" sz="2400" smtClean="0">
                <a:solidFill>
                  <a:srgbClr val="FFFF00"/>
                </a:solidFill>
                <a:latin typeface="Arial"/>
                <a:ea typeface="Avenir Roman"/>
                <a:cs typeface="Arial"/>
              </a:rPr>
              <a:t>Past Experiences</a:t>
            </a:r>
            <a:endParaRPr lang="es-ES" sz="2400" dirty="0">
              <a:solidFill>
                <a:srgbClr val="FFFF00"/>
              </a:solidFill>
              <a:latin typeface="Arial"/>
              <a:ea typeface="Avenir Roman"/>
              <a:cs typeface="Arial"/>
            </a:endParaRPr>
          </a:p>
        </p:txBody>
      </p:sp>
      <p:sp>
        <p:nvSpPr>
          <p:cNvPr id="33" name="8 CuadroTexto"/>
          <p:cNvSpPr txBox="1">
            <a:spLocks noChangeArrowheads="1"/>
          </p:cNvSpPr>
          <p:nvPr/>
        </p:nvSpPr>
        <p:spPr bwMode="auto">
          <a:xfrm>
            <a:off x="255588" y="952747"/>
            <a:ext cx="8612187" cy="21852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857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marL="0" indent="0" algn="just" eaLnBrk="1" hangingPunct="1"/>
            <a:r>
              <a:rPr lang="es-CL" altLang="es-CL" i="1" smtClean="0">
                <a:solidFill>
                  <a:srgbClr val="FFFF00"/>
                </a:solidFill>
                <a:latin typeface="Arial" charset="0"/>
              </a:rPr>
              <a:t>Tonga Event, January 15th 2022.</a:t>
            </a:r>
            <a:endParaRPr lang="es-CL" altLang="es-CL" i="1" dirty="0">
              <a:solidFill>
                <a:srgbClr val="FFFF00"/>
              </a:solidFill>
              <a:latin typeface="Arial" charset="0"/>
            </a:endParaRPr>
          </a:p>
          <a:p>
            <a:pPr algn="just" eaLnBrk="1" hangingPunct="1">
              <a:buFontTx/>
              <a:buChar char="•"/>
            </a:pPr>
            <a:endParaRPr lang="es-CL" altLang="es-CL" sz="1600" dirty="0">
              <a:solidFill>
                <a:schemeClr val="bg1"/>
              </a:solidFill>
              <a:latin typeface="Arial" charset="0"/>
            </a:endParaRPr>
          </a:p>
          <a:p>
            <a:pPr algn="just" eaLnBrk="1" hangingPunct="1">
              <a:buFont typeface="Arial" panose="020B0604020202020204" pitchFamily="34" charset="0"/>
              <a:buChar char="•"/>
            </a:pPr>
            <a:r>
              <a:rPr lang="es-CL" altLang="es-CL" sz="1600" smtClean="0">
                <a:solidFill>
                  <a:schemeClr val="bg1"/>
                </a:solidFill>
                <a:latin typeface="Arial" charset="0"/>
              </a:rPr>
              <a:t>First historical Tsunami event not triggered by seismic activity, for which emergency response an Tsunami Treath levels had to be updated almost in realtime.</a:t>
            </a:r>
          </a:p>
          <a:p>
            <a:pPr algn="just" eaLnBrk="1" hangingPunct="1">
              <a:buFontTx/>
              <a:buChar char="•"/>
            </a:pPr>
            <a:endParaRPr lang="es-CL" altLang="es-CL" sz="1600" b="1" dirty="0">
              <a:solidFill>
                <a:srgbClr val="FFFF00"/>
              </a:solidFill>
              <a:latin typeface="Arial" charset="0"/>
            </a:endParaRPr>
          </a:p>
          <a:p>
            <a:pPr algn="just" eaLnBrk="1" hangingPunct="1">
              <a:buFontTx/>
              <a:buChar char="•"/>
            </a:pPr>
            <a:r>
              <a:rPr lang="es-CL" altLang="es-CL" sz="1600" smtClean="0">
                <a:solidFill>
                  <a:schemeClr val="bg1"/>
                </a:solidFill>
                <a:latin typeface="Arial" charset="0"/>
              </a:rPr>
              <a:t>Showed how real time access to foreign sea level stations data accross the Pacific was the only available information to alert coastal communities.</a:t>
            </a:r>
            <a:endParaRPr lang="es-CL" altLang="es-CL" sz="1600" dirty="0">
              <a:solidFill>
                <a:schemeClr val="bg1"/>
              </a:solidFill>
              <a:latin typeface="Arial" charset="0"/>
            </a:endParaRPr>
          </a:p>
          <a:p>
            <a:pPr algn="just" eaLnBrk="1" hangingPunct="1">
              <a:buFontTx/>
              <a:buChar char="•"/>
            </a:pPr>
            <a:endParaRPr lang="es-CL" altLang="es-CL" sz="1600" dirty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26" name="8 CuadroTexto"/>
          <p:cNvSpPr txBox="1">
            <a:spLocks noChangeArrowheads="1"/>
          </p:cNvSpPr>
          <p:nvPr/>
        </p:nvSpPr>
        <p:spPr bwMode="auto">
          <a:xfrm>
            <a:off x="266320" y="3191521"/>
            <a:ext cx="8612187" cy="2677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857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marL="0" indent="0" algn="just" eaLnBrk="1" hangingPunct="1"/>
            <a:r>
              <a:rPr lang="es-CL" altLang="es-CL" i="1" smtClean="0">
                <a:solidFill>
                  <a:srgbClr val="FFFF00"/>
                </a:solidFill>
                <a:latin typeface="Arial" charset="0"/>
              </a:rPr>
              <a:t>VLIZ – SHOA long history working together.</a:t>
            </a:r>
            <a:endParaRPr lang="es-CL" altLang="es-CL" i="1" dirty="0">
              <a:solidFill>
                <a:srgbClr val="FFFF00"/>
              </a:solidFill>
              <a:latin typeface="Arial" charset="0"/>
            </a:endParaRPr>
          </a:p>
          <a:p>
            <a:pPr algn="just" eaLnBrk="1" hangingPunct="1">
              <a:buFontTx/>
              <a:buChar char="•"/>
            </a:pPr>
            <a:endParaRPr lang="es-CL" altLang="es-CL" sz="1600" dirty="0">
              <a:solidFill>
                <a:schemeClr val="bg1"/>
              </a:solidFill>
              <a:latin typeface="Arial" charset="0"/>
            </a:endParaRPr>
          </a:p>
          <a:p>
            <a:pPr algn="just" eaLnBrk="1" hangingPunct="1">
              <a:buFont typeface="Arial" panose="020B0604020202020204" pitchFamily="34" charset="0"/>
              <a:buChar char="•"/>
            </a:pPr>
            <a:r>
              <a:rPr lang="es-CL" altLang="es-CL" sz="1600" smtClean="0">
                <a:solidFill>
                  <a:schemeClr val="bg1"/>
                </a:solidFill>
                <a:latin typeface="Arial" charset="0"/>
              </a:rPr>
              <a:t>Initial work began in 2011 during SHOA’s main sea level station network upgrade and expansión.</a:t>
            </a:r>
          </a:p>
          <a:p>
            <a:pPr algn="just" eaLnBrk="1" hangingPunct="1">
              <a:buFont typeface="Arial" panose="020B0604020202020204" pitchFamily="34" charset="0"/>
              <a:buChar char="•"/>
            </a:pPr>
            <a:endParaRPr lang="es-CL" altLang="es-CL" sz="1600">
              <a:solidFill>
                <a:schemeClr val="bg1"/>
              </a:solidFill>
              <a:latin typeface="Arial" charset="0"/>
            </a:endParaRPr>
          </a:p>
          <a:p>
            <a:pPr algn="just" eaLnBrk="1" hangingPunct="1">
              <a:buFont typeface="Arial" panose="020B0604020202020204" pitchFamily="34" charset="0"/>
              <a:buChar char="•"/>
            </a:pPr>
            <a:r>
              <a:rPr lang="es-CL" altLang="es-CL" sz="1600" smtClean="0">
                <a:solidFill>
                  <a:schemeClr val="bg1"/>
                </a:solidFill>
                <a:latin typeface="Arial" charset="0"/>
              </a:rPr>
              <a:t>SHOA currently operates 47 sea level stations from Arica down to Antartica, including three island territories of Juan Fernández, San Félix and Easter Island.</a:t>
            </a:r>
          </a:p>
          <a:p>
            <a:pPr algn="just" eaLnBrk="1" hangingPunct="1">
              <a:buFontTx/>
              <a:buChar char="•"/>
            </a:pPr>
            <a:endParaRPr lang="es-CL" altLang="es-CL" sz="1600" b="1" dirty="0">
              <a:solidFill>
                <a:srgbClr val="FFFF00"/>
              </a:solidFill>
              <a:latin typeface="Arial" charset="0"/>
            </a:endParaRPr>
          </a:p>
          <a:p>
            <a:pPr algn="just" eaLnBrk="1" hangingPunct="1">
              <a:buFontTx/>
              <a:buChar char="•"/>
            </a:pPr>
            <a:r>
              <a:rPr lang="es-CL" altLang="es-CL" sz="1600">
                <a:solidFill>
                  <a:schemeClr val="bg1"/>
                </a:solidFill>
                <a:latin typeface="Arial" charset="0"/>
              </a:rPr>
              <a:t>All stations </a:t>
            </a:r>
            <a:r>
              <a:rPr lang="es-CL" altLang="es-CL" sz="1600" smtClean="0">
                <a:solidFill>
                  <a:schemeClr val="bg1"/>
                </a:solidFill>
                <a:latin typeface="Arial" charset="0"/>
              </a:rPr>
              <a:t>operate </a:t>
            </a:r>
            <a:r>
              <a:rPr lang="es-CL" altLang="es-CL" sz="1600">
                <a:solidFill>
                  <a:schemeClr val="bg1"/>
                </a:solidFill>
                <a:latin typeface="Arial" charset="0"/>
              </a:rPr>
              <a:t>two telemetry options, most of them present at </a:t>
            </a:r>
            <a:r>
              <a:rPr lang="es-CL" altLang="es-CL" sz="1600">
                <a:solidFill>
                  <a:schemeClr val="bg1"/>
                </a:solidFill>
                <a:latin typeface="Arial" charset="0"/>
                <a:hlinkClick r:id="rId4"/>
              </a:rPr>
              <a:t>https://www.ioc-sealevelmonitoring.org</a:t>
            </a:r>
            <a:r>
              <a:rPr lang="es-CL" altLang="es-CL" sz="1600" smtClean="0">
                <a:solidFill>
                  <a:schemeClr val="bg1"/>
                </a:solidFill>
                <a:latin typeface="Arial" charset="0"/>
                <a:hlinkClick r:id="rId4"/>
              </a:rPr>
              <a:t>/</a:t>
            </a:r>
            <a:r>
              <a:rPr lang="es-CL" altLang="es-CL" sz="1600" smtClean="0">
                <a:solidFill>
                  <a:schemeClr val="bg1"/>
                </a:solidFill>
                <a:latin typeface="Arial" charset="0"/>
              </a:rPr>
              <a:t> (Currently accounting for 90 stations on that database)</a:t>
            </a:r>
            <a:endParaRPr lang="es-CL" altLang="es-CL" sz="1600" dirty="0">
              <a:solidFill>
                <a:schemeClr val="bg1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66049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upo 2"/>
          <p:cNvGrpSpPr/>
          <p:nvPr/>
        </p:nvGrpSpPr>
        <p:grpSpPr>
          <a:xfrm>
            <a:off x="0" y="6286789"/>
            <a:ext cx="9144000" cy="571211"/>
            <a:chOff x="0" y="6286789"/>
            <a:chExt cx="9144000" cy="571211"/>
          </a:xfrm>
        </p:grpSpPr>
        <p:sp>
          <p:nvSpPr>
            <p:cNvPr id="11" name="Rectángulo 10">
              <a:extLst>
                <a:ext uri="{FF2B5EF4-FFF2-40B4-BE49-F238E27FC236}">
                  <a16:creationId xmlns:a16="http://schemas.microsoft.com/office/drawing/2014/main" id="{9799A75F-7AFD-48E3-A1A6-DB8D3CD1A621}"/>
                </a:ext>
              </a:extLst>
            </p:cNvPr>
            <p:cNvSpPr/>
            <p:nvPr/>
          </p:nvSpPr>
          <p:spPr>
            <a:xfrm>
              <a:off x="0" y="6342926"/>
              <a:ext cx="9144000" cy="515074"/>
            </a:xfrm>
            <a:prstGeom prst="rect">
              <a:avLst/>
            </a:prstGeom>
            <a:solidFill>
              <a:srgbClr val="01189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50000"/>
                </a:lnSpc>
              </a:pPr>
              <a:endParaRPr lang="es-CL" sz="1100" dirty="0">
                <a:latin typeface="Century" panose="02040604050505020304" pitchFamily="18" charset="0"/>
              </a:endParaRPr>
            </a:p>
          </p:txBody>
        </p:sp>
        <p:sp>
          <p:nvSpPr>
            <p:cNvPr id="12" name="Proceso alternativo 7">
              <a:extLst>
                <a:ext uri="{FF2B5EF4-FFF2-40B4-BE49-F238E27FC236}">
                  <a16:creationId xmlns:a16="http://schemas.microsoft.com/office/drawing/2014/main" id="{D55218EE-51B4-4F20-B032-A3EB87DA4B51}"/>
                </a:ext>
              </a:extLst>
            </p:cNvPr>
            <p:cNvSpPr/>
            <p:nvPr/>
          </p:nvSpPr>
          <p:spPr>
            <a:xfrm flipV="1">
              <a:off x="0" y="6286789"/>
              <a:ext cx="9144000" cy="45719"/>
            </a:xfrm>
            <a:prstGeom prst="flowChartAlternateProcess">
              <a:avLst/>
            </a:prstGeom>
            <a:solidFill>
              <a:srgbClr val="957001"/>
            </a:solidFill>
            <a:ln w="12700" cap="flat" cmpd="sng" algn="ctr">
              <a:solidFill>
                <a:srgbClr val="FFC000"/>
              </a:solidFill>
              <a:prstDash val="solid"/>
              <a:miter lim="800000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rtlCol="0" anchor="ctr"/>
            <a:lstStyle/>
            <a:p>
              <a:pPr algn="ctr" defTabSz="914400" fontAlgn="auto">
                <a:spcBef>
                  <a:spcPts val="0"/>
                </a:spcBef>
                <a:spcAft>
                  <a:spcPts val="0"/>
                </a:spcAft>
              </a:pPr>
              <a:endParaRPr lang="es-CL" kern="0" dirty="0">
                <a:solidFill>
                  <a:sysClr val="window" lastClr="FFFFFF"/>
                </a:solidFill>
                <a:latin typeface="Calibri"/>
                <a:ea typeface="ＭＳ Ｐゴシック" charset="0"/>
                <a:cs typeface="ＭＳ Ｐゴシック" charset="0"/>
              </a:endParaRPr>
            </a:p>
          </p:txBody>
        </p:sp>
        <p:grpSp>
          <p:nvGrpSpPr>
            <p:cNvPr id="14" name="Agrupar 17">
              <a:extLst>
                <a:ext uri="{FF2B5EF4-FFF2-40B4-BE49-F238E27FC236}">
                  <a16:creationId xmlns:a16="http://schemas.microsoft.com/office/drawing/2014/main" id="{CE83BCFE-969C-4CE3-ADF7-E08F87A53B9A}"/>
                </a:ext>
              </a:extLst>
            </p:cNvPr>
            <p:cNvGrpSpPr/>
            <p:nvPr/>
          </p:nvGrpSpPr>
          <p:grpSpPr>
            <a:xfrm>
              <a:off x="0" y="6311265"/>
              <a:ext cx="9144000" cy="546735"/>
              <a:chOff x="0" y="6311265"/>
              <a:chExt cx="9144000" cy="546735"/>
            </a:xfrm>
          </p:grpSpPr>
          <p:sp>
            <p:nvSpPr>
              <p:cNvPr id="15" name="Rectángulo 14">
                <a:extLst>
                  <a:ext uri="{FF2B5EF4-FFF2-40B4-BE49-F238E27FC236}">
                    <a16:creationId xmlns:a16="http://schemas.microsoft.com/office/drawing/2014/main" id="{C8B05D01-77D5-48E9-8FB8-351364752FEB}"/>
                  </a:ext>
                </a:extLst>
              </p:cNvPr>
              <p:cNvSpPr/>
              <p:nvPr/>
            </p:nvSpPr>
            <p:spPr>
              <a:xfrm>
                <a:off x="3606883" y="6332508"/>
                <a:ext cx="1930236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1400" b="1" dirty="0">
                    <a:solidFill>
                      <a:schemeClr val="bg1"/>
                    </a:solidFill>
                    <a:latin typeface="Arial"/>
                    <a:cs typeface="Arial"/>
                  </a:rPr>
                  <a:t>P A T R I O T I S M O</a:t>
                </a:r>
              </a:p>
            </p:txBody>
          </p:sp>
          <p:sp>
            <p:nvSpPr>
              <p:cNvPr id="16" name="Rectángulo 15">
                <a:extLst>
                  <a:ext uri="{FF2B5EF4-FFF2-40B4-BE49-F238E27FC236}">
                    <a16:creationId xmlns:a16="http://schemas.microsoft.com/office/drawing/2014/main" id="{525E813C-6F1E-4E4B-91F1-1A7376946AA6}"/>
                  </a:ext>
                </a:extLst>
              </p:cNvPr>
              <p:cNvSpPr/>
              <p:nvPr/>
            </p:nvSpPr>
            <p:spPr>
              <a:xfrm>
                <a:off x="932229" y="6596390"/>
                <a:ext cx="709731" cy="2616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r>
                  <a:rPr lang="es-CL" sz="1100" dirty="0">
                    <a:solidFill>
                      <a:schemeClr val="bg1"/>
                    </a:solidFill>
                    <a:latin typeface="Arial"/>
                    <a:cs typeface="Arial"/>
                  </a:rPr>
                  <a:t>HONOR</a:t>
                </a:r>
                <a:endParaRPr lang="es-ES" sz="1100" dirty="0">
                  <a:solidFill>
                    <a:schemeClr val="bg1"/>
                  </a:solidFill>
                  <a:latin typeface="Arial"/>
                  <a:cs typeface="Arial"/>
                </a:endParaRPr>
              </a:p>
            </p:txBody>
          </p:sp>
          <p:sp>
            <p:nvSpPr>
              <p:cNvPr id="17" name="Rectángulo 16">
                <a:extLst>
                  <a:ext uri="{FF2B5EF4-FFF2-40B4-BE49-F238E27FC236}">
                    <a16:creationId xmlns:a16="http://schemas.microsoft.com/office/drawing/2014/main" id="{9DABA75E-DC98-4B79-9F0C-12E3EC457D99}"/>
                  </a:ext>
                </a:extLst>
              </p:cNvPr>
              <p:cNvSpPr/>
              <p:nvPr/>
            </p:nvSpPr>
            <p:spPr>
              <a:xfrm>
                <a:off x="2436066" y="6596390"/>
                <a:ext cx="790939" cy="2616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r>
                  <a:rPr lang="es-CL" sz="1100" dirty="0">
                    <a:solidFill>
                      <a:schemeClr val="bg1"/>
                    </a:solidFill>
                    <a:latin typeface="Arial"/>
                    <a:cs typeface="Arial"/>
                  </a:rPr>
                  <a:t>LEALTAD</a:t>
                </a:r>
                <a:endParaRPr lang="es-ES" sz="1100" dirty="0">
                  <a:solidFill>
                    <a:schemeClr val="bg1"/>
                  </a:solidFill>
                  <a:latin typeface="Arial"/>
                  <a:cs typeface="Arial"/>
                </a:endParaRPr>
              </a:p>
            </p:txBody>
          </p:sp>
          <p:sp>
            <p:nvSpPr>
              <p:cNvPr id="20" name="Rectángulo 19">
                <a:extLst>
                  <a:ext uri="{FF2B5EF4-FFF2-40B4-BE49-F238E27FC236}">
                    <a16:creationId xmlns:a16="http://schemas.microsoft.com/office/drawing/2014/main" id="{2F185DF0-1D34-4393-9BC2-2E296CDD376A}"/>
                  </a:ext>
                </a:extLst>
              </p:cNvPr>
              <p:cNvSpPr/>
              <p:nvPr/>
            </p:nvSpPr>
            <p:spPr>
              <a:xfrm>
                <a:off x="4133419" y="6596390"/>
                <a:ext cx="877163" cy="2616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r>
                  <a:rPr lang="es-CL" sz="1100" dirty="0">
                    <a:solidFill>
                      <a:schemeClr val="bg1"/>
                    </a:solidFill>
                    <a:latin typeface="Arial"/>
                    <a:cs typeface="Arial"/>
                  </a:rPr>
                  <a:t>VALENTÍA</a:t>
                </a:r>
                <a:endParaRPr lang="es-ES" sz="1100" dirty="0">
                  <a:solidFill>
                    <a:schemeClr val="bg1"/>
                  </a:solidFill>
                  <a:latin typeface="Arial"/>
                  <a:cs typeface="Arial"/>
                </a:endParaRPr>
              </a:p>
            </p:txBody>
          </p:sp>
          <p:sp>
            <p:nvSpPr>
              <p:cNvPr id="21" name="Rectángulo 20">
                <a:extLst>
                  <a:ext uri="{FF2B5EF4-FFF2-40B4-BE49-F238E27FC236}">
                    <a16:creationId xmlns:a16="http://schemas.microsoft.com/office/drawing/2014/main" id="{7A3EDF22-C19C-4420-9ACA-1D9E94A718F7}"/>
                  </a:ext>
                </a:extLst>
              </p:cNvPr>
              <p:cNvSpPr/>
              <p:nvPr/>
            </p:nvSpPr>
            <p:spPr>
              <a:xfrm>
                <a:off x="5692380" y="6596390"/>
                <a:ext cx="1054608" cy="2616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r>
                  <a:rPr lang="es-CL" sz="1100" dirty="0">
                    <a:solidFill>
                      <a:schemeClr val="bg1"/>
                    </a:solidFill>
                    <a:latin typeface="Arial"/>
                    <a:cs typeface="Arial"/>
                  </a:rPr>
                  <a:t>INTEGRIDAD</a:t>
                </a:r>
                <a:endParaRPr lang="es-ES" sz="1100" dirty="0">
                  <a:solidFill>
                    <a:schemeClr val="bg1"/>
                  </a:solidFill>
                  <a:latin typeface="Arial"/>
                  <a:cs typeface="Arial"/>
                </a:endParaRPr>
              </a:p>
            </p:txBody>
          </p:sp>
          <p:sp>
            <p:nvSpPr>
              <p:cNvPr id="22" name="Rectángulo 21">
                <a:extLst>
                  <a:ext uri="{FF2B5EF4-FFF2-40B4-BE49-F238E27FC236}">
                    <a16:creationId xmlns:a16="http://schemas.microsoft.com/office/drawing/2014/main" id="{C49BDC20-73C9-44B6-A444-6CB6F119091F}"/>
                  </a:ext>
                </a:extLst>
              </p:cNvPr>
              <p:cNvSpPr/>
              <p:nvPr/>
            </p:nvSpPr>
            <p:spPr>
              <a:xfrm>
                <a:off x="7541095" y="6596390"/>
                <a:ext cx="670676" cy="2616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r>
                  <a:rPr lang="es-CL" sz="1100" dirty="0">
                    <a:solidFill>
                      <a:schemeClr val="bg1"/>
                    </a:solidFill>
                    <a:latin typeface="Arial"/>
                    <a:cs typeface="Arial"/>
                  </a:rPr>
                  <a:t>DEBER</a:t>
                </a:r>
                <a:endParaRPr lang="es-ES" sz="1100" dirty="0">
                  <a:solidFill>
                    <a:schemeClr val="bg1"/>
                  </a:solidFill>
                  <a:latin typeface="Arial"/>
                  <a:cs typeface="Arial"/>
                </a:endParaRPr>
              </a:p>
            </p:txBody>
          </p:sp>
          <p:cxnSp>
            <p:nvCxnSpPr>
              <p:cNvPr id="23" name="Conector recto 22">
                <a:extLst>
                  <a:ext uri="{FF2B5EF4-FFF2-40B4-BE49-F238E27FC236}">
                    <a16:creationId xmlns:a16="http://schemas.microsoft.com/office/drawing/2014/main" id="{885157D7-7504-4F74-AE47-D9278C294A4A}"/>
                  </a:ext>
                </a:extLst>
              </p:cNvPr>
              <p:cNvCxnSpPr/>
              <p:nvPr/>
            </p:nvCxnSpPr>
            <p:spPr>
              <a:xfrm>
                <a:off x="0" y="6311265"/>
                <a:ext cx="9144000" cy="0"/>
              </a:xfrm>
              <a:prstGeom prst="line">
                <a:avLst/>
              </a:prstGeom>
              <a:ln>
                <a:solidFill>
                  <a:srgbClr val="FEB81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pic>
        <p:nvPicPr>
          <p:cNvPr id="19" name="Imagen 18" descr="ESCUDO ARMADA-08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788" y="81140"/>
            <a:ext cx="618641" cy="790706"/>
          </a:xfrm>
          <a:prstGeom prst="rect">
            <a:avLst/>
          </a:prstGeom>
        </p:spPr>
      </p:pic>
      <p:pic>
        <p:nvPicPr>
          <p:cNvPr id="24" name="Imagen 23" descr="ESCUDO SHOA-09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62764" y="186383"/>
            <a:ext cx="686130" cy="686130"/>
          </a:xfrm>
          <a:prstGeom prst="rect">
            <a:avLst/>
          </a:prstGeom>
        </p:spPr>
      </p:pic>
      <p:sp>
        <p:nvSpPr>
          <p:cNvPr id="25" name="Proceso alternativo 5">
            <a:extLst>
              <a:ext uri="{FF2B5EF4-FFF2-40B4-BE49-F238E27FC236}">
                <a16:creationId xmlns:a16="http://schemas.microsoft.com/office/drawing/2014/main" id="{A9B50D0E-EF3B-4F81-8D1C-45E23C4F8FF5}"/>
              </a:ext>
            </a:extLst>
          </p:cNvPr>
          <p:cNvSpPr/>
          <p:nvPr/>
        </p:nvSpPr>
        <p:spPr>
          <a:xfrm>
            <a:off x="1047730" y="562937"/>
            <a:ext cx="7048541" cy="31227"/>
          </a:xfrm>
          <a:prstGeom prst="flowChartAlternateProcess">
            <a:avLst/>
          </a:prstGeom>
          <a:solidFill>
            <a:srgbClr val="957001"/>
          </a:solidFill>
          <a:ln w="12700" cap="flat" cmpd="sng" algn="ctr">
            <a:solidFill>
              <a:srgbClr val="FFC000"/>
            </a:solidFill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lIns="68580" tIns="34290" rIns="68580" bIns="3429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7" name="8 Marcador de contenido"/>
          <p:cNvSpPr txBox="1">
            <a:spLocks/>
          </p:cNvSpPr>
          <p:nvPr/>
        </p:nvSpPr>
        <p:spPr>
          <a:xfrm>
            <a:off x="457200" y="1267064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buFont typeface="Wingdings" pitchFamily="2" charset="2"/>
              <a:buChar char="§"/>
            </a:pPr>
            <a:endParaRPr lang="es-CL" sz="2000" dirty="0">
              <a:solidFill>
                <a:schemeClr val="bg1"/>
              </a:solidFill>
              <a:latin typeface="Arial"/>
              <a:ea typeface="Avenir Roman"/>
              <a:cs typeface="Arial"/>
            </a:endParaRPr>
          </a:p>
        </p:txBody>
      </p:sp>
      <p:sp>
        <p:nvSpPr>
          <p:cNvPr id="31" name="19 Rectángulo">
            <a:extLst>
              <a:ext uri="{FF2B5EF4-FFF2-40B4-BE49-F238E27FC236}">
                <a16:creationId xmlns:a16="http://schemas.microsoft.com/office/drawing/2014/main" id="{A28FF564-BC61-4223-B11E-CE6A1824BF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0682" y="113876"/>
            <a:ext cx="7722637" cy="461665"/>
          </a:xfrm>
          <a:prstGeom prst="rect">
            <a:avLst/>
          </a:prstGeom>
          <a:noFill/>
          <a:ln w="12700">
            <a:miter lim="400000"/>
          </a:ln>
        </p:spPr>
        <p:txBody>
          <a:bodyPr wrap="square" lIns="45719" rIns="45719">
            <a:spAutoFit/>
          </a:bodyPr>
          <a:lstStyle/>
          <a:p>
            <a:pPr algn="ctr"/>
            <a:r>
              <a:rPr lang="es-ES" sz="2400" smtClean="0">
                <a:solidFill>
                  <a:srgbClr val="FFFF00"/>
                </a:solidFill>
                <a:latin typeface="Arial"/>
                <a:ea typeface="Avenir Roman"/>
                <a:cs typeface="Arial"/>
              </a:rPr>
              <a:t>Past Experiences</a:t>
            </a:r>
            <a:endParaRPr lang="es-ES" sz="2400" dirty="0">
              <a:solidFill>
                <a:srgbClr val="FFFF00"/>
              </a:solidFill>
              <a:latin typeface="Arial"/>
              <a:ea typeface="Avenir Roman"/>
              <a:cs typeface="Arial"/>
            </a:endParaRPr>
          </a:p>
        </p:txBody>
      </p:sp>
      <p:sp>
        <p:nvSpPr>
          <p:cNvPr id="33" name="8 CuadroTexto"/>
          <p:cNvSpPr txBox="1">
            <a:spLocks noChangeArrowheads="1"/>
          </p:cNvSpPr>
          <p:nvPr/>
        </p:nvSpPr>
        <p:spPr bwMode="auto">
          <a:xfrm>
            <a:off x="255588" y="952747"/>
            <a:ext cx="8612187" cy="24314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857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marL="0" indent="0" algn="just" eaLnBrk="1" hangingPunct="1"/>
            <a:r>
              <a:rPr lang="es-CL" altLang="es-CL" i="1" smtClean="0">
                <a:solidFill>
                  <a:srgbClr val="FFFF00"/>
                </a:solidFill>
                <a:latin typeface="Arial" charset="0"/>
              </a:rPr>
              <a:t>GT-ATPS</a:t>
            </a:r>
            <a:endParaRPr lang="es-CL" altLang="es-CL" i="1" dirty="0">
              <a:solidFill>
                <a:srgbClr val="FFFF00"/>
              </a:solidFill>
              <a:latin typeface="Arial" charset="0"/>
            </a:endParaRPr>
          </a:p>
          <a:p>
            <a:pPr algn="just" eaLnBrk="1" hangingPunct="1">
              <a:buFontTx/>
              <a:buChar char="•"/>
            </a:pPr>
            <a:endParaRPr lang="es-CL" altLang="es-CL" sz="1600" dirty="0">
              <a:solidFill>
                <a:schemeClr val="bg1"/>
              </a:solidFill>
              <a:latin typeface="Arial" charset="0"/>
            </a:endParaRPr>
          </a:p>
          <a:p>
            <a:pPr algn="just" eaLnBrk="1" hangingPunct="1">
              <a:buFont typeface="Arial" panose="020B0604020202020204" pitchFamily="34" charset="0"/>
              <a:buChar char="•"/>
            </a:pPr>
            <a:r>
              <a:rPr lang="es-CL" altLang="es-CL" sz="1600">
                <a:solidFill>
                  <a:schemeClr val="bg1"/>
                </a:solidFill>
                <a:latin typeface="Arial" charset="0"/>
              </a:rPr>
              <a:t>Permanent cooperation between National Tsunami Warning Centers within the framework of South East Pacific Tsunami Working Group as part of the Permanent Comission for the South Pacific (CPPS) </a:t>
            </a:r>
            <a:r>
              <a:rPr lang="es-CL" altLang="es-CL" sz="1600">
                <a:solidFill>
                  <a:schemeClr val="bg1"/>
                </a:solidFill>
                <a:latin typeface="Arial" charset="0"/>
                <a:hlinkClick r:id="rId4"/>
              </a:rPr>
              <a:t>https://gt-atps.info</a:t>
            </a:r>
            <a:r>
              <a:rPr lang="es-CL" altLang="es-CL" sz="1600" smtClean="0">
                <a:solidFill>
                  <a:schemeClr val="bg1"/>
                </a:solidFill>
                <a:latin typeface="Arial" charset="0"/>
                <a:hlinkClick r:id="rId4"/>
              </a:rPr>
              <a:t>/</a:t>
            </a:r>
            <a:endParaRPr lang="es-CL" altLang="es-CL" sz="1600" smtClean="0">
              <a:solidFill>
                <a:schemeClr val="bg1"/>
              </a:solidFill>
              <a:latin typeface="Arial" charset="0"/>
            </a:endParaRPr>
          </a:p>
          <a:p>
            <a:pPr algn="just" eaLnBrk="1" hangingPunct="1">
              <a:buFontTx/>
              <a:buChar char="•"/>
            </a:pPr>
            <a:endParaRPr lang="es-CL" altLang="es-CL" sz="1600" b="1" dirty="0">
              <a:solidFill>
                <a:srgbClr val="FFFF00"/>
              </a:solidFill>
              <a:latin typeface="Arial" charset="0"/>
            </a:endParaRPr>
          </a:p>
          <a:p>
            <a:pPr algn="just" eaLnBrk="1" hangingPunct="1">
              <a:buFontTx/>
              <a:buChar char="•"/>
            </a:pPr>
            <a:r>
              <a:rPr lang="es-CL" altLang="es-CL" sz="1600" smtClean="0">
                <a:solidFill>
                  <a:schemeClr val="bg1"/>
                </a:solidFill>
                <a:latin typeface="Arial" charset="0"/>
              </a:rPr>
              <a:t>Lessons learned during past Tsunami excercises, where standarization of sea level data sharing has been difficult.</a:t>
            </a:r>
            <a:endParaRPr lang="es-CL" altLang="es-CL" sz="1600" dirty="0">
              <a:solidFill>
                <a:schemeClr val="bg1"/>
              </a:solidFill>
              <a:latin typeface="Arial" charset="0"/>
            </a:endParaRPr>
          </a:p>
          <a:p>
            <a:pPr algn="just" eaLnBrk="1" hangingPunct="1">
              <a:buFontTx/>
              <a:buChar char="•"/>
            </a:pPr>
            <a:endParaRPr lang="es-CL" altLang="es-CL" sz="1600" dirty="0">
              <a:solidFill>
                <a:schemeClr val="bg1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40627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upo 2"/>
          <p:cNvGrpSpPr/>
          <p:nvPr/>
        </p:nvGrpSpPr>
        <p:grpSpPr>
          <a:xfrm>
            <a:off x="0" y="6286789"/>
            <a:ext cx="9144000" cy="571211"/>
            <a:chOff x="0" y="6286789"/>
            <a:chExt cx="9144000" cy="571211"/>
          </a:xfrm>
        </p:grpSpPr>
        <p:sp>
          <p:nvSpPr>
            <p:cNvPr id="11" name="Rectángulo 10">
              <a:extLst>
                <a:ext uri="{FF2B5EF4-FFF2-40B4-BE49-F238E27FC236}">
                  <a16:creationId xmlns:a16="http://schemas.microsoft.com/office/drawing/2014/main" id="{9799A75F-7AFD-48E3-A1A6-DB8D3CD1A621}"/>
                </a:ext>
              </a:extLst>
            </p:cNvPr>
            <p:cNvSpPr/>
            <p:nvPr/>
          </p:nvSpPr>
          <p:spPr>
            <a:xfrm>
              <a:off x="0" y="6342926"/>
              <a:ext cx="9144000" cy="515074"/>
            </a:xfrm>
            <a:prstGeom prst="rect">
              <a:avLst/>
            </a:prstGeom>
            <a:solidFill>
              <a:srgbClr val="01189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50000"/>
                </a:lnSpc>
              </a:pPr>
              <a:endParaRPr lang="es-CL" sz="1100" dirty="0">
                <a:latin typeface="Century" panose="02040604050505020304" pitchFamily="18" charset="0"/>
              </a:endParaRPr>
            </a:p>
          </p:txBody>
        </p:sp>
        <p:sp>
          <p:nvSpPr>
            <p:cNvPr id="12" name="Proceso alternativo 7">
              <a:extLst>
                <a:ext uri="{FF2B5EF4-FFF2-40B4-BE49-F238E27FC236}">
                  <a16:creationId xmlns:a16="http://schemas.microsoft.com/office/drawing/2014/main" id="{D55218EE-51B4-4F20-B032-A3EB87DA4B51}"/>
                </a:ext>
              </a:extLst>
            </p:cNvPr>
            <p:cNvSpPr/>
            <p:nvPr/>
          </p:nvSpPr>
          <p:spPr>
            <a:xfrm flipV="1">
              <a:off x="0" y="6286789"/>
              <a:ext cx="9144000" cy="45719"/>
            </a:xfrm>
            <a:prstGeom prst="flowChartAlternateProcess">
              <a:avLst/>
            </a:prstGeom>
            <a:solidFill>
              <a:srgbClr val="957001"/>
            </a:solidFill>
            <a:ln w="12700" cap="flat" cmpd="sng" algn="ctr">
              <a:solidFill>
                <a:srgbClr val="FFC000"/>
              </a:solidFill>
              <a:prstDash val="solid"/>
              <a:miter lim="800000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rtlCol="0" anchor="ctr"/>
            <a:lstStyle/>
            <a:p>
              <a:pPr algn="ctr" defTabSz="914400" fontAlgn="auto">
                <a:spcBef>
                  <a:spcPts val="0"/>
                </a:spcBef>
                <a:spcAft>
                  <a:spcPts val="0"/>
                </a:spcAft>
              </a:pPr>
              <a:endParaRPr lang="es-CL" kern="0" dirty="0">
                <a:solidFill>
                  <a:sysClr val="window" lastClr="FFFFFF"/>
                </a:solidFill>
                <a:latin typeface="Calibri"/>
                <a:ea typeface="ＭＳ Ｐゴシック" charset="0"/>
                <a:cs typeface="ＭＳ Ｐゴシック" charset="0"/>
              </a:endParaRPr>
            </a:p>
          </p:txBody>
        </p:sp>
        <p:grpSp>
          <p:nvGrpSpPr>
            <p:cNvPr id="14" name="Agrupar 17">
              <a:extLst>
                <a:ext uri="{FF2B5EF4-FFF2-40B4-BE49-F238E27FC236}">
                  <a16:creationId xmlns:a16="http://schemas.microsoft.com/office/drawing/2014/main" id="{CE83BCFE-969C-4CE3-ADF7-E08F87A53B9A}"/>
                </a:ext>
              </a:extLst>
            </p:cNvPr>
            <p:cNvGrpSpPr/>
            <p:nvPr/>
          </p:nvGrpSpPr>
          <p:grpSpPr>
            <a:xfrm>
              <a:off x="0" y="6311265"/>
              <a:ext cx="9144000" cy="546735"/>
              <a:chOff x="0" y="6311265"/>
              <a:chExt cx="9144000" cy="546735"/>
            </a:xfrm>
          </p:grpSpPr>
          <p:sp>
            <p:nvSpPr>
              <p:cNvPr id="15" name="Rectángulo 14">
                <a:extLst>
                  <a:ext uri="{FF2B5EF4-FFF2-40B4-BE49-F238E27FC236}">
                    <a16:creationId xmlns:a16="http://schemas.microsoft.com/office/drawing/2014/main" id="{C8B05D01-77D5-48E9-8FB8-351364752FEB}"/>
                  </a:ext>
                </a:extLst>
              </p:cNvPr>
              <p:cNvSpPr/>
              <p:nvPr/>
            </p:nvSpPr>
            <p:spPr>
              <a:xfrm>
                <a:off x="3606883" y="6332508"/>
                <a:ext cx="1930236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1400" b="1" dirty="0">
                    <a:solidFill>
                      <a:schemeClr val="bg1"/>
                    </a:solidFill>
                    <a:latin typeface="Arial"/>
                    <a:cs typeface="Arial"/>
                  </a:rPr>
                  <a:t>P A T R I O T I S M O</a:t>
                </a:r>
              </a:p>
            </p:txBody>
          </p:sp>
          <p:sp>
            <p:nvSpPr>
              <p:cNvPr id="16" name="Rectángulo 15">
                <a:extLst>
                  <a:ext uri="{FF2B5EF4-FFF2-40B4-BE49-F238E27FC236}">
                    <a16:creationId xmlns:a16="http://schemas.microsoft.com/office/drawing/2014/main" id="{525E813C-6F1E-4E4B-91F1-1A7376946AA6}"/>
                  </a:ext>
                </a:extLst>
              </p:cNvPr>
              <p:cNvSpPr/>
              <p:nvPr/>
            </p:nvSpPr>
            <p:spPr>
              <a:xfrm>
                <a:off x="932229" y="6596390"/>
                <a:ext cx="709731" cy="2616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r>
                  <a:rPr lang="es-CL" sz="1100" dirty="0">
                    <a:solidFill>
                      <a:schemeClr val="bg1"/>
                    </a:solidFill>
                    <a:latin typeface="Arial"/>
                    <a:cs typeface="Arial"/>
                  </a:rPr>
                  <a:t>HONOR</a:t>
                </a:r>
                <a:endParaRPr lang="es-ES" sz="1100" dirty="0">
                  <a:solidFill>
                    <a:schemeClr val="bg1"/>
                  </a:solidFill>
                  <a:latin typeface="Arial"/>
                  <a:cs typeface="Arial"/>
                </a:endParaRPr>
              </a:p>
            </p:txBody>
          </p:sp>
          <p:sp>
            <p:nvSpPr>
              <p:cNvPr id="17" name="Rectángulo 16">
                <a:extLst>
                  <a:ext uri="{FF2B5EF4-FFF2-40B4-BE49-F238E27FC236}">
                    <a16:creationId xmlns:a16="http://schemas.microsoft.com/office/drawing/2014/main" id="{9DABA75E-DC98-4B79-9F0C-12E3EC457D99}"/>
                  </a:ext>
                </a:extLst>
              </p:cNvPr>
              <p:cNvSpPr/>
              <p:nvPr/>
            </p:nvSpPr>
            <p:spPr>
              <a:xfrm>
                <a:off x="2436066" y="6596390"/>
                <a:ext cx="790939" cy="2616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r>
                  <a:rPr lang="es-CL" sz="1100" dirty="0">
                    <a:solidFill>
                      <a:schemeClr val="bg1"/>
                    </a:solidFill>
                    <a:latin typeface="Arial"/>
                    <a:cs typeface="Arial"/>
                  </a:rPr>
                  <a:t>LEALTAD</a:t>
                </a:r>
                <a:endParaRPr lang="es-ES" sz="1100" dirty="0">
                  <a:solidFill>
                    <a:schemeClr val="bg1"/>
                  </a:solidFill>
                  <a:latin typeface="Arial"/>
                  <a:cs typeface="Arial"/>
                </a:endParaRPr>
              </a:p>
            </p:txBody>
          </p:sp>
          <p:sp>
            <p:nvSpPr>
              <p:cNvPr id="20" name="Rectángulo 19">
                <a:extLst>
                  <a:ext uri="{FF2B5EF4-FFF2-40B4-BE49-F238E27FC236}">
                    <a16:creationId xmlns:a16="http://schemas.microsoft.com/office/drawing/2014/main" id="{2F185DF0-1D34-4393-9BC2-2E296CDD376A}"/>
                  </a:ext>
                </a:extLst>
              </p:cNvPr>
              <p:cNvSpPr/>
              <p:nvPr/>
            </p:nvSpPr>
            <p:spPr>
              <a:xfrm>
                <a:off x="4133419" y="6596390"/>
                <a:ext cx="877163" cy="2616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r>
                  <a:rPr lang="es-CL" sz="1100" dirty="0">
                    <a:solidFill>
                      <a:schemeClr val="bg1"/>
                    </a:solidFill>
                    <a:latin typeface="Arial"/>
                    <a:cs typeface="Arial"/>
                  </a:rPr>
                  <a:t>VALENTÍA</a:t>
                </a:r>
                <a:endParaRPr lang="es-ES" sz="1100" dirty="0">
                  <a:solidFill>
                    <a:schemeClr val="bg1"/>
                  </a:solidFill>
                  <a:latin typeface="Arial"/>
                  <a:cs typeface="Arial"/>
                </a:endParaRPr>
              </a:p>
            </p:txBody>
          </p:sp>
          <p:sp>
            <p:nvSpPr>
              <p:cNvPr id="21" name="Rectángulo 20">
                <a:extLst>
                  <a:ext uri="{FF2B5EF4-FFF2-40B4-BE49-F238E27FC236}">
                    <a16:creationId xmlns:a16="http://schemas.microsoft.com/office/drawing/2014/main" id="{7A3EDF22-C19C-4420-9ACA-1D9E94A718F7}"/>
                  </a:ext>
                </a:extLst>
              </p:cNvPr>
              <p:cNvSpPr/>
              <p:nvPr/>
            </p:nvSpPr>
            <p:spPr>
              <a:xfrm>
                <a:off x="5692380" y="6596390"/>
                <a:ext cx="1054608" cy="2616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r>
                  <a:rPr lang="es-CL" sz="1100" dirty="0">
                    <a:solidFill>
                      <a:schemeClr val="bg1"/>
                    </a:solidFill>
                    <a:latin typeface="Arial"/>
                    <a:cs typeface="Arial"/>
                  </a:rPr>
                  <a:t>INTEGRIDAD</a:t>
                </a:r>
                <a:endParaRPr lang="es-ES" sz="1100" dirty="0">
                  <a:solidFill>
                    <a:schemeClr val="bg1"/>
                  </a:solidFill>
                  <a:latin typeface="Arial"/>
                  <a:cs typeface="Arial"/>
                </a:endParaRPr>
              </a:p>
            </p:txBody>
          </p:sp>
          <p:sp>
            <p:nvSpPr>
              <p:cNvPr id="22" name="Rectángulo 21">
                <a:extLst>
                  <a:ext uri="{FF2B5EF4-FFF2-40B4-BE49-F238E27FC236}">
                    <a16:creationId xmlns:a16="http://schemas.microsoft.com/office/drawing/2014/main" id="{C49BDC20-73C9-44B6-A444-6CB6F119091F}"/>
                  </a:ext>
                </a:extLst>
              </p:cNvPr>
              <p:cNvSpPr/>
              <p:nvPr/>
            </p:nvSpPr>
            <p:spPr>
              <a:xfrm>
                <a:off x="7541095" y="6596390"/>
                <a:ext cx="670676" cy="2616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r>
                  <a:rPr lang="es-CL" sz="1100" dirty="0">
                    <a:solidFill>
                      <a:schemeClr val="bg1"/>
                    </a:solidFill>
                    <a:latin typeface="Arial"/>
                    <a:cs typeface="Arial"/>
                  </a:rPr>
                  <a:t>DEBER</a:t>
                </a:r>
                <a:endParaRPr lang="es-ES" sz="1100" dirty="0">
                  <a:solidFill>
                    <a:schemeClr val="bg1"/>
                  </a:solidFill>
                  <a:latin typeface="Arial"/>
                  <a:cs typeface="Arial"/>
                </a:endParaRPr>
              </a:p>
            </p:txBody>
          </p:sp>
          <p:cxnSp>
            <p:nvCxnSpPr>
              <p:cNvPr id="23" name="Conector recto 22">
                <a:extLst>
                  <a:ext uri="{FF2B5EF4-FFF2-40B4-BE49-F238E27FC236}">
                    <a16:creationId xmlns:a16="http://schemas.microsoft.com/office/drawing/2014/main" id="{885157D7-7504-4F74-AE47-D9278C294A4A}"/>
                  </a:ext>
                </a:extLst>
              </p:cNvPr>
              <p:cNvCxnSpPr/>
              <p:nvPr/>
            </p:nvCxnSpPr>
            <p:spPr>
              <a:xfrm>
                <a:off x="0" y="6311265"/>
                <a:ext cx="9144000" cy="0"/>
              </a:xfrm>
              <a:prstGeom prst="line">
                <a:avLst/>
              </a:prstGeom>
              <a:ln>
                <a:solidFill>
                  <a:srgbClr val="FEB81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pic>
        <p:nvPicPr>
          <p:cNvPr id="19" name="Imagen 18" descr="ESCUDO ARMADA-08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788" y="81140"/>
            <a:ext cx="618641" cy="790706"/>
          </a:xfrm>
          <a:prstGeom prst="rect">
            <a:avLst/>
          </a:prstGeom>
        </p:spPr>
      </p:pic>
      <p:pic>
        <p:nvPicPr>
          <p:cNvPr id="24" name="Imagen 23" descr="ESCUDO SHOA-09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62764" y="186383"/>
            <a:ext cx="686130" cy="686130"/>
          </a:xfrm>
          <a:prstGeom prst="rect">
            <a:avLst/>
          </a:prstGeom>
        </p:spPr>
      </p:pic>
      <p:sp>
        <p:nvSpPr>
          <p:cNvPr id="25" name="Proceso alternativo 5">
            <a:extLst>
              <a:ext uri="{FF2B5EF4-FFF2-40B4-BE49-F238E27FC236}">
                <a16:creationId xmlns:a16="http://schemas.microsoft.com/office/drawing/2014/main" id="{A9B50D0E-EF3B-4F81-8D1C-45E23C4F8FF5}"/>
              </a:ext>
            </a:extLst>
          </p:cNvPr>
          <p:cNvSpPr/>
          <p:nvPr/>
        </p:nvSpPr>
        <p:spPr>
          <a:xfrm>
            <a:off x="1047730" y="562937"/>
            <a:ext cx="7048541" cy="31227"/>
          </a:xfrm>
          <a:prstGeom prst="flowChartAlternateProcess">
            <a:avLst/>
          </a:prstGeom>
          <a:solidFill>
            <a:srgbClr val="957001"/>
          </a:solidFill>
          <a:ln w="12700" cap="flat" cmpd="sng" algn="ctr">
            <a:solidFill>
              <a:srgbClr val="FFC000"/>
            </a:solidFill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lIns="68580" tIns="34290" rIns="68580" bIns="3429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7" name="8 Marcador de contenido"/>
          <p:cNvSpPr txBox="1">
            <a:spLocks/>
          </p:cNvSpPr>
          <p:nvPr/>
        </p:nvSpPr>
        <p:spPr>
          <a:xfrm>
            <a:off x="457200" y="1267064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buFont typeface="Wingdings" pitchFamily="2" charset="2"/>
              <a:buChar char="§"/>
            </a:pPr>
            <a:endParaRPr lang="es-CL" sz="2000" dirty="0">
              <a:solidFill>
                <a:schemeClr val="bg1"/>
              </a:solidFill>
              <a:latin typeface="Arial"/>
              <a:ea typeface="Avenir Roman"/>
              <a:cs typeface="Arial"/>
            </a:endParaRPr>
          </a:p>
        </p:txBody>
      </p:sp>
      <p:sp>
        <p:nvSpPr>
          <p:cNvPr id="31" name="19 Rectángulo">
            <a:extLst>
              <a:ext uri="{FF2B5EF4-FFF2-40B4-BE49-F238E27FC236}">
                <a16:creationId xmlns:a16="http://schemas.microsoft.com/office/drawing/2014/main" id="{A28FF564-BC61-4223-B11E-CE6A1824BF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0682" y="113876"/>
            <a:ext cx="7722637" cy="461665"/>
          </a:xfrm>
          <a:prstGeom prst="rect">
            <a:avLst/>
          </a:prstGeom>
          <a:noFill/>
          <a:ln w="12700">
            <a:miter lim="400000"/>
          </a:ln>
        </p:spPr>
        <p:txBody>
          <a:bodyPr wrap="square" lIns="45719" rIns="45719">
            <a:spAutoFit/>
          </a:bodyPr>
          <a:lstStyle/>
          <a:p>
            <a:pPr algn="ctr"/>
            <a:r>
              <a:rPr lang="es-ES" sz="2400" smtClean="0">
                <a:solidFill>
                  <a:srgbClr val="FFFF00"/>
                </a:solidFill>
                <a:latin typeface="Arial"/>
                <a:ea typeface="Avenir Roman"/>
                <a:cs typeface="Arial"/>
              </a:rPr>
              <a:t>Our objectives</a:t>
            </a:r>
            <a:endParaRPr lang="es-ES" sz="2400" dirty="0">
              <a:solidFill>
                <a:srgbClr val="FFFF00"/>
              </a:solidFill>
              <a:latin typeface="Arial"/>
              <a:ea typeface="Avenir Roman"/>
              <a:cs typeface="Arial"/>
            </a:endParaRPr>
          </a:p>
        </p:txBody>
      </p:sp>
      <p:sp>
        <p:nvSpPr>
          <p:cNvPr id="33" name="8 CuadroTexto"/>
          <p:cNvSpPr txBox="1">
            <a:spLocks noChangeArrowheads="1"/>
          </p:cNvSpPr>
          <p:nvPr/>
        </p:nvSpPr>
        <p:spPr bwMode="auto">
          <a:xfrm>
            <a:off x="152556" y="759562"/>
            <a:ext cx="8991443" cy="56323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2857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marL="0" indent="0" algn="just" eaLnBrk="1" hangingPunct="1"/>
            <a:r>
              <a:rPr lang="es-CL" altLang="es-CL" i="1" smtClean="0">
                <a:solidFill>
                  <a:srgbClr val="FFFF00"/>
                </a:solidFill>
                <a:latin typeface="Arial" charset="0"/>
              </a:rPr>
              <a:t>Advancing together</a:t>
            </a:r>
            <a:endParaRPr lang="es-CL" altLang="es-CL" i="1" dirty="0">
              <a:solidFill>
                <a:srgbClr val="FFFF00"/>
              </a:solidFill>
              <a:latin typeface="Arial" charset="0"/>
            </a:endParaRPr>
          </a:p>
          <a:p>
            <a:pPr algn="just" eaLnBrk="1" hangingPunct="1">
              <a:buFontTx/>
              <a:buChar char="•"/>
            </a:pPr>
            <a:endParaRPr lang="es-CL" altLang="es-CL" sz="1600" dirty="0">
              <a:solidFill>
                <a:schemeClr val="bg1"/>
              </a:solidFill>
              <a:latin typeface="Arial" charset="0"/>
            </a:endParaRPr>
          </a:p>
          <a:p>
            <a:pPr algn="just" eaLnBrk="1" hangingPunct="1">
              <a:buFont typeface="Arial" panose="020B0604020202020204" pitchFamily="34" charset="0"/>
              <a:buChar char="•"/>
            </a:pPr>
            <a:r>
              <a:rPr lang="es-CL" altLang="es-CL" sz="1600" smtClean="0">
                <a:solidFill>
                  <a:schemeClr val="bg1"/>
                </a:solidFill>
                <a:latin typeface="Arial" charset="0"/>
              </a:rPr>
              <a:t>Present data sharing strategies and recomendations currently used by Chile and other countries with VLIZ and PTWC.</a:t>
            </a:r>
          </a:p>
          <a:p>
            <a:pPr algn="just" eaLnBrk="1" hangingPunct="1">
              <a:buFontTx/>
              <a:buChar char="•"/>
            </a:pPr>
            <a:endParaRPr lang="es-CL" altLang="es-CL" sz="1600" b="1" dirty="0">
              <a:solidFill>
                <a:srgbClr val="FFFF00"/>
              </a:solidFill>
              <a:latin typeface="Arial" charset="0"/>
            </a:endParaRPr>
          </a:p>
          <a:p>
            <a:pPr algn="just" eaLnBrk="1" hangingPunct="1">
              <a:buFontTx/>
              <a:buChar char="•"/>
            </a:pPr>
            <a:r>
              <a:rPr lang="es-CL" altLang="es-CL" sz="1600" smtClean="0">
                <a:solidFill>
                  <a:schemeClr val="bg1"/>
                </a:solidFill>
                <a:latin typeface="Arial" charset="0"/>
              </a:rPr>
              <a:t>Present each country’s current operational state of sea level station network and Data transfer protocols.</a:t>
            </a:r>
          </a:p>
          <a:p>
            <a:pPr algn="just" eaLnBrk="1" hangingPunct="1">
              <a:buFontTx/>
              <a:buChar char="•"/>
            </a:pPr>
            <a:endParaRPr lang="es-CL" altLang="es-CL" sz="1600">
              <a:solidFill>
                <a:schemeClr val="bg1"/>
              </a:solidFill>
              <a:latin typeface="Arial" charset="0"/>
            </a:endParaRPr>
          </a:p>
          <a:p>
            <a:pPr algn="just" eaLnBrk="1" hangingPunct="1">
              <a:buFontTx/>
              <a:buChar char="•"/>
            </a:pPr>
            <a:r>
              <a:rPr lang="es-CL" altLang="es-CL" sz="1600" smtClean="0">
                <a:solidFill>
                  <a:schemeClr val="bg1"/>
                </a:solidFill>
                <a:latin typeface="Arial" charset="0"/>
              </a:rPr>
              <a:t>Identify the best practices to optimize Data Transfer strategies to achieve a more robust sea level station network.</a:t>
            </a:r>
          </a:p>
          <a:p>
            <a:pPr algn="just" eaLnBrk="1" hangingPunct="1">
              <a:buFontTx/>
              <a:buChar char="•"/>
            </a:pPr>
            <a:endParaRPr lang="es-CL" altLang="es-CL" sz="1600">
              <a:solidFill>
                <a:schemeClr val="bg1"/>
              </a:solidFill>
              <a:latin typeface="Arial" charset="0"/>
            </a:endParaRPr>
          </a:p>
          <a:p>
            <a:pPr algn="just" eaLnBrk="1" hangingPunct="1">
              <a:buFontTx/>
              <a:buChar char="•"/>
            </a:pPr>
            <a:r>
              <a:rPr lang="es-CL" altLang="es-CL" sz="1600" smtClean="0">
                <a:solidFill>
                  <a:schemeClr val="bg1"/>
                </a:solidFill>
                <a:latin typeface="Arial" charset="0"/>
              </a:rPr>
              <a:t>Identify the best strategies to share sea level stations with IOC sea level data Facility, according to each country’s operational capabilities.</a:t>
            </a:r>
          </a:p>
          <a:p>
            <a:pPr algn="just" eaLnBrk="1" hangingPunct="1">
              <a:buFontTx/>
              <a:buChar char="•"/>
            </a:pPr>
            <a:endParaRPr lang="es-CL" altLang="es-CL" sz="1600">
              <a:solidFill>
                <a:schemeClr val="bg1"/>
              </a:solidFill>
              <a:latin typeface="Arial" charset="0"/>
            </a:endParaRPr>
          </a:p>
          <a:p>
            <a:pPr algn="just" eaLnBrk="1" hangingPunct="1">
              <a:buFontTx/>
              <a:buChar char="•"/>
            </a:pPr>
            <a:r>
              <a:rPr lang="es-CL" altLang="es-CL" sz="1600" smtClean="0">
                <a:solidFill>
                  <a:schemeClr val="bg1"/>
                </a:solidFill>
                <a:latin typeface="Arial" charset="0"/>
              </a:rPr>
              <a:t>Understand the importance of sharing data for enhancing and strengthening Pacific Tsunami Warning System (PTWS) and Pacific Tsunami Warning Center (PTWC) operational capabilities.</a:t>
            </a:r>
          </a:p>
          <a:p>
            <a:pPr algn="just" eaLnBrk="1" hangingPunct="1">
              <a:buFontTx/>
              <a:buChar char="•"/>
            </a:pPr>
            <a:endParaRPr lang="es-CL" altLang="es-CL" sz="1600">
              <a:solidFill>
                <a:schemeClr val="bg1"/>
              </a:solidFill>
              <a:latin typeface="Arial" charset="0"/>
            </a:endParaRPr>
          </a:p>
          <a:p>
            <a:pPr algn="just" eaLnBrk="1" hangingPunct="1">
              <a:buFontTx/>
              <a:buChar char="•"/>
            </a:pPr>
            <a:r>
              <a:rPr lang="es-CL" altLang="es-CL" sz="1600" smtClean="0">
                <a:solidFill>
                  <a:schemeClr val="bg1"/>
                </a:solidFill>
                <a:latin typeface="Arial" charset="0"/>
              </a:rPr>
              <a:t>Getting to know each other and </a:t>
            </a:r>
            <a:r>
              <a:rPr lang="es-CL" altLang="es-CL" sz="1600" b="1" i="1" smtClean="0">
                <a:solidFill>
                  <a:srgbClr val="00B0F0"/>
                </a:solidFill>
                <a:latin typeface="Arial" charset="0"/>
              </a:rPr>
              <a:t>advance together!</a:t>
            </a:r>
          </a:p>
          <a:p>
            <a:pPr algn="just" eaLnBrk="1" hangingPunct="1">
              <a:buFontTx/>
              <a:buChar char="•"/>
            </a:pPr>
            <a:endParaRPr lang="es-CL" altLang="es-CL" sz="1600">
              <a:solidFill>
                <a:schemeClr val="bg1"/>
              </a:solidFill>
              <a:latin typeface="Arial" charset="0"/>
            </a:endParaRPr>
          </a:p>
          <a:p>
            <a:pPr algn="just" eaLnBrk="1" hangingPunct="1">
              <a:buFontTx/>
              <a:buChar char="•"/>
            </a:pPr>
            <a:endParaRPr lang="es-CL" altLang="es-CL" sz="1600" dirty="0">
              <a:solidFill>
                <a:schemeClr val="bg1"/>
              </a:solidFill>
              <a:latin typeface="Arial" charset="0"/>
            </a:endParaRPr>
          </a:p>
          <a:p>
            <a:pPr algn="just" eaLnBrk="1" hangingPunct="1">
              <a:buFontTx/>
              <a:buChar char="•"/>
            </a:pPr>
            <a:endParaRPr lang="es-CL" altLang="es-CL" sz="1600" dirty="0">
              <a:solidFill>
                <a:schemeClr val="bg1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99734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Tema de Offic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Tema de Office">
      <a:majorFont>
        <a:latin typeface="Helvetica"/>
        <a:ea typeface="Helvetica"/>
        <a:cs typeface="Helvetica"/>
      </a:majorFont>
      <a:minorFont>
        <a:latin typeface="Calibri"/>
        <a:ea typeface="Calibri"/>
        <a:cs typeface="Calibri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blurRad="38100" dist="230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Tema de Office">
  <a:themeElements>
    <a:clrScheme name="Tema de Offic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Tema de Office">
      <a:majorFont>
        <a:latin typeface="Helvetica"/>
        <a:ea typeface="Helvetica"/>
        <a:cs typeface="Helvetica"/>
      </a:majorFont>
      <a:minorFont>
        <a:latin typeface="Calibri"/>
        <a:ea typeface="Calibri"/>
        <a:cs typeface="Calibri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blurRad="38100" dist="230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13589</TotalTime>
  <Words>395</Words>
  <Application>Microsoft Office PowerPoint</Application>
  <PresentationFormat>Presentación en pantalla (4:3)</PresentationFormat>
  <Paragraphs>64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12" baseType="lpstr">
      <vt:lpstr>ＭＳ Ｐゴシック</vt:lpstr>
      <vt:lpstr>Arial</vt:lpstr>
      <vt:lpstr>Avenir Roman</vt:lpstr>
      <vt:lpstr>Calibri</vt:lpstr>
      <vt:lpstr>Century</vt:lpstr>
      <vt:lpstr>Wingdings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Relaciones Públicas SHOA</dc:creator>
  <cp:lastModifiedBy>standalone</cp:lastModifiedBy>
  <cp:revision>629</cp:revision>
  <cp:lastPrinted>2022-03-31T21:11:50Z</cp:lastPrinted>
  <dcterms:modified xsi:type="dcterms:W3CDTF">2022-09-26T19:27:55Z</dcterms:modified>
</cp:coreProperties>
</file>