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8" r:id="rId2"/>
    <p:sldId id="267" r:id="rId3"/>
    <p:sldId id="305" r:id="rId4"/>
    <p:sldId id="310" r:id="rId5"/>
    <p:sldId id="311" r:id="rId6"/>
    <p:sldId id="318" r:id="rId7"/>
    <p:sldId id="339" r:id="rId8"/>
    <p:sldId id="319" r:id="rId9"/>
    <p:sldId id="320" r:id="rId10"/>
    <p:sldId id="322" r:id="rId11"/>
    <p:sldId id="340" r:id="rId12"/>
    <p:sldId id="323" r:id="rId13"/>
    <p:sldId id="307" r:id="rId14"/>
    <p:sldId id="333" r:id="rId15"/>
    <p:sldId id="308" r:id="rId16"/>
    <p:sldId id="334" r:id="rId17"/>
    <p:sldId id="321" r:id="rId18"/>
    <p:sldId id="335" r:id="rId19"/>
    <p:sldId id="317" r:id="rId20"/>
    <p:sldId id="304" r:id="rId21"/>
    <p:sldId id="328" r:id="rId22"/>
    <p:sldId id="331" r:id="rId23"/>
    <p:sldId id="330" r:id="rId24"/>
    <p:sldId id="329" r:id="rId25"/>
    <p:sldId id="277" r:id="rId26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0000"/>
    <a:srgbClr val="15A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792" autoAdjust="0"/>
  </p:normalViewPr>
  <p:slideViewPr>
    <p:cSldViewPr>
      <p:cViewPr>
        <p:scale>
          <a:sx n="70" d="100"/>
          <a:sy n="70" d="100"/>
        </p:scale>
        <p:origin x="1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0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D43625-6E76-E235-FCA0-6C202319B0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106899D-1097-E254-4138-B0BB601442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10B6F40-DC7F-CBEF-5C75-12DCD83940F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417FED9-EBC2-388B-5CF3-199A5456F5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E9DD18AB-4573-4AE4-8095-6E4C9EFD547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4:43:5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8:56:48.4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0,'0'2,"0"-1,1 0,-1 1,0-1,1 0,0 0,-1 1,1-1,0 0,-1 0,1 0,0 0,0 0,0 0,0 0,0 0,0 0,0-1,0 1,2 0,28 15,-22-12,25 11,1-2,0-2,0-1,1-2,0-1,41 1,228-7,-148-5,-51 6,-46 1,0-3,77-11,-102 3,-9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05:34:37.5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1,'589'0,"-558"0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8:56:49.5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0,'5'6,"15"9,16 1,7-2,3-3,-1-3,5-4,0-2,-4-1,4-1,-2-1,-8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6:26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1665 24575,'4'-3'0,"0"0"0,1 0 0,-1 0 0,0 0 0,1 1 0,-1 0 0,1 0 0,0 0 0,7-1 0,51-8 0,-28 6 0,-20 3 0,0-2 0,-1 0 0,1 0 0,-1-1 0,0-1 0,15-9 0,-22 11 0,-1-1 0,-1 1 0,1-1 0,-1 0 0,1-1 0,-1 1 0,-1-1 0,1 0 0,-1 0 0,0-1 0,0 1 0,-1-1 0,0 0 0,0 0 0,2-9 0,1-7 0,-1 0 0,-1-1 0,-1 0 0,0-30 0,-6-103 0,0 62 0,1-698 0,3 784 0,-1 0 0,0 0 0,-1 0 0,0 0 0,-1 1 0,1-1 0,-1 0 0,-1 1 0,0-1 0,0 1 0,-1 0 0,1 0 0,-2 0 0,1 1 0,-1-1 0,0 1 0,0 0 0,-1 1 0,0 0 0,0-1 0,-1 2 0,-6-6 0,-86-59-1365,48 37-5461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6:28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24575,'0'5'0,"-1"1"0,0-1 0,0 0 0,-1 1 0,1-1 0,-4 7 0,-4 17 0,-7 72 0,15-91 0,0 1 0,1-1 0,0 1 0,1-1 0,0 0 0,1 1 0,4 15 0,-5-24 0,-1 0 0,1 0 0,0 0 0,0 0 0,1-1 0,-1 1 0,0 0 0,1-1 0,-1 1 0,0-1 0,1 1 0,0-1 0,-1 0 0,1 0 0,0 0 0,0 0 0,3 2 0,38 7 0,-38-10 0,-1 0 0,0 1 0,1-1 0,-1 1 0,1 0 0,-1 1 0,0-1 0,0 1 0,0 0 0,0 0 0,0 0 0,0 1 0,5 4 0,-7-5 0,0 0 0,0 0 0,-1 1 0,1-1 0,-1 0 0,1 1 0,-1-1 0,0 1 0,0-1 0,0 1 0,-1 0 0,1 0 0,0-1 0,-1 1 0,0 0 0,1 0 0,-1 0 0,0-1 0,-1 5 0,0-2 0,0-1 0,-1 1 0,1-1 0,-1 0 0,0 1 0,0-1 0,0 0 0,-1 0 0,1-1 0,-6 7 0,-2 1 0,-1-1 0,1-1 0,-1 0 0,-1 0 0,0-1 0,-17 8 0,14-8-124,-1-1 0,1-1 0,-1 0 0,-1-1 0,1-1 0,-1-1-1,1 0 1,-1-2 0,0 0 0,-31-2 0,10-7-6702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6:29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24575,'6'-6'0,"8"-2"0,8 0 0,6 2 0,-2 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6:5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24575,'0'-6'0,"6"-3"0,8 1 0,7 2 0,13 1 0,6 2 0,-3 1-8191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6:5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24575,'6'0'0,"14"0"0,10 0 0,6 0 0,3 0 0,0 0 0,0 0 0,0 0 0,-8 0-8191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8:57:10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65,'0'6,"6"2,8 0,7-2,13-2,7-1,1-1,7-2,0 0,-1 0,-4 0,3-1,0 1,-9-6,-10-9,-10-8,-14-6,-8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8:57:12.6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9 143,'-6'-6,"4"-2,9 0,8 2,9 1,11 2,7 2,1 0,12-5,3-9,-3-1,2 1,-3-2,-5 2,1 2,-7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8:5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519 303 24575,'0'-15'0,"-1"1"0,-1 0 0,-1 1 0,0-1 0,0 0 0,-2 1 0,1 0 0,-14-25 0,14 30 0,0 1 0,-1-1 0,0 1 0,0 0 0,-1 0 0,1 0 0,-2 1 0,1 0 0,-1 0 0,0 1 0,0-1 0,0 2 0,-1-1 0,0 1 0,-10-4 0,-32-10 0,25 8 0,-1 2 0,-33-7 0,53 14 0,0 0 0,0 0 0,-1 1 0,1 0 0,0 1 0,0-1 0,0 1 0,-1 0 0,1 1 0,0-1 0,1 1 0,-1 0 0,0 1 0,0 0 0,1 0 0,0 0 0,-1 0 0,-7 7 0,5-2 0,1 0 0,-1 0 0,2 1 0,-1 0 0,1 0 0,0 0 0,1 1 0,0 0 0,-6 18 0,6-11 0,0-1 0,2 1 0,0 0 0,0 0 0,2 0 0,0 0 0,1 1 0,1-1 0,0 0 0,1 0 0,1 0 0,1 0 0,0-1 0,1 1 0,1-1 0,1 0 0,0-1 0,18 28 0,-9-17 0,-4-5 0,2-1 0,0 0 0,1-1 0,31 29 0,-40-43 0,1-1 0,-1 0 0,1 0 0,1 0 0,-1-1 0,0 0 0,1-1 0,0 0 0,-1 0 0,1 0 0,9 0 0,13 0 0,48-3 0,-53 0 0,-6 0 0,0-1 0,-1 0 0,1-2 0,0 0 0,-1-1 0,0-1 0,0-1 0,0 0 0,19-12 0,-30 14 0,-1 1 0,1-1 0,-1 0 0,0 0 0,0-1 0,0 1 0,-1-2 0,0 1 0,0 0 0,6-12 0,-9 12 0,1 1 0,-1-1 0,-1 1 0,1-1 0,-1 0 0,0 0 0,0 0 0,-1 0 0,1 0 0,-1 0 0,-1 0 0,1 0 0,-1 0 0,0 0 0,-4-10 0,1 4 38,0 0 0,-1 0 0,-1 1-1,0-1 1,-1 1 0,0 1 0,-1-1-1,-10-11 1,-9-5-751,-43-34 0,63 54 434,-18-13-6547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4:43:57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24575,'0'-1'-8191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8:54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28 24575,'0'-1'0,"0"0"0,-1 0 0,1 0 0,0 1 0,-1-1 0,1 0 0,-1 0 0,1 0 0,-1 1 0,1-1 0,-1 0 0,1 1 0,-1-1 0,0 0 0,1 1 0,-1-1 0,0 1 0,0-1 0,1 1 0,-1-1 0,0 1 0,0 0 0,0-1 0,0 1 0,1 0 0,-1-1 0,-2 1 0,-29-5 0,26 4 0,-8-1 0,0 1 0,0 0 0,0 0 0,0 2 0,-23 3 0,34-4 0,1 1 0,-1-1 0,1 1 0,-1 0 0,1 0 0,-1 0 0,1 0 0,0 0 0,0 1 0,-1-1 0,1 1 0,0-1 0,0 1 0,1 0 0,-1 0 0,0 0 0,1 0 0,-1 0 0,1 0 0,-1 0 0,1 1 0,0-1 0,0 0 0,0 1 0,0-1 0,1 1 0,-1-1 0,0 1 0,1-1 0,0 1 0,0-1 0,0 1 0,0 0 0,0-1 0,0 1 0,1-1 0,-1 1 0,2 3 0,0 2 0,0 0 0,1 0 0,0 0 0,0 0 0,1 0 0,0-1 0,5 9 0,40 46 0,-27-36 0,36 36 0,-7-10 0,-47-47 0,-1 0 0,1 0 0,-1 0 0,0 0 0,0 0 0,-1 1 0,0-1 0,0 1 0,0 0 0,0 0 0,0 9 0,-1-12 0,-1 0 0,0 0 0,0-1 0,0 1 0,-1 0 0,1-1 0,0 1 0,-1 0 0,0-1 0,0 1 0,0-1 0,0 1 0,0-1 0,0 1 0,-1-1 0,1 0 0,-1 0 0,0 0 0,1 0 0,-1 0 0,0 0 0,0 0 0,0 0 0,0-1 0,-1 1 0,1-1 0,-4 2 0,-32 12 0,0-2 0,0-2 0,-1-1 0,-74 8 0,1-9-1365,66-7-5461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8:5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2 543 24575,'-2'-79'0,"3"-78"0,0 134 0,2 1 0,0-1 0,2 1 0,12-38 0,-13 53 0,-1-1 0,2 1 0,-1 0 0,1 0 0,0 0 0,7-7 0,18-24 0,-26 31 0,0 1 0,1 0 0,0 0 0,0 0 0,0 1 0,9-8 0,-13 12 0,1-1 0,-1 1 0,1 0 0,0 0 0,-1 0 0,1 0 0,0 1 0,0-1 0,-1 0 0,1 1 0,0-1 0,0 1 0,0-1 0,0 1 0,0 0 0,-1 0 0,1 0 0,0 0 0,0 0 0,0 0 0,0 1 0,0-1 0,0 1 0,0-1 0,-1 1 0,1 0 0,0-1 0,0 1 0,-1 0 0,1 0 0,1 2 0,1 1 0,0-1 0,-1 1 0,0 0 0,0 0 0,0 0 0,-1 1 0,1-1 0,2 9 0,13 42 0,-3 6-341,-4 1 0,-2 0-1,1 100 1,-10-140-6485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8:56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24575,'0'-5'0,"5"-2"0,6 1 0,6 1 0,6-4 0,8 0 0,3 2 0,2-3 0,3 0 0,1 2 0,-2 2 0,-8 3-8191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8:58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2 495 24575,'-1'-119'0,"3"-136"0,-2 246 0,0 1 0,1-1 0,0 1 0,1-1 0,0 1 0,0 0 0,1 0 0,0 0 0,0 0 0,8-12 0,-11 19 0,0 1 0,0 0 0,1-1 0,-1 1 0,0 0 0,0-1 0,0 1 0,1 0 0,-1-1 0,0 1 0,1 0 0,-1-1 0,0 1 0,0 0 0,1 0 0,-1 0 0,0-1 0,1 1 0,-1 0 0,1 0 0,-1 0 0,0 0 0,1-1 0,-1 1 0,0 0 0,1 0 0,-1 0 0,1 0 0,-1 0 0,1 0 0,-1 0 0,0 0 0,1 0 0,-1 0 0,0 1 0,1-1 0,-1 0 0,1 0 0,-1 0 0,0 0 0,1 1 0,-1-1 0,11 19 0,-4 3 0,6 30 0,-11-39 0,1 0 0,0 0 0,1-1 0,0 1 0,1-1 0,0 0 0,1-1 0,13 20 0,-19-30 0,1 1 0,0-1 0,0 0 0,0 1 0,1-1 0,-1 0 0,0 0 0,0 0 0,1 0 0,-1 0 0,0 0 0,1 0 0,-1 0 0,1-1 0,-1 1 0,1 0 0,0-1 0,-1 1 0,1-1 0,-1 0 0,1 0 0,0 1 0,-1-1 0,1 0 0,0 0 0,0 0 0,-1-1 0,1 1 0,-1 0 0,1-1 0,0 1 0,-1-1 0,1 1 0,-1-1 0,1 0 0,-1 0 0,1 0 0,-1 0 0,0 0 0,1 0 0,-1 0 0,0 0 0,1-2 0,5-4 0,-1-1 0,0 1 0,-1-1 0,0-1 0,0 1 0,4-11 0,11-43 0,-17 52 0,-1-1 0,1 1 0,1 0 0,0 0 0,1 1 0,-1-1 0,2 1 0,7-11 0,-12 19 0,-1 0 0,1 0 0,0 0 0,0 0 0,0 1 0,0-1 0,0 0 0,0 0 0,0 0 0,0 1 0,0-1 0,0 1 0,0-1 0,0 1 0,1-1 0,-1 1 0,0-1 0,0 1 0,3 0 0,-4 0 0,1 0 0,0 1 0,0-1 0,0 0 0,-1 1 0,1-1 0,0 1 0,-1-1 0,1 1 0,0-1 0,-1 1 0,1 0 0,-1-1 0,1 1 0,-1 0 0,1-1 0,-1 1 0,1 0 0,-1 0 0,0-1 0,1 3 0,2 5 0,-1 1 0,0 0 0,-1 0 0,1 11 0,-2-18 0,4 202 0,-4-48 0,4-114-1365,2-6-5461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9:0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68 24575,'0'23'0,"-9"44"0,1-3 0,-5 228 0,12-427 0,4-115 0,-3 244 0,1 0 0,0-1 0,0 1 0,0 0 0,1 0 0,0 1 0,0-1 0,0 0 0,1 0 0,0 1 0,0 0 0,4-7 0,-3 8 0,-1 0 0,1 1 0,0-1 0,0 1 0,0 0 0,0 0 0,1 1 0,-1-1 0,1 1 0,0 0 0,0 0 0,-1 0 0,1 1 0,0-1 0,7 0 0,16-1 0,1 2 0,-1 0 0,1 2 0,36 5 0,-59-5 0,1 1 0,-1-1 0,0 1 0,0 0 0,1 0 0,-1 1 0,-1 0 0,1 0 0,0 0 0,-1 1 0,1-1 0,-1 1 0,7 8 0,-9-9 0,-1-1 0,0 1 0,0 0 0,0 0 0,0 0 0,0 0 0,-1 1 0,1-1 0,-1 0 0,0 1 0,0-1 0,0 1 0,0-1 0,-1 1 0,0-1 0,1 1 0,-1-1 0,-1 1 0,1 0 0,0-1 0,-1 1 0,0-1 0,0 1 0,0-1 0,0 0 0,-2 4 0,-1 3 27,-1-1-1,-1 0 0,1-1 0,-1 1 1,-1-1-1,0 0 0,0-1 0,0 0 1,-1 0-1,0 0 0,0-1 0,-12 6 1,7-4-241,-2-1 1,1-1 0,-1 0-1,0-1 1,0-1 0,0 0-1,-20 2 1,3-3-6613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9:01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9:08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24575,'0'5'0,"0"6"0,0 11 0,0 7 0,0 3 0,0-4-8191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9:43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00:53.2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01:5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2043 2144 24575,'-1'0'0,"0"-1"0,1 1 0,-1 0 0,1-1 0,-1 1 0,0-1 0,1 1 0,-1 0 0,1-1 0,-1 1 0,1-1 0,-1 0 0,1 1 0,0-1 0,-1 1 0,1-1 0,0 0 0,-1 1 0,1-1 0,0 0 0,0 1 0,-1-1 0,1-1 0,-5-20 0,4 18 0,-6-48 0,2 0 0,4-99 0,2 82 0,4-14 0,20-117 0,3-53 0,-25 211 0,1 1 0,3 1 0,0-1 0,27-75 0,-25 86 0,-1-1 0,-2 0 0,-1-1 0,1-38 0,-7-129 0,-1 82 0,3 64 0,1 32 0,-2 0 0,0 0 0,-1 0 0,-7-38 0,6 55 0,0-1 0,0 0 0,0 0 0,0 1 0,-1 0 0,0-1 0,0 1 0,0 0 0,0 0 0,-1 1 0,0-1 0,1 1 0,-1-1 0,0 1 0,-6-3 0,-7-3 0,0 0 0,-33-11 0,19 9 0,-218-81 0,205 79 0,-1 2 0,-1 1 0,-82-5 0,-200 15 0,138 2 0,180-1 0,1 0 0,-1 0 0,1 1 0,-1 0 0,1 0 0,-1 1 0,-8 5 0,-62 32 0,54-25 0,-3 2 0,1 1 0,1 1 0,1 2 0,1 0 0,-38 42 0,11-2 0,-51 80 0,80-111 0,-1-1 0,-1-2 0,-31 27 0,24-24 0,12-8 0,2 0 0,0 1 0,-21 38 0,-49 91 0,77-130-76,1 1 0,1 0-1,1 0 1,-6 32 0,8-28-908,-1-2-5842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4:45:25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3419 2835 24575,'-5'0'0,"-1"1"0,1 0 0,0 1 0,0-1 0,-1 1 0,1 0 0,0 0 0,-6 4 0,-9 4 0,-189 86 0,108-48 0,3-11 0,71-29 0,1 1 0,0 2 0,-29 16 0,-181 128 0,106-68 0,36-22 0,54-35 0,-1-2 0,-2-1 0,-58 25 0,57-33 0,9-3 0,0-2 0,-61 15 0,4-7 0,38-9 0,-103 13 0,152-26 0,-47 3 0,0 2 0,1 2 0,-92 26 0,113-24 0,0-2 0,0 0 0,-1-2 0,1-1 0,-56-1 0,75-3 0,-1 0 0,1 1 0,0 0 0,-1 1 0,1 1 0,0-1 0,0 2 0,0 0 0,1 0 0,-1 1 0,1 0 0,0 0 0,-9 8 0,-15 8 0,-69 31 0,-7 4 0,23-12 0,65-34 0,0 0 0,1 1 0,-37 28 0,-179 170 0,196-173 0,27-25 0,1 2 0,0-1 0,-23 29 0,30-32 0,-13 18 0,-16 30 0,30-47 0,0 0 0,1 0 0,0 1 0,1 0 0,0 0 0,-3 20 0,2 44 0,6 87 0,1-44 0,-3-110 0,0 8 0,1 1 0,3 19 0,-3-30 0,0 0 0,1 0 0,0 0 0,0 0 0,0-1 0,1 1 0,0-1 0,0 0 0,7 9 0,18 18 0,1-2 0,1 0 0,1-2 0,2-1 0,1-2 0,1-2 0,1 0 0,61 27 0,240 91 0,417 116 0,-240-116 0,-411-116 0,2-4 0,129 9 0,213-16 0,-276-2 0,-37-1 0,317-9 0,-233-3 0,-206 1 0,0 0 0,0-1 0,0 0 0,0-1 0,0-1 0,0 0 0,-1 0 0,1-1 0,-1 0 0,0-1 0,0-1 0,0 0 0,-1 0 0,13-11 0,149-121 0,-21 15 0,-132 110 0,26-14 0,-31 20 0,-1-1 0,0 0 0,-1-1 0,0 0 0,15-16 0,-16 13 0,-2 0 0,1-1 0,-2 0 0,0-1 0,7-15 0,26-76 0,-7 14 0,-6 25 0,24-88 0,-18 52 0,52-109 0,-82 201 0,61-122 0,10-25 0,20-62 0,-48 112 0,-1 3 0,74-180 0,-94 218 0,37-67 0,-53 115 0,1 1 0,1 0 0,1 1 0,0 0 0,1 1 0,1 0 0,0 1 0,28-19 0,-5 8 0,1 2 0,77-33 0,-51 32 0,1 3 0,78-14 0,-11 3 0,234-49 0,-294 67 0,-34 5 0,0-2 0,0-2 0,62-30 0,100-66 0,-183 99 0,220-151 0,-115 76 0,-9 8 0,-78 50 0,-1-1 0,47-51 0,-12 5 0,-18 19 0,68-91 0,-109 131 0,0-2 0,0 1 0,-2-1 0,0-1 0,-1 0 0,9-27 0,-5 4 0,3 0 0,31-64 0,8-14 0,25-61 0,-24 59 0,-43 88 0,-2 0 0,10-52 0,6-19 0,-15 62 0,-1 0 0,7-74 0,-11-90 0,-6 197 0,-7-143 0,4 126 0,-1 0 0,-1 0 0,-14-43 0,10 46 0,0 0 0,-2 1 0,0 0 0,-1 0 0,-20-24 0,20 31 0,0 2 0,-1-1 0,0 2 0,-1 0 0,0 0 0,-1 2 0,-30-17 0,-1 3 0,-2 2 0,-70-21 0,83 33 0,1 1 0,-2 2 0,1 2 0,-54-1 0,-323 7 0,113 1 0,244 0 0,0 1 0,-1 4 0,2 1 0,0 3 0,-56 19 0,13 5 0,1 3 0,-160 91 0,199-98 0,1 3 0,-90 71 0,110-72 0,1 0 0,-59 78 0,-249 271 0,248-284 0,60-64 0,-2 0 0,-2-3 0,-1-1 0,-1-2 0,-1-2 0,-51 23 0,-24 3 0,-142 42 0,189-67 0,-79 42 0,111-51 0,-38 15 0,43-20 0,-30 17 0,52-23 0,-1 0 0,2 0 0,-1 1 0,1 1 0,0 0 0,-11 13 0,15-15 0,-152 167 0,152-168 0,-1 0 0,1 0 0,1 0 0,-1 1 0,1 0 0,0 0 0,1 1 0,0 0 0,0-1 0,0 1 0,1 0 0,0 1 0,1-1 0,0 0 0,0 1 0,1-1 0,0 1 0,0 15 0,1-2 0,-1 0 0,0-1 0,-9 39 0,7-49 0,0 0 0,0 0 0,-1-1 0,-1 0 0,0 0 0,0 0 0,-1 0 0,0-1 0,-10 11 0,-15 14 0,10-12 0,1 1 0,-22 35 0,-24 57 342,59-99-627,0 1 1,1-1-1,1 1 1,1 0-1,-4 26 1,5-13-6542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02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24575,'-3'2'0,"1"1"0,0 0 0,0 0 0,0 0 0,1 0 0,-1 1 0,1-1 0,-1 0 0,1 1 0,0-1 0,-1 7 0,-3 44 0,4-36 0,-3 26 0,2 1 0,6 65 0,-3-106 0,-1 0 0,1 0 0,0 0 0,0-1 0,0 1 0,1 0 0,0-1 0,-1 1 0,1-1 0,0 1 0,4 4 0,-5-7 0,0 0 0,1 0 0,-1 0 0,0 0 0,0 0 0,0-1 0,1 1 0,-1 0 0,0-1 0,1 1 0,-1-1 0,1 1 0,-1-1 0,1 1 0,-1-1 0,0 0 0,1 0 0,-1 0 0,1 0 0,-1 0 0,1 0 0,-1 0 0,1 0 0,-1-1 0,1 1 0,-1-1 0,1 1 0,-1-1 0,0 1 0,1-1 0,-1 0 0,2-1 0,24-16 0,27-24 0,-2 1 0,1 0 0,-25 19 0,58-35 0,-78 52 22,15-7-484,-1 0-1,33-27 1,-31 17-6364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02:35.8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860 134,'-10'-5,"-7"-1,-12 0,-9-9,-4-2,-10 3,1 3,-7 3,2 4,5 2,3 1,3 2,6-6,3-1,4 1,3 0,0 2,2 1,-6 1,-1 0,0 1,6 5,7 7,8 16,6 8,9 12,13 8,10-1,15 10,6-2,-1-6,2-8,-7-8,-5-6,5 1,2-5,-3-9,3-8,-1-6,-3-4,1-3,0-2,-2-1,-3 1,-7-5,-7-7,-9-5,-4-14,-5-7,-2-7,-1 1,-1 2,0 4,1-1,0 1,1 3,-5 2,-12-3,-2 0,-3 2,2-3,0 5,-2 3,8 7,6 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02:38.70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31 1,'-5'0,"-2"4,1 7,1 7,1 9,2 6,1 1,0 5,1 1,0 3,1 4,-1 8,0 15,10 19,8 15,11 8,0-5,0-6,5 5,2-3,-6 2,-3 2,-1 7,9 18,5 16,4 17,14 24,2-1,1 1,-5-11,2-3,-4 4,-5-15,-13-16,9 2,-5-21,-3-12,-4-7,-2 2,-7-3,2-1,3-9,-5-7,-1-9,-5-10,-5-6,-4-6,-5-3,-2-7,7 7,3 4,9 20,1 7,-4 1,1-3,-4-8,-3-3,-5-4,2-5,-1-4,-2-7,-2 0,4 1,9 5,3-3,2-6,3-8,1-7,2 1,0-7,1-9,-5-4,9 1,2-4,6 5,1 4,-2 3,-4 1,13 1,2-1,-8 1,-1-5,2-3,-2-4,2-5,-1-5,-4-4,6-3,5-1,0 4,-5 6,-5 1,-4 0,-3-3,-3-3,3-2,1-1,5-2,0 5,-2 1,8-1,1-1,-3-1,2-1,-3-1,-3 5,-4 5,-7 6,-9 6,3 12,-4 11,-4 2,1 8,-3-2,-3-4,-3-6,-3-6,-1-5,-2-2,0 3,-1 0,0 5,1-1,-1-1,1-1,0-4,0 4,-5 5,-7 15,-5-2,-6-6,-3-5,3-6,0 1,-1-2,0 14,-2 1,-6 4,-2 1,-5 0,3-3,9-7,4-1,5-3,2 1,2-3,5 7,-2 6,-3 7,-4-1,-9 4,0-4,0-2,-6 3,4-3,1-1,6-2,2 1,-2 5,4-3,-4-1,-5 4,-1 2,3-5,7-2,6-6,5-2,3-3,3-5,2 1,0-1,0 1,-5 10,-1-4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02:40.1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60 0,'-5'0,"-7"0,0 5,1 11,2 8,4 9,1 10,3 6,0 9,2 6,-1 0,1-5,-1-22,0-23,5-14,7-11,0-8,-1-12,-2-5,2-1,3 1,5 7,-1 3,2-4,1-2,8-4,3-2,-4 1,-6 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02:44.0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22,'4'5,"8"2,0 4,-1 5,-2 15,-4 6,-1 3,-3-2,0-1,-2-3,1-2,-1-2,1-1,0-1,-1 0,1 5,0 2,0-11,0-18,0-15,0-12,0-6,5-4,2-1,-1 0,4 0,0-3,-1-2,2 1,9 3,5 0,5 3,1 0,5 1,-3 1,-3 0,-6 9,-22 19,-16 13,-11 9,-5 7,-3-3,-1 5,6 1,2 1,-3 4,2 0,7-10,5-15,7-19,4-14,2-7,3-5,0-5,0 7,0 15,5 5,1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04:15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0,'14'6,"0"-2,1 0,-1 0,1-1,0-1,-1-1,23 0,-8 1,143 3,-163-4,0 0,0 2,0-1,-1 1,1 0,-1 1,9 4,32 13,-8-10,0-2,0-1,1-3,74 1,-82-6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2:04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0,'1148'0,"-1117"0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2:11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24575,'19'5'0,"12"11"0,0 13 0,-5 5 0,-7 3 0,-7 0 0,5 3 0,-2-1 0,3-6 0,-2-4 0,-4-3 0,-4-5-8191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2:13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24575,'24'0'0,"-1"0"0,1 2 0,37 7 0,-53-7 0,-1 0 0,1 1 0,-1 0 0,1 0 0,-1 1 0,0 0 0,0 0 0,-1 0 0,1 1 0,-1 0 0,0 1 0,0-1 0,-1 1 0,8 10 0,-4-3 0,0 0 0,-1 0 0,0 1 0,-1 0 0,0 0 0,-2 1 0,1 0 0,3 20 0,-8-30 0,0 1 0,0 0 0,-1 0 0,0-1 0,0 1 0,0 0 0,-1-1 0,0 1 0,0 0 0,0-1 0,-1 1 0,0-1 0,0 1 0,0-1 0,-1 0 0,0 0 0,0 0 0,0 0 0,0-1 0,-1 1 0,0-1 0,0 0 0,0 0 0,0 0 0,-10 6 0,7-5-151,-1-1-1,-1 0 0,1-1 0,0 0 1,-1 0-1,0 0 0,1-1 1,-14 1-1,-9 1-6674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2:15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0 24575,'-10'0'0,"-8"5"0,-6 6 0,-3 1 0,-2 4 0,3 9 0,7 5 0,11 1 0,17 17 0,6 3 0,7-6 0,3-11 0,3-12 0,1-8 0,1-3 0,0-3 0,9 7 0,-1 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4:47:43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2:19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79 152 24575,'0'8'0,"1"0"0,0 0 0,1 0 0,3 11 0,2 16 0,7 94 0,2 19 0,-13-131 0,-2-11 0,1 0 0,-1 1 0,-1-1 0,1 0 0,-1 1 0,0-1 0,-1 1 0,-1 9 0,2-16 0,0 0 0,0 0 0,0-1 0,0 1 0,-1 0 0,1 0 0,0 0 0,0 0 0,0-1 0,0 1 0,0 0 0,-1 0 0,1 0 0,0 0 0,0 0 0,0-1 0,0 1 0,-1 0 0,1 0 0,0 0 0,0 0 0,0 0 0,-1 0 0,1 0 0,0 0 0,0 0 0,0 0 0,-1 0 0,1 0 0,0 0 0,0 0 0,-1 0 0,1 0 0,0 0 0,0 0 0,0 0 0,-1 0 0,1 0 0,0 0 0,0 0 0,0 0 0,-1 0 0,1 0 0,0 1 0,0-1 0,0 0 0,0 0 0,-1 0 0,1 0 0,0 1 0,0-1 0,0 0 0,0 0 0,0 0 0,0 0 0,-1 1 0,1-1 0,0 0 0,0 0 0,0 1 0,-7-22 0,7 21 0,-27-125 0,18 72 0,-33-98 0,35 133 0,1 0 0,0 0 0,1 0 0,2-1 0,-3-26 0,5 41 0,1 0 0,0 0 0,0 0 0,0-1 0,1 1 0,-1 0 0,1 0 0,0 0 0,0 0 0,1 0 0,-1 0 0,1 1 0,0-1 0,0 0 0,0 1 0,0-1 0,1 1 0,0 0 0,-1 0 0,1 0 0,0 0 0,0 0 0,1 1 0,-1-1 0,0 1 0,1 0 0,0 0 0,-1 0 0,1 1 0,0-1 0,6-1 0,-4 1 0,1 0 0,0 0 0,0 1 0,0 0 0,0 0 0,0 1 0,0 0 0,0 0 0,1 1 0,-1-1 0,0 2 0,0-1 0,-1 1 0,1 0 0,0 0 0,0 1 0,-1 0 0,0 0 0,1 0 0,-1 1 0,0 0 0,-1 0 0,1 1 0,-1 0 0,0-1 0,7 10 0,35 58 0,-41-63 0,-1 0 0,-1 1 0,0 0 0,0 0 0,4 19 0,-8-28 7,1 1 1,-1 0-1,0 0 0,0 0 0,0 0 0,0 0 1,0 0-1,0-1 0,-1 1 0,1 0 0,-1 0 1,1 0-1,-1-1 0,0 1 0,1 0 0,-1 0 1,0-1-1,0 1 0,0-1 0,-2 3 0,0-2 9,1 0-1,-1 0 1,1 0-1,-1-1 0,0 1 1,0-1-1,0 1 0,0-1 1,0 0-1,0 0 1,-3 0-1,-10 1-302,1 0 1,0-1 0,-31-2-1,35 1-268,-23-2-6271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2:58.3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0,'3'3,"0"-1,0 0,0 0,0 0,1-1,-1 1,0-1,1 0,-1 0,7 1,39 3,-35-4,238 1,-3 0,-153 11,-8-1,39 2,101 4,188-20,-386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3:03.9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2632,'5'0,"6"0,12 0,10-9,6-9,0-5,8-14,6-11,4-1,2-2,0-3,5-11,11-9,12-21,16-19,9-9,-4 2,3-4,8 11,17-5,-5 13,15-4,1 11,0 8,4 5,6-2,5-1,5-5,-8 14,-6 16,0 13,47 2,62 8,79 2,54 7,28 10,-5 8,-25 6,-40 0,-56-8,-64-6,-47-10,-41 2,-30 0,-11 0,-8 6,-6 7,-4 5,-6 6,6 4,-5 2,-3 0,0 2,-8-1,-11 0,-11 0,1-1,-3 1,0-1,-2 0,-5 0,-3 0,-4 0,-1 4,-2 8,-1 5,0 6,-6 3,5 7,-3 8,-6 1,-6-1,-4-3,0-3,0-3,2-1,1-7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14:28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 83 24575,'-3'-3'0,"1"-1"0,0 1 0,-1-1 0,0 1 0,0 0 0,0 0 0,0 0 0,0 0 0,0 1 0,-1-1 0,1 1 0,-1 0 0,0 0 0,0 0 0,0 1 0,0-1 0,0 1 0,-5-1 0,-9-1 0,0 0 0,-35 0 0,42 2 0,-181 1 0,98 1 0,88-1 0,-1 0 0,1 1 0,-1-1 0,1 1 0,0 1 0,0-1 0,-1 1 0,1 0 0,-9 4 0,11-3 0,1-1 0,0 0 0,0 1 0,0 0 0,0-1 0,0 1 0,1 0 0,-1 0 0,1 1 0,0-1 0,0 0 0,0 1 0,0 0 0,1-1 0,0 1 0,-1 0 0,1 4 0,-1 0 0,1 0 0,0 0 0,0 0 0,1 1 0,0-1 0,1 0 0,0 0 0,0 1 0,0-1 0,1 0 0,1 0 0,-1-1 0,1 1 0,1 0 0,-1-1 0,1 0 0,7 11 0,10 9 0,0 0 0,49 47 0,-34-37 0,-29-30 0,1 1 0,0-1 0,1 0 0,-1-1 0,1 0 0,0-1 0,1 1 0,19 6 0,-25-10 0,1-1 0,0 1 0,-1-1 0,1 0 0,0-1 0,0 1 0,-1-1 0,1 0 0,0-1 0,0 1 0,0-1 0,-1 0 0,1 0 0,0 0 0,-1 0 0,1-1 0,-1 0 0,1 0 0,-1 0 0,0-1 0,0 1 0,5-5 0,5-5-57,0-1 0,-1-1 1,0 0-1,-1 0 0,-1-1 0,0-1 0,-1 0 0,-1 0 0,-1-1 0,0 0 0,-1-1 1,-1 0-1,0 0 0,-1 0 0,-2 0 0,1-1 0,-2 0 0,-1 1 0,0-1 1,-1 0-1,-1 0 0,-1 0 0,-8-32 0,3 23-6769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14:45.7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48,'8430'0,"-8267"-14,-43 1,377 9,-277 6,1376-2,-1569-1,-1-2,29-5,-22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15:26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9950 24575,'155'0'0,"2"0"0,87 0-650,115 0-1951,-359 0 2601,482-9-1357,115-50-1469,73-81 1438,-371 52 650,-4-12 0,437-215 0,-468 178 341,-6-13-1,429-328 1,-442 275 11,-10-10 0,-9-10 0,-11-10 1,216-301-1,-301 348 206,-9-5 1,-9-6-1,-8-4 0,-9-5 1,83-262-1,45-402 433,-68-10 231,-144 814-451,46-267 482,-33 216 339,4 1-1,66-167 1,-70 225 32,2 2 0,3 1 0,2 1 1,3 1-1,2 2 0,64-70 0,-48 65 600,74-99-1,-111 133-1239,-1-1 0,-1 0 0,-1-1 1,-1 0-1,-1-1 0,-1 0 0,-1-1 0,5-30 0,-10 36-246,0-6 0,2 1 0,1 0 0,17-48 0,-13 46 0,-1-1 0,-1 0 0,-1 0 0,-1-1 0,1-37 0,-3-148 0,-4 142 0,-3-985 0,3 1034 0,-1 0 0,-1 0 0,-1 0 0,-1 0 0,-8-28 0,10 43 0,-1 0 0,-1 0 0,0 0 0,0 0 0,0 0 0,-1 1 0,0-1 0,0 1 0,-1 1 0,0-1 0,0 1 0,0 0 0,-1 0 0,0 1 0,0 0 0,-14-7 0,6 5-12,0 2-1,-32-8 1,23 7-1316,-4-2-5498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14:3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2034 24575,'66'1'0,"93"-3"0,-126 0 0,-1-1 0,57-14 0,-74 12 0,-1-1 0,1 0 0,-1 0 0,0-2 0,0 0 0,-1 0 0,0-1 0,20-19 0,-28 23 0,0-1 0,-1 1 0,1-1 0,-1 0 0,0 0 0,-1 0 0,1-1 0,-1 1 0,-1-1 0,1 0 0,-1 0 0,0 0 0,-1 0 0,1-8 0,1-14 0,-1 0 0,-3-35 0,0 29 0,-1-130 0,-3-182 0,-15 47 0,15 243 0,1 13 0,-1 0 0,-3 1 0,-1 0 0,-28-75 0,32 104 0,-15-35 0,2 0 0,2-2 0,-8-52 0,19 72 0,1 2 0,-9-33 0,11 55 0,0 0 0,0 0 0,-1 0 0,0 0 0,-1 0 0,1 1 0,-1 0 0,-1-1 0,-8-9 0,8 12 26,-1 0-1,0 0 1,1 0-1,-1 1 0,-1 0 1,1 0-1,0 0 1,-1 1-1,0 0 1,1 0-1,-1 1 1,-10-2-1,-11 1-507,-47 1 1,53 1-252,-20 1-6093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15:44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24575,'3'3'0,"-1"1"0,1-1 0,-1 1 0,0 0 0,0 0 0,0-1 0,-1 1 0,0 1 0,1-1 0,-1 0 0,0 5 0,4 50 0,-5-42 0,3 113 0,-3-127 0,0 0 0,1 0 0,0 0 0,-1-1 0,1 1 0,1 0 0,-1 0 0,0 0 0,1-1 0,-1 1 0,1 0 0,0-1 0,-1 0 0,1 1 0,1-1 0,-1 0 0,0 0 0,0 0 0,1 0 0,-1-1 0,1 1 0,0-1 0,4 3 0,7 1 0,0 0 0,0-2 0,27 6 0,6 0 0,-42-7 0,0 0 0,0 0 0,0 0 0,0 0 0,0 1 0,-1 0 0,1 0 0,-1 0 0,0 0 0,0 1 0,0-1 0,-1 1 0,7 9 0,-8-10 0,1 1 0,-2 0 0,1 0 0,0 0 0,-1 0 0,0 0 0,0 1 0,0-1 0,0 0 0,-1 0 0,1 1 0,-1-1 0,0 1 0,0-1 0,-1 0 0,0 1 0,-1 5 0,-1-2 0,0 0 0,0 0 0,-1 0 0,-1 0 0,1 0 0,-1-1 0,0 0 0,-1 0 0,0 0 0,0-1 0,0 0 0,-1 0 0,0-1 0,0 1 0,0-1 0,-1-1 0,0 0 0,-10 5 0,4-3 0,1-1 0,-1 0 0,0-1 0,0 0 0,-1-2 0,1 1 0,-1-2 0,0 0 0,1 0 0,-23-3 0,30 1-97,-1-1-1,1 0 1,0 0-1,0 0 1,0-1-1,0 0 1,1 0-1,-1-1 1,1 0-1,0 0 1,0 0-1,0-1 0,-9-10 1,-5-9-6729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15:45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24575,'0'-4'0,"5"-2"0,6 0 0,7 1 0,4 1 0,4 2 0,7 1 0,3 1 0,0 0 0,-6 0-8191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5:00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1,'1'1,"-1"0,0 0,1 0,-1 0,0 0,1 0,-1 0,1-1,-1 1,1 0,0 0,-1 0,1-1,0 1,-1 0,1-1,0 1,0 0,0-1,0 1,-1-1,1 0,0 1,0-1,0 0,0 1,2-1,33 7,-25-6,38 9,-16-2,50 3,163-7,-224-2,-1 2,1 0,33 12,-30-8,52 9,78-10,-109-8,83 11,-56 0,-42-6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6:22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10110 24575,'11'4'0,"0"0"0,0-1 0,0 0 0,0-1 0,0 0 0,19 0 0,-6 0 0,627 15-4,-444-19-226,-13 4-427,489-19 87,-583 8 581,0-5 0,-1-5 0,-1-4-1,166-63 1,-212 63-11,-1-2 0,-2-2 0,0-2 0,-2-3 0,48-42 0,-59 42 0,-2-2 0,-1-2 0,-1-1 0,-2-1 0,-2-2 0,32-59 0,-26 33 1,-4-2 0,-2-1-1,-4-1 1,19-84 0,41-298-20,-19 80-446,76-136 360,-81 311 110,42-231-1,-39-138-855,-38-8 370,1-12 445,-11 361-156,39-903 1341,-55-192 469,-1 460-842,4 815-776,1 0 0,3 0 0,1 0 0,2 1 0,29-86 0,104-202 0,-67 170 0,-52 114 0,2 2 0,2 1 0,2 1 0,2 2 0,48-51 0,-11 5 0,-44 55 0,42-45 0,-56 69 0,0 1 0,0 0 0,1 1 0,0 0 0,0 0 0,0 2 0,1-1 0,23-6 0,8 1 0,54-7 0,-33 7 0,108-6 0,-107 13 0,-57 3 0,1 0 0,-1-1 0,1 0 0,-1 0 0,0-1 0,0 0 0,0 0 0,0-1 0,-1 0 0,1 0 0,-1-1 0,10-9 0,-14 12 0,-1-1 0,1 0 0,-1 0 0,0 0 0,1 0 0,-1 0 0,-1 0 0,1 0 0,0-1 0,-1 1 0,0-1 0,1 1 0,-1-1 0,-1 0 0,1 0 0,0 1 0,-1-1 0,0 0 0,0 0 0,0 1 0,0-1 0,0 0 0,-1 0 0,0 0 0,0 1 0,0-1 0,0 1 0,0-1 0,-1 1 0,1-1 0,-1 1 0,-2-4 0,-6-8 0,1 2 0,-1 0 0,-1 0 0,0 1 0,-1 0 0,0 1 0,-1 0 0,0 1 0,-1 1 0,-25-13 0,8 12 0,32 10 0,-1 1 0,0-1 0,0 0 0,1 1 0,-1-1 0,0 0 0,0 0 0,0 1 0,0-1 0,1 0 0,-1 1 0,0-1 0,0 1 0,0-1 0,0 0 0,0 1 0,0-1 0,0 0 0,0 1 0,0-1 0,0 1 0,0-1 0,0 0 0,0 1 0,0-1 0,0 0 0,0 1 0,0-1 0,0 0 0,-1 1 0,1-1 0,0 0 0,0 1 0,0-1 0,-1 0 0,1 1 0,0-1 0,0 0 0,-1 0 0,1 1 0,0-1 0,0 0 0,-1 0 0,1 1 0,0-1 0,-1 0 0,1 0 0,0 0 0,-1 0 0,1 0 0,0 0 0,-1 0 0,1 1 0,-1-1 0,1 0 0,0 0 0,-1 0 0,1-1 0,0 1 0,-1 0 0,1 0 0,0 0 0,-1 0 0,1 0 0,-1 0 0,9 8 0,0-1 0,0 0 0,1 0 0,0 0 0,0-1 0,0 0 0,1-1 0,0 0 0,12 4 0,26 14 0,-8 1 0,103 54 0,-140-73 0,-12 0 0,-18 4 0,23-7 0,-17 5-682,-35 18-1,19-5-6143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5:03.3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1,'13'5,"2"0,-1-1,0-1,1 0,0-1,0 0,18-1,-11 0,86 13,-6 0,-72-10,0 2,45 13,-40-9,41 6,5-8,153-8,-102-3,-60 3,-42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5:06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4682 24575,'26'0'0,"-1"-1"0,39-7 0,-53 6 0,0-1 0,-1 0 0,0 0 0,1-1 0,-1-1 0,-1 0 0,1 0 0,13-11 0,-9 5 0,0-2 0,-1 0 0,0 0 0,-1-1 0,-1-1 0,0 0 0,12-22 0,51-124 0,-73 160 0,154-426-367,-19-9-85,-113 360 436,11-40 13,-6-1-1,26-223 1,-49 265 3,-2 23 0,2-1 0,24-101 0,-12 105 112,3 0 1,3 1 0,42-70 0,-34 67 18,-3-1 1,33-87-1,-43 80-131,20-121 0,-13-65 0,-20 194 0,3 0 0,2 0 0,2 1 0,2 1 0,2 0 0,3 1 0,44-83 0,-50 105 0,0-1 0,-2-1 0,-1 0 0,-1-1 0,-2 1 0,0-2 0,-2 1 0,-2-1 0,0 1 0,-3-48 0,-1 52 0,0-9 0,0 1 0,3-1 0,5-35 0,-5 58 0,1-1 0,0 1 0,0 0 0,2 1 0,-1-1 0,1 1 0,1 0 0,0 0 0,0 0 0,1 1 0,0 0 0,0 0 0,10-8 0,15-10 0,44-28 0,15-11 0,-64 43 0,2 1 0,1 1 0,40-20 0,6 3-1365,-36 20-5461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20:3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39:02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1,'529'0,"-517"0,0 0,-1 1,15 3,-4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39:03.8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1,'704'0,"-675"0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39:06.7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1,'2073'0,"-2042"0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39:11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1 174,'0'-2,"0"0,0 0,1 0,-1-1,1 1,0 0,-1 0,1 0,0 0,0 0,0 0,0 0,1 0,-1 0,0 1,1-1,0 0,-1 1,1-1,0 1,0 0,-1-1,1 1,0 0,0 0,0 0,1 1,-1-1,0 0,3 0,8-1,0-1,0 2,27-1,-26 2,391 0,-170 2,-212-4,0-1,0-1,0-1,-1-1,0-1,27-12,56-17,-52 25,0 1,1 3,0 3,56 1,4 3,106 3,-183 1,-1 3,37 10,-40-8,0-1,59 5,31-11,-70-3,0 3,105 16,-61 3,-58-14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2:11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59,'515'0,"-341"-15,-2-1,-123 16,17 0,73-9,19-5,223 9,-206 7,-52-3,137 3,-228 2,1 1,45 14,-47-11,1 0,55 4,58-11,-116-1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2:12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1,'4'0,"8"0,1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2:13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24,'5'-5,"7"-2,5 1,1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8:56:3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24575,'6'0'0,"9"0"0,6-6 0,13-3 0,7-5 0,1-8 0,-5-5 0,-3-5 0,-2-4 0,0 5 0,-6 8-8191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2:14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1,'0'5,"5"1,2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2:15.5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1,'4'0,"13"0,7 0,5 0,-3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2:17.0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1,'4'0,"2"0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34:42.0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0,'14'1,"1"0,26 7,2 0,108 3,180-9,-156-4,-150 2,115 3,-113 0,0 0,0 2,31 9,-4 2,1-2,1-4,0-1,0-3,80-1,850-8,-567 4,-263 12,-131-9,15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34:45.8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61,'33'-2,"0"-2,0 0,49-15,-41 9,58-7,208 13,-168 6,16-2,-125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34:48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5 174,'0'0,"-1"-1,1 1,0 0,-1-1,1 1,0 0,-1-1,1 1,0 0,0-1,-1 1,1 0,0-1,0 1,0-1,0 1,-1 0,1-1,0 1,0-1,0 1,0-1,0 1,0 0,0-1,0 1,0-1,0 1,1-1,-1 1,0-1,13-7,27 3,-36 5,336-6,-205 8,2320-1,-2418-3,58-10,-55 5,43-1,-56 7,-1-1,0-1,-1-2,1 0,49-19,-19 6,1 3,1 2,116-11,172 18,-196 8,127-2,-248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3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719 2206 24575,'-34'-14'0,"-1"1"0,0 2 0,-42-7 0,-3-2 0,-40-8 0,68 18 0,29 3 0,-1-1 0,-34-16 0,0-1 0,51 23 0,0-1 0,0 0 0,0 0 0,1-1 0,0 0 0,0 0 0,0-1 0,0 1 0,1-1 0,-1 0 0,1-1 0,1 1 0,-1-1 0,1 0 0,0 0 0,0-1 0,1 1 0,-1-1 0,1 0 0,1 0 0,0 0 0,-3-14 0,2 3 0,0 0 0,1 0 0,2 0 0,0 0 0,2-22 0,19-93 0,-5 37 0,-2-34 0,18-112 0,-30 234 0,20-94 0,-4 0 0,6-130 0,-25-146 0,-1 140 0,2 231 0,0 0 0,0 1 0,1-1 0,0 0 0,0 0 0,0 1 0,4-11 0,-3 14 0,-1 1 0,0 0 0,1-1 0,0 1 0,-1 0 0,1 0 0,0 0 0,0 1 0,0-1 0,0 0 0,0 1 0,1-1 0,-1 1 0,0 0 0,1-1 0,-1 1 0,1 0 0,-1 1 0,1-1 0,0 0 0,-1 1 0,5-1 0,36-2 39,-1 2 1,50 4-1,-19 0-1522,-29-2-5343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36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24575,'0'10'0,"0"8"0,0 6 0,0 3 0,0 17 0,0 15 0,0 13 0,0 8 0,0 10 0,0-5 0,0-13 0,0-18-8191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36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24575,'48'-1'0,"-19"0"0,-1 1 0,1 1 0,52 9 0,-72-8 0,-1 1 0,0-1 0,0 1 0,0 1 0,0-1 0,-1 1 0,0 1 0,1-1 0,-1 1 0,-1 1 0,1-1 0,-1 1 0,0 0 0,0 0 0,-1 1 0,0 0 0,7 10 0,-3 3 0,0-1 0,-1 1 0,0 0 0,-2 1 0,-1 0 0,0 0 0,-1 0 0,-2 0 0,0 1 0,-2 38 0,-1-53 17,0 0 0,0-1 0,-1 1 1,0 0-1,0-1 0,0 0 0,-1 1 0,0-1 0,0 0 0,-1-1 0,1 1 0,-1 0 0,-1-1 0,1 0 0,-1 0 0,0 0 0,0-1 0,0 0 1,-9 6-1,2-2-231,-1-1 1,0 0 0,-1-1-1,0-1 1,0 0 0,0-1-1,-26 5 1,4-4-6613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37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1 530 24575,'0'0'0,"1"0"0,0 0 0,0 0 0,-1-1 0,1 1 0,0 0 0,0 0 0,-1-1 0,1 1 0,0 0 0,-1-1 0,1 1 0,0-1 0,-1 1 0,1-1 0,-1 1 0,1-1 0,-1 0 0,1 1 0,-1-1 0,1 0 0,-1 1 0,0-1 0,1 0 0,-1 1 0,0-1 0,1-1 0,4-22 0,-5 21 0,6-64 0,-5-102 0,0 16 0,-1 146 0,1 0 0,-1 0 0,2 0 0,-1 0 0,1 1 0,0-1 0,0 1 0,6-11 0,-7 15 0,0 0 0,0 0 0,0 0 0,1 1 0,-1-1 0,1 0 0,-1 1 0,1-1 0,0 1 0,0 0 0,-1-1 0,1 1 0,0 0 0,0 0 0,0 0 0,0 0 0,0 1 0,0-1 0,1 0 0,-1 1 0,0 0 0,0-1 0,0 1 0,1 0 0,-1 0 0,0 0 0,0 0 0,0 1 0,1-1 0,2 1 0,1 2 0,0 0 0,0 0 0,0 0 0,-1 1 0,1 0 0,-1 0 0,0 0 0,0 1 0,-1-1 0,1 1 0,-1 0 0,7 11 0,-9-13 0,41 56-455,-3 2 0,51 106 0,-65-111-6371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8:56:43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0 114,'1'-3,"9"-4,18-6,45-5,1 4,0 3,84-1,370 12,-207 2,-282-4,72-14,16-1,278 14,-211 5,-153-2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3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24575,'0'-5'0,"10"-2"0,8-4 0,5 0 0,5 1 0,-4-2 0,0-4 0,5 1 0,3-2 0,-4 2-8191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39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24575,'5'0'0,"1"15"0,1 9 0,2 11 0,1 8 0,-2 3 0,-2-3 0,-2 2 0,-2-2 0,-1-4 0,-1-3 0,5 6 0,1-3-8191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40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24575,'5'0'0,"6"0"0,7 0 0,14 0 0,12-5 0,2-1 0,0 0 0,-5 1 0,2-3 0,-2-1 0,-9 2-8191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4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0 526 24575,'2'-23'0,"0"1"0,2-1 0,0 1 0,2 0 0,9-25 0,-2 5 0,3-18 0,22-65 0,-32 109 0,0 1 0,1 0 0,1 1 0,1 0 0,18-24 0,-25 36 0,0-1 0,1 1 0,-1-1 0,1 1 0,0 0 0,-1 0 0,1 0 0,0 1 0,0-1 0,1 1 0,-1-1 0,6-1 0,-7 3 0,0 0 0,0-1 0,0 1 0,0 0 0,0 0 0,0 0 0,1 1 0,-1-1 0,0 0 0,0 1 0,0-1 0,0 1 0,0 0 0,-1 0 0,1 0 0,0 0 0,0 0 0,0 0 0,-1 0 0,1 0 0,-1 1 0,1-1 0,1 2 0,2 4 0,0 0 0,0 0 0,-1 0 0,0 0 0,0 1 0,-1-1 0,5 16 0,11 64 0,-13-54 0,4 7 0,19 51 0,-17-58 0,-1 1 0,12 62 0,-23-89-227,1 0-1,-1 1 1,0-1-1,0 1 1,-3 11-1,-3 4-6598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2:42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24575,'0'-5'0,"5"-2"0,7 1 0,5 1 0,10 2 0,6 0 0,1 2 0,-4 1-8191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47:07.2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1,'1749'0,"-1719"0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49:3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3561 24575,'626'0'0,"-601"-2"0,0 0 0,-1-2 0,1-1 0,26-9 0,-17 5 0,41-6 0,-15 8 0,67-11 0,-112 14 0,0 0 0,0-1 0,0 0 0,-1-2 0,0 1 0,19-13 0,7-8 0,2 2 0,1 2 0,0 2 0,2 2 0,0 1 0,65-14 0,132-48 0,-182 58 0,104-43 0,-128 48 0,0-1 0,45-31 0,-68 39 0,0-1 0,-1-1 0,0 1 0,0-2 0,-1 0 0,14-22 0,-10 10 0,0-1 0,20-53 0,-24 44 0,-1-1 0,6-40 0,-11 45 0,1 1 0,2 0 0,21-54 0,28-33 0,-11 24 0,57-164 0,-92 224 0,1 0 0,1 1 0,25-45 0,-25 56 0,1 1 0,1 1 0,0 0 0,1 0 0,33-26 0,-15 17 0,2 1 0,1 3 0,2 1 0,0 1 0,1 3 0,0 1 0,2 2 0,0 1 0,1 3 0,79-13 0,81 1 0,76-15 0,136-34 0,-249 53 0,304 3 0,-433 17 0,39-5 0,-61 3 0,-1 0 0,0-1 0,0-1 0,0-1 0,23-10 0,-9 2 0,1 0 0,1 2 0,0 2 0,0 0 0,62-7 0,399-19 0,4 35 0,-214 3 0,87-12 0,-262 1 0,152-31 0,-119 8 0,284-53 0,411-63 0,-244-17 0,-129 30 0,74-36 0,-226 79 0,-189 60 0,-2-2 0,115-49 0,47-10 0,-236 80 0,-36 10 0,-1 0 0,1 0 0,0 1 0,0 0 0,-1 0 0,1 1 0,0 0 0,0 1 0,0 0 0,-1 0 0,1 0 0,0 1 0,-1 0 0,1 0 0,-1 1 0,0 0 0,0 1 0,0-1 0,0 1 0,-1 1 0,1-1 0,-1 1 0,0 0 0,0 1 0,-1-1 0,0 1 0,0 0 0,7 12 0,-5-7 0,-1 1 0,0 0 0,-1 0 0,0 0 0,-1 0 0,0 1 0,-2 0 0,4 20 0,-3 11 0,-2 52 0,-1-70 0,0 50 0,-8 533 0,-21-338 0,16-181 0,-3 142 0,16-220-455,0 0 0,-4 22 0,-2-12-6371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49:36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0 202 24575,'0'-1'0,"0"1"0,0-1 0,0 0 0,0 1 0,0-1 0,0 1 0,1-1 0,-1 0 0,0 1 0,0-1 0,1 1 0,-1-1 0,0 1 0,0-1 0,1 0 0,-1 1 0,1-1 0,-1 1 0,0 0 0,1-1 0,-1 1 0,1-1 0,-1 1 0,1 0 0,0-1 0,-1 1 0,1 0 0,-1 0 0,1-1 0,-1 1 0,1 0 0,0 0 0,-1 0 0,1 0 0,0 0 0,0 0 0,1-1 0,0 2 0,0-1 0,0 0 0,0 0 0,0 1 0,0-1 0,0 1 0,0-1 0,-1 1 0,1 0 0,3 1 0,5 5 0,-1 1 0,1-1 0,-1 2 0,-1-1 0,0 1 0,0 1 0,12 18 0,-1 3 0,21 45 0,-30-50 0,14 47 0,-18-50 0,1 0 0,16 33 0,-21-52 0,-1-1 0,1 0 0,0 0 0,0 0 0,1 0 0,-1 0 0,0-1 0,1 1 0,0-1 0,-1 1 0,1-1 0,0 0 0,6 3 0,-7-5 0,0 1 0,0 0 0,0-1 0,0 0 0,0 1 0,0-1 0,0 0 0,0 0 0,0 0 0,1 0 0,-1 0 0,0-1 0,0 1 0,0-1 0,0 1 0,0-1 0,0 0 0,0 0 0,0 0 0,0 0 0,-1 0 0,1 0 0,0 0 0,1-2 0,8-7 0,0 0 0,-1-1 0,0 0 0,15-22 0,29-57 0,-1 1 0,-34 61 0,0 1 0,2 1 0,2 1 0,0 0 0,40-31 0,-50 46 0,-1 0 0,0-1 0,-1 0 0,0-1 0,-1 0 0,11-17 0,-9 13-682,23-26-1,-11 18-6143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0:15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1 718 24575,'100'-1'0,"113"2"0,-150 2 0,87 16 0,257 64 0,-338-69 0,1-3 0,80 1 0,141-10 0,-218-3 0,-66 1 0,28-1 0,36-4 0,-62 4 0,0-1 0,0 0 0,-1 0 0,1-1 0,-1 0 0,1 0 0,-1-1 0,0 0 0,10-7 0,-14 8 0,-1-1 0,1 0 0,-1 0 0,0 0 0,0 0 0,0-1 0,-1 1 0,1-1 0,-1 0 0,0 1 0,0-1 0,-1 0 0,0 0 0,0 0 0,1-10 0,0-2 0,-1-1 0,-1 0 0,-3-22 0,1 29 0,0-1 0,-1 1 0,0 0 0,-1 0 0,-1 0 0,1 0 0,-2 1 0,0-1 0,0 2 0,0-1 0,-1 0 0,-15-14 0,-2 0 0,-2 0 0,0 2 0,-31-19 0,6 8 0,-69-31 0,-3-2 0,49 26 0,-135-54 0,55 50 0,95 29 0,20 6 0,-1 2 0,-79-4 0,-82 12 0,71 2 0,91-4 0,12 0 0,0 1 0,-30 5 0,50-5 0,0 2 0,0-1 0,0 1 0,0 0 0,1 1 0,-1-1 0,0 1 0,1 1 0,0-1 0,0 1 0,0 0 0,-10 9 0,12-8 0,0 0 0,1 0 0,-1 1 0,1-1 0,0 1 0,0 0 0,1 0 0,0 0 0,0 0 0,0 1 0,1-1 0,0 0 0,-1 9 0,1 9 0,0 0 0,4 30 0,2-18 0,2 0 0,1 0 0,2-1 0,2 0 0,1-1 0,1 0 0,38 62 0,-27-57-1365,-2-7-5461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0:3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11820 3112 24575,'0'-3'0,"0"0"0,0 0 0,-1 0 0,1 0 0,-1 0 0,0 1 0,1-1 0,-1 0 0,0 0 0,-1 1 0,1-1 0,0 1 0,-1-1 0,0 1 0,-3-5 0,-5-6 0,-179-248 0,133 187 0,-250-293 41,92 117-266,155 178-201,-152-182-42,-21 11 19,107 133-278,-4 5 1,-5 6-1,-287-159 0,159 126-397,-386-136-1,312 153 652,-5 14 1,-458-72 0,96 71 52,1 57 2281,254 47-1861,-389-8 0,-855-12 6155,1348 18-5651,312 1-504,0 1 0,0 1 0,1 2 0,-1 1 0,1 2 0,0 0 0,1 3 0,0 0 0,1 2 0,0 1 0,-45 30 0,-225 129 0,57-37 0,-10 29 0,133-66 0,4-3 0,-109 82 0,211-167 0,0-1 0,-1-1 0,0 0 0,-1-1 0,-22 10 0,-80 21 0,77-27 0,-59 26 0,-21 12 0,78-34 0,0 2 0,-74 45 0,55-26 124,33-20-68,0 1 1,-29 24-1,49-35-206,0 1-1,1-1 0,0 1 0,0 0 1,1 1-1,0 0 0,0 0 0,1 0 0,1 1 1,-8 18-1,4 2-6675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8:56:45.6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2,'0'2,"1"-1,-1 0,0 1,1-1,-1 0,1 0,0 1,-1-1,1 0,0 0,0 0,0 0,-1 0,1 0,0 0,0 0,1 0,-1 0,0-1,0 1,0 0,0-1,1 1,-1-1,0 1,0-1,3 0,40 8,-39-8,379 7,-223-10,760 3,-886-2,0-1,42-11,-36 6,44-2,97 8,-141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0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24575,'-5'0'0,"-1"5"0,5 11 0,2 13 0,7 6 0,6-3 0,1-7-8191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0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24575,'4'0'0,"8"0"0,5 0 0,10 0 0,6 0 0,1 0 0,1 0 0,8-10 0,-3-8 0,-4-6 0,-7 1-8191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0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29 140 24575,'-5'0'0,"-2"-14"0,1-10 0,1-6 0,1-7 0,2 2-8191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1:08.9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1,'4'0,"0"1,0 0,0 0,0 0,0 0,6 3,13 4,15-1,0-3,0-1,64-3,-44-1,3347 0,-3362 3,1 3,75 17,-71-12,90 9,-67-18,-35-1,-1 1,41 7,68 9,-111-16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1:36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1,'5'0,"6"0,11 0,7 0,3 0,6 0,2 0,-2 0,-2 0,2 0,-5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1:39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86,'69'0,"388"-17,-142 6,-277 9,65-10,12-2,-18 14,-68 1,1 0,-1-3,1 0,-1-1,32-9,-25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5:38.5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1,'3'2,"0"0,0 0,0-1,0 1,0-1,0 1,1-1,-1 0,1 0,-1-1,1 1,-1-1,6 0,1 2,140 9,182-9,-158-4,-8 2,-131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9:55:41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1 116,'3985'0,"-3704"14,-98-1,281-11,-235-4,-207 1,-1 0,1-2,0-1,-1 0,0-2,23-8,10-8,53-31,-95 47,1 0,1 1,15-5,3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8:1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24575,'1608'0'-1365,"-1572"0"-5461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8:16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24575,'2'47'0,"1"0"0,3-1 0,12 47 0,43 130 0,-45-170 0,123 503 0,-127-492 0,12 65 0,8 134 0,-28 216 0,-7-243 0,3 836 0,1-1046-455,1 0 0,6 29 0,-2-25-6371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8:56:47.1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1,'0'1,"1"1,-1 0,0 0,1-1,-1 1,1 0,-1-1,1 1,0 0,0-1,0 1,0-1,0 0,0 1,0-1,0 0,0 1,1-1,-1 0,0 0,1 0,-1 0,3 0,39 16,45 2,2-3,130 5,189-17,-240-6,-128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8:17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1 248 24575,'5'1'0,"1"-1"0,-1 1 0,1 0 0,-1 1 0,1-1 0,-1 1 0,0 0 0,0 0 0,0 1 0,0-1 0,0 1 0,0 0 0,-1 1 0,0-1 0,7 7 0,4 6 0,0 1 0,20 29 0,-18-22 0,157 208 0,-172-229 0,1 0 0,-1 1 0,1-1 0,0 0 0,0 0 0,0 0 0,7 4 0,-10-6 0,1-1 0,-1 0 0,1 0 0,0 1 0,-1-1 0,1 0 0,-1 0 0,1 0 0,0 0 0,-1 0 0,1 0 0,0 0 0,-1 0 0,1 0 0,0 0 0,-1 0 0,1 0 0,0 0 0,-1 0 0,1-1 0,1 0 0,-1 0 0,0 1 0,0-1 0,0 0 0,0 0 0,0 0 0,0 0 0,0-1 0,-1 1 0,1 0 0,0 0 0,-1 0 0,2-2 0,20-51 0,23-88 0,4-12 0,-39 130 0,0 0 0,2 1 0,1 0 0,18-25 0,56-66-1365,-67 83-5461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9:58:32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24575,'0'0'0,"0"-1"0,0 1 0,1-1 0,-1 0 0,0 1 0,0-1 0,1 1 0,-1-1 0,0 1 0,1-1 0,-1 1 0,0-1 0,1 1 0,-1-1 0,1 1 0,-1-1 0,1 1 0,-1 0 0,1-1 0,-1 1 0,1 0 0,-1-1 0,1 1 0,1 0 0,17-6 0,-16 6 0,23-4 0,1 2 0,-1 1 0,1 1 0,-1 1 0,1 1 0,27 7 0,-11-4 0,44 8 0,80 7 0,-110-13 0,1 1 0,98 29 0,-100-22 0,-19-7 0,0-1 0,69 2 0,77-10 0,-86-1 0,134 2-1365,-201 0-5461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04:51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182 690 24575,'39'1'0,"-4"0"0,69-8 0,-93 5 0,0 0 0,-1-1 0,1 0 0,-1 0 0,1-1 0,-1-1 0,-1 0 0,1 0 0,-1-1 0,14-10 0,-17 11 0,0 0 0,-1 0 0,0 0 0,0-1 0,0 0 0,7-11 0,-10 14 0,-1 0 0,0 0 0,0 0 0,0 0 0,0-1 0,0 1 0,-1 0 0,0 0 0,1 0 0,-1-1 0,0 1 0,-1 0 0,1 0 0,0 0 0,-1-1 0,0 1 0,0 0 0,-2-5 0,-3-5 0,-1 1 0,0-1 0,-17-21 0,-8-11 0,1-15 0,3-2 0,-31-94 0,56 149 0,1 1 0,-1-1 0,0 1 0,-1 0 0,1 0 0,-1 0 0,-1 1 0,1-1 0,-1 1 0,0 0 0,0 0 0,0 1 0,-1-1 0,-11-6 0,7 6 0,0 0 0,-1 1 0,0 0 0,0 0 0,0 2 0,-1-1 0,1 1 0,-17 0 0,-86 2-1365,80 2-5461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5:33:07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5:33:2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32 24575,'0'0'0,"0"-1"0,0 1 0,-1 0 0,1 0 0,0-1 0,-1 1 0,1 0 0,0-1 0,0 1 0,0 0 0,-1-1 0,1 1 0,0-1 0,0 1 0,0 0 0,0-1 0,0 1 0,0-1 0,-1 1 0,1 0 0,0-1 0,0 1 0,0-1 0,0 1 0,1 0 0,-1-1 0,0 1 0,0-1 0,0 1 0,0 0 0,0-1 0,0 1 0,1 0 0,-1-1 0,0 1 0,0 0 0,1-1 0,-1 1 0,0 0 0,0-1 0,1 1 0,-1 0 0,0 0 0,1-1 0,-1 1 0,0 0 0,1 0 0,-1 0 0,0-1 0,1 1 0,-1 0 0,1 0 0,-1 0 0,0 0 0,1 0 0,-1 0 0,1 0 0,30-5 0,-27 4 0,327-7 0,-225 9 0,470 22 0,-151 32 0,-219-11 0,207 73 0,25-1 0,4-34 0,-163-28 0,-79-13 0,-144-33 0,-37-6 0,0 1 0,-1 0 0,1 2 0,30 11 0,19 10 0,0-4 0,103 22 0,-102-28 0,-45-9 0,-1 1 0,0 1 0,29 16 0,-26-12 0,52 19 0,-62-28 0,0 1 0,0 1 0,-1 0 0,1 0 0,-1 2 0,-1 0 0,0 1 0,0 0 0,19 17 0,95 98 0,-123-119 0,16 21 0,-20-25 0,0 0 0,0 0 0,0 1 0,0-1 0,-1 0 0,1 1 0,-1-1 0,1 1 0,-1-1 0,0 0 0,1 1 0,-1-1 0,0 1 0,0-1 0,0 1 0,0-1 0,0 1 0,-1 2 0,1-3 0,0-1 0,-1 1 0,1 0 0,-1-1 0,1 1 0,-1 0 0,0-1 0,1 1 0,-1-1 0,1 1 0,-1-1 0,0 1 0,0-1 0,1 0 0,-1 1 0,0-1 0,0 0 0,1 1 0,-1-1 0,0 0 0,0 0 0,0 0 0,1 0 0,-1 0 0,0 0 0,0 0 0,0 0 0,1 0 0,-1 0 0,0 0 0,0-1 0,0 1 0,1 0 0,-3-1 0,-29-14 0,27 13 0,-31-15 0,0-3 0,2-1 0,0-1 0,-52-46 0,63 47 0,8 8 0,0-1 0,1-1 0,-23-30 0,27 29 0,-61-98 0,59 93 0,2-1 0,0 0 0,-10-35 0,19 55 0,1 0 0,-1-1 0,1 1 0,-1 0 0,1-1 0,0 1 0,0-1 0,0 1 0,0 0 0,0-1 0,0 1 0,1 0 0,-1-1 0,1 1 0,0 0 0,0-1 0,0 1 0,0 0 0,0 0 0,2-4 0,-1 4 0,0 1 0,0-1 0,0 1 0,0 0 0,0-1 0,0 1 0,1 0 0,-1 0 0,0 0 0,1 0 0,-1 1 0,0-1 0,1 1 0,-1-1 0,1 1 0,-1 0 0,0 0 0,1 0 0,-1 0 0,4 1 0,4 1 0,-1 0 0,1 0 0,0 1 0,0 0 0,-1 1 0,0 0 0,0 1 0,16 10 0,66 56 0,-38-27 0,143 106 0,-189-144 0,-1 0 0,0 0 0,0 1 0,-1-1 0,0 1 0,0 1 0,0-1 0,4 11 0,2 8 0,9 33 0,-12-35 0,-6-19 0,0 1 0,-1 0 0,0-1 0,0 1 0,1 11 0,-2-16 0,-1 1 0,1 0 0,0-1 0,0 1 0,-1-1 0,1 1 0,0 0 0,-1-1 0,0 1 0,1-1 0,-1 1 0,0-1 0,0 0 0,0 1 0,0-1 0,0 0 0,0 0 0,0 1 0,0-1 0,0 0 0,-1 0 0,1 0 0,0 0 0,-1-1 0,1 1 0,-3 1 0,-4 1 0,-1-1 0,1 0 0,-1 0 0,0 0 0,0-1 0,-10-1 0,-59-2 0,38 0 0,11 0 0,0-1 0,0-2 0,0 0 0,1-2 0,0-1 0,0-2 0,-28-13 0,-4-7 0,-110-73 0,120 76 0,38 21 0,0-1 0,-21-14 0,32 20 0,-1 0 0,1 0 0,0-1 0,-1 1 0,1 0 0,0-1 0,0 1 0,0-1 0,0 1 0,0-1 0,0 0 0,0 1 0,0-1 0,1 0 0,-1 0 0,1 1 0,-1-1 0,1 0 0,0 0 0,0 0 0,0 0 0,0 0 0,0 1 0,0-1 0,0 0 0,1 0 0,-1 0 0,0 0 0,1 1 0,0-1 0,-1 0 0,1 0 0,0 1 0,2-4 0,3-3 0,0 0 0,1 0 0,0 0 0,15-13 0,-18 17 0,52-53 0,-34 32 0,39-32 0,-54 51 0,0 1 0,1 0 0,-1 0 0,1 1 0,0 0 0,0 0 0,0 0 0,0 2 0,1-1 0,13-2 0,-18 4 0,1 1 0,0 0 0,-1 0 0,1 0 0,0 0 0,-1 1 0,1-1 0,-1 1 0,1 1 0,-1-1 0,1 1 0,-1-1 0,0 1 0,1 0 0,6 5 0,-1 1 0,-1 1 0,0 0 0,0 0 0,10 14 0,24 25 0,-26-32 0,-9-10 0,-1 1 0,0 0 0,0 0 0,8 10 0,-15-16 0,0-1 0,1 1 0,-1-1 0,0 1 0,1-1 0,-1 1 0,0 0 0,0-1 0,1 1 0,-1-1 0,0 1 0,0-1 0,0 1 0,0 0 0,0-1 0,0 1 0,0 0 0,0-1 0,0 1 0,0-1 0,0 1 0,0 0 0,0-1 0,-1 1 0,1-1 0,0 1 0,0-1 0,-1 1 0,1-1 0,0 1 0,-1-1 0,1 1 0,-1-1 0,1 1 0,0-1 0,-1 1 0,1-1 0,-1 0 0,1 1 0,-1-1 0,1 0 0,-1 1 0,1-1 0,-1 0 0,0 0 0,1 0 0,-2 1 0,-33 5 0,33-5 0,-32 1 0,-1 0 0,1-3 0,0 0 0,0-3 0,0 0 0,0-3 0,-55-17 0,55 14 0,34 10 0,-1-1 0,0 1 0,1 0 0,-1 0 0,1 0 0,-1 0 0,0 0 0,1 0 0,-1 0 0,0 0 0,1 0 0,-1 0 0,1 0 0,-1 1 0,0-1 0,1 0 0,-1 0 0,1 1 0,-1-1 0,1 0 0,-1 1 0,1-1 0,-1 0 0,1 1 0,-1-1 0,1 1 0,-1-1 0,1 1 0,0-1 0,-1 1 0,1-1 0,0 1 0,-1-1 0,1 1 0,0-1 0,0 1 0,-1 0 0,1-1 0,0 1 0,0-1 0,0 1 0,0 0 0,0-1 0,0 1 0,0 0 0,0-1 0,0 2 0,1 0 0,-1 1 0,0-1 0,1 0 0,-1 1 0,1-1 0,0 0 0,0 1 0,0-1 0,0 0 0,0 0 0,2 3 0,0-2 0,0-1 0,0 1 0,0-1 0,0 0 0,1 0 0,-1 0 0,1-1 0,-1 1 0,1-1 0,0 0 0,0 1 0,0-2 0,4 2 0,57 3 0,-53-5 0,165 0-1365,-145 0-5461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5:33:46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24575,'0'-1'0,"1"0"0,-1 0 0,0 0 0,1 0 0,-1 0 0,1 0 0,-1 0 0,1 0 0,-1 0 0,1 0 0,0 1 0,-1-1 0,1 0 0,0 0 0,0 0 0,0 1 0,0-1 0,0 0 0,0 1 0,-1-1 0,1 1 0,1-1 0,-1 1 0,0 0 0,0-1 0,0 1 0,0 0 0,0 0 0,0 0 0,0 0 0,2 0 0,37 0 0,2 9 0,-1 1 0,0 2 0,0 2 0,-2 1 0,69 39 0,-78-40 0,32 11 0,-54-22 0,-32-17 0,-24-19 0,33 22 0,1-1 0,0-1 0,-15-16 0,17 9 0,12 20 0,0-1 0,0 1 0,0-1 0,0 1 0,0-1 0,0 1 0,-1-1 0,1 1 0,1-1 0,-1 0 0,0 1 0,0-1 0,0 1 0,0-1 0,0 1 0,0-1 0,1 1 0,-1-1 0,0 1 0,0-1 0,1 1 0,-1-1 0,2 0 0,-1 1 0,0-1 0,0 1 0,1-1 0,-1 1 0,1-1 0,-1 1 0,0 0 0,1 0 0,-1 0 0,1 0 0,-1 0 0,1 0 0,-1 0 0,0 0 0,1 0 0,-1 1 0,1-1 0,-1 1 0,0-1 0,1 1 0,0 0 0,19 8 0,-1 1 0,32 22 0,-36-22 0,-1 0 0,2-1 0,-1-1 0,30 11 0,-46-19 0,1 0 0,0 1 0,0-1 0,0 0 0,0 0 0,0 1 0,0-1 0,0 0 0,0 0 0,0 0 0,0 0 0,0 0 0,0 0 0,0-1 0,0 1 0,0 0 0,0 0 0,0-1 0,0 1 0,0-1 0,0 1 0,0-1 0,-1 1 0,1-1 0,1 0 0,-1 0 0,-1 0 0,1-1 0,-1 1 0,1 0 0,-1 0 0,1-1 0,-1 1 0,0 0 0,0-1 0,0 1 0,0 0 0,0-1 0,0 1 0,0 0 0,0-3 0,-2-5 0,0 1 0,-1 0 0,1 0 0,-7-12 0,1 4 0,-1-1 0,0 2 0,-1-1 0,-1 2 0,0-1 0,-1 1 0,-1 1 0,0 0 0,-1 1 0,-20-15 0,-47-33 0,43 29 0,35 30 0,1-1 0,-1 0 0,0 1 0,1-1 0,-1 1 0,-6-2 0,9 3 0,0 0 0,-1 0 0,1 0 0,0 0 0,-1 0 0,1 0 0,0 0 0,-1 0 0,1 0 0,0 0 0,-1 0 0,1 0 0,0 0 0,-1 0 0,1 0 0,0 0 0,-1 0 0,1 0 0,0 1 0,-1-1 0,1 0 0,0 0 0,0 0 0,-1 1 0,1-1 0,-1 1 0,1 0 0,0-1 0,0 1 0,0 0 0,0-1 0,0 1 0,0 0 0,0 0 0,0-1 0,0 1 0,0 0 0,0-1 0,0 1 0,0 0 0,1-1 0,-1 1 0,1 1 0,5 8 0,0 0 0,1 0 0,0 0 0,0-1 0,1 0 0,0-1 0,1 0 0,14 10 0,12 14 0,-6 1 0,50 72 0,-9-10 0,-53-72 0,-17-23 0,0 0 0,0 0 0,1 0 0,-1 0 0,0 0 0,0 0 0,0 0 0,0 0 0,0 0 0,0 0 0,0 0 0,0 0 0,0 1 0,0-1 0,0 0 0,0 0 0,0 0 0,0 0 0,1 0 0,-1 0 0,0 0 0,0 1 0,0-1 0,0 0 0,0 0 0,0 0 0,0 0 0,0 0 0,0 0 0,-1 0 0,1 1 0,0-1 0,0 0 0,0 0 0,0 0 0,0 0 0,0 0 0,0 0 0,0 0 0,0 0 0,0 1 0,0-1 0,0 0 0,0 0 0,0 0 0,0 0 0,-1 0 0,1 0 0,0 0 0,0 0 0,0 0 0,0 0 0,0 0 0,0 0 0,0 0 0,-1 0 0,1 0 0,0 0 0,0 0 0,0 0 0,0 0 0,0 0 0,0 0 0,0 0 0,-1 0 0,-12-3 0,-15-10 0,-32-23 0,49 28 0,0 0 0,-1 0 0,0 2 0,-1-1 0,0 2 0,0 0 0,0 0 0,0 1 0,-14-2 0,24 6 0,1-1 0,0 1 0,-1 0 0,1 0 0,-1 0 0,1 1 0,0-1 0,0 0 0,-1 1 0,1 0 0,0-1 0,0 1 0,-1 0 0,1 0 0,0 0 0,0 1 0,0-1 0,0 0 0,1 1 0,-1-1 0,0 1 0,1 0 0,-1-1 0,1 1 0,-1 0 0,1 0 0,0 0 0,0 0 0,0 0 0,0 0 0,0 1 0,0-1 0,0 4 0,0-2 0,0 1 0,0 0 0,1 0 0,0-1 0,0 1 0,0 0 0,0 0 0,1-1 0,0 1 0,0 0 0,0-1 0,1 1 0,-1-1 0,1 1 0,0-1 0,3 4 0,-1-1 0,1-1 0,0-1 0,0 1 0,1-1 0,-1 0 0,1 0 0,1 0 0,-1-1 0,0 0 0,1 0 0,0-1 0,8 4 0,10 1 0,1 0 0,30 5 0,-12-4 0,-9 0 0,1-2 0,0-1 0,0-2 0,1-2 0,54-3 0,-88 1 0,0-1 0,1 0 0,-1 1 0,0-1 0,1 0 0,-1-1 0,0 1 0,0 0 0,0-1 0,0 0 0,0 0 0,0 0 0,-1 0 0,1 0 0,4-5 0,-6 5 0,0 1 0,0-1 0,0 0 0,0 1 0,0-1 0,-1 0 0,1 0 0,-1 1 0,1-1 0,-1 0 0,0 0 0,1 0 0,-1 0 0,0 1 0,0-1 0,0 0 0,-1 0 0,1 0 0,0 0 0,-1 0 0,1 1 0,-1-1 0,0 0 0,1 0 0,-1 1 0,0-1 0,0 0 0,0 1 0,0-1 0,0 1 0,-2-2 0,-6-7 0,0 0 0,-1 1 0,0 1 0,0-1 0,-12-6 0,-62-33 0,-8-6 0,51 24 0,15 11 0,-1 0 0,-51-26 0,-37 4 0,39 16 0,41 13-1365,5 2-5461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5:33:50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185 245 24575,'1'-1'0,"-1"0"0,0 0 0,1 0 0,-1 0 0,1 0 0,-1 0 0,1 0 0,-1 0 0,1 0 0,-1 0 0,1 1 0,0-1 0,0 0 0,-1 0 0,1 1 0,0-1 0,0 1 0,0-1 0,0 0 0,0 1 0,0 0 0,0-1 0,0 1 0,0 0 0,0-1 0,0 1 0,2 0 0,32-6 0,-30 6 0,-5 0 0,35-3 0,43 1 0,-69 2 0,-1 1 0,0 0 0,0 0 0,1 0 0,-1 1 0,0 1 0,0-1 0,0 1 0,-1 0 0,1 1 0,7 5 0,-15-9 0,1 0 0,-1 0 0,1 0 0,-1 1 0,1-1 0,-1 0 0,0 0 0,1 1 0,-1-1 0,1 0 0,-1 1 0,0-1 0,1 0 0,-1 1 0,0-1 0,0 1 0,1-1 0,-1 0 0,0 1 0,0-1 0,1 1 0,-1-1 0,0 1 0,0-1 0,0 1 0,0-1 0,0 1 0,0-1 0,0 1 0,0-1 0,0 1 0,0-1 0,0 1 0,0-1 0,0 1 0,0-1 0,0 0 0,-1 1 0,1-1 0,0 1 0,0-1 0,-1 1 0,1-1 0,0 0 0,0 1 0,-1-1 0,1 1 0,0-1 0,-1 0 0,1 1 0,-1-1 0,1 0 0,0 0 0,-1 1 0,1-1 0,-1 0 0,1 0 0,-1 0 0,1 1 0,-1-1 0,1 0 0,-1 0 0,1 0 0,-1 0 0,-35 7 0,-26-4 0,-68-5 0,-47 2 0,162 3 0,-9 1 0,23-4 0,1 0 0,-1 0 0,0 0 0,1-1 0,-1 1 0,1 0 0,-1 0 0,0 0 0,1-1 0,-1 1 0,1 0 0,-1-1 0,1 1 0,-1 0 0,1-1 0,-1 1 0,1-1 0,-1 1 0,1-1 0,0 1 0,-1-1 0,1 1 0,0-1 0,-1 1 0,1-1 0,0 1 0,-1-1 0,1 1 0,0-1 0,0 0 0,0-1 0,-2-24 0,1-1 0,1 1 0,1-1 0,6-32 0,-6 55 0,0-7 0,1 0 0,6-19 0,-7 27 0,0-1 0,0 1 0,1 0 0,-1 0 0,1 0 0,0 0 0,0 0 0,0 0 0,0 0 0,1 1 0,-1-1 0,4-2 0,-5 4 0,0 1 0,0-1 0,-1 1 0,1-1 0,0 1 0,0-1 0,0 1 0,0 0 0,0-1 0,0 1 0,0 0 0,0 0 0,0 0 0,0 0 0,0 0 0,0 0 0,0 0 0,0 0 0,0 0 0,0 0 0,0 1 0,0-1 0,0 0 0,0 1 0,0-1 0,-1 0 0,1 1 0,0 0 0,0-1 0,0 1 0,0-1 0,-1 1 0,1 0 0,0-1 0,-1 1 0,1 0 0,-1 0 0,1 0 0,0-1 0,-1 1 0,1 2 0,2 2 0,-1 1 0,0-1 0,0 1 0,0-1 0,2 12 0,0 24-47,-1 0-1,-5 61 0,1-55-1174,0-15-5604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5:33:37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24575,'5'93'0,"4"1"0,26 109 0,-10-63 0,-21-117 0,106 787 0,-99-670 0,27 270 0,16-38 0,25 222 0,-7-62 0,-26-220 0,-25-156 0,67 649 0,-84-365 0,-3-62 0,4-273 0,31 166 0,-6-96 0,-16-79 0,40 137 0,-19-131 0,96 195 0,-70-159 0,-41-89 0,46 83 0,-4-20 0,-40-68 0,3-1 0,43 59 0,-54-86 0,1 0 0,1-1 0,0-1 0,1-1 0,0 0 0,1-1 0,0-1 0,1-1 0,0 0 0,26 7 0,21 5 0,126 23 0,-23-6 0,85 21 0,-190-49 0,0-3 0,71-1 0,238-12 0,-390 4 0,0-1 0,0-1 0,0-1 0,-21-7 0,8 1 0,0-1 0,-27-15 0,23 11 0,0 2 0,0 1 0,-59-12 0,57 15 0,143 44 0,-94-32 0,26 7 0,59 22 0,-89-28 0,1 0 0,-1 0 0,0 1 0,-1 1 0,1-1 0,-1 2 0,0-1 0,0 1 0,-1 0 0,0 0 0,9 13 0,-15-20 0,-1 1 0,1 0 0,-1-1 0,1 1 0,-1 0 0,1 0 0,-1-1 0,0 1 0,0 0 0,1 0 0,-1-1 0,0 1 0,0 0 0,0 0 0,0 0 0,0-1 0,0 1 0,0 0 0,0 0 0,0 0 0,0-1 0,0 1 0,-1 0 0,1 0 0,-1 1 0,0-1 0,1 0 0,-1 0 0,0 0 0,-1 0 0,1-1 0,0 1 0,0 0 0,0 0 0,0-1 0,-1 1 0,1 0 0,0-1 0,-3 1 0,-5 1 0,-1 0 0,0-1 0,-14 1 0,19-2 0,-268-3 0,268 2 0,1 1 0,0-1 0,-1 1 0,1-1 0,0-1 0,0 1 0,0-1 0,0 1 0,0-1 0,-6-4 0,8 4 0,0 0 0,0 0 0,0 0 0,0 0 0,0 0 0,0-1 0,0 1 0,1-1 0,-1 1 0,1-1 0,0 0 0,0 1 0,0-1 0,0 0 0,0 0 0,0-3 0,-1-11 0,-1-31 0,3 42 0,0 0 0,0-1 0,1 1 0,0 0 0,0 0 0,1 0 0,4-12 0,-6 17 0,1 1 0,-1-1 0,0 0 0,1 1 0,-1-1 0,0 1 0,1-1 0,-1 1 0,1-1 0,-1 0 0,1 1 0,-1 0 0,1-1 0,0 1 0,-1-1 0,1 1 0,-1 0 0,1-1 0,0 1 0,-1 0 0,1 0 0,0-1 0,-1 1 0,1 0 0,0 0 0,0 0 0,0 0 0,1 0 0,0 1 0,-1-1 0,1 1 0,-1-1 0,1 1 0,-1 0 0,0 0 0,1-1 0,-1 1 0,0 0 0,3 3 0,3 3 0,0 1 0,-1 0 0,7 9 0,-11-13 0,30 50 0,-23-37 0,1 0 0,22 27 0,-32-43 0,1 0 0,0 1 0,0-1 0,0 0 0,0 0 0,0 0 0,0 0 0,1-1 0,-1 1 0,0 0 0,0 0 0,1-1 0,-1 1 0,0 0 0,1-1 0,-1 0 0,0 1 0,1-1 0,-1 0 0,1 0 0,-1 0 0,1 0 0,1 0 0,1-1 0,-1 0 0,0 0 0,0-1 0,0 1 0,-1-1 0,1 0 0,0 0 0,2-3 0,19-11 0,-17 12 0,1 1 0,0 0 0,0 0 0,14-3 0,-19 5 0,0 0 0,0 1 0,0 0 0,0 0 0,0-1 0,0 2 0,0-1 0,0 0 0,0 1 0,0-1 0,0 1 0,0 0 0,0 0 0,0 0 0,-1 0 0,5 3 0,-6-4 0,0 1 0,0-1 0,-1 1 0,1-1 0,0 1 0,-1-1 0,1 1 0,-1 0 0,1 0 0,-1-1 0,1 1 0,-1 0 0,0 0 0,1-1 0,-1 1 0,0 0 0,1 0 0,-1 0 0,0 0 0,0-1 0,0 1 0,0 0 0,0 0 0,0 0 0,0 0 0,0 0 0,0-1 0,0 1 0,0 0 0,-1 0 0,1 0 0,0 0 0,-1-1 0,1 1 0,0 0 0,-1 0 0,1-1 0,-1 1 0,1 0 0,-1-1 0,0 1 0,1 0 0,-1-1 0,0 1 0,1-1 0,-1 1 0,-1 0 0,-2 2 0,-1 0 0,0 0 0,0 0 0,0 0 0,0-1 0,-8 3 0,-15 1 0,-1-1 0,1-2 0,-53 1 0,-30 2 0,92-4 0,13-2 0,0 0 0,0 1 0,0 0 0,0 0 0,0 0 0,0 1 0,-10 4 0,34-3 0,16-2-455,0-2 0,36-4 0,-32-2-6371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5:33:3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24575,'13'27'0,"9"36"0,-12-34 0,1 9 0,-1 0 0,-2 1 0,-1 0 0,1 51 0,-7 162 0,-4-149 0,2 530 0,1-377 0,2-226 141,10 58 0,-1-14-1788,-9-49-5179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5:33:5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24575,'58'-1'0,"68"3"0,-115-1 0,0 1 0,0 1 0,0 0 0,0 1 0,0 0 0,9 5 0,-8-3 0,1-1 0,-1-1 0,1 0 0,14 3 0,-7-3 0,-1 0 0,0 1 0,0 1 0,19 10 0,-11-7 0,-21-8 0,-1 0 0,0 1 0,0 0 0,0 0 0,8 5 0,-13-7 0,0 0 0,0 0 0,0 0 0,0 0 0,0 1 0,0-1 0,0 0 0,0 0 0,0 0 0,0 0 0,0 0 0,0 0 0,0 0 0,0 1 0,0-1 0,0 0 0,0 0 0,0 0 0,-1 0 0,1 0 0,0 0 0,0 0 0,0 1 0,0-1 0,0 0 0,0 0 0,0 0 0,0 0 0,0 0 0,0 0 0,0 0 0,-1 0 0,1 0 0,0 0 0,0 0 0,0 0 0,0 0 0,0 0 0,0 1 0,0-1 0,-1 0 0,1 0 0,0 0 0,0 0 0,0 0 0,0 0 0,0 0 0,0 0 0,0 0 0,-1 0 0,1-1 0,0 1 0,0 0 0,0 0 0,0 0 0,0 0 0,-10 2 0,-139-3 0,69 0 0,72 1 0,0 0 0,1-1 0,-1 0 0,-13-3 0,20 4 0,1 0 0,0 0 0,0 0 0,-1 0 0,1 0 0,0 0 0,0 0 0,-1 0 0,1 0 0,0 0 0,0 0 0,-1-1 0,1 1 0,0 0 0,0 0 0,-1 0 0,1 0 0,0 0 0,0-1 0,0 1 0,0 0 0,-1 0 0,1 0 0,0-1 0,0 1 0,0 0 0,0 0 0,0-1 0,-1 1 0,1 0 0,0 0 0,0-1 0,0 1 0,0-1 0,9-4 0,15-1 0,0 4 0,1 0 0,-1 2 0,0 1 0,0 1 0,0 1 0,39 10 0,-57-11 0,-6 0 0,-14 1 0,-24-1 0,-173-3-1365,181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06F0B8-9DAB-BC66-09AB-C3A4AFA854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5F0866-8102-D1D8-7370-9729840EFD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2FCAB1C-0E97-5456-937B-85343891E1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2172210-A0DD-9533-57BC-E71497A96C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A8E1976-67A1-91C1-35F4-E9D59B8144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22CA886-0A07-AE7D-C5A6-5F0DB7E9C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0B541A55-F679-4B17-BD29-918BAE6DEC2F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910536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860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207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04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280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811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32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352839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005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535113"/>
            <a:ext cx="33843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7664" y="2174875"/>
            <a:ext cx="33843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7" y="1535113"/>
            <a:ext cx="36107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7" y="2174875"/>
            <a:ext cx="361074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7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2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97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3050"/>
            <a:ext cx="191784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664" y="1435100"/>
            <a:ext cx="191784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9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31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1">
            <a:extLst>
              <a:ext uri="{FF2B5EF4-FFF2-40B4-BE49-F238E27FC236}">
                <a16:creationId xmlns:a16="http://schemas.microsoft.com/office/drawing/2014/main" id="{A8FFF57E-438C-D8C6-A4CD-B646F90B3B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6375" y="6537325"/>
            <a:ext cx="3440113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BE" sz="1200" b="0" dirty="0"/>
              <a:t>SHOA workshop, Chile, 2022-09-27/2022-09-30</a:t>
            </a:r>
            <a:endParaRPr lang="en-US" sz="1200" b="0" dirty="0"/>
          </a:p>
        </p:txBody>
      </p:sp>
      <p:pic>
        <p:nvPicPr>
          <p:cNvPr id="1027" name="Afbeelding 6" descr="Achtergrond 2.jpg">
            <a:extLst>
              <a:ext uri="{FF2B5EF4-FFF2-40B4-BE49-F238E27FC236}">
                <a16:creationId xmlns:a16="http://schemas.microsoft.com/office/drawing/2014/main" id="{820C287C-3557-0075-8579-78F3D9E32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4" b="16401"/>
          <a:stretch/>
        </p:blipFill>
        <p:spPr bwMode="auto">
          <a:xfrm>
            <a:off x="-14933" y="0"/>
            <a:ext cx="13465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C5E6AB-24DA-7D26-0292-9B192F7055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52054"/>
            <a:ext cx="998879" cy="635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56.xml"/><Relationship Id="rId18" Type="http://schemas.openxmlformats.org/officeDocument/2006/relationships/image" Target="../media/image640.png"/><Relationship Id="rId26" Type="http://schemas.openxmlformats.org/officeDocument/2006/relationships/image" Target="../media/image68.png"/><Relationship Id="rId3" Type="http://schemas.openxmlformats.org/officeDocument/2006/relationships/image" Target="../media/image36.png"/><Relationship Id="rId21" Type="http://schemas.openxmlformats.org/officeDocument/2006/relationships/customXml" Target="../ink/ink60.xml"/><Relationship Id="rId7" Type="http://schemas.openxmlformats.org/officeDocument/2006/relationships/customXml" Target="../ink/ink53.xml"/><Relationship Id="rId12" Type="http://schemas.openxmlformats.org/officeDocument/2006/relationships/image" Target="../media/image610.png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2" Type="http://schemas.openxmlformats.org/officeDocument/2006/relationships/customXml" Target="../ink/ink52.xml"/><Relationship Id="rId16" Type="http://schemas.openxmlformats.org/officeDocument/2006/relationships/image" Target="../media/image63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55.xml"/><Relationship Id="rId24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10" Type="http://schemas.openxmlformats.org/officeDocument/2006/relationships/image" Target="../media/image64.png"/><Relationship Id="rId19" Type="http://schemas.openxmlformats.org/officeDocument/2006/relationships/customXml" Target="../ink/ink59.xml"/><Relationship Id="rId4" Type="http://schemas.openxmlformats.org/officeDocument/2006/relationships/image" Target="../media/image60.png"/><Relationship Id="rId9" Type="http://schemas.openxmlformats.org/officeDocument/2006/relationships/customXml" Target="../ink/ink54.xml"/><Relationship Id="rId14" Type="http://schemas.openxmlformats.org/officeDocument/2006/relationships/image" Target="../media/image620.png"/><Relationship Id="rId22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customXml" Target="../ink/ink67.xml"/><Relationship Id="rId18" Type="http://schemas.openxmlformats.org/officeDocument/2006/relationships/image" Target="../media/image78.png"/><Relationship Id="rId26" Type="http://schemas.openxmlformats.org/officeDocument/2006/relationships/image" Target="../media/image82.png"/><Relationship Id="rId3" Type="http://schemas.openxmlformats.org/officeDocument/2006/relationships/image" Target="../media/image70.png"/><Relationship Id="rId21" Type="http://schemas.openxmlformats.org/officeDocument/2006/relationships/customXml" Target="../ink/ink71.xml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2" Type="http://schemas.openxmlformats.org/officeDocument/2006/relationships/image" Target="../media/image69.png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customXml" Target="../ink/ink66.xml"/><Relationship Id="rId24" Type="http://schemas.openxmlformats.org/officeDocument/2006/relationships/image" Target="../media/image81.png"/><Relationship Id="rId5" Type="http://schemas.openxmlformats.org/officeDocument/2006/relationships/image" Target="../media/image71.png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83.png"/><Relationship Id="rId10" Type="http://schemas.openxmlformats.org/officeDocument/2006/relationships/image" Target="../media/image74.png"/><Relationship Id="rId19" Type="http://schemas.openxmlformats.org/officeDocument/2006/relationships/customXml" Target="../ink/ink70.xml"/><Relationship Id="rId4" Type="http://schemas.openxmlformats.org/officeDocument/2006/relationships/customXml" Target="../ink/ink63.xml"/><Relationship Id="rId9" Type="http://schemas.openxmlformats.org/officeDocument/2006/relationships/image" Target="../media/image73.png"/><Relationship Id="rId14" Type="http://schemas.openxmlformats.org/officeDocument/2006/relationships/image" Target="../media/image76.png"/><Relationship Id="rId22" Type="http://schemas.openxmlformats.org/officeDocument/2006/relationships/image" Target="../media/image80.png"/><Relationship Id="rId27" Type="http://schemas.openxmlformats.org/officeDocument/2006/relationships/customXml" Target="../ink/ink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mailto:gauges@vliz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92.png"/><Relationship Id="rId18" Type="http://schemas.openxmlformats.org/officeDocument/2006/relationships/customXml" Target="../ink/ink82.xml"/><Relationship Id="rId3" Type="http://schemas.openxmlformats.org/officeDocument/2006/relationships/customXml" Target="../ink/ink75.xml"/><Relationship Id="rId21" Type="http://schemas.openxmlformats.org/officeDocument/2006/relationships/image" Target="../media/image96.png"/><Relationship Id="rId7" Type="http://schemas.openxmlformats.org/officeDocument/2006/relationships/image" Target="../media/image89.png"/><Relationship Id="rId12" Type="http://schemas.openxmlformats.org/officeDocument/2006/relationships/customXml" Target="../ink/ink79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2" Type="http://schemas.openxmlformats.org/officeDocument/2006/relationships/image" Target="../media/image86.png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91.png"/><Relationship Id="rId24" Type="http://schemas.openxmlformats.org/officeDocument/2006/relationships/customXml" Target="../ink/ink85.xml"/><Relationship Id="rId5" Type="http://schemas.openxmlformats.org/officeDocument/2006/relationships/image" Target="../media/image88.png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10" Type="http://schemas.openxmlformats.org/officeDocument/2006/relationships/customXml" Target="../ink/ink78.xml"/><Relationship Id="rId19" Type="http://schemas.openxmlformats.org/officeDocument/2006/relationships/image" Target="../media/image95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Relationship Id="rId14" Type="http://schemas.openxmlformats.org/officeDocument/2006/relationships/customXml" Target="../ink/ink80.xml"/><Relationship Id="rId22" Type="http://schemas.openxmlformats.org/officeDocument/2006/relationships/customXml" Target="../ink/ink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12" Type="http://schemas.openxmlformats.org/officeDocument/2006/relationships/customXml" Target="../ink/ink9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1" Type="http://schemas.openxmlformats.org/officeDocument/2006/relationships/image" Target="../media/image105.png"/><Relationship Id="rId5" Type="http://schemas.openxmlformats.org/officeDocument/2006/relationships/image" Target="../media/image102.png"/><Relationship Id="rId15" Type="http://schemas.openxmlformats.org/officeDocument/2006/relationships/image" Target="../media/image107.png"/><Relationship Id="rId10" Type="http://schemas.openxmlformats.org/officeDocument/2006/relationships/customXml" Target="../ink/ink89.xml"/><Relationship Id="rId4" Type="http://schemas.openxmlformats.org/officeDocument/2006/relationships/customXml" Target="../ink/ink86.xml"/><Relationship Id="rId9" Type="http://schemas.openxmlformats.org/officeDocument/2006/relationships/image" Target="../media/image104.png"/><Relationship Id="rId14" Type="http://schemas.openxmlformats.org/officeDocument/2006/relationships/customXml" Target="../ink/ink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customXml" Target="../ink/ink9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1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10.png"/><Relationship Id="rId5" Type="http://schemas.openxmlformats.org/officeDocument/2006/relationships/image" Target="../media/image10.png"/><Relationship Id="rId10" Type="http://schemas.openxmlformats.org/officeDocument/2006/relationships/customXml" Target="../ink/ink2.xml"/><Relationship Id="rId4" Type="http://schemas.openxmlformats.org/officeDocument/2006/relationships/image" Target="../media/image9.png"/><Relationship Id="rId9" Type="http://schemas.openxmlformats.org/officeDocument/2006/relationships/image" Target="../media/image9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customXml" Target="../ink/ink98.xml"/><Relationship Id="rId18" Type="http://schemas.openxmlformats.org/officeDocument/2006/relationships/image" Target="../media/image270.png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image" Target="../media/image240.png"/><Relationship Id="rId17" Type="http://schemas.openxmlformats.org/officeDocument/2006/relationships/customXml" Target="../ink/ink100.xml"/><Relationship Id="rId2" Type="http://schemas.openxmlformats.org/officeDocument/2006/relationships/image" Target="../media/image112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5" Type="http://schemas.openxmlformats.org/officeDocument/2006/relationships/customXml" Target="../ink/ink99.xml"/><Relationship Id="rId10" Type="http://schemas.openxmlformats.org/officeDocument/2006/relationships/image" Target="../media/image230.png"/><Relationship Id="rId4" Type="http://schemas.openxmlformats.org/officeDocument/2006/relationships/image" Target="../media/image910.png"/><Relationship Id="rId9" Type="http://schemas.openxmlformats.org/officeDocument/2006/relationships/customXml" Target="../ink/ink96.xml"/><Relationship Id="rId1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c-sealevelmonitoring.org/station.php?code=balt" TargetMode="External"/><Relationship Id="rId3" Type="http://schemas.openxmlformats.org/officeDocument/2006/relationships/hyperlink" Target="http://www.ioc-sealevelmonitoring.org/list.php?showall=all&amp;output=general&amp;order=country&amp;dir=asc" TargetMode="External"/><Relationship Id="rId7" Type="http://schemas.openxmlformats.org/officeDocument/2006/relationships/hyperlink" Target="http://www.ioc-sealevelmonitoring.org/list.php?showall=all&amp;output=general&amp;order=interval&amp;dir=asc" TargetMode="External"/><Relationship Id="rId2" Type="http://schemas.openxmlformats.org/officeDocument/2006/relationships/hyperlink" Target="http://www.ioc-sealevelmonitoring.org/list.php?showall=all&amp;output=general&amp;order=code&amp;dir=de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oc-sealevelmonitoring.org/list.php?showall=all&amp;output=general&amp;order=delay&amp;dir=asc" TargetMode="External"/><Relationship Id="rId5" Type="http://schemas.openxmlformats.org/officeDocument/2006/relationships/hyperlink" Target="http://www.ioc-sealevelmonitoring.org/list.php?showall=all&amp;output=general&amp;order=connect&amp;dir=asc" TargetMode="External"/><Relationship Id="rId10" Type="http://schemas.openxmlformats.org/officeDocument/2006/relationships/hyperlink" Target="http://www.ioc-sealevelmonitoring.org/station.php?code=sant" TargetMode="External"/><Relationship Id="rId4" Type="http://schemas.openxmlformats.org/officeDocument/2006/relationships/hyperlink" Target="http://www.ioc-sealevelmonitoring.org/list.php?showall=all&amp;output=general&amp;order=location&amp;dir=asc" TargetMode="External"/><Relationship Id="rId9" Type="http://schemas.openxmlformats.org/officeDocument/2006/relationships/hyperlink" Target="http://www.ioc-sealevelmonitoring.org/station.php?code=lali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c-sealevelmonitoring.org/station.php?code=atic" TargetMode="External"/><Relationship Id="rId3" Type="http://schemas.openxmlformats.org/officeDocument/2006/relationships/hyperlink" Target="http://www.ioc-sealevelmonitoring.org/list.php?showall=all&amp;output=general&amp;order=country&amp;dir=asc" TargetMode="External"/><Relationship Id="rId7" Type="http://schemas.openxmlformats.org/officeDocument/2006/relationships/hyperlink" Target="http://www.ioc-sealevelmonitoring.org/list.php?showall=all&amp;output=general&amp;order=interval&amp;dir=asc" TargetMode="External"/><Relationship Id="rId2" Type="http://schemas.openxmlformats.org/officeDocument/2006/relationships/hyperlink" Target="http://www.ioc-sealevelmonitoring.org/list.php?showall=all&amp;output=general&amp;order=code&amp;dir=de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oc-sealevelmonitoring.org/list.php?showall=all&amp;output=general&amp;order=delay&amp;dir=asc" TargetMode="External"/><Relationship Id="rId5" Type="http://schemas.openxmlformats.org/officeDocument/2006/relationships/hyperlink" Target="http://www.ioc-sealevelmonitoring.org/list.php?showall=all&amp;output=general&amp;order=connect&amp;dir=asc" TargetMode="External"/><Relationship Id="rId10" Type="http://schemas.openxmlformats.org/officeDocument/2006/relationships/hyperlink" Target="http://www.ioc-sealevelmonitoring.org/station.php?code=tala" TargetMode="External"/><Relationship Id="rId4" Type="http://schemas.openxmlformats.org/officeDocument/2006/relationships/hyperlink" Target="http://www.ioc-sealevelmonitoring.org/list.php?showall=all&amp;output=general&amp;order=location&amp;dir=asc" TargetMode="External"/><Relationship Id="rId9" Type="http://schemas.openxmlformats.org/officeDocument/2006/relationships/hyperlink" Target="http://www.ioc-sealevelmonitoring.org/station.php?code=cal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c-sealevelmonitoring.org/station.php?code=cove" TargetMode="External"/><Relationship Id="rId13" Type="http://schemas.openxmlformats.org/officeDocument/2006/relationships/hyperlink" Target="http://www.ioc-sealevelmonitoring.org/station.php?code=tumc" TargetMode="External"/><Relationship Id="rId18" Type="http://schemas.openxmlformats.org/officeDocument/2006/relationships/hyperlink" Target="http://www.ioc-sealevelmonitoring.org/station.php?code=buve2" TargetMode="External"/><Relationship Id="rId3" Type="http://schemas.openxmlformats.org/officeDocument/2006/relationships/hyperlink" Target="http://www.ioc-sealevelmonitoring.org/list.php?showall=a&amp;output=general&amp;order=country&amp;dir=asc" TargetMode="External"/><Relationship Id="rId21" Type="http://schemas.openxmlformats.org/officeDocument/2006/relationships/hyperlink" Target="http://www.ioc-sealevelmonitoring.org/station.php?code=sana" TargetMode="External"/><Relationship Id="rId7" Type="http://schemas.openxmlformats.org/officeDocument/2006/relationships/hyperlink" Target="http://www.ioc-sealevelmonitoring.org/list.php?showall=a&amp;output=general&amp;order=interval&amp;dir=asc" TargetMode="External"/><Relationship Id="rId12" Type="http://schemas.openxmlformats.org/officeDocument/2006/relationships/hyperlink" Target="http://www.ioc-sealevelmonitoring.org/station.php?code=inav2" TargetMode="External"/><Relationship Id="rId17" Type="http://schemas.openxmlformats.org/officeDocument/2006/relationships/hyperlink" Target="http://www.ioc-sealevelmonitoring.org/station.php?code=cart" TargetMode="External"/><Relationship Id="rId2" Type="http://schemas.openxmlformats.org/officeDocument/2006/relationships/hyperlink" Target="http://www.ioc-sealevelmonitoring.org/list.php?showall=a&amp;output=general&amp;order=code&amp;dir=asc" TargetMode="External"/><Relationship Id="rId16" Type="http://schemas.openxmlformats.org/officeDocument/2006/relationships/hyperlink" Target="http://www.ioc-sealevelmonitoring.org/station.php?code=tumc2" TargetMode="External"/><Relationship Id="rId20" Type="http://schemas.openxmlformats.org/officeDocument/2006/relationships/hyperlink" Target="http://www.ioc-sealevelmonitoring.org/station.php?code=sapz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oc-sealevelmonitoring.org/list.php?showall=a&amp;output=general&amp;order=delay&amp;dir=desc" TargetMode="External"/><Relationship Id="rId11" Type="http://schemas.openxmlformats.org/officeDocument/2006/relationships/hyperlink" Target="http://www.ioc-sealevelmonitoring.org/station.php?code=buve" TargetMode="External"/><Relationship Id="rId5" Type="http://schemas.openxmlformats.org/officeDocument/2006/relationships/hyperlink" Target="http://www.ioc-sealevelmonitoring.org/list.php?showall=a&amp;output=general&amp;order=connect&amp;dir=asc" TargetMode="External"/><Relationship Id="rId15" Type="http://schemas.openxmlformats.org/officeDocument/2006/relationships/hyperlink" Target="http://www.ioc-sealevelmonitoring.org/station.php?code=malp2" TargetMode="External"/><Relationship Id="rId10" Type="http://schemas.openxmlformats.org/officeDocument/2006/relationships/hyperlink" Target="http://www.ioc-sealevelmonitoring.org/station.php?code=sapz" TargetMode="External"/><Relationship Id="rId19" Type="http://schemas.openxmlformats.org/officeDocument/2006/relationships/hyperlink" Target="http://www.ioc-sealevelmonitoring.org/station.php?code=inav" TargetMode="External"/><Relationship Id="rId4" Type="http://schemas.openxmlformats.org/officeDocument/2006/relationships/hyperlink" Target="http://www.ioc-sealevelmonitoring.org/list.php?showall=a&amp;output=general&amp;order=location&amp;dir=asc" TargetMode="External"/><Relationship Id="rId9" Type="http://schemas.openxmlformats.org/officeDocument/2006/relationships/hyperlink" Target="http://www.ioc-sealevelmonitoring.org/station.php?code=malp" TargetMode="External"/><Relationship Id="rId14" Type="http://schemas.openxmlformats.org/officeDocument/2006/relationships/hyperlink" Target="http://www.ioc-sealevelmonitoring.org/station.php?code=sam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oc-sealevelmonitoring.org" TargetMode="External"/><Relationship Id="rId2" Type="http://schemas.openxmlformats.org/officeDocument/2006/relationships/hyperlink" Target="http://www.ioc-sealevelmonitoring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customXml" Target="../ink/ink14.xml"/><Relationship Id="rId42" Type="http://schemas.openxmlformats.org/officeDocument/2006/relationships/image" Target="../media/image35.png"/><Relationship Id="rId47" Type="http://schemas.openxmlformats.org/officeDocument/2006/relationships/customXml" Target="../ink/ink27.xml"/><Relationship Id="rId63" Type="http://schemas.openxmlformats.org/officeDocument/2006/relationships/image" Target="../media/image46.png"/><Relationship Id="rId68" Type="http://schemas.openxmlformats.org/officeDocument/2006/relationships/customXml" Target="../ink/ink37.xml"/><Relationship Id="rId16" Type="http://schemas.openxmlformats.org/officeDocument/2006/relationships/image" Target="../media/image22.png"/><Relationship Id="rId11" Type="http://schemas.openxmlformats.org/officeDocument/2006/relationships/customXml" Target="../ink/ink9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22.xml"/><Relationship Id="rId40" Type="http://schemas.openxmlformats.org/officeDocument/2006/relationships/image" Target="../media/image34.png"/><Relationship Id="rId45" Type="http://schemas.openxmlformats.org/officeDocument/2006/relationships/customXml" Target="../ink/ink26.xml"/><Relationship Id="rId53" Type="http://schemas.openxmlformats.org/officeDocument/2006/relationships/image" Target="../media/image41.png"/><Relationship Id="rId58" Type="http://schemas.openxmlformats.org/officeDocument/2006/relationships/customXml" Target="../ink/ink32.xml"/><Relationship Id="rId66" Type="http://schemas.openxmlformats.org/officeDocument/2006/relationships/customXml" Target="../ink/ink36.xml"/><Relationship Id="rId74" Type="http://schemas.openxmlformats.org/officeDocument/2006/relationships/customXml" Target="../ink/ink40.xml"/><Relationship Id="rId79" Type="http://schemas.openxmlformats.org/officeDocument/2006/relationships/image" Target="../media/image54.png"/><Relationship Id="rId5" Type="http://schemas.openxmlformats.org/officeDocument/2006/relationships/customXml" Target="../ink/ink6.xml"/><Relationship Id="rId61" Type="http://schemas.openxmlformats.org/officeDocument/2006/relationships/image" Target="../media/image45.png"/><Relationship Id="rId19" Type="http://schemas.openxmlformats.org/officeDocument/2006/relationships/customXml" Target="../ink/ink13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17.xml"/><Relationship Id="rId30" Type="http://schemas.openxmlformats.org/officeDocument/2006/relationships/image" Target="../media/image29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38.png"/><Relationship Id="rId56" Type="http://schemas.openxmlformats.org/officeDocument/2006/relationships/customXml" Target="../ink/ink31.xml"/><Relationship Id="rId64" Type="http://schemas.openxmlformats.org/officeDocument/2006/relationships/customXml" Target="../ink/ink35.xml"/><Relationship Id="rId69" Type="http://schemas.openxmlformats.org/officeDocument/2006/relationships/image" Target="../media/image49.png"/><Relationship Id="rId77" Type="http://schemas.openxmlformats.org/officeDocument/2006/relationships/image" Target="../media/image53.png"/><Relationship Id="rId8" Type="http://schemas.openxmlformats.org/officeDocument/2006/relationships/image" Target="../media/image18.png"/><Relationship Id="rId51" Type="http://schemas.openxmlformats.org/officeDocument/2006/relationships/image" Target="../media/image40.png"/><Relationship Id="rId72" Type="http://schemas.openxmlformats.org/officeDocument/2006/relationships/customXml" Target="../ink/ink39.xml"/><Relationship Id="rId3" Type="http://schemas.openxmlformats.org/officeDocument/2006/relationships/customXml" Target="../ink/ink5.xml"/><Relationship Id="rId12" Type="http://schemas.openxmlformats.org/officeDocument/2006/relationships/image" Target="../media/image20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59" Type="http://schemas.openxmlformats.org/officeDocument/2006/relationships/image" Target="../media/image44.png"/><Relationship Id="rId67" Type="http://schemas.openxmlformats.org/officeDocument/2006/relationships/image" Target="../media/image48.png"/><Relationship Id="rId20" Type="http://schemas.openxmlformats.org/officeDocument/2006/relationships/image" Target="../media/image24.png"/><Relationship Id="rId41" Type="http://schemas.openxmlformats.org/officeDocument/2006/relationships/customXml" Target="../ink/ink24.xml"/><Relationship Id="rId54" Type="http://schemas.openxmlformats.org/officeDocument/2006/relationships/customXml" Target="../ink/ink30.xml"/><Relationship Id="rId62" Type="http://schemas.openxmlformats.org/officeDocument/2006/relationships/customXml" Target="../ink/ink34.xml"/><Relationship Id="rId70" Type="http://schemas.openxmlformats.org/officeDocument/2006/relationships/customXml" Target="../ink/ink38.xml"/><Relationship Id="rId7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10" Type="http://schemas.openxmlformats.org/officeDocument/2006/relationships/image" Target="../media/image19.png"/><Relationship Id="rId31" Type="http://schemas.openxmlformats.org/officeDocument/2006/relationships/customXml" Target="../ink/ink19.xml"/><Relationship Id="rId44" Type="http://schemas.openxmlformats.org/officeDocument/2006/relationships/image" Target="../media/image36.png"/><Relationship Id="rId52" Type="http://schemas.openxmlformats.org/officeDocument/2006/relationships/customXml" Target="../ink/ink29.xml"/><Relationship Id="rId60" Type="http://schemas.openxmlformats.org/officeDocument/2006/relationships/customXml" Target="../ink/ink33.xml"/><Relationship Id="rId65" Type="http://schemas.openxmlformats.org/officeDocument/2006/relationships/image" Target="../media/image47.png"/><Relationship Id="rId73" Type="http://schemas.openxmlformats.org/officeDocument/2006/relationships/image" Target="../media/image51.png"/><Relationship Id="rId78" Type="http://schemas.openxmlformats.org/officeDocument/2006/relationships/customXml" Target="../ink/ink42.xml"/><Relationship Id="rId4" Type="http://schemas.openxmlformats.org/officeDocument/2006/relationships/image" Target="../media/image16.png"/><Relationship Id="rId9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23.png"/><Relationship Id="rId39" Type="http://schemas.openxmlformats.org/officeDocument/2006/relationships/customXml" Target="../ink/ink23.xml"/><Relationship Id="rId34" Type="http://schemas.openxmlformats.org/officeDocument/2006/relationships/image" Target="../media/image31.png"/><Relationship Id="rId50" Type="http://schemas.openxmlformats.org/officeDocument/2006/relationships/customXml" Target="../ink/ink28.xml"/><Relationship Id="rId55" Type="http://schemas.openxmlformats.org/officeDocument/2006/relationships/image" Target="../media/image42.png"/><Relationship Id="rId76" Type="http://schemas.openxmlformats.org/officeDocument/2006/relationships/customXml" Target="../ink/ink41.xml"/><Relationship Id="rId7" Type="http://schemas.openxmlformats.org/officeDocument/2006/relationships/customXml" Target="../ink/ink7.xml"/><Relationship Id="rId71" Type="http://schemas.openxmlformats.org/officeDocument/2006/relationships/image" Target="../media/image50.png"/><Relationship Id="rId2" Type="http://schemas.openxmlformats.org/officeDocument/2006/relationships/image" Target="../media/image15.png"/><Relationship Id="rId29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customXml" Target="../ink/ink48.xml"/><Relationship Id="rId18" Type="http://schemas.openxmlformats.org/officeDocument/2006/relationships/image" Target="../media/image57.png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530.png"/><Relationship Id="rId17" Type="http://schemas.openxmlformats.org/officeDocument/2006/relationships/customXml" Target="../ink/ink50.xml"/><Relationship Id="rId2" Type="http://schemas.openxmlformats.org/officeDocument/2006/relationships/image" Target="../media/image55.pn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10" Type="http://schemas.openxmlformats.org/officeDocument/2006/relationships/image" Target="../media/image520.png"/><Relationship Id="rId19" Type="http://schemas.openxmlformats.org/officeDocument/2006/relationships/customXml" Target="../ink/ink51.xml"/><Relationship Id="rId4" Type="http://schemas.openxmlformats.org/officeDocument/2006/relationships/image" Target="../media/image490.png"/><Relationship Id="rId9" Type="http://schemas.openxmlformats.org/officeDocument/2006/relationships/customXml" Target="../ink/ink46.xml"/><Relationship Id="rId14" Type="http://schemas.openxmlformats.org/officeDocument/2006/relationships/image" Target="../media/image5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8931A5-111B-2FF6-86DB-0458ED592037}"/>
              </a:ext>
            </a:extLst>
          </p:cNvPr>
          <p:cNvSpPr/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 descr="H:\2022\Oceanografia\Taller VLIZ\Logos\decenio una linea.png">
            <a:extLst>
              <a:ext uri="{FF2B5EF4-FFF2-40B4-BE49-F238E27FC236}">
                <a16:creationId xmlns:a16="http://schemas.microsoft.com/office/drawing/2014/main" id="{57414F90-0CFA-8385-9967-23C4353D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2" y="5349139"/>
            <a:ext cx="24118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:\2022\Oceanografia\Taller VLIZ\base para Pantalla PPT.jpg">
            <a:extLst>
              <a:ext uri="{FF2B5EF4-FFF2-40B4-BE49-F238E27FC236}">
                <a16:creationId xmlns:a16="http://schemas.microsoft.com/office/drawing/2014/main" id="{B4916191-A26C-DB74-F63B-565492EA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179232"/>
            <a:ext cx="9324528" cy="27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:\2022\Oceanografia\Taller VLIZ\Logos\decenio una linea.png">
            <a:extLst>
              <a:ext uri="{FF2B5EF4-FFF2-40B4-BE49-F238E27FC236}">
                <a16:creationId xmlns:a16="http://schemas.microsoft.com/office/drawing/2014/main" id="{BE3FB1A7-8BEC-3F51-156C-6A41CF92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92" y="5107809"/>
            <a:ext cx="2430288" cy="7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:\2022\Oceanografia\Taller VLIZ\Logos\logos cabecera.png">
            <a:extLst>
              <a:ext uri="{FF2B5EF4-FFF2-40B4-BE49-F238E27FC236}">
                <a16:creationId xmlns:a16="http://schemas.microsoft.com/office/drawing/2014/main" id="{0F2461FE-4CA6-5E81-FDF7-A5F0FA83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36704" cy="1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8207AC73-E621-882E-FBD9-9CBCF81C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07" y="2898079"/>
            <a:ext cx="78674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Getting data into the IOC-</a:t>
            </a:r>
            <a:r>
              <a:rPr lang="nl-BE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SLSMF</a:t>
            </a:r>
            <a:endParaRPr lang="en-US" altLang="nl-BE" sz="3200" dirty="0">
              <a:latin typeface="+mj-lt"/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532D66F1-C01D-52F9-D48D-71ABF9C5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07" y="1611512"/>
            <a:ext cx="7058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BE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 LEVEL STATION MONITORING FACILITY 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08D1F5D4-BF25-422F-44C8-037DB1118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07" y="3498569"/>
            <a:ext cx="41036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BE" b="0" dirty="0"/>
              <a:t>Bart Vanhoorne, Francisco</a:t>
            </a:r>
            <a:r>
              <a:rPr lang="en-US" altLang="nl-BE" dirty="0"/>
              <a:t> </a:t>
            </a:r>
            <a:r>
              <a:rPr lang="en-US" altLang="nl-BE" b="0" dirty="0"/>
              <a:t>Hernandez</a:t>
            </a:r>
          </a:p>
          <a:p>
            <a:pPr eaLnBrk="1" hangingPunct="1"/>
            <a:endParaRPr lang="en-US" altLang="nl-BE" b="0" dirty="0"/>
          </a:p>
          <a:p>
            <a:pPr eaLnBrk="1" hangingPunct="1"/>
            <a:r>
              <a:rPr lang="en-US" altLang="nl-BE" b="0" dirty="0"/>
              <a:t>Flanders Marine Institute (VLIZ) </a:t>
            </a:r>
          </a:p>
          <a:p>
            <a:pPr eaLnBrk="1" hangingPunct="1"/>
            <a:r>
              <a:rPr lang="en-US" altLang="nl-BE" b="0" dirty="0"/>
              <a:t>Belgium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FB1EBEF9-672D-D426-E1DF-02F3E7B7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07" y="4734565"/>
            <a:ext cx="3702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dirty="0"/>
              <a:t>www.ioc-sealevelmonitoring.org</a:t>
            </a:r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300522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4CE24A1-9670-AB6B-4EF3-6D82E229E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dirty="0"/>
              <a:t>Method 2 – FTP</a:t>
            </a:r>
            <a:br>
              <a:rPr lang="nl-BE" altLang="en-US" dirty="0"/>
            </a:br>
            <a:r>
              <a:rPr lang="nl-BE" altLang="en-US" sz="2400" dirty="0"/>
              <a:t>File organisation example</a:t>
            </a:r>
            <a:br>
              <a:rPr lang="nl-BE" altLang="en-US" sz="2400" dirty="0"/>
            </a:br>
            <a:endParaRPr lang="en-US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8B83F7-0CFE-E19E-E8EB-1C82320B8A76}"/>
                  </a:ext>
                </a:extLst>
              </p14:cNvPr>
              <p14:cNvContentPartPr/>
              <p14:nvPr/>
            </p14:nvContentPartPr>
            <p14:xfrm>
              <a:off x="2588655" y="378052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8B83F7-0CFE-E19E-E8EB-1C82320B8A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0015" y="377152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BC3C25A-115D-3C1F-D65E-E31A6E6FBC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067"/>
          <a:stretch/>
        </p:blipFill>
        <p:spPr>
          <a:xfrm>
            <a:off x="1477891" y="2078098"/>
            <a:ext cx="3610237" cy="17681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DF7B9E-F974-1151-9EA3-F9C9DCF09E07}"/>
              </a:ext>
            </a:extLst>
          </p:cNvPr>
          <p:cNvSpPr txBox="1"/>
          <p:nvPr/>
        </p:nvSpPr>
        <p:spPr>
          <a:xfrm>
            <a:off x="1353355" y="1540509"/>
            <a:ext cx="3527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file per day, updated 1x/5min</a:t>
            </a:r>
            <a:br>
              <a:rPr lang="en-US" dirty="0"/>
            </a:br>
            <a:r>
              <a:rPr lang="en-US" sz="1200" dirty="0"/>
              <a:t>(i.e. Korea)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A94C2F-8D8C-C643-ED58-F04DD23314D3}"/>
              </a:ext>
            </a:extLst>
          </p:cNvPr>
          <p:cNvGrpSpPr/>
          <p:nvPr/>
        </p:nvGrpSpPr>
        <p:grpSpPr>
          <a:xfrm>
            <a:off x="5295460" y="1759338"/>
            <a:ext cx="3238761" cy="1669662"/>
            <a:chOff x="1353355" y="4018067"/>
            <a:chExt cx="3238761" cy="16696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BA20CD-8BAD-B69B-29D8-51200E085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4787" y="4374095"/>
              <a:ext cx="3117329" cy="131363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9E3796-FE1B-A19A-C224-1B5BB0082043}"/>
                </a:ext>
              </a:extLst>
            </p:cNvPr>
            <p:cNvSpPr txBox="1"/>
            <p:nvPr/>
          </p:nvSpPr>
          <p:spPr>
            <a:xfrm>
              <a:off x="1353355" y="4018067"/>
              <a:ext cx="2683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file forever </a:t>
              </a:r>
              <a:r>
                <a:rPr lang="en-US" sz="1200" dirty="0"/>
                <a:t>(i.e. Colombia)</a:t>
              </a:r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68BB316-F235-DE69-8F48-D23E52C6F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826" y="4202332"/>
            <a:ext cx="4683343" cy="2122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754D8B-1CA7-B834-D6EA-E9B8E8A4AC77}"/>
              </a:ext>
            </a:extLst>
          </p:cNvPr>
          <p:cNvSpPr txBox="1"/>
          <p:nvPr/>
        </p:nvSpPr>
        <p:spPr>
          <a:xfrm>
            <a:off x="2859718" y="3880382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file each 5min </a:t>
            </a:r>
            <a:r>
              <a:rPr lang="en-US" sz="1200" dirty="0"/>
              <a:t>(i.e. SHOM)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29C165-F96C-5935-6E60-242CB5202C53}"/>
                  </a:ext>
                </a:extLst>
              </p14:cNvPr>
              <p14:cNvContentPartPr/>
              <p14:nvPr/>
            </p14:nvContentPartPr>
            <p14:xfrm>
              <a:off x="2101575" y="3355698"/>
              <a:ext cx="220320" cy="4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29C165-F96C-5935-6E60-242CB5202C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7663" y="3238698"/>
                <a:ext cx="327784" cy="238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231745-4209-3890-D6E5-A1D45DE0BCEB}"/>
                  </a:ext>
                </a:extLst>
              </p14:cNvPr>
              <p14:cNvContentPartPr/>
              <p14:nvPr/>
            </p14:nvContentPartPr>
            <p14:xfrm>
              <a:off x="2101575" y="3441589"/>
              <a:ext cx="26424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231745-4209-3890-D6E5-A1D45DE0BC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47575" y="3333589"/>
                <a:ext cx="371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9D8EDC-6DC5-0364-C30E-40297380942C}"/>
                  </a:ext>
                </a:extLst>
              </p14:cNvPr>
              <p14:cNvContentPartPr/>
              <p14:nvPr/>
            </p14:nvContentPartPr>
            <p14:xfrm>
              <a:off x="5598975" y="3204882"/>
              <a:ext cx="7578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9D8EDC-6DC5-0364-C30E-4029738094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5335" y="3097242"/>
                <a:ext cx="865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3BBB15E-57D6-1720-D370-57894F4A55FA}"/>
                  </a:ext>
                </a:extLst>
              </p14:cNvPr>
              <p14:cNvContentPartPr/>
              <p14:nvPr/>
            </p14:nvContentPartPr>
            <p14:xfrm>
              <a:off x="4355895" y="5443722"/>
              <a:ext cx="919080" cy="6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3BBB15E-57D6-1720-D370-57894F4A55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02255" y="5336082"/>
                <a:ext cx="10267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AA3874-64DF-5386-E3E0-5E25CA7EB13D}"/>
                  </a:ext>
                </a:extLst>
              </p14:cNvPr>
              <p14:cNvContentPartPr/>
              <p14:nvPr/>
            </p14:nvContentPartPr>
            <p14:xfrm>
              <a:off x="4325295" y="5578002"/>
              <a:ext cx="964800" cy="21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AA3874-64DF-5386-E3E0-5E25CA7EB1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71295" y="5470002"/>
                <a:ext cx="10724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44ECCBE-0011-2E83-F474-8FE592ED6FAB}"/>
                  </a:ext>
                </a:extLst>
              </p14:cNvPr>
              <p14:cNvContentPartPr/>
              <p14:nvPr/>
            </p14:nvContentPartPr>
            <p14:xfrm>
              <a:off x="4879695" y="5763042"/>
              <a:ext cx="1080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44ECCBE-0011-2E83-F474-8FE592ED6FA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26055" y="5655402"/>
                <a:ext cx="118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FC78883-85BD-F255-DD10-936613E516F8}"/>
                  </a:ext>
                </a:extLst>
              </p14:cNvPr>
              <p14:cNvContentPartPr/>
              <p14:nvPr/>
            </p14:nvContentPartPr>
            <p14:xfrm>
              <a:off x="4910655" y="5940162"/>
              <a:ext cx="1908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FC78883-85BD-F255-DD10-936613E516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6655" y="5832522"/>
                <a:ext cx="1267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4F856D8-87E1-D2DC-16B8-6B3C3A4901F3}"/>
                  </a:ext>
                </a:extLst>
              </p14:cNvPr>
              <p14:cNvContentPartPr/>
              <p14:nvPr/>
            </p14:nvContentPartPr>
            <p14:xfrm>
              <a:off x="4910655" y="6112602"/>
              <a:ext cx="4680" cy="6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4F856D8-87E1-D2DC-16B8-6B3C3A4901F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56655" y="6004962"/>
                <a:ext cx="112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C9DFA6E-394A-DCE7-6020-5AE630886245}"/>
                  </a:ext>
                </a:extLst>
              </p14:cNvPr>
              <p14:cNvContentPartPr/>
              <p14:nvPr/>
            </p14:nvContentPartPr>
            <p14:xfrm>
              <a:off x="4879695" y="6215202"/>
              <a:ext cx="36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C9DFA6E-394A-DCE7-6020-5AE63088624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26055" y="6107562"/>
                <a:ext cx="144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40C430-2F7E-240E-BB98-7C58C8B83142}"/>
                  </a:ext>
                </a:extLst>
              </p14:cNvPr>
              <p14:cNvContentPartPr/>
              <p14:nvPr/>
            </p14:nvContentPartPr>
            <p14:xfrm>
              <a:off x="4931535" y="5763042"/>
              <a:ext cx="43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40C430-2F7E-240E-BB98-7C58C8B831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7895" y="5655402"/>
                <a:ext cx="11196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4CE24A1-9670-AB6B-4EF3-6D82E229E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dirty="0"/>
              <a:t>Method 2 – FTP</a:t>
            </a:r>
            <a:br>
              <a:rPr lang="nl-BE" altLang="en-US" dirty="0"/>
            </a:br>
            <a:r>
              <a:rPr lang="nl-BE" altLang="en-US" sz="2400" dirty="0"/>
              <a:t>File parsing example</a:t>
            </a:r>
            <a:br>
              <a:rPr lang="nl-BE" altLang="en-US" sz="2400" dirty="0"/>
            </a:b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2EBA1-F2D8-BC6B-7CE9-0418BCDE6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" t="3616" r="18459"/>
          <a:stretch/>
        </p:blipFill>
        <p:spPr>
          <a:xfrm>
            <a:off x="1473825" y="1616134"/>
            <a:ext cx="3672259" cy="38236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2B5A6-3C12-CCA4-1198-5E06A86E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733256"/>
            <a:ext cx="7683301" cy="6789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0CCBE-BD4A-BD65-8461-41E5144122F8}"/>
              </a:ext>
            </a:extLst>
          </p:cNvPr>
          <p:cNvSpPr txBox="1"/>
          <p:nvPr/>
        </p:nvSpPr>
        <p:spPr>
          <a:xfrm>
            <a:off x="1369097" y="118800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DB6D4-CE73-86FA-65B7-B8E8CEFDC345}"/>
              </a:ext>
            </a:extLst>
          </p:cNvPr>
          <p:cNvSpPr txBox="1"/>
          <p:nvPr/>
        </p:nvSpPr>
        <p:spPr>
          <a:xfrm>
            <a:off x="1219125" y="5418950"/>
            <a:ext cx="418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PHP config: server, login, pass, path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CFE21F-8107-09B7-1786-0E790053634B}"/>
                  </a:ext>
                </a:extLst>
              </p14:cNvPr>
              <p14:cNvContentPartPr/>
              <p14:nvPr/>
            </p14:nvContentPartPr>
            <p14:xfrm>
              <a:off x="2496135" y="3492882"/>
              <a:ext cx="1121400" cy="49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CFE21F-8107-09B7-1786-0E79005363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2495" y="3384882"/>
                <a:ext cx="12290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FA9D53-14C2-6233-730C-64EE8EEA2F90}"/>
                  </a:ext>
                </a:extLst>
              </p14:cNvPr>
              <p14:cNvContentPartPr/>
              <p14:nvPr/>
            </p14:nvContentPartPr>
            <p14:xfrm>
              <a:off x="2753175" y="4765842"/>
              <a:ext cx="343080" cy="21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FA9D53-14C2-6233-730C-64EE8EEA2F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9175" y="4658202"/>
                <a:ext cx="450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40CB59-5DA1-440D-BA79-6D46A612A702}"/>
                  </a:ext>
                </a:extLst>
              </p14:cNvPr>
              <p14:cNvContentPartPr/>
              <p14:nvPr/>
            </p14:nvContentPartPr>
            <p14:xfrm>
              <a:off x="1457175" y="4714722"/>
              <a:ext cx="1654560" cy="63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40CB59-5DA1-440D-BA79-6D46A612A7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3175" y="4606722"/>
                <a:ext cx="1762200" cy="27864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A61ECC9-AC22-8361-42FF-28B9D86928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080" y="2178861"/>
            <a:ext cx="4232648" cy="26773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DD592E-AB08-4DB9-DA4F-BE8388C28D15}"/>
              </a:ext>
            </a:extLst>
          </p:cNvPr>
          <p:cNvSpPr txBox="1"/>
          <p:nvPr/>
        </p:nvSpPr>
        <p:spPr>
          <a:xfrm>
            <a:off x="5189760" y="1809529"/>
            <a:ext cx="376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Custom parsing function (i.e. SHOM)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1847AE-546B-4AF2-8CB0-46FCABEB2616}"/>
                  </a:ext>
                </a:extLst>
              </p14:cNvPr>
              <p14:cNvContentPartPr/>
              <p14:nvPr/>
            </p14:nvContentPartPr>
            <p14:xfrm>
              <a:off x="1292295" y="4619682"/>
              <a:ext cx="258840" cy="794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1847AE-546B-4AF2-8CB0-46FCABEB26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3655" y="4611042"/>
                <a:ext cx="276480" cy="81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BB83C44-620C-7456-F6CA-4497C534B9FE}"/>
              </a:ext>
            </a:extLst>
          </p:cNvPr>
          <p:cNvGrpSpPr/>
          <p:nvPr/>
        </p:nvGrpSpPr>
        <p:grpSpPr>
          <a:xfrm>
            <a:off x="369615" y="4797522"/>
            <a:ext cx="617040" cy="246960"/>
            <a:chOff x="369615" y="4797522"/>
            <a:chExt cx="6170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D236AD-C5AA-0CA1-688E-F6900141873C}"/>
                    </a:ext>
                  </a:extLst>
                </p14:cNvPr>
                <p14:cNvContentPartPr/>
                <p14:nvPr/>
              </p14:nvContentPartPr>
              <p14:xfrm>
                <a:off x="380055" y="4797522"/>
                <a:ext cx="360" cy="22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D236AD-C5AA-0CA1-688E-F690014187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1055" y="4788522"/>
                  <a:ext cx="18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08D792-8F50-EE2A-0ED7-176809C1FC38}"/>
                    </a:ext>
                  </a:extLst>
                </p14:cNvPr>
                <p14:cNvContentPartPr/>
                <p14:nvPr/>
              </p14:nvContentPartPr>
              <p14:xfrm>
                <a:off x="369615" y="4807242"/>
                <a:ext cx="145800" cy="19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08D792-8F50-EE2A-0ED7-176809C1FC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0615" y="4798602"/>
                  <a:ext cx="163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9F29B7-5340-0F36-1A19-6B806EA8FD73}"/>
                    </a:ext>
                  </a:extLst>
                </p14:cNvPr>
                <p14:cNvContentPartPr/>
                <p14:nvPr/>
              </p14:nvContentPartPr>
              <p14:xfrm>
                <a:off x="544215" y="4832802"/>
                <a:ext cx="138600" cy="19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9F29B7-5340-0F36-1A19-6B806EA8FD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5575" y="4824162"/>
                  <a:ext cx="15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02E81A4-922F-E649-47AD-4A0CA66FA779}"/>
                    </a:ext>
                  </a:extLst>
                </p14:cNvPr>
                <p14:cNvContentPartPr/>
                <p14:nvPr/>
              </p14:nvContentPartPr>
              <p14:xfrm>
                <a:off x="564735" y="4929282"/>
                <a:ext cx="78120" cy="4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02E81A4-922F-E649-47AD-4A0CA66FA7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5735" y="4920642"/>
                  <a:ext cx="95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E5F791-4FD6-E1DA-8F56-3659810E0C37}"/>
                    </a:ext>
                  </a:extLst>
                </p14:cNvPr>
                <p14:cNvContentPartPr/>
                <p14:nvPr/>
              </p14:nvContentPartPr>
              <p14:xfrm>
                <a:off x="739335" y="4838922"/>
                <a:ext cx="25200" cy="16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E5F791-4FD6-E1DA-8F56-3659810E0C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695" y="4829922"/>
                  <a:ext cx="42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E91714-09ED-572E-55DA-7A0FB58D6D69}"/>
                    </a:ext>
                  </a:extLst>
                </p14:cNvPr>
                <p14:cNvContentPartPr/>
                <p14:nvPr/>
              </p14:nvContentPartPr>
              <p14:xfrm>
                <a:off x="688215" y="4832082"/>
                <a:ext cx="129600" cy="1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E91714-09ED-572E-55DA-7A0FB58D6D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9215" y="4823442"/>
                  <a:ext cx="14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FF08B1-F8BD-8368-96CE-7C45FC64D5BD}"/>
                    </a:ext>
                  </a:extLst>
                </p14:cNvPr>
                <p14:cNvContentPartPr/>
                <p14:nvPr/>
              </p14:nvContentPartPr>
              <p14:xfrm>
                <a:off x="841935" y="4834242"/>
                <a:ext cx="144720" cy="210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FF08B1-F8BD-8368-96CE-7C45FC64D5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2935" y="4825242"/>
                  <a:ext cx="162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566E8F-021A-BB3E-9443-81EB0CBCBA19}"/>
                    </a:ext>
                  </a:extLst>
                </p14:cNvPr>
                <p14:cNvContentPartPr/>
                <p14:nvPr/>
              </p14:nvContentPartPr>
              <p14:xfrm>
                <a:off x="872895" y="4930362"/>
                <a:ext cx="5688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566E8F-021A-BB3E-9443-81EB0CBCBA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895" y="4921722"/>
                  <a:ext cx="74520" cy="2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346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126482D-429B-04EF-95DF-12F2D0176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dirty="0"/>
              <a:t>Method 3 – Email</a:t>
            </a:r>
            <a:br>
              <a:rPr lang="nl-BE" altLang="en-US" dirty="0"/>
            </a:br>
            <a:r>
              <a:rPr lang="nl-BE" altLang="en-US" sz="2400" dirty="0"/>
              <a:t>Processing script at VLIZ</a:t>
            </a:r>
            <a:br>
              <a:rPr lang="nl-BE" altLang="en-US" sz="2400" dirty="0"/>
            </a:br>
            <a:endParaRPr lang="en-US" altLang="en-US" sz="2400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02F8FCD-F693-82D5-80FD-E413D6E3AA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1700213"/>
            <a:ext cx="7138987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Providers sends (scripted) email that contains sensor measurements</a:t>
            </a:r>
          </a:p>
          <a:p>
            <a:r>
              <a:rPr lang="en-US" altLang="en-US" sz="2400" dirty="0"/>
              <a:t>PHP script reads emails from mailbox </a:t>
            </a:r>
            <a:r>
              <a:rPr lang="en-US" altLang="en-US" sz="2400" dirty="0">
                <a:hlinkClick r:id="rId2"/>
              </a:rPr>
              <a:t>gauges@vliz.be</a:t>
            </a:r>
            <a:r>
              <a:rPr lang="en-US" altLang="en-US" sz="2400" dirty="0"/>
              <a:t>, 1x/3min (pull)</a:t>
            </a:r>
          </a:p>
          <a:p>
            <a:r>
              <a:rPr lang="en-US" altLang="en-US" sz="2400" dirty="0"/>
              <a:t>Config in script: subject, sender, station code</a:t>
            </a:r>
          </a:p>
          <a:p>
            <a:r>
              <a:rPr lang="en-US" altLang="en-US" sz="2400" dirty="0"/>
              <a:t>Rest of the processing =&gt; same as FTP</a:t>
            </a:r>
          </a:p>
          <a:p>
            <a:r>
              <a:rPr lang="en-US" altLang="en-US" sz="2400" dirty="0"/>
              <a:t>Not used any longer</a:t>
            </a:r>
          </a:p>
          <a:p>
            <a:endParaRPr lang="nl-BE" altLang="en-US" sz="2400" dirty="0"/>
          </a:p>
          <a:p>
            <a:endParaRPr lang="nl-BE" altLang="en-US" sz="2400" dirty="0"/>
          </a:p>
          <a:p>
            <a:endParaRPr lang="en-US" altLang="en-US" sz="2400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E1D2F0B4-36A3-A388-226D-CC8CDBD6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652963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53D595C-08E3-E705-447F-62771947D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4 – webservice</a:t>
            </a:r>
            <a:br>
              <a:rPr lang="nl-BE" altLang="en-US"/>
            </a:br>
            <a:r>
              <a:rPr lang="nl-BE" altLang="en-US" sz="2400"/>
              <a:t>(or “HTTP pull”)</a:t>
            </a:r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AA95FA8-6C9D-3E44-E0EE-16F8487EFD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1600200"/>
            <a:ext cx="71389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Providers sets up webservice that returns sensor measurements when sending a HTTP request (~browser)</a:t>
            </a:r>
          </a:p>
          <a:p>
            <a:r>
              <a:rPr lang="en-US" altLang="en-US" sz="2400" dirty="0"/>
              <a:t>Examples http://tidesandcurrents.noaa.gov, SHOA, ...</a:t>
            </a:r>
          </a:p>
          <a:p>
            <a:r>
              <a:rPr lang="en-US" altLang="en-US" sz="2400" dirty="0"/>
              <a:t>Script reads 1x/3min/each webservice URL (pull)</a:t>
            </a:r>
          </a:p>
          <a:p>
            <a:r>
              <a:rPr lang="en-US" altLang="en-US" sz="2400" dirty="0"/>
              <a:t>Configuration in in PHP script: </a:t>
            </a:r>
            <a:br>
              <a:rPr lang="en-US" altLang="en-US" sz="2400" dirty="0"/>
            </a:br>
            <a:r>
              <a:rPr lang="en-US" altLang="en-US" sz="2400" dirty="0"/>
              <a:t>URL, format, station code</a:t>
            </a:r>
          </a:p>
          <a:p>
            <a:r>
              <a:rPr lang="en-US" altLang="en-US" sz="2400" dirty="0"/>
              <a:t>Rest of the processing </a:t>
            </a:r>
            <a:br>
              <a:rPr lang="en-US" altLang="en-US" sz="2400" dirty="0"/>
            </a:br>
            <a:r>
              <a:rPr lang="en-US" altLang="en-US" sz="2400" dirty="0"/>
              <a:t>=&gt; same as FTP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D7A01109-3C9B-55E2-C167-413DC9D90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68788"/>
            <a:ext cx="2314575" cy="2314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6DBFF64-4FFF-A4FD-78D4-8AF058AC4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4 – webservice</a:t>
            </a:r>
            <a:br>
              <a:rPr lang="nl-BE" altLang="en-US"/>
            </a:br>
            <a:r>
              <a:rPr lang="nl-BE" altLang="en-US" sz="2400"/>
              <a:t>Parsing example</a:t>
            </a: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14690-3AAF-9F4E-CBD8-A9653FC6A42E}"/>
              </a:ext>
            </a:extLst>
          </p:cNvPr>
          <p:cNvSpPr txBox="1"/>
          <p:nvPr/>
        </p:nvSpPr>
        <p:spPr>
          <a:xfrm>
            <a:off x="1567650" y="1556792"/>
            <a:ext cx="689278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Webservice URL</a:t>
            </a:r>
            <a:br>
              <a:rPr lang="en-US" sz="1400" dirty="0"/>
            </a:br>
            <a:r>
              <a:rPr lang="en-US" sz="1400" dirty="0"/>
              <a:t>https://niveldelmar.snam.cl/apps/src/ws/wsgateway.php</a:t>
            </a:r>
            <a:br>
              <a:rPr lang="en-US" sz="1400" dirty="0"/>
            </a:br>
            <a:r>
              <a:rPr lang="en-US" sz="1400" dirty="0"/>
              <a:t>?wsname=</a:t>
            </a:r>
            <a:r>
              <a:rPr lang="en-US" sz="1400" dirty="0" err="1"/>
              <a:t>getData</a:t>
            </a:r>
            <a:br>
              <a:rPr lang="en-US" sz="1400" dirty="0"/>
            </a:br>
            <a:r>
              <a:rPr lang="en-US" sz="1400" dirty="0"/>
              <a:t>&amp;idcanal=</a:t>
            </a:r>
            <a:r>
              <a:rPr lang="en-US" sz="1400" dirty="0" err="1"/>
              <a:t>gprs</a:t>
            </a:r>
            <a:br>
              <a:rPr lang="en-US" sz="1400" dirty="0"/>
            </a:br>
            <a:r>
              <a:rPr lang="en-US" sz="1400" dirty="0"/>
              <a:t>&amp;period=12</a:t>
            </a:r>
            <a:br>
              <a:rPr lang="en-US" sz="1400" dirty="0"/>
            </a:br>
            <a:r>
              <a:rPr lang="en-US" sz="1400" dirty="0"/>
              <a:t>&amp;date=2022-09-26T13:00:00</a:t>
            </a:r>
            <a:br>
              <a:rPr lang="en-US" sz="1400" dirty="0"/>
            </a:br>
            <a:r>
              <a:rPr lang="en-US" sz="1400" dirty="0"/>
              <a:t>&amp;idestacion=valp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E2241-BE85-5EFE-7AC5-B04D7C478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0" b="16675"/>
          <a:stretch/>
        </p:blipFill>
        <p:spPr>
          <a:xfrm>
            <a:off x="4572000" y="2367300"/>
            <a:ext cx="4514850" cy="38164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5E4895-1444-4C03-31F3-BFCA2FEE3F02}"/>
                  </a:ext>
                </a:extLst>
              </p14:cNvPr>
              <p14:cNvContentPartPr/>
              <p14:nvPr/>
            </p14:nvContentPartPr>
            <p14:xfrm>
              <a:off x="6585375" y="4766562"/>
              <a:ext cx="6408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5E4895-1444-4C03-31F3-BFCA2FEE3F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1375" y="4658922"/>
                <a:ext cx="74844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C5BB471-1BA2-D684-9B1C-9831E0D01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4" y="3352329"/>
            <a:ext cx="4368155" cy="282846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73B38-AE3A-A690-0F76-605BBCF23E4F}"/>
              </a:ext>
            </a:extLst>
          </p:cNvPr>
          <p:cNvGrpSpPr/>
          <p:nvPr/>
        </p:nvGrpSpPr>
        <p:grpSpPr>
          <a:xfrm>
            <a:off x="3277335" y="1810242"/>
            <a:ext cx="4362840" cy="1282320"/>
            <a:chOff x="3277335" y="1810242"/>
            <a:chExt cx="4362840" cy="12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E5F864-806A-C6E6-48BA-AF4653928DCA}"/>
                    </a:ext>
                  </a:extLst>
                </p14:cNvPr>
                <p14:cNvContentPartPr/>
                <p14:nvPr/>
              </p14:nvContentPartPr>
              <p14:xfrm>
                <a:off x="3277335" y="1810242"/>
                <a:ext cx="4205160" cy="128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E5F864-806A-C6E6-48BA-AF4653928D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68335" y="1801242"/>
                  <a:ext cx="4222800" cy="12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DF48ED-55D8-DAE1-7D4D-EF48C786224A}"/>
                    </a:ext>
                  </a:extLst>
                </p14:cNvPr>
                <p14:cNvContentPartPr/>
                <p14:nvPr/>
              </p14:nvContentPartPr>
              <p14:xfrm>
                <a:off x="7335615" y="2197602"/>
                <a:ext cx="304560" cy="227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DF48ED-55D8-DAE1-7D4D-EF48C78622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26615" y="2188602"/>
                  <a:ext cx="32220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EF1AECC-EF83-5BF7-A11D-707CB08E34C4}"/>
                  </a:ext>
                </a:extLst>
              </p14:cNvPr>
              <p14:cNvContentPartPr/>
              <p14:nvPr/>
            </p14:nvContentPartPr>
            <p14:xfrm>
              <a:off x="7366215" y="4549842"/>
              <a:ext cx="661320" cy="310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EF1AECC-EF83-5BF7-A11D-707CB08E34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7575" y="4540842"/>
                <a:ext cx="67896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6DC6315-0D0F-9CB6-8090-49B858996A89}"/>
              </a:ext>
            </a:extLst>
          </p:cNvPr>
          <p:cNvGrpSpPr/>
          <p:nvPr/>
        </p:nvGrpSpPr>
        <p:grpSpPr>
          <a:xfrm>
            <a:off x="3200655" y="3461922"/>
            <a:ext cx="4289760" cy="1120680"/>
            <a:chOff x="3200655" y="3461922"/>
            <a:chExt cx="4289760" cy="11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A71235-17E0-925D-B402-963EA1F0E926}"/>
                    </a:ext>
                  </a:extLst>
                </p14:cNvPr>
                <p14:cNvContentPartPr/>
                <p14:nvPr/>
              </p14:nvContentPartPr>
              <p14:xfrm>
                <a:off x="3234855" y="3461922"/>
                <a:ext cx="4255560" cy="1120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A71235-17E0-925D-B402-963EA1F0E9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5855" y="3452922"/>
                  <a:ext cx="4273200" cy="11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F2BA6E-C549-987C-60C2-EE0056D310F2}"/>
                    </a:ext>
                  </a:extLst>
                </p14:cNvPr>
                <p14:cNvContentPartPr/>
                <p14:nvPr/>
              </p14:nvContentPartPr>
              <p14:xfrm>
                <a:off x="3200655" y="3913722"/>
                <a:ext cx="14040" cy="51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F2BA6E-C549-987C-60C2-EE0056D310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2015" y="3905082"/>
                  <a:ext cx="31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5D1A48-CB71-7AF0-5896-9CAD71F655E0}"/>
                    </a:ext>
                  </a:extLst>
                </p14:cNvPr>
                <p14:cNvContentPartPr/>
                <p14:nvPr/>
              </p14:nvContentPartPr>
              <p14:xfrm>
                <a:off x="3235935" y="3959442"/>
                <a:ext cx="111960" cy="27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5D1A48-CB71-7AF0-5896-9CAD71F655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7295" y="3950442"/>
                  <a:ext cx="129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D3628F-A462-0BC2-3308-9BC37A52F3AC}"/>
                    </a:ext>
                  </a:extLst>
                </p14:cNvPr>
                <p14:cNvContentPartPr/>
                <p14:nvPr/>
              </p14:nvContentPartPr>
              <p14:xfrm>
                <a:off x="3205335" y="3914802"/>
                <a:ext cx="10800" cy="50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D3628F-A462-0BC2-3308-9BC37A52F3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96335" y="3905802"/>
                  <a:ext cx="2844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A5A293-3A97-9CA8-63ED-ABAB95C71187}"/>
                  </a:ext>
                </a:extLst>
              </p14:cNvPr>
              <p14:cNvContentPartPr/>
              <p14:nvPr/>
            </p14:nvContentPartPr>
            <p14:xfrm>
              <a:off x="2270055" y="1982322"/>
              <a:ext cx="1628640" cy="42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A5A293-3A97-9CA8-63ED-ABAB95C711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6415" y="1874682"/>
                <a:ext cx="1736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7DEAD4D-68F5-A14B-D9F6-FA40CBB3602E}"/>
                  </a:ext>
                </a:extLst>
              </p14:cNvPr>
              <p14:cNvContentPartPr/>
              <p14:nvPr/>
            </p14:nvContentPartPr>
            <p14:xfrm>
              <a:off x="914295" y="5783562"/>
              <a:ext cx="11628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7DEAD4D-68F5-A14B-D9F6-FA40CBB360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0295" y="5675922"/>
                <a:ext cx="223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0716E11-8801-E897-B3A9-7164C9EFA47B}"/>
                  </a:ext>
                </a:extLst>
              </p14:cNvPr>
              <p14:cNvContentPartPr/>
              <p14:nvPr/>
            </p14:nvContentPartPr>
            <p14:xfrm>
              <a:off x="1838415" y="5732442"/>
              <a:ext cx="518040" cy="31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0716E11-8801-E897-B3A9-7164C9EFA4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84775" y="5624802"/>
                <a:ext cx="625680" cy="24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4D2B824-C916-A14B-FC92-10CD20558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5 – HTTP push</a:t>
            </a:r>
            <a:br>
              <a:rPr lang="nl-BE" altLang="en-US"/>
            </a:br>
            <a:r>
              <a:rPr lang="nl-BE" altLang="en-US" sz="2400"/>
              <a:t>(or referred to as “BGAN”)</a:t>
            </a:r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EA0ADDE2-42A1-492F-98F5-36C56564B2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1600200"/>
            <a:ext cx="71389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Station is connected to the public internet via 4G, GPRS, satellite, ... </a:t>
            </a:r>
          </a:p>
          <a:p>
            <a:r>
              <a:rPr lang="en-US" altLang="en-US" sz="2400"/>
              <a:t>Script on logger sends HTTP POST request to the SLSMF webserver, containing measurements from sensor</a:t>
            </a:r>
          </a:p>
          <a:p>
            <a:r>
              <a:rPr lang="en-US" altLang="en-US" sz="2400"/>
              <a:t>Webserver processes posted messages via same method &amp; data format as GTS</a:t>
            </a:r>
          </a:p>
          <a:p>
            <a:r>
              <a:rPr lang="en-US" altLang="en-US" sz="2400"/>
              <a:t>Measurements immediately added to the database: 0 delay (push)</a:t>
            </a:r>
          </a:p>
          <a:p>
            <a:r>
              <a:rPr lang="en-US" altLang="en-US" sz="2400"/>
              <a:t>Whitelist of IP addresses that can push</a:t>
            </a:r>
          </a:p>
          <a:p>
            <a:endParaRPr lang="en-US" altLang="en-US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76EB9D2F-4D10-1092-3DBE-2565C9AA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14988"/>
            <a:ext cx="29432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375ACD1-9865-8837-0A69-5D3C7E0ED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5 – HTTP push</a:t>
            </a:r>
            <a:br>
              <a:rPr lang="nl-BE" altLang="en-US"/>
            </a:br>
            <a:r>
              <a:rPr lang="nl-BE" altLang="en-US" sz="2400"/>
              <a:t>Example</a:t>
            </a: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2E212-4081-E81B-5303-78FE3443C58B}"/>
              </a:ext>
            </a:extLst>
          </p:cNvPr>
          <p:cNvSpPr txBox="1"/>
          <p:nvPr/>
        </p:nvSpPr>
        <p:spPr>
          <a:xfrm>
            <a:off x="1691680" y="1417638"/>
            <a:ext cx="6254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Manual</a:t>
            </a:r>
            <a:br>
              <a:rPr lang="en-US" dirty="0"/>
            </a:br>
            <a:r>
              <a:rPr lang="en-US" dirty="0"/>
              <a:t>http://www.ioc-sealevelmonitoring.org/bgan/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2CB45A-2762-46F5-7C80-D14BD2D7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89" y="2560638"/>
            <a:ext cx="8239125" cy="200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962194-4D29-0847-538B-A2E1CB1A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89" y="4797152"/>
            <a:ext cx="8162925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718C11-3D6F-A57A-99B5-137716140390}"/>
                  </a:ext>
                </a:extLst>
              </p14:cNvPr>
              <p14:cNvContentPartPr/>
              <p14:nvPr/>
            </p14:nvContentPartPr>
            <p14:xfrm>
              <a:off x="944895" y="2773242"/>
              <a:ext cx="330840" cy="11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718C11-3D6F-A57A-99B5-1377161403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255" y="2665602"/>
                <a:ext cx="438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60D3F8-21F3-B4DB-103C-2F9EF0FC9102}"/>
                  </a:ext>
                </a:extLst>
              </p14:cNvPr>
              <p14:cNvContentPartPr/>
              <p14:nvPr/>
            </p14:nvContentPartPr>
            <p14:xfrm>
              <a:off x="1355655" y="3122802"/>
              <a:ext cx="2007720" cy="52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60D3F8-21F3-B4DB-103C-2F9EF0FC91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2015" y="3015162"/>
                <a:ext cx="211536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9AA0063-9450-C995-E519-FC9FD1B69466}"/>
              </a:ext>
            </a:extLst>
          </p:cNvPr>
          <p:cNvGrpSpPr/>
          <p:nvPr/>
        </p:nvGrpSpPr>
        <p:grpSpPr>
          <a:xfrm>
            <a:off x="3523575" y="3883122"/>
            <a:ext cx="672840" cy="1261440"/>
            <a:chOff x="3523575" y="3883122"/>
            <a:chExt cx="672840" cy="12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C11274-2524-0FF6-329F-F41E88958A6A}"/>
                    </a:ext>
                  </a:extLst>
                </p14:cNvPr>
                <p14:cNvContentPartPr/>
                <p14:nvPr/>
              </p14:nvContentPartPr>
              <p14:xfrm>
                <a:off x="3523575" y="3883122"/>
                <a:ext cx="59220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C11274-2524-0FF6-329F-F41E88958A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14935" y="3874122"/>
                  <a:ext cx="60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4CFA91-6079-717A-3128-0063FE816D87}"/>
                    </a:ext>
                  </a:extLst>
                </p14:cNvPr>
                <p14:cNvContentPartPr/>
                <p14:nvPr/>
              </p14:nvContentPartPr>
              <p14:xfrm>
                <a:off x="3935055" y="3904002"/>
                <a:ext cx="119520" cy="1240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4CFA91-6079-717A-3128-0063FE816D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26055" y="3895002"/>
                  <a:ext cx="137160" cy="12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CFB69B-232E-DED8-9FD1-FA8C60393580}"/>
                    </a:ext>
                  </a:extLst>
                </p14:cNvPr>
                <p14:cNvContentPartPr/>
                <p14:nvPr/>
              </p14:nvContentPartPr>
              <p14:xfrm>
                <a:off x="3944775" y="4903362"/>
                <a:ext cx="251640" cy="23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CFB69B-232E-DED8-9FD1-FA8C603935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36135" y="4894362"/>
                  <a:ext cx="26928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F056E3-BB33-0E0A-14C4-60F27E0A3D19}"/>
                  </a:ext>
                </a:extLst>
              </p14:cNvPr>
              <p14:cNvContentPartPr/>
              <p14:nvPr/>
            </p14:nvContentPartPr>
            <p14:xfrm>
              <a:off x="944895" y="3895002"/>
              <a:ext cx="573120" cy="5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F056E3-BB33-0E0A-14C4-60F27E0A3D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6255" y="3886362"/>
                <a:ext cx="590760" cy="687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406B0C6-2A97-2C8E-F063-FA109B8F6320}"/>
              </a:ext>
            </a:extLst>
          </p:cNvPr>
          <p:cNvSpPr txBox="1"/>
          <p:nvPr/>
        </p:nvSpPr>
        <p:spPr>
          <a:xfrm>
            <a:off x="1464333" y="6038607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 parsing =&gt; identical as GTS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0FAEAA1-73EB-C49E-7855-1086DB6C4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6 – TCP Socket</a:t>
            </a:r>
            <a:br>
              <a:rPr lang="nl-BE" altLang="en-US"/>
            </a:br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27B01AC-9DD9-0090-C293-F2DD0902A4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1600200"/>
            <a:ext cx="7138987" cy="4852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Station is connected to the public internet via 4G, GPRS, satellite, ... </a:t>
            </a:r>
          </a:p>
          <a:p>
            <a:r>
              <a:rPr lang="en-US" altLang="en-US" sz="2400" dirty="0"/>
              <a:t>Logger (or server at provider) opens TCP port that streams measurements from sensor in real time (i.e. 1/sec)</a:t>
            </a:r>
          </a:p>
          <a:p>
            <a:r>
              <a:rPr lang="en-US" altLang="en-US" sz="2400" dirty="0"/>
              <a:t>Config in in PHP script: TCP address, format &amp; station code</a:t>
            </a:r>
          </a:p>
          <a:p>
            <a:r>
              <a:rPr lang="en-US" altLang="en-US" sz="2400" dirty="0"/>
              <a:t>PHP script connects to TCP port,</a:t>
            </a:r>
            <a:br>
              <a:rPr lang="en-US" altLang="en-US" sz="2400" dirty="0"/>
            </a:br>
            <a:r>
              <a:rPr lang="en-US" altLang="en-US" sz="2400" dirty="0"/>
              <a:t>reads measurements &amp; immediately</a:t>
            </a:r>
            <a:br>
              <a:rPr lang="en-US" altLang="en-US" sz="2400" dirty="0"/>
            </a:br>
            <a:r>
              <a:rPr lang="en-US" altLang="en-US" sz="2400" dirty="0"/>
              <a:t>added to the database</a:t>
            </a:r>
            <a:br>
              <a:rPr lang="en-US" altLang="en-US" sz="2400" dirty="0"/>
            </a:br>
            <a:r>
              <a:rPr lang="en-US" altLang="en-US" sz="2400" dirty="0"/>
              <a:t>= 0 delay (~push)</a:t>
            </a:r>
          </a:p>
        </p:txBody>
      </p:sp>
      <p:pic>
        <p:nvPicPr>
          <p:cNvPr id="18436" name="Picture 3" descr="Diagram&#10;&#10;Description automatically generated">
            <a:extLst>
              <a:ext uri="{FF2B5EF4-FFF2-40B4-BE49-F238E27FC236}">
                <a16:creationId xmlns:a16="http://schemas.microsoft.com/office/drawing/2014/main" id="{F02A7037-A9C6-6072-FB52-CFB2CE72D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49725"/>
            <a:ext cx="2143125" cy="2433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B102C46-5634-A33D-9C8B-80A6C743C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6 – TCP Socket</a:t>
            </a:r>
            <a:br>
              <a:rPr lang="nl-BE" altLang="en-US"/>
            </a:br>
            <a:r>
              <a:rPr lang="nl-BE" altLang="en-US" sz="2400"/>
              <a:t>Example</a:t>
            </a:r>
            <a:endParaRPr lang="en-US" alt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2BC9A-D0D8-6719-0972-47F979F5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1988840"/>
            <a:ext cx="6648450" cy="8096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706C1-D6D8-B700-4781-63920590FFD6}"/>
              </a:ext>
            </a:extLst>
          </p:cNvPr>
          <p:cNvSpPr txBox="1"/>
          <p:nvPr/>
        </p:nvSpPr>
        <p:spPr>
          <a:xfrm>
            <a:off x="1475656" y="1619508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Config in PHP script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A1ED8-1CCD-830E-846D-FFD007A51282}"/>
              </a:ext>
            </a:extLst>
          </p:cNvPr>
          <p:cNvSpPr txBox="1"/>
          <p:nvPr/>
        </p:nvSpPr>
        <p:spPr>
          <a:xfrm>
            <a:off x="1472722" y="2983131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Measurements streamed at the bottom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E70E4-5A3F-0567-E496-EE807ACC3A55}"/>
              </a:ext>
            </a:extLst>
          </p:cNvPr>
          <p:cNvSpPr txBox="1"/>
          <p:nvPr/>
        </p:nvSpPr>
        <p:spPr>
          <a:xfrm>
            <a:off x="1472722" y="5805264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 parsing =&gt; identical as FTP/webservice: custom function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D1326-5D79-5EE0-06ED-BED134FBA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24"/>
          <a:stretch/>
        </p:blipFill>
        <p:spPr>
          <a:xfrm>
            <a:off x="1547813" y="3352463"/>
            <a:ext cx="3821333" cy="2380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7B9860-56D9-F91C-7354-C593B6BF3C78}"/>
                  </a:ext>
                </a:extLst>
              </p14:cNvPr>
              <p14:cNvContentPartPr/>
              <p14:nvPr/>
            </p14:nvContentPartPr>
            <p14:xfrm>
              <a:off x="5493135" y="5381442"/>
              <a:ext cx="193680" cy="249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7B9860-56D9-F91C-7354-C593B6BF3C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4135" y="5372802"/>
                <a:ext cx="211320" cy="26676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3BABA60-1BAF-BC71-BD5B-53F763F53647}"/>
              </a:ext>
            </a:extLst>
          </p:cNvPr>
          <p:cNvSpPr txBox="1"/>
          <p:nvPr/>
        </p:nvSpPr>
        <p:spPr>
          <a:xfrm>
            <a:off x="5613101" y="5353563"/>
            <a:ext cx="1281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measurements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A053C2C8-81B8-927C-DD0B-7F9B6B1B9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 sz="2800">
                <a:solidFill>
                  <a:schemeClr val="tx2"/>
                </a:solidFill>
              </a:rPr>
              <a:t>Method comparison</a:t>
            </a:r>
            <a:endParaRPr lang="nl-NL" altLang="nl-BE" sz="2800">
              <a:solidFill>
                <a:schemeClr val="tx2"/>
              </a:solidFill>
            </a:endParaRPr>
          </a:p>
        </p:txBody>
      </p:sp>
      <p:graphicFrame>
        <p:nvGraphicFramePr>
          <p:cNvPr id="35108" name="Group 292">
            <a:extLst>
              <a:ext uri="{FF2B5EF4-FFF2-40B4-BE49-F238E27FC236}">
                <a16:creationId xmlns:a16="http://schemas.microsoft.com/office/drawing/2014/main" id="{C3BEE7AD-6664-3296-24FA-2917CE797E3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23850" y="822325"/>
          <a:ext cx="8645525" cy="5740400"/>
        </p:xfrm>
        <a:graphic>
          <a:graphicData uri="http://schemas.openxmlformats.org/drawingml/2006/table">
            <a:tbl>
              <a:tblPr/>
              <a:tblGrid>
                <a:gridCol w="14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GTS</a:t>
                      </a:r>
                      <a:endParaRPr kumimoji="0" lang="nl-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FTP</a:t>
                      </a:r>
                      <a:endParaRPr kumimoji="0" lang="nl-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Email</a:t>
                      </a:r>
                    </a:p>
                  </a:txBody>
                  <a:tcPr marL="91438" marR="91438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HTTP push</a:t>
                      </a:r>
                    </a:p>
                  </a:txBody>
                  <a:tcPr marL="91438" marR="91438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Webservice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Socket</a:t>
                      </a:r>
                    </a:p>
                  </a:txBody>
                  <a:tcPr marL="91438" marR="91438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Transmit</a:t>
                      </a: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interval (min)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5 ..15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1 .. 60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1 .. 60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1 .. 15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1 .. 6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0.01 .. 1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stations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556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216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Typical</a:t>
                      </a: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delay (min)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2 .. 15</a:t>
                      </a:r>
                      <a:endParaRPr kumimoji="0" lang="nl-B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3 .. 60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3 .. 60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0 ..15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1 .. 6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0 .. 1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Ratio expected/</a:t>
                      </a:r>
                      <a:b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arrived (%)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~100%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90%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90%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~100%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95%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100%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format standard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Mechanism</a:t>
                      </a:r>
                      <a:b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VLIZ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pull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pull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pull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push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pull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Restricted</a:t>
                      </a:r>
                      <a:b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(WMO)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Easy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Easy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Transmission expensive</a:t>
                      </a: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up server &amp; API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up server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51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Issues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Format decoding sometimes hard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formats, many file structures. Quite some communication errors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longer used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station non-functional.</a:t>
                      </a: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formats. Quite some communication errors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much used. Some communication errors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B88BF33-ED39-F59E-2B33-3CB055B71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4463" y="285750"/>
            <a:ext cx="75326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sz="3600"/>
              <a:t>From tide gauge to the facility</a:t>
            </a:r>
            <a:br>
              <a:rPr lang="nl-BE" altLang="nl-BE" sz="3600"/>
            </a:br>
            <a:r>
              <a:rPr lang="nl-BE" altLang="nl-BE" sz="2400"/>
              <a:t>by GTS, HTTP push, FTP, webservice, email, socket</a:t>
            </a:r>
            <a:endParaRPr lang="en-US" altLang="nl-BE" sz="2400"/>
          </a:p>
        </p:txBody>
      </p:sp>
      <p:pic>
        <p:nvPicPr>
          <p:cNvPr id="5123" name="Picture 33">
            <a:extLst>
              <a:ext uri="{FF2B5EF4-FFF2-40B4-BE49-F238E27FC236}">
                <a16:creationId xmlns:a16="http://schemas.microsoft.com/office/drawing/2014/main" id="{E0FD5512-173C-A3CE-2024-E412D5D8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4895"/>
          <a:stretch>
            <a:fillRect/>
          </a:stretch>
        </p:blipFill>
        <p:spPr bwMode="auto">
          <a:xfrm>
            <a:off x="2371725" y="3344863"/>
            <a:ext cx="140811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Line 34">
            <a:extLst>
              <a:ext uri="{FF2B5EF4-FFF2-40B4-BE49-F238E27FC236}">
                <a16:creationId xmlns:a16="http://schemas.microsoft.com/office/drawing/2014/main" id="{28CA9DEE-BFEB-AF30-ACF8-789EFA020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3867150"/>
            <a:ext cx="50800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35">
            <a:extLst>
              <a:ext uri="{FF2B5EF4-FFF2-40B4-BE49-F238E27FC236}">
                <a16:creationId xmlns:a16="http://schemas.microsoft.com/office/drawing/2014/main" id="{7D1CEFF1-3266-BFD6-5F5D-CBFB3A7A52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3788" y="3160713"/>
            <a:ext cx="100647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37">
            <a:extLst>
              <a:ext uri="{FF2B5EF4-FFF2-40B4-BE49-F238E27FC236}">
                <a16:creationId xmlns:a16="http://schemas.microsoft.com/office/drawing/2014/main" id="{8C82D617-EDC6-757D-9F71-9D9D5415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2892425"/>
            <a:ext cx="1055687" cy="676275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>
                <a:solidFill>
                  <a:schemeClr val="bg1"/>
                </a:solidFill>
              </a:rPr>
              <a:t>GTS</a:t>
            </a:r>
            <a:endParaRPr lang="nl-NL" altLang="nl-BE">
              <a:solidFill>
                <a:schemeClr val="bg1"/>
              </a:solidFill>
            </a:endParaRPr>
          </a:p>
        </p:txBody>
      </p:sp>
      <p:sp>
        <p:nvSpPr>
          <p:cNvPr id="5127" name="Line 38">
            <a:extLst>
              <a:ext uri="{FF2B5EF4-FFF2-40B4-BE49-F238E27FC236}">
                <a16:creationId xmlns:a16="http://schemas.microsoft.com/office/drawing/2014/main" id="{B7D2E297-25C3-B598-238A-C8F7D9074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340100"/>
            <a:ext cx="257175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8" name="AutoShape 45">
            <a:extLst>
              <a:ext uri="{FF2B5EF4-FFF2-40B4-BE49-F238E27FC236}">
                <a16:creationId xmlns:a16="http://schemas.microsoft.com/office/drawing/2014/main" id="{21EF07B9-4867-F99F-E2D8-271AE54DFC3C}"/>
              </a:ext>
            </a:extLst>
          </p:cNvPr>
          <p:cNvCxnSpPr>
            <a:cxnSpLocks noChangeShapeType="1"/>
            <a:stCxn id="5126" idx="3"/>
          </p:cNvCxnSpPr>
          <p:nvPr/>
        </p:nvCxnSpPr>
        <p:spPr bwMode="auto">
          <a:xfrm flipV="1">
            <a:off x="5695950" y="2844800"/>
            <a:ext cx="1543050" cy="3857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9" name="Rectangle 48">
            <a:extLst>
              <a:ext uri="{FF2B5EF4-FFF2-40B4-BE49-F238E27FC236}">
                <a16:creationId xmlns:a16="http://schemas.microsoft.com/office/drawing/2014/main" id="{E41A6286-FB8A-16DA-906C-97AAC85F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5143500"/>
            <a:ext cx="881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l-BE" altLang="nl-BE" sz="1200" b="0"/>
              <a:t>Database</a:t>
            </a:r>
          </a:p>
        </p:txBody>
      </p:sp>
      <p:pic>
        <p:nvPicPr>
          <p:cNvPr id="5130" name="Picture 50">
            <a:extLst>
              <a:ext uri="{FF2B5EF4-FFF2-40B4-BE49-F238E27FC236}">
                <a16:creationId xmlns:a16="http://schemas.microsoft.com/office/drawing/2014/main" id="{7D32FDC8-4259-7758-0267-01446297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365625"/>
            <a:ext cx="777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57">
            <a:extLst>
              <a:ext uri="{FF2B5EF4-FFF2-40B4-BE49-F238E27FC236}">
                <a16:creationId xmlns:a16="http://schemas.microsoft.com/office/drawing/2014/main" id="{ECC3CFC9-017A-0887-14C1-BCB7642A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4398963"/>
            <a:ext cx="154622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Line 58">
            <a:extLst>
              <a:ext uri="{FF2B5EF4-FFF2-40B4-BE49-F238E27FC236}">
                <a16:creationId xmlns:a16="http://schemas.microsoft.com/office/drawing/2014/main" id="{B5DFABB0-F732-3EFD-1E3E-B0A0628577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1525" y="4730750"/>
            <a:ext cx="1738313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59">
            <a:extLst>
              <a:ext uri="{FF2B5EF4-FFF2-40B4-BE49-F238E27FC236}">
                <a16:creationId xmlns:a16="http://schemas.microsoft.com/office/drawing/2014/main" id="{2F2F9FFA-0631-15E4-283E-31F7D493F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4065588"/>
            <a:ext cx="1179512" cy="693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4" name="Picture 27">
            <a:extLst>
              <a:ext uri="{FF2B5EF4-FFF2-40B4-BE49-F238E27FC236}">
                <a16:creationId xmlns:a16="http://schemas.microsoft.com/office/drawing/2014/main" id="{E34FF083-F312-0501-E10B-B3C866F7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348038"/>
            <a:ext cx="1044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64" descr="KMI IRM">
            <a:extLst>
              <a:ext uri="{FF2B5EF4-FFF2-40B4-BE49-F238E27FC236}">
                <a16:creationId xmlns:a16="http://schemas.microsoft.com/office/drawing/2014/main" id="{E86D17C3-E9CE-A25B-4E00-038F03ABF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2844800"/>
            <a:ext cx="855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AutoShape 70" descr="getchart">
            <a:extLst>
              <a:ext uri="{FF2B5EF4-FFF2-40B4-BE49-F238E27FC236}">
                <a16:creationId xmlns:a16="http://schemas.microsoft.com/office/drawing/2014/main" id="{438BA6CC-E3A1-9EFA-E8FA-5C20F0AFFB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0263" y="4741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5137" name="AutoShape 72" descr="getchart">
            <a:extLst>
              <a:ext uri="{FF2B5EF4-FFF2-40B4-BE49-F238E27FC236}">
                <a16:creationId xmlns:a16="http://schemas.microsoft.com/office/drawing/2014/main" id="{540DC504-4C41-7378-CFFE-1C048F003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0263" y="4741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5138" name="Picture 28">
            <a:extLst>
              <a:ext uri="{FF2B5EF4-FFF2-40B4-BE49-F238E27FC236}">
                <a16:creationId xmlns:a16="http://schemas.microsoft.com/office/drawing/2014/main" id="{2D3C8F5D-565C-558A-55B4-84DE2B8A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4075113"/>
            <a:ext cx="996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9" name="Line 59">
            <a:extLst>
              <a:ext uri="{FF2B5EF4-FFF2-40B4-BE49-F238E27FC236}">
                <a16:creationId xmlns:a16="http://schemas.microsoft.com/office/drawing/2014/main" id="{2A0E755C-39B8-CE9F-C7D3-4F1968817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4751388"/>
            <a:ext cx="2214562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Rectangle 41">
            <a:extLst>
              <a:ext uri="{FF2B5EF4-FFF2-40B4-BE49-F238E27FC236}">
                <a16:creationId xmlns:a16="http://schemas.microsoft.com/office/drawing/2014/main" id="{BAE1D208-A454-FFB2-DCF2-C8C48BE0C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370138"/>
            <a:ext cx="839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b="0"/>
              <a:t>Belgian</a:t>
            </a:r>
          </a:p>
          <a:p>
            <a:pPr eaLnBrk="1" hangingPunct="1"/>
            <a:r>
              <a:rPr lang="nl-BE" altLang="nl-BE" sz="1200" b="0"/>
              <a:t>MetOffice</a:t>
            </a:r>
          </a:p>
        </p:txBody>
      </p:sp>
      <p:sp>
        <p:nvSpPr>
          <p:cNvPr id="5141" name="Rectangle 1">
            <a:extLst>
              <a:ext uri="{FF2B5EF4-FFF2-40B4-BE49-F238E27FC236}">
                <a16:creationId xmlns:a16="http://schemas.microsoft.com/office/drawing/2014/main" id="{33705DA5-838D-3394-E198-FA00E516911F}"/>
              </a:ext>
            </a:extLst>
          </p:cNvPr>
          <p:cNvSpPr>
            <a:spLocks noChangeArrowheads="1"/>
          </p:cNvSpPr>
          <p:nvPr/>
        </p:nvSpPr>
        <p:spPr bwMode="auto">
          <a:xfrm rot="1841987">
            <a:off x="3481388" y="4254500"/>
            <a:ext cx="830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b="0"/>
              <a:t>HTTP push</a:t>
            </a:r>
            <a:endParaRPr lang="en-US" altLang="nl-BE" sz="1000" b="0"/>
          </a:p>
        </p:txBody>
      </p:sp>
      <p:sp>
        <p:nvSpPr>
          <p:cNvPr id="5142" name="Rectangle 2">
            <a:extLst>
              <a:ext uri="{FF2B5EF4-FFF2-40B4-BE49-F238E27FC236}">
                <a16:creationId xmlns:a16="http://schemas.microsoft.com/office/drawing/2014/main" id="{84C49911-2201-8631-0C6B-9664FD817E91}"/>
              </a:ext>
            </a:extLst>
          </p:cNvPr>
          <p:cNvSpPr>
            <a:spLocks noChangeArrowheads="1"/>
          </p:cNvSpPr>
          <p:nvPr/>
        </p:nvSpPr>
        <p:spPr bwMode="auto">
          <a:xfrm rot="554244">
            <a:off x="2295525" y="4708525"/>
            <a:ext cx="20589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b="0"/>
              <a:t>FTP / webservice / email / socket</a:t>
            </a:r>
            <a:endParaRPr lang="en-US" altLang="nl-BE" sz="1000" b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D6CC00-73FA-F92C-AA16-A3CEBCB5B2B7}"/>
                  </a:ext>
                </a:extLst>
              </p14:cNvPr>
              <p14:cNvContentPartPr/>
              <p14:nvPr/>
            </p14:nvContentPartPr>
            <p14:xfrm>
              <a:off x="5143005" y="106594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D6CC00-73FA-F92C-AA16-A3CEBCB5B2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4005" y="10569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092274-D98A-D70D-BD4B-45D0083C5530}"/>
                  </a:ext>
                </a:extLst>
              </p14:cNvPr>
              <p14:cNvContentPartPr/>
              <p14:nvPr/>
            </p14:nvContentPartPr>
            <p14:xfrm>
              <a:off x="2409525" y="10094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092274-D98A-D70D-BD4B-45D0083C55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0525" y="1004925"/>
                <a:ext cx="18000" cy="9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E192A3-B05D-D1CD-2390-E156265334C2}"/>
                  </a:ext>
                </a:extLst>
              </p14:cNvPr>
              <p14:cNvContentPartPr/>
              <p14:nvPr/>
            </p14:nvContentPartPr>
            <p14:xfrm>
              <a:off x="2474325" y="3084465"/>
              <a:ext cx="3003480" cy="2154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E192A3-B05D-D1CD-2390-E156265334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5325" y="3075463"/>
                <a:ext cx="3021120" cy="2172243"/>
              </a:xfrm>
              <a:prstGeom prst="rect">
                <a:avLst/>
              </a:prstGeom>
            </p:spPr>
          </p:pic>
        </mc:Fallback>
      </mc:AlternateContent>
      <p:sp>
        <p:nvSpPr>
          <p:cNvPr id="5147" name="TextBox 29">
            <a:extLst>
              <a:ext uri="{FF2B5EF4-FFF2-40B4-BE49-F238E27FC236}">
                <a16:creationId xmlns:a16="http://schemas.microsoft.com/office/drawing/2014/main" id="{1A7A8824-F98B-26B3-867B-B324D93A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636" y="3907130"/>
            <a:ext cx="1622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BE" altLang="en-US" sz="2000" dirty="0">
                <a:solidFill>
                  <a:srgbClr val="FF0000"/>
                </a:solidFill>
              </a:rPr>
              <a:t>6 methods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68F8ED6-8456-ED7B-E485-2D15B2C8D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/>
              <a:t>Edit metadata</a:t>
            </a:r>
            <a:endParaRPr lang="en-US" altLang="nl-BE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2A1F675-88DB-A7CD-170E-A782BC51F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3322638" cy="28797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sz="2800"/>
              <a:t>Edit most station metadata</a:t>
            </a:r>
          </a:p>
          <a:p>
            <a:pPr eaLnBrk="1" hangingPunct="1"/>
            <a:r>
              <a:rPr lang="nl-BE" altLang="nl-BE" sz="2800"/>
              <a:t>Add/edit sensors</a:t>
            </a:r>
          </a:p>
          <a:p>
            <a:pPr eaLnBrk="1" hangingPunct="1"/>
            <a:r>
              <a:rPr lang="nl-BE" altLang="nl-BE" sz="2800"/>
              <a:t>Add/edit GTS parsing parameters</a:t>
            </a:r>
            <a:endParaRPr lang="en-US" altLang="nl-BE" sz="280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82565E0C-EE13-11E3-3BF5-BA4B56E0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853" r="25887" b="1804"/>
          <a:stretch>
            <a:fillRect/>
          </a:stretch>
        </p:blipFill>
        <p:spPr bwMode="auto">
          <a:xfrm>
            <a:off x="3851275" y="1125538"/>
            <a:ext cx="51101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133C83-86EE-5210-D069-199C37BB5986}"/>
                  </a:ext>
                </a:extLst>
              </p14:cNvPr>
              <p14:cNvContentPartPr/>
              <p14:nvPr/>
            </p14:nvContentPartPr>
            <p14:xfrm>
              <a:off x="4160415" y="206440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133C83-86EE-5210-D069-199C37BB5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1415" y="20554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9902A0-E802-54F6-9F15-B481B686E532}"/>
                  </a:ext>
                </a:extLst>
              </p14:cNvPr>
              <p14:cNvContentPartPr/>
              <p14:nvPr/>
            </p14:nvContentPartPr>
            <p14:xfrm>
              <a:off x="2535735" y="1673442"/>
              <a:ext cx="1673280" cy="37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9902A0-E802-54F6-9F15-B481B686E5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6737" y="1664433"/>
                <a:ext cx="1690916" cy="397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E930FF-E0C2-6D20-5279-36361806AB77}"/>
                  </a:ext>
                </a:extLst>
              </p14:cNvPr>
              <p14:cNvContentPartPr/>
              <p14:nvPr/>
            </p14:nvContentPartPr>
            <p14:xfrm>
              <a:off x="3934695" y="1849122"/>
              <a:ext cx="312120" cy="195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E930FF-E0C2-6D20-5279-36361806AB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25695" y="1840122"/>
                <a:ext cx="32976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12" name="Group 33">
            <a:extLst>
              <a:ext uri="{FF2B5EF4-FFF2-40B4-BE49-F238E27FC236}">
                <a16:creationId xmlns:a16="http://schemas.microsoft.com/office/drawing/2014/main" id="{99AC9960-5F26-FCFC-52FA-FACA0F3B92F9}"/>
              </a:ext>
            </a:extLst>
          </p:cNvPr>
          <p:cNvGrpSpPr>
            <a:grpSpLocks/>
          </p:cNvGrpSpPr>
          <p:nvPr/>
        </p:nvGrpSpPr>
        <p:grpSpPr bwMode="auto">
          <a:xfrm>
            <a:off x="3041650" y="2598738"/>
            <a:ext cx="1036638" cy="3040062"/>
            <a:chOff x="3041175" y="2598642"/>
            <a:chExt cx="1037520" cy="30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7BB381-81BD-D58A-2628-CC2DB716116F}"/>
                    </a:ext>
                  </a:extLst>
                </p14:cNvPr>
                <p14:cNvContentPartPr/>
                <p14:nvPr/>
              </p14:nvContentPartPr>
              <p14:xfrm>
                <a:off x="3837135" y="5274522"/>
                <a:ext cx="170640" cy="116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7BB381-81BD-D58A-2628-CC2DB71611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28116" y="5265522"/>
                  <a:ext cx="188317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3C51D0-48F5-1D6F-545A-7778DE633771}"/>
                    </a:ext>
                  </a:extLst>
                </p14:cNvPr>
                <p14:cNvContentPartPr/>
                <p14:nvPr/>
              </p14:nvContentPartPr>
              <p14:xfrm>
                <a:off x="3041175" y="2598642"/>
                <a:ext cx="994320" cy="2826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3C51D0-48F5-1D6F-545A-7778DE6337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32178" y="2589642"/>
                  <a:ext cx="1011954" cy="28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A82C44-9310-ACA4-AAE5-960BB4910934}"/>
                    </a:ext>
                  </a:extLst>
                </p14:cNvPr>
                <p14:cNvContentPartPr/>
                <p14:nvPr/>
              </p14:nvContentPartPr>
              <p14:xfrm>
                <a:off x="4037655" y="4982562"/>
                <a:ext cx="41040" cy="657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A82C44-9310-ACA4-AAE5-960BB49109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28655" y="4973562"/>
                  <a:ext cx="58680" cy="67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04B59E-CC72-C812-D309-0F09262BB549}"/>
                  </a:ext>
                </a:extLst>
              </p14:cNvPr>
              <p14:cNvContentPartPr/>
              <p14:nvPr/>
            </p14:nvContentPartPr>
            <p14:xfrm>
              <a:off x="3842535" y="5280282"/>
              <a:ext cx="190080" cy="42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04B59E-CC72-C812-D309-0F09262BB5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3552" y="5271282"/>
                <a:ext cx="207687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4250C2A-638F-DF40-99A6-E9CE9F38D1FE}"/>
                  </a:ext>
                </a:extLst>
              </p14:cNvPr>
              <p14:cNvContentPartPr/>
              <p14:nvPr/>
            </p14:nvContentPartPr>
            <p14:xfrm>
              <a:off x="4808415" y="1992762"/>
              <a:ext cx="2235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4250C2A-638F-DF40-99A6-E9CE9F38D1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54415" y="1884762"/>
                <a:ext cx="3312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1515" name="TextBox 37">
            <a:extLst>
              <a:ext uri="{FF2B5EF4-FFF2-40B4-BE49-F238E27FC236}">
                <a16:creationId xmlns:a16="http://schemas.microsoft.com/office/drawing/2014/main" id="{E07EE789-5786-B23E-DFDD-1E5DED5A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838325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BE" altLang="en-US" sz="1400" b="0"/>
              <a:t>&lt; method</a:t>
            </a:r>
            <a:endParaRPr lang="en-US" altLang="en-US" sz="1400" b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AA75908-7DE9-CFCC-E0CC-7DD319F59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Survey results summary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DFAF09-9554-63D3-292D-28A4AD560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572626"/>
              </p:ext>
            </p:extLst>
          </p:nvPr>
        </p:nvGraphicFramePr>
        <p:xfrm>
          <a:off x="1557338" y="1196975"/>
          <a:ext cx="7138988" cy="239243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8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Ecuador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Peru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Colombia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 noProof="0"/>
                        <a:t>Stations</a:t>
                      </a:r>
                      <a:r>
                        <a:rPr lang="en-US" sz="1800" baseline="0" noProof="0"/>
                        <a:t> in SLMF</a:t>
                      </a:r>
                      <a:endParaRPr lang="en-US" sz="1800" noProof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3 GTS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3 GTS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8 GTS</a:t>
                      </a:r>
                      <a:br>
                        <a:rPr lang="en-US" sz="1800" noProof="0" dirty="0"/>
                      </a:br>
                      <a:r>
                        <a:rPr lang="en-US" sz="1800" noProof="0" dirty="0"/>
                        <a:t>6 FTP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noProof="0"/>
                        <a:t>Operational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3 GTS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2 GTS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6 GTS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 noProof="0"/>
                        <a:t>Additional stations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11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17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2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Telemetry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webservice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GPRS/INMARSAT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GOES/BGAN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55" name="Content Placeholder 3">
            <a:extLst>
              <a:ext uri="{FF2B5EF4-FFF2-40B4-BE49-F238E27FC236}">
                <a16:creationId xmlns:a16="http://schemas.microsoft.com/office/drawing/2014/main" id="{98748DD6-EB95-A5C2-53B1-3296618F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716338"/>
            <a:ext cx="67516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57DA1D5-2691-7D3C-7F5B-259CE8E6C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49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/>
              <a:t>Stations provided by Instituto Oceanográfico de la Armada (Ecuador)</a:t>
            </a:r>
            <a:br>
              <a:rPr lang="en-US" altLang="en-US" sz="2400" b="1"/>
            </a:br>
            <a:br>
              <a:rPr lang="en-US" altLang="en-US" sz="2000" b="1"/>
            </a:br>
            <a:r>
              <a:rPr lang="en-US" altLang="en-US" sz="1800"/>
              <a:t>Status at 2022-09-25: 3 stations listed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55C2C-7E50-6C8D-0158-7644DC862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936790"/>
              </p:ext>
            </p:extLst>
          </p:nvPr>
        </p:nvGraphicFramePr>
        <p:xfrm>
          <a:off x="2051050" y="1773238"/>
          <a:ext cx="6335714" cy="1474788"/>
        </p:xfrm>
        <a:graphic>
          <a:graphicData uri="http://schemas.openxmlformats.org/drawingml/2006/table">
            <a:tbl>
              <a:tblPr/>
              <a:tblGrid>
                <a:gridCol w="64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32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Code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7" marR="5747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Country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7" marR="5747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Location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7" marR="5747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Connection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7" marR="5747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DCP ID</a:t>
                      </a:r>
                    </a:p>
                  </a:txBody>
                  <a:tcPr marL="5747" marR="5747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7" marR="5747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Transmit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Interval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7" marR="5747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r>
                        <a:rPr lang="en-US" sz="1200">
                          <a:hlinkClick r:id="rId8"/>
                        </a:rPr>
                        <a:t>balt</a:t>
                      </a:r>
                      <a:endParaRPr lang="en-US" sz="1200"/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Ecuador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Baltra,Galapagos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SEEQ40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932040EE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8'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9"/>
                        </a:rPr>
                        <a:t>lali</a:t>
                      </a:r>
                      <a:endParaRPr lang="en-US" sz="1200" dirty="0"/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Ecuador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La Libertad 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SEPO40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3540B126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7'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10"/>
                        </a:rPr>
                        <a:t>sant</a:t>
                      </a:r>
                      <a:endParaRPr lang="en-US" sz="1200" dirty="0"/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Ecuador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SantaCruz,Galapagos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SEEQ40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932085F0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9'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5'</a:t>
                      </a:r>
                    </a:p>
                  </a:txBody>
                  <a:tcPr marL="5747" marR="5747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77578E7-70C7-CE4F-8F34-F964585A4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42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/>
              <a:t>Stations provided by Dirección de Hidrografía y Navegación (Perú)</a:t>
            </a:r>
            <a:br>
              <a:rPr lang="en-US" altLang="en-US" sz="1800" b="1"/>
            </a:br>
            <a:br>
              <a:rPr lang="en-US" altLang="en-US" sz="1800" b="1"/>
            </a:br>
            <a:r>
              <a:rPr lang="en-US" altLang="en-US" sz="1800"/>
              <a:t>Status at 2022-09-25: 3 stations listed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9E87F4-67B1-C994-B584-EBA45BB55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420662"/>
              </p:ext>
            </p:extLst>
          </p:nvPr>
        </p:nvGraphicFramePr>
        <p:xfrm>
          <a:off x="1908175" y="1706563"/>
          <a:ext cx="6696075" cy="1474788"/>
        </p:xfrm>
        <a:graphic>
          <a:graphicData uri="http://schemas.openxmlformats.org/drawingml/2006/table">
            <a:tbl>
              <a:tblPr/>
              <a:tblGrid>
                <a:gridCol w="64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32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Code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8" marR="5748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Country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8" marR="5748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Location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8" marR="5748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Connection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8" marR="5748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DCP ID</a:t>
                      </a:r>
                    </a:p>
                  </a:txBody>
                  <a:tcPr marL="5748" marR="5748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8" marR="5748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Transmit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Interval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5748" marR="5748" marT="5750" marB="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8"/>
                        </a:rPr>
                        <a:t>atic</a:t>
                      </a:r>
                      <a:endParaRPr lang="en-US" sz="1200" dirty="0"/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Perú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Atico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SEPR40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9323727A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2415d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1h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r>
                        <a:rPr lang="en-US" sz="1200">
                          <a:hlinkClick r:id="rId9"/>
                        </a:rPr>
                        <a:t>call</a:t>
                      </a:r>
                      <a:endParaRPr lang="en-US" sz="1200"/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Perú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Callao,La-Punta 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SEPO40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354165B4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8'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5'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0"/>
                        </a:rPr>
                        <a:t>tala</a:t>
                      </a:r>
                      <a:endParaRPr lang="en-US" sz="1200"/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Perú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Talara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SEPO40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35414358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8'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5'</a:t>
                      </a:r>
                    </a:p>
                  </a:txBody>
                  <a:tcPr marL="5748" marR="5748" marT="5750" marB="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6941070-1079-165E-F6DF-4439A8EB5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31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/>
              <a:t>Stations provided by Dirección General Marítima (Colombia)</a:t>
            </a:r>
            <a:br>
              <a:rPr lang="en-US" altLang="en-US" sz="1600" b="1"/>
            </a:br>
            <a:br>
              <a:rPr lang="en-US" altLang="en-US" sz="1600" b="1"/>
            </a:br>
            <a:r>
              <a:rPr lang="en-US" altLang="en-US" sz="1800"/>
              <a:t>Status at 2022-09-25: 14 stations listed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12E398-BEF4-5513-A1E1-55215CBCC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338474"/>
              </p:ext>
            </p:extLst>
          </p:nvPr>
        </p:nvGraphicFramePr>
        <p:xfrm>
          <a:off x="1857375" y="1700213"/>
          <a:ext cx="6519864" cy="4270371"/>
        </p:xfrm>
        <a:graphic>
          <a:graphicData uri="http://schemas.openxmlformats.org/drawingml/2006/table">
            <a:tbl>
              <a:tblPr/>
              <a:tblGrid>
                <a:gridCol w="96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903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Code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2454" marR="2454" marT="2455" marB="245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Country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2454" marR="2454" marT="2455" marB="245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Location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2454" marR="2454" marT="2455" marB="245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Connection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2454" marR="2454" marT="2455" marB="245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DCP ID</a:t>
                      </a:r>
                    </a:p>
                  </a:txBody>
                  <a:tcPr marL="2454" marR="2454" marT="2455" marB="245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2454" marR="2454" marT="2455" marB="245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Transmit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Interval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2454" marR="2454" marT="2455" marB="245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8"/>
                        </a:rPr>
                        <a:t>cove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Coveñas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ftp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783d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9"/>
                        </a:rPr>
                        <a:t>malp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Malpelo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ftp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779d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0"/>
                        </a:rPr>
                        <a:t>sapz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Sapzurro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ftp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160d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1"/>
                        </a:rPr>
                        <a:t>buve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Buenaventura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ftp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160d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2"/>
                        </a:rPr>
                        <a:t>inav2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Isla Naval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ftp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160d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3"/>
                        </a:rPr>
                        <a:t>tumc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Tumaco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ftp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160d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4"/>
                        </a:rPr>
                        <a:t>sama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Santa Marta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SEPO40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35419530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65d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5"/>
                        </a:rPr>
                        <a:t>malp2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Malpelo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SXCO41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15AAB424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39d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6"/>
                        </a:rPr>
                        <a:t>tumc2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Tumaco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SXCO41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15AAC2B4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19'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F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7"/>
                        </a:rPr>
                        <a:t>cart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Cartagena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SXCO41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CB046524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1h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8"/>
                        </a:rPr>
                        <a:t>buve2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Buenaventura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SXCO41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15AA92C8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9"/>
                        </a:rPr>
                        <a:t>inav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Isla Naval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SXCO41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15A05856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20"/>
                        </a:rPr>
                        <a:t>sapz2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Sapzurro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SXCO41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15A045F2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81">
                <a:tc>
                  <a:txBody>
                    <a:bodyPr/>
                    <a:lstStyle/>
                    <a:p>
                      <a:r>
                        <a:rPr lang="en-US" sz="1200">
                          <a:hlinkClick r:id="rId21"/>
                        </a:rPr>
                        <a:t>sana</a:t>
                      </a:r>
                      <a:endParaRPr lang="en-US" sz="1200"/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Colombia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San Andres 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SEPO40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35418646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5'</a:t>
                      </a:r>
                    </a:p>
                  </a:txBody>
                  <a:tcPr marL="2454" marR="2454" marT="2455" marB="24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3B870B03-C878-D3BC-5BF0-A8B75457B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492375"/>
            <a:ext cx="822960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nl-BE" altLang="nl-BE"/>
              <a:t>Questions?</a:t>
            </a:r>
          </a:p>
          <a:p>
            <a:pPr algn="ctr" eaLnBrk="1" hangingPunct="1">
              <a:buFontTx/>
              <a:buNone/>
            </a:pPr>
            <a:r>
              <a:rPr lang="nl-BE" altLang="nl-BE"/>
              <a:t>Thanks.</a:t>
            </a:r>
            <a:endParaRPr lang="nl-NL" altLang="nl-BE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3C07701F-411E-C58B-C03A-FE9CD612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860800"/>
            <a:ext cx="37020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>
                <a:hlinkClick r:id="rId2"/>
              </a:rPr>
              <a:t>www.ioc-sealevelmonitoring.org</a:t>
            </a:r>
            <a:endParaRPr lang="nl-BE" altLang="nl-BE"/>
          </a:p>
          <a:p>
            <a:pPr algn="ctr" eaLnBrk="1" hangingPunct="1"/>
            <a:endParaRPr lang="nl-BE" altLang="nl-BE"/>
          </a:p>
          <a:p>
            <a:pPr algn="ctr" eaLnBrk="1" hangingPunct="1"/>
            <a:r>
              <a:rPr lang="nl-BE" altLang="nl-BE" sz="1600">
                <a:hlinkClick r:id="rId3"/>
              </a:rPr>
              <a:t>info@</a:t>
            </a:r>
            <a:r>
              <a:rPr lang="nl-NL" altLang="nl-BE" sz="1600">
                <a:hlinkClick r:id="rId3"/>
              </a:rPr>
              <a:t>ioc-sealevelmonitoring.org</a:t>
            </a:r>
            <a:endParaRPr lang="nl-NL" altLang="nl-BE" sz="1600"/>
          </a:p>
          <a:p>
            <a:pPr algn="ctr" eaLnBrk="1" hangingPunct="1"/>
            <a:endParaRPr lang="nl-NL" altLang="nl-BE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541E959-A555-18E9-20B8-8BF787BFB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88913"/>
            <a:ext cx="7138987" cy="1138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dirty="0"/>
              <a:t>Method 1 – GTS </a:t>
            </a:r>
            <a:br>
              <a:rPr lang="nl-BE" altLang="en-US" dirty="0"/>
            </a:br>
            <a:endParaRPr lang="en-US" altLang="en-US" sz="2400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4E20ED6-F7AD-629E-2727-A2BF44FEAA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950913"/>
            <a:ext cx="7138987" cy="1973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Global Telecommunication System</a:t>
            </a:r>
          </a:p>
          <a:p>
            <a:r>
              <a:rPr lang="en-US" altLang="en-US" sz="2400"/>
              <a:t>Managed by WMO</a:t>
            </a:r>
          </a:p>
          <a:p>
            <a:r>
              <a:rPr lang="en-US" altLang="en-US" sz="2400"/>
              <a:t>Weather data/earth observations between nodes</a:t>
            </a:r>
          </a:p>
          <a:p>
            <a:r>
              <a:rPr lang="en-US" altLang="en-US" sz="2400"/>
              <a:t>Combination of satellite, land lines, internet, ...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839F41D-14D4-C93F-0C78-B910F8F90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924175"/>
            <a:ext cx="6948487" cy="35385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E5EC03C-FEC7-51D1-0502-230E35986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1 – GTS</a:t>
            </a:r>
            <a:br>
              <a:rPr lang="nl-BE" altLang="en-US"/>
            </a:br>
            <a:r>
              <a:rPr lang="nl-BE" altLang="en-US" sz="2400"/>
              <a:t>How is data transferred?</a:t>
            </a:r>
            <a:br>
              <a:rPr lang="nl-BE" altLang="en-US" sz="2400"/>
            </a:br>
            <a:endParaRPr lang="en-US" altLang="en-US" sz="240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A0ADE11-7810-B2C9-7187-8BA99444BD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1557338"/>
            <a:ext cx="713898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Measurements generated by sensor</a:t>
            </a:r>
          </a:p>
          <a:p>
            <a:r>
              <a:rPr lang="en-US" altLang="en-US" sz="2000" dirty="0"/>
              <a:t>Grouped into a message by logger, at station</a:t>
            </a:r>
          </a:p>
          <a:p>
            <a:r>
              <a:rPr lang="en-US" altLang="en-US" sz="2000" dirty="0"/>
              <a:t>Logger sends message to satellite via modem, incl. unique Data Collection Platform (DCP) address, DCP_ID</a:t>
            </a:r>
          </a:p>
          <a:p>
            <a:r>
              <a:rPr lang="en-US" altLang="en-US" sz="2000" dirty="0"/>
              <a:t>Messages collected by satellite operators (METEOSAT, GOES, ...)</a:t>
            </a:r>
          </a:p>
          <a:p>
            <a:r>
              <a:rPr lang="en-US" altLang="en-US" sz="2000" dirty="0"/>
              <a:t>Message put</a:t>
            </a:r>
            <a:br>
              <a:rPr lang="en-US" altLang="en-US" sz="2000" dirty="0"/>
            </a:br>
            <a:r>
              <a:rPr lang="en-US" altLang="en-US" sz="2000" dirty="0"/>
              <a:t>and routed</a:t>
            </a:r>
            <a:br>
              <a:rPr lang="en-US" altLang="en-US" sz="2000" dirty="0"/>
            </a:br>
            <a:r>
              <a:rPr lang="en-US" altLang="en-US" sz="2000" dirty="0"/>
              <a:t>on the GTS</a:t>
            </a:r>
            <a:br>
              <a:rPr lang="en-US" altLang="en-US" sz="2000" dirty="0"/>
            </a:br>
            <a:r>
              <a:rPr lang="en-US" altLang="en-US" sz="2000" dirty="0"/>
              <a:t>network to</a:t>
            </a:r>
            <a:br>
              <a:rPr lang="en-US" altLang="en-US" sz="2000" dirty="0"/>
            </a:br>
            <a:r>
              <a:rPr lang="en-US" altLang="en-US" sz="2000" dirty="0"/>
              <a:t>configured</a:t>
            </a:r>
            <a:br>
              <a:rPr lang="en-US" altLang="en-US" sz="2000" dirty="0"/>
            </a:br>
            <a:r>
              <a:rPr lang="en-US" altLang="en-US" sz="2000" dirty="0"/>
              <a:t>destinations</a:t>
            </a:r>
          </a:p>
          <a:p>
            <a:endParaRPr lang="nl-BE" altLang="en-US" sz="2400" dirty="0"/>
          </a:p>
          <a:p>
            <a:endParaRPr lang="en-US" altLang="en-US" sz="2400" dirty="0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41B5FF35-785F-5A50-E2F4-9DE66E84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463"/>
            <a:ext cx="5507038" cy="27765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8758F45-54EC-0F5C-0A08-78E08C165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dirty="0"/>
              <a:t>Method 1 – GTS</a:t>
            </a:r>
            <a:br>
              <a:rPr lang="nl-BE" altLang="en-US" dirty="0"/>
            </a:br>
            <a:r>
              <a:rPr lang="nl-BE" altLang="en-US" sz="2400" dirty="0"/>
              <a:t>Message arrival &amp; parsing at VLIZ</a:t>
            </a:r>
            <a:br>
              <a:rPr lang="nl-BE" altLang="en-US" dirty="0"/>
            </a:b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5991788-BB74-BAC2-1C3B-C4E6BC7F0D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1628775"/>
            <a:ext cx="7138987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GTS -&gt; </a:t>
            </a:r>
            <a:r>
              <a:rPr lang="en-US" altLang="en-US" sz="1200" dirty="0"/>
              <a:t>Royal Meteorological Institute of Belgium </a:t>
            </a:r>
            <a:r>
              <a:rPr lang="en-US" altLang="en-US" sz="2400" dirty="0"/>
              <a:t>(RMI) -&gt; VLIZ FTP</a:t>
            </a:r>
            <a:br>
              <a:rPr lang="en-US" altLang="en-US" sz="2400" dirty="0"/>
            </a:br>
            <a:r>
              <a:rPr lang="en-US" altLang="en-US" sz="2400" dirty="0"/>
              <a:t>subset of all GTS: filtered by WMO header</a:t>
            </a:r>
          </a:p>
          <a:p>
            <a:r>
              <a:rPr lang="en-US" altLang="en-US" sz="2400" dirty="0"/>
              <a:t>100+ messages from last minute from all stations uploaded in one file.</a:t>
            </a:r>
          </a:p>
          <a:p>
            <a:r>
              <a:rPr lang="en-US" altLang="en-US" sz="2400" dirty="0"/>
              <a:t>PHP script:</a:t>
            </a:r>
          </a:p>
          <a:p>
            <a:pPr lvl="1"/>
            <a:r>
              <a:rPr lang="en-US" altLang="en-US" sz="2000" dirty="0"/>
              <a:t>downloads files 1x/min (pull)</a:t>
            </a:r>
          </a:p>
          <a:p>
            <a:pPr lvl="1"/>
            <a:r>
              <a:rPr lang="en-US" altLang="en-US" sz="2000" dirty="0"/>
              <a:t>each station: metadata entry with DCP_ID (see later)</a:t>
            </a:r>
          </a:p>
          <a:p>
            <a:pPr lvl="1"/>
            <a:r>
              <a:rPr lang="en-US" altLang="en-US" sz="2000" dirty="0"/>
              <a:t>loop through all GTS stations, when DCP_ID match: use parsing parameters (sensor, start, end, unit)</a:t>
            </a:r>
          </a:p>
          <a:p>
            <a:pPr lvl="1"/>
            <a:r>
              <a:rPr lang="en-US" altLang="en-US" sz="2000" dirty="0"/>
              <a:t>insert into database: (sensor, timestamp, </a:t>
            </a:r>
            <a:r>
              <a:rPr lang="en-US" altLang="en-US" sz="2000" dirty="0" err="1"/>
              <a:t>sealevel</a:t>
            </a:r>
            <a:r>
              <a:rPr lang="en-US" altLang="en-US" sz="2000" dirty="0"/>
              <a:t> measurement) – value “AS IS”</a:t>
            </a:r>
          </a:p>
          <a:p>
            <a:pPr lvl="1"/>
            <a:r>
              <a:rPr lang="en-US" altLang="en-US" sz="2000" dirty="0"/>
              <a:t>Multiple message formats ASCII, CREXX, pseudo binary, ...</a:t>
            </a:r>
            <a:endParaRPr lang="en-US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95EF76-F71E-8C9A-B05E-4C9E301E951D}"/>
                  </a:ext>
                </a:extLst>
              </p14:cNvPr>
              <p14:cNvContentPartPr/>
              <p14:nvPr/>
            </p14:nvContentPartPr>
            <p14:xfrm>
              <a:off x="4676445" y="193354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95EF76-F71E-8C9A-B05E-4C9E301E95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7445" y="192454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43C6014-D2FD-7861-9506-E3CC5740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dirty="0"/>
              <a:t>Method 1 – GTS</a:t>
            </a:r>
            <a:br>
              <a:rPr lang="nl-BE" altLang="en-US" dirty="0"/>
            </a:br>
            <a:r>
              <a:rPr lang="nl-BE" altLang="en-US" sz="2400" dirty="0"/>
              <a:t>Message parsing example: ASCII</a:t>
            </a:r>
            <a:br>
              <a:rPr lang="nl-BE" altLang="en-US" dirty="0"/>
            </a:b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AB55F-1928-92B9-5DA2-DA2ED00F6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43"/>
          <a:stretch/>
        </p:blipFill>
        <p:spPr>
          <a:xfrm>
            <a:off x="1547813" y="1482108"/>
            <a:ext cx="7272659" cy="49712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B98AD6-EEA3-8046-8063-36B48A9ECF7D}"/>
                  </a:ext>
                </a:extLst>
              </p14:cNvPr>
              <p14:cNvContentPartPr/>
              <p14:nvPr/>
            </p14:nvContentPartPr>
            <p14:xfrm>
              <a:off x="3069740" y="2110054"/>
              <a:ext cx="1939928" cy="36537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B98AD6-EEA3-8046-8063-36B48A9ECF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0741" y="2101053"/>
                <a:ext cx="1957567" cy="3671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B732E4-B2CF-33FC-65AB-D82920EDCFDA}"/>
                  </a:ext>
                </a:extLst>
              </p14:cNvPr>
              <p14:cNvContentPartPr/>
              <p14:nvPr/>
            </p14:nvContentPartPr>
            <p14:xfrm>
              <a:off x="4908108" y="2233550"/>
              <a:ext cx="115877" cy="7278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B732E4-B2CF-33FC-65AB-D82920EDCF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9083" y="2224497"/>
                <a:ext cx="133565" cy="90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219A96-D43A-3B78-DD14-89E2E7F6CB8C}"/>
                  </a:ext>
                </a:extLst>
              </p14:cNvPr>
              <p14:cNvContentPartPr/>
              <p14:nvPr/>
            </p14:nvContentPartPr>
            <p14:xfrm>
              <a:off x="1767357" y="5520987"/>
              <a:ext cx="786530" cy="4132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219A96-D43A-3B78-DD14-89E2E7F6CB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3362" y="5413190"/>
                <a:ext cx="894160" cy="25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83BF16C-3BE5-115B-5513-21BA610EB724}"/>
                  </a:ext>
                </a:extLst>
              </p14:cNvPr>
              <p14:cNvContentPartPr/>
              <p14:nvPr/>
            </p14:nvContentPartPr>
            <p14:xfrm>
              <a:off x="1754830" y="6137059"/>
              <a:ext cx="734184" cy="15496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83BF16C-3BE5-115B-5513-21BA610EB7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1179" y="6029308"/>
                <a:ext cx="841845" cy="231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78402D7-402F-E6BA-8A07-26D5F475379C}"/>
                  </a:ext>
                </a:extLst>
              </p14:cNvPr>
              <p14:cNvContentPartPr/>
              <p14:nvPr/>
            </p14:nvContentPartPr>
            <p14:xfrm>
              <a:off x="1767357" y="5682518"/>
              <a:ext cx="390581" cy="4038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78402D7-402F-E6BA-8A07-26D5F47537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3360" y="5574710"/>
                <a:ext cx="498216" cy="2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6067FB-0185-C15D-B4E2-F8785D7F22A4}"/>
                  </a:ext>
                </a:extLst>
              </p14:cNvPr>
              <p14:cNvContentPartPr/>
              <p14:nvPr/>
            </p14:nvContentPartPr>
            <p14:xfrm>
              <a:off x="1728881" y="5909789"/>
              <a:ext cx="443821" cy="42261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6067FB-0185-C15D-B4E2-F8785D7F22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75205" y="5801427"/>
                <a:ext cx="551534" cy="25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6D033C-9922-6FA0-12E9-ADA38E7E0837}"/>
                  </a:ext>
                </a:extLst>
              </p14:cNvPr>
              <p14:cNvContentPartPr/>
              <p14:nvPr/>
            </p14:nvContentPartPr>
            <p14:xfrm>
              <a:off x="1933790" y="5347717"/>
              <a:ext cx="173144" cy="2817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6D033C-9922-6FA0-12E9-ADA38E7E08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80155" y="5239355"/>
                <a:ext cx="280774" cy="244536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A411938-2953-3AF3-956B-B493E813105C}"/>
              </a:ext>
            </a:extLst>
          </p:cNvPr>
          <p:cNvGrpSpPr/>
          <p:nvPr/>
        </p:nvGrpSpPr>
        <p:grpSpPr>
          <a:xfrm>
            <a:off x="6159935" y="2201619"/>
            <a:ext cx="509142" cy="599637"/>
            <a:chOff x="6338920" y="3598362"/>
            <a:chExt cx="40968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863776-7DBD-CB0D-161E-D43E0900B980}"/>
                    </a:ext>
                  </a:extLst>
                </p14:cNvPr>
                <p14:cNvContentPartPr/>
                <p14:nvPr/>
              </p14:nvContentPartPr>
              <p14:xfrm>
                <a:off x="6338920" y="3598362"/>
                <a:ext cx="105120" cy="459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863776-7DBD-CB0D-161E-D43E0900B9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31680" y="3591735"/>
                  <a:ext cx="119310" cy="473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ED72AC-931F-8F61-0101-E1AC27921DE7}"/>
                    </a:ext>
                  </a:extLst>
                </p14:cNvPr>
                <p14:cNvContentPartPr/>
                <p14:nvPr/>
              </p14:nvContentPartPr>
              <p14:xfrm>
                <a:off x="6545560" y="3677922"/>
                <a:ext cx="107280" cy="15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ED72AC-931F-8F61-0101-E1AC27921D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38311" y="3671300"/>
                  <a:ext cx="121487" cy="168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BF064F-1B59-AD3D-48F0-B6415106B843}"/>
                    </a:ext>
                  </a:extLst>
                </p14:cNvPr>
                <p14:cNvContentPartPr/>
                <p14:nvPr/>
              </p14:nvContentPartPr>
              <p14:xfrm>
                <a:off x="6616120" y="3679002"/>
                <a:ext cx="28440" cy="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BF064F-1B59-AD3D-48F0-B6415106B8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09155" y="3672120"/>
                  <a:ext cx="42660" cy="22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8DA111-C29A-3F80-C940-726176337A79}"/>
                    </a:ext>
                  </a:extLst>
                </p14:cNvPr>
                <p14:cNvContentPartPr/>
                <p14:nvPr/>
              </p14:nvContentPartPr>
              <p14:xfrm>
                <a:off x="6606400" y="3687642"/>
                <a:ext cx="4428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8DA111-C29A-3F80-C940-726176337A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99165" y="3680667"/>
                  <a:ext cx="58461" cy="24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7B3075-486C-5A72-B861-97CFDFEB764F}"/>
                    </a:ext>
                  </a:extLst>
                </p14:cNvPr>
                <p14:cNvContentPartPr/>
                <p14:nvPr/>
              </p14:nvContentPartPr>
              <p14:xfrm>
                <a:off x="6667240" y="3688002"/>
                <a:ext cx="81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7B3075-486C-5A72-B861-97CFDFEB764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59976" y="3679002"/>
                  <a:ext cx="9559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003D36-C9A7-6B26-A5C1-EF8BBFF8F8D5}"/>
                  </a:ext>
                </a:extLst>
              </p14:cNvPr>
              <p14:cNvContentPartPr/>
              <p14:nvPr/>
            </p14:nvContentPartPr>
            <p14:xfrm>
              <a:off x="2916729" y="4949055"/>
              <a:ext cx="191040" cy="3709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003D36-C9A7-6B26-A5C1-EF8BBFF8F8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63123" y="4841369"/>
                <a:ext cx="298612" cy="25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589D93-E03C-CFD3-053A-6886F119AE14}"/>
                  </a:ext>
                </a:extLst>
              </p14:cNvPr>
              <p14:cNvContentPartPr/>
              <p14:nvPr/>
            </p14:nvContentPartPr>
            <p14:xfrm>
              <a:off x="5875835" y="2079532"/>
              <a:ext cx="211620" cy="51652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589D93-E03C-CFD3-053A-6886F119AE1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21850" y="1971924"/>
                <a:ext cx="319229" cy="26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2FE8FF9-E862-1BEC-18C4-6A0EA2767D08}"/>
                  </a:ext>
                </a:extLst>
              </p14:cNvPr>
              <p14:cNvContentPartPr/>
              <p14:nvPr/>
            </p14:nvContentPartPr>
            <p14:xfrm>
              <a:off x="2853975" y="5839722"/>
              <a:ext cx="251640" cy="244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2FE8FF9-E862-1BEC-18C4-6A0EA2767D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45335" y="5830722"/>
                <a:ext cx="2692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6EAB088-D6B3-CD36-2794-2BF99128933D}"/>
              </a:ext>
            </a:extLst>
          </p:cNvPr>
          <p:cNvGrpSpPr/>
          <p:nvPr/>
        </p:nvGrpSpPr>
        <p:grpSpPr>
          <a:xfrm>
            <a:off x="6748815" y="2301642"/>
            <a:ext cx="699120" cy="231120"/>
            <a:chOff x="6748815" y="2301642"/>
            <a:chExt cx="6991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02E431-500D-C9E4-964E-02E0D84496FB}"/>
                    </a:ext>
                  </a:extLst>
                </p14:cNvPr>
                <p14:cNvContentPartPr/>
                <p14:nvPr/>
              </p14:nvContentPartPr>
              <p14:xfrm>
                <a:off x="6748815" y="2301642"/>
                <a:ext cx="166320" cy="20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02E431-500D-C9E4-964E-02E0D84496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40175" y="2292642"/>
                  <a:ext cx="183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788688-28FC-8974-22D8-2374DF0F71EE}"/>
                    </a:ext>
                  </a:extLst>
                </p14:cNvPr>
                <p14:cNvContentPartPr/>
                <p14:nvPr/>
              </p14:nvContentPartPr>
              <p14:xfrm>
                <a:off x="6965175" y="2321082"/>
                <a:ext cx="105120" cy="19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788688-28FC-8974-22D8-2374DF0F71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56175" y="2312442"/>
                  <a:ext cx="122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104819-9130-513F-1AC8-933307CA20BC}"/>
                    </a:ext>
                  </a:extLst>
                </p14:cNvPr>
                <p14:cNvContentPartPr/>
                <p14:nvPr/>
              </p14:nvContentPartPr>
              <p14:xfrm>
                <a:off x="6945015" y="2393802"/>
                <a:ext cx="109800" cy="3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104819-9130-513F-1AC8-933307CA20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36375" y="2385162"/>
                  <a:ext cx="127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80C064-2A2E-9259-9E73-659A14A8EE9D}"/>
                    </a:ext>
                  </a:extLst>
                </p14:cNvPr>
                <p14:cNvContentPartPr/>
                <p14:nvPr/>
              </p14:nvContentPartPr>
              <p14:xfrm>
                <a:off x="7129335" y="2349162"/>
                <a:ext cx="128520" cy="183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80C064-2A2E-9259-9E73-659A14A8EE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0695" y="2340522"/>
                  <a:ext cx="146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3CB3B8-D076-8335-2497-853F65CF71F2}"/>
                    </a:ext>
                  </a:extLst>
                </p14:cNvPr>
                <p14:cNvContentPartPr/>
                <p14:nvPr/>
              </p14:nvContentPartPr>
              <p14:xfrm>
                <a:off x="7303935" y="2338362"/>
                <a:ext cx="144000" cy="185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3CB3B8-D076-8335-2497-853F65CF71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94935" y="2329362"/>
                  <a:ext cx="161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916892-9D0F-5D74-DF4E-A0139AB6501B}"/>
                    </a:ext>
                  </a:extLst>
                </p14:cNvPr>
                <p14:cNvContentPartPr/>
                <p14:nvPr/>
              </p14:nvContentPartPr>
              <p14:xfrm>
                <a:off x="7386735" y="2516562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916892-9D0F-5D74-DF4E-A0139AB650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77735" y="25075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B1A726-394C-8817-2536-2DE298262765}"/>
                  </a:ext>
                </a:extLst>
              </p14:cNvPr>
              <p14:cNvContentPartPr/>
              <p14:nvPr/>
            </p14:nvContentPartPr>
            <p14:xfrm>
              <a:off x="5023695" y="2187882"/>
              <a:ext cx="360" cy="4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B1A726-394C-8817-2536-2DE29826276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14695" y="2179242"/>
                <a:ext cx="18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0797FA-1075-823C-5A8F-AFFE07437D54}"/>
                  </a:ext>
                </a:extLst>
              </p14:cNvPr>
              <p14:cNvContentPartPr/>
              <p14:nvPr/>
            </p14:nvContentPartPr>
            <p14:xfrm>
              <a:off x="8352615" y="403720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0797FA-1075-823C-5A8F-AFFE07437D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43615" y="402856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3BC0930-7248-3174-375E-2D79A605289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329737" y="1640652"/>
            <a:ext cx="2600325" cy="18383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F03E6BA-CC83-3422-BC30-6547ECB406F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346514" y="3523059"/>
            <a:ext cx="2600325" cy="942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5C6133A-9139-ED4E-8C08-DCC5E144B37D}"/>
                  </a:ext>
                </a:extLst>
              </p14:cNvPr>
              <p14:cNvContentPartPr/>
              <p14:nvPr/>
            </p14:nvContentPartPr>
            <p14:xfrm>
              <a:off x="6852495" y="411964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5C6133A-9139-ED4E-8C08-DCC5E144B37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34855" y="401164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F0E67B4-BBDA-634B-7472-AD790B2ACAFE}"/>
              </a:ext>
            </a:extLst>
          </p:cNvPr>
          <p:cNvGrpSpPr/>
          <p:nvPr/>
        </p:nvGrpSpPr>
        <p:grpSpPr>
          <a:xfrm>
            <a:off x="5618415" y="1292922"/>
            <a:ext cx="845640" cy="771840"/>
            <a:chOff x="5618415" y="1292922"/>
            <a:chExt cx="84564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30E6E5-D4DF-D1EA-25E9-D359C1E34CD0}"/>
                    </a:ext>
                  </a:extLst>
                </p14:cNvPr>
                <p14:cNvContentPartPr/>
                <p14:nvPr/>
              </p14:nvContentPartPr>
              <p14:xfrm>
                <a:off x="5685735" y="1292922"/>
                <a:ext cx="778320" cy="771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30E6E5-D4DF-D1EA-25E9-D359C1E34C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77095" y="1284282"/>
                  <a:ext cx="795960" cy="7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F41E25-96A3-15DB-72D0-2F85E6D79528}"/>
                    </a:ext>
                  </a:extLst>
                </p14:cNvPr>
                <p14:cNvContentPartPr/>
                <p14:nvPr/>
              </p14:nvContentPartPr>
              <p14:xfrm>
                <a:off x="5618415" y="1592082"/>
                <a:ext cx="181080" cy="13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F41E25-96A3-15DB-72D0-2F85E6D795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09415" y="1583442"/>
                  <a:ext cx="1987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A8168B-2B73-45DC-7FDE-57CC77F74EDD}"/>
              </a:ext>
            </a:extLst>
          </p:cNvPr>
          <p:cNvGrpSpPr/>
          <p:nvPr/>
        </p:nvGrpSpPr>
        <p:grpSpPr>
          <a:xfrm>
            <a:off x="5258775" y="2078082"/>
            <a:ext cx="1379880" cy="3639600"/>
            <a:chOff x="5258775" y="2078082"/>
            <a:chExt cx="1379880" cy="3639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748FEA-7183-D5BD-BABE-6592EE993881}"/>
                    </a:ext>
                  </a:extLst>
                </p14:cNvPr>
                <p14:cNvContentPartPr/>
                <p14:nvPr/>
              </p14:nvContentPartPr>
              <p14:xfrm>
                <a:off x="5258775" y="2078082"/>
                <a:ext cx="309600" cy="24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748FEA-7183-D5BD-BABE-6592EE9938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41135" y="1970442"/>
                  <a:ext cx="3452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F7ECCD-D0AF-8FA2-9FF7-AC7263D21095}"/>
                    </a:ext>
                  </a:extLst>
                </p14:cNvPr>
                <p14:cNvContentPartPr/>
                <p14:nvPr/>
              </p14:nvContentPartPr>
              <p14:xfrm>
                <a:off x="5506095" y="2218842"/>
                <a:ext cx="1132560" cy="347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F7ECCD-D0AF-8FA2-9FF7-AC7263D210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8095" y="2111202"/>
                  <a:ext cx="1168200" cy="36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8E4141-8E7C-D4A2-0D32-BFC991DC41BD}"/>
                    </a:ext>
                  </a:extLst>
                </p14:cNvPr>
                <p14:cNvContentPartPr/>
                <p14:nvPr/>
              </p14:nvContentPartPr>
              <p14:xfrm>
                <a:off x="6235455" y="5547762"/>
                <a:ext cx="95760" cy="168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8E4141-8E7C-D4A2-0D32-BFC991DC41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17455" y="5439762"/>
                  <a:ext cx="1314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AF3317-48AE-5301-014E-9122231C6517}"/>
                    </a:ext>
                  </a:extLst>
                </p14:cNvPr>
                <p14:cNvContentPartPr/>
                <p14:nvPr/>
              </p14:nvContentPartPr>
              <p14:xfrm>
                <a:off x="6256695" y="5529402"/>
                <a:ext cx="124560" cy="18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AF3317-48AE-5301-014E-9122231C65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39055" y="5421762"/>
                  <a:ext cx="16020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CEBBEE8-2FB9-A811-4DB4-8B1F3808D847}"/>
                  </a:ext>
                </a:extLst>
              </p14:cNvPr>
              <p14:cNvContentPartPr/>
              <p14:nvPr/>
            </p14:nvContentPartPr>
            <p14:xfrm>
              <a:off x="5845575" y="2835162"/>
              <a:ext cx="281520" cy="42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CEBBEE8-2FB9-A811-4DB4-8B1F3808D84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91575" y="2727162"/>
                <a:ext cx="389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B97465-538F-DCB6-9B7D-FE41F3FBE98F}"/>
                  </a:ext>
                </a:extLst>
              </p14:cNvPr>
              <p14:cNvContentPartPr/>
              <p14:nvPr/>
            </p14:nvContentPartPr>
            <p14:xfrm>
              <a:off x="2989695" y="2979162"/>
              <a:ext cx="42480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B97465-538F-DCB6-9B7D-FE41F3FBE98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36055" y="2871162"/>
                <a:ext cx="53244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9CB8783-1472-A1C0-9DD1-720467D3106C}"/>
              </a:ext>
            </a:extLst>
          </p:cNvPr>
          <p:cNvGrpSpPr/>
          <p:nvPr/>
        </p:nvGrpSpPr>
        <p:grpSpPr>
          <a:xfrm>
            <a:off x="3585495" y="2876202"/>
            <a:ext cx="253440" cy="173520"/>
            <a:chOff x="3585495" y="2876202"/>
            <a:chExt cx="25344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B00244-E1FB-75DC-C0E4-D37E2D5551FB}"/>
                    </a:ext>
                  </a:extLst>
                </p14:cNvPr>
                <p14:cNvContentPartPr/>
                <p14:nvPr/>
              </p14:nvContentPartPr>
              <p14:xfrm>
                <a:off x="3585495" y="2907522"/>
                <a:ext cx="81000" cy="124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B00244-E1FB-75DC-C0E4-D37E2D5551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76855" y="2898522"/>
                  <a:ext cx="98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CBBDAA-C530-9285-BB0E-17885482C2B1}"/>
                    </a:ext>
                  </a:extLst>
                </p14:cNvPr>
                <p14:cNvContentPartPr/>
                <p14:nvPr/>
              </p14:nvContentPartPr>
              <p14:xfrm>
                <a:off x="3585495" y="2876202"/>
                <a:ext cx="112320" cy="145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CBBDAA-C530-9285-BB0E-17885482C2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76855" y="2867562"/>
                  <a:ext cx="129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B2EFFF-51D8-1943-7333-CC8E836FB780}"/>
                    </a:ext>
                  </a:extLst>
                </p14:cNvPr>
                <p14:cNvContentPartPr/>
                <p14:nvPr/>
              </p14:nvContentPartPr>
              <p14:xfrm>
                <a:off x="3743175" y="2907522"/>
                <a:ext cx="95760" cy="142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B2EFFF-51D8-1943-7333-CC8E836FB7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34535" y="2898522"/>
                  <a:ext cx="11340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17290C1-6B11-CAD8-7C42-7411B50AE30C}"/>
                  </a:ext>
                </a:extLst>
              </p14:cNvPr>
              <p14:cNvContentPartPr/>
              <p14:nvPr/>
            </p14:nvContentPartPr>
            <p14:xfrm>
              <a:off x="3865575" y="2852802"/>
              <a:ext cx="120600" cy="216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17290C1-6B11-CAD8-7C42-7411B50AE3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56935" y="2844162"/>
                <a:ext cx="138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3B1453C-244C-AC73-15AA-1EF91D404788}"/>
                  </a:ext>
                </a:extLst>
              </p14:cNvPr>
              <p14:cNvContentPartPr/>
              <p14:nvPr/>
            </p14:nvContentPartPr>
            <p14:xfrm>
              <a:off x="6452175" y="2054682"/>
              <a:ext cx="573120" cy="30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3B1453C-244C-AC73-15AA-1EF91D40478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98175" y="1946682"/>
                <a:ext cx="680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CF2479B-8DCF-50CD-1626-A279D23C67C7}"/>
                  </a:ext>
                </a:extLst>
              </p14:cNvPr>
              <p14:cNvContentPartPr/>
              <p14:nvPr/>
            </p14:nvContentPartPr>
            <p14:xfrm>
              <a:off x="3462015" y="1887642"/>
              <a:ext cx="2983320" cy="94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CF2479B-8DCF-50CD-1626-A279D23C67C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44375" y="1780002"/>
                <a:ext cx="3018960" cy="116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43C6014-D2FD-7861-9506-E3CC5740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dirty="0"/>
              <a:t>Method 1 – GTS</a:t>
            </a:r>
            <a:br>
              <a:rPr lang="nl-BE" altLang="en-US" dirty="0"/>
            </a:br>
            <a:r>
              <a:rPr lang="nl-BE" altLang="en-US" sz="2400" dirty="0"/>
              <a:t>Message parsing example: binary/GOES</a:t>
            </a:r>
            <a:br>
              <a:rPr lang="nl-BE" altLang="en-US" dirty="0"/>
            </a:br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6A93D13-76BF-7ACA-23B2-FAA89653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46" y="1393099"/>
            <a:ext cx="7452320" cy="49727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BB179E8-409C-E045-997F-DA361B7623FF}"/>
                  </a:ext>
                </a:extLst>
              </p14:cNvPr>
              <p14:cNvContentPartPr/>
              <p14:nvPr/>
            </p14:nvContentPartPr>
            <p14:xfrm>
              <a:off x="2403255" y="6010722"/>
              <a:ext cx="206640" cy="177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BB179E8-409C-E045-997F-DA361B762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4255" y="6002082"/>
                <a:ext cx="22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4078166-B843-4202-EDE6-65B5F3DA3B3E}"/>
                  </a:ext>
                </a:extLst>
              </p14:cNvPr>
              <p14:cNvContentPartPr/>
              <p14:nvPr/>
            </p14:nvContentPartPr>
            <p14:xfrm>
              <a:off x="4787535" y="1893762"/>
              <a:ext cx="4020840" cy="17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4078166-B843-4202-EDE6-65B5F3DA3B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3895" y="1786122"/>
                <a:ext cx="4128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70FE050-70F9-2592-85F4-A9526B10E6BD}"/>
                  </a:ext>
                </a:extLst>
              </p14:cNvPr>
              <p14:cNvContentPartPr/>
              <p14:nvPr/>
            </p14:nvContentPartPr>
            <p14:xfrm>
              <a:off x="2681535" y="2520522"/>
              <a:ext cx="3073680" cy="3582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70FE050-70F9-2592-85F4-A9526B10E6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2535" y="2511882"/>
                <a:ext cx="3091320" cy="35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1E3A719-906D-6C68-2640-33A040B2ECAE}"/>
                  </a:ext>
                </a:extLst>
              </p14:cNvPr>
              <p14:cNvContentPartPr/>
              <p14:nvPr/>
            </p14:nvContentPartPr>
            <p14:xfrm>
              <a:off x="5157615" y="2144322"/>
              <a:ext cx="208080" cy="73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1E3A719-906D-6C68-2640-33A040B2EC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8615" y="2135322"/>
                <a:ext cx="225720" cy="75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7655568-78CF-65A1-3BE6-4037A3FD31B6}"/>
              </a:ext>
            </a:extLst>
          </p:cNvPr>
          <p:cNvGrpSpPr/>
          <p:nvPr/>
        </p:nvGrpSpPr>
        <p:grpSpPr>
          <a:xfrm>
            <a:off x="5417175" y="2383002"/>
            <a:ext cx="152640" cy="229320"/>
            <a:chOff x="5417175" y="2383002"/>
            <a:chExt cx="1526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CFF42D-145F-3449-293B-DA39505DFE95}"/>
                    </a:ext>
                  </a:extLst>
                </p14:cNvPr>
                <p14:cNvContentPartPr/>
                <p14:nvPr/>
              </p14:nvContentPartPr>
              <p14:xfrm>
                <a:off x="5417175" y="2383002"/>
                <a:ext cx="152640" cy="229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CFF42D-145F-3449-293B-DA39505DFE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08175" y="2374362"/>
                  <a:ext cx="170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DD4F3F0-7030-133C-AB22-15B9057356BA}"/>
                    </a:ext>
                  </a:extLst>
                </p14:cNvPr>
                <p14:cNvContentPartPr/>
                <p14:nvPr/>
              </p14:nvContentPartPr>
              <p14:xfrm>
                <a:off x="5485935" y="2393082"/>
                <a:ext cx="78480" cy="10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DD4F3F0-7030-133C-AB22-15B9057356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7295" y="2384442"/>
                  <a:ext cx="961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D59617-C329-9649-18A8-D1679F4FFE42}"/>
                  </a:ext>
                </a:extLst>
              </p14:cNvPr>
              <p14:cNvContentPartPr/>
              <p14:nvPr/>
            </p14:nvContentPartPr>
            <p14:xfrm>
              <a:off x="2537175" y="3482082"/>
              <a:ext cx="408960" cy="5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D59617-C329-9649-18A8-D1679F4FFE4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3175" y="3374442"/>
                <a:ext cx="5166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671A29-0329-A5CB-A0D4-222828B12B98}"/>
                  </a:ext>
                </a:extLst>
              </p14:cNvPr>
              <p14:cNvContentPartPr/>
              <p14:nvPr/>
            </p14:nvContentPartPr>
            <p14:xfrm>
              <a:off x="3729495" y="1787202"/>
              <a:ext cx="418680" cy="4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671A29-0329-A5CB-A0D4-222828B12B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75855" y="1679562"/>
                <a:ext cx="5263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089E2D-E708-A93A-D493-13AF5C762F93}"/>
                  </a:ext>
                </a:extLst>
              </p14:cNvPr>
              <p14:cNvContentPartPr/>
              <p14:nvPr/>
            </p14:nvContentPartPr>
            <p14:xfrm>
              <a:off x="2968815" y="1796922"/>
              <a:ext cx="716400" cy="168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089E2D-E708-A93A-D493-13AF5C762F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9815" y="1788282"/>
                <a:ext cx="734040" cy="17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4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2DA0055-AE4D-A94D-3EC9-2C45B0C67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2 – FTP</a:t>
            </a:r>
            <a:br>
              <a:rPr lang="nl-BE" altLang="en-US"/>
            </a:br>
            <a:r>
              <a:rPr lang="nl-BE" altLang="en-US" sz="2400"/>
              <a:t>How is data transferred?</a:t>
            </a:r>
            <a:br>
              <a:rPr lang="nl-BE" altLang="en-US" sz="2400"/>
            </a:br>
            <a:endParaRPr lang="en-US" alt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2B24B-748A-3DC7-C709-586EEEBE9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700213"/>
            <a:ext cx="7138987" cy="432117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Measurements generated by sensor</a:t>
            </a:r>
          </a:p>
          <a:p>
            <a:pPr>
              <a:defRPr/>
            </a:pPr>
            <a:r>
              <a:rPr lang="en-US" sz="2400" dirty="0"/>
              <a:t>Script on logger or server groups &amp; transforms it to format similar as &lt;timestamp&gt;&lt;separator&gt;&lt;value&gt;</a:t>
            </a:r>
          </a:p>
          <a:p>
            <a:pPr>
              <a:defRPr/>
            </a:pPr>
            <a:r>
              <a:rPr lang="en-US" sz="2400" dirty="0"/>
              <a:t>File uploaded to own server or VLIZ FTP</a:t>
            </a:r>
          </a:p>
          <a:p>
            <a:pPr>
              <a:defRPr/>
            </a:pPr>
            <a:r>
              <a:rPr lang="en-US" sz="2400" dirty="0"/>
              <a:t>Files named consistently, but organized in many different ways: by station name, sensor, date, ...</a:t>
            </a:r>
          </a:p>
          <a:p>
            <a:pPr>
              <a:defRPr/>
            </a:pPr>
            <a:r>
              <a:rPr lang="en-US" sz="2400" dirty="0"/>
              <a:t>Two methods: same file constantly updated &lt;-&gt; new file for each (batch of) measurements</a:t>
            </a:r>
          </a:p>
          <a:p>
            <a:pPr marL="0" indent="0">
              <a:buFontTx/>
              <a:buNone/>
              <a:defRPr/>
            </a:pPr>
            <a:endParaRPr lang="nl-BE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5E7EB1D9-DE0A-0698-A3C1-181442F5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21300"/>
            <a:ext cx="27797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CA5124D-085A-9F9B-6257-5324C50AA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38987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/>
              <a:t>Method 2 – FTP</a:t>
            </a:r>
            <a:br>
              <a:rPr lang="nl-BE" altLang="en-US"/>
            </a:br>
            <a:r>
              <a:rPr lang="nl-BE" altLang="en-US" sz="2400"/>
              <a:t>Script processing at VLIZ</a:t>
            </a:r>
            <a:br>
              <a:rPr lang="nl-BE" altLang="en-US" sz="2400"/>
            </a:br>
            <a:endParaRPr lang="en-US" altLang="en-US" sz="240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DE79CE2-EC45-BC1E-4A56-657A44F451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813" y="1700213"/>
            <a:ext cx="7138987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Config in in PHP script: server &amp; path, format, station code</a:t>
            </a:r>
          </a:p>
          <a:p>
            <a:r>
              <a:rPr lang="en-US" altLang="en-US" sz="2400" dirty="0"/>
              <a:t>Downloads files 1x/5min/each FTP (pull)</a:t>
            </a:r>
          </a:p>
          <a:p>
            <a:r>
              <a:rPr lang="en-US" altLang="en-US" sz="2400" dirty="0"/>
              <a:t>Each provider != format &amp; file/folder structure </a:t>
            </a:r>
            <a:br>
              <a:rPr lang="en-US" altLang="en-US" sz="2400" dirty="0"/>
            </a:br>
            <a:r>
              <a:rPr lang="en-US" altLang="en-US" sz="2400" dirty="0"/>
              <a:t>=&gt; custom parsing function per provider</a:t>
            </a:r>
          </a:p>
          <a:p>
            <a:r>
              <a:rPr lang="en-US" altLang="en-US" sz="2400" dirty="0"/>
              <a:t>Metadata (code, sensor) retrieved from DB, based on config</a:t>
            </a:r>
          </a:p>
          <a:p>
            <a:r>
              <a:rPr lang="en-US" altLang="en-US" sz="2400" dirty="0"/>
              <a:t>Specific parser for provider generates: </a:t>
            </a:r>
            <a:br>
              <a:rPr lang="en-US" altLang="en-US" sz="2400" dirty="0"/>
            </a:br>
            <a:r>
              <a:rPr lang="en-US" altLang="en-US" sz="2400" dirty="0"/>
              <a:t>&lt;station&gt;&lt;sensor&gt;&lt;timestamp&gt;&lt;measurement&gt;</a:t>
            </a:r>
          </a:p>
          <a:p>
            <a:r>
              <a:rPr lang="en-US" altLang="en-US" sz="2400" dirty="0"/>
              <a:t>Insert into database “AS-IS”</a:t>
            </a:r>
          </a:p>
          <a:p>
            <a:endParaRPr lang="nl-BE" altLang="en-US" sz="2400" dirty="0"/>
          </a:p>
          <a:p>
            <a:endParaRPr lang="nl-BE" altLang="en-US" sz="2400" dirty="0"/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1450</Words>
  <Application>Microsoft Office PowerPoint</Application>
  <PresentationFormat>On-screen Show (4:3)</PresentationFormat>
  <Paragraphs>344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Default Design</vt:lpstr>
      <vt:lpstr>PowerPoint Presentation</vt:lpstr>
      <vt:lpstr>From tide gauge to the facility by GTS, HTTP push, FTP, webservice, email, socket</vt:lpstr>
      <vt:lpstr>Method 1 – GTS  </vt:lpstr>
      <vt:lpstr>Method 1 – GTS How is data transferred? </vt:lpstr>
      <vt:lpstr>Method 1 – GTS Message arrival &amp; parsing at VLIZ </vt:lpstr>
      <vt:lpstr>Method 1 – GTS Message parsing example: ASCII </vt:lpstr>
      <vt:lpstr>Method 1 – GTS Message parsing example: binary/GOES </vt:lpstr>
      <vt:lpstr>Method 2 – FTP How is data transferred? </vt:lpstr>
      <vt:lpstr>Method 2 – FTP Script processing at VLIZ </vt:lpstr>
      <vt:lpstr>Method 2 – FTP File organisation example </vt:lpstr>
      <vt:lpstr>Method 2 – FTP File parsing example </vt:lpstr>
      <vt:lpstr>Method 3 – Email Processing script at VLIZ </vt:lpstr>
      <vt:lpstr>Method 4 – webservice (or “HTTP pull”)</vt:lpstr>
      <vt:lpstr>Method 4 – webservice Parsing example</vt:lpstr>
      <vt:lpstr>Method 5 – HTTP push (or referred to as “BGAN”)</vt:lpstr>
      <vt:lpstr>Method 5 – HTTP push Example</vt:lpstr>
      <vt:lpstr>Method 6 – TCP Socket </vt:lpstr>
      <vt:lpstr>Method 6 – TCP Socket Example</vt:lpstr>
      <vt:lpstr>PowerPoint Presentation</vt:lpstr>
      <vt:lpstr>Edit metadata</vt:lpstr>
      <vt:lpstr>Survey results summary</vt:lpstr>
      <vt:lpstr>Stations provided by Instituto Oceanográfico de la Armada (Ecuador)  Status at 2022-09-25: 3 stations listed</vt:lpstr>
      <vt:lpstr>Stations provided by Dirección de Hidrografía y Navegación (Perú)  Status at 2022-09-25: 3 stations listed  </vt:lpstr>
      <vt:lpstr>Stations provided by Dirección General Marítima (Colombia)  Status at 2022-09-25: 14 stations listed</vt:lpstr>
      <vt:lpstr>PowerPoint Presentation</vt:lpstr>
    </vt:vector>
  </TitlesOfParts>
  <Company>vfhvmf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Mieke Goffin</dc:creator>
  <cp:lastModifiedBy>Bart Vanhoorne</cp:lastModifiedBy>
  <cp:revision>184</cp:revision>
  <dcterms:created xsi:type="dcterms:W3CDTF">2008-04-17T13:15:39Z</dcterms:created>
  <dcterms:modified xsi:type="dcterms:W3CDTF">2022-09-26T20:25:55Z</dcterms:modified>
</cp:coreProperties>
</file>