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59" r:id="rId6"/>
    <p:sldId id="263" r:id="rId7"/>
    <p:sldId id="265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3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2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7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1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2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8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3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6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1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F609F-238F-4F31-A2BE-47E93B490CC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3EC55-6F58-4997-9283-2E9B12DF24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os.inocar.mil.ec/visores/red_mareografic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New station status 2022-09-29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9425" y="1886744"/>
            <a:ext cx="615315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8882" y="1825625"/>
            <a:ext cx="867423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0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23 new stations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25399"/>
            <a:ext cx="10515600" cy="415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8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During</a:t>
            </a:r>
            <a:r>
              <a:rPr lang="nl-BE" dirty="0" smtClean="0"/>
              <a:t> workshop</a:t>
            </a:r>
          </a:p>
          <a:p>
            <a:pPr lvl="1"/>
            <a:r>
              <a:rPr lang="nl-BE" dirty="0" smtClean="0"/>
              <a:t>Colombia</a:t>
            </a:r>
          </a:p>
          <a:p>
            <a:pPr lvl="2"/>
            <a:r>
              <a:rPr lang="nl-BE" dirty="0" smtClean="0"/>
              <a:t>Start 3 Shared stations in the Pacific + 5 in the Caribean</a:t>
            </a:r>
          </a:p>
          <a:p>
            <a:pPr lvl="2"/>
            <a:r>
              <a:rPr lang="nl-BE" dirty="0" smtClean="0"/>
              <a:t>Added 2 for the Pacific and 3 in the Caribean</a:t>
            </a:r>
          </a:p>
          <a:p>
            <a:pPr lvl="2"/>
            <a:r>
              <a:rPr lang="nl-BE" dirty="0" smtClean="0">
                <a:solidFill>
                  <a:srgbClr val="00B0F0"/>
                </a:solidFill>
              </a:rPr>
              <a:t>From 13: 6 (GTS) Still to fix coding problems.  Ott binary issue will be tackled by VLIZ.</a:t>
            </a:r>
          </a:p>
          <a:p>
            <a:pPr lvl="2"/>
            <a:r>
              <a:rPr lang="nl-BE" dirty="0" smtClean="0"/>
              <a:t>Still pending adding one station in Buenaventura </a:t>
            </a:r>
            <a:endParaRPr lang="nl-BE" dirty="0" smtClean="0"/>
          </a:p>
          <a:p>
            <a:pPr lvl="2"/>
            <a:r>
              <a:rPr lang="nl-BE" dirty="0" err="1" smtClean="0"/>
              <a:t>Add</a:t>
            </a:r>
            <a:r>
              <a:rPr lang="nl-BE" dirty="0" smtClean="0"/>
              <a:t> station metadata </a:t>
            </a:r>
            <a:r>
              <a:rPr lang="nl-BE" dirty="0" err="1" smtClean="0"/>
              <a:t>for</a:t>
            </a:r>
            <a:r>
              <a:rPr lang="nl-BE" dirty="0" smtClean="0"/>
              <a:t> Colombia</a:t>
            </a:r>
          </a:p>
          <a:p>
            <a:pPr lvl="2"/>
            <a:r>
              <a:rPr lang="nl-BE" dirty="0" smtClean="0"/>
              <a:t>ftp </a:t>
            </a:r>
            <a:r>
              <a:rPr lang="nl-BE" dirty="0" smtClean="0"/>
              <a:t>connection </a:t>
            </a:r>
            <a:r>
              <a:rPr lang="nl-BE" dirty="0" smtClean="0"/>
              <a:t>to VLIZ is done every 10 minutes</a:t>
            </a:r>
          </a:p>
          <a:p>
            <a:pPr lvl="2"/>
            <a:r>
              <a:rPr lang="nl-BE" dirty="0" smtClean="0"/>
              <a:t>Transfer redundancy pending</a:t>
            </a:r>
            <a:endParaRPr lang="nl-BE" dirty="0" smtClean="0"/>
          </a:p>
          <a:p>
            <a:pPr lvl="2"/>
            <a:r>
              <a:rPr lang="nl-BE" dirty="0" smtClean="0"/>
              <a:t>Solve OTT binary problem for GOES connection </a:t>
            </a:r>
            <a:endParaRPr lang="nl-BE" dirty="0" smtClean="0"/>
          </a:p>
          <a:p>
            <a:pPr lvl="2"/>
            <a:r>
              <a:rPr lang="nl-BE" dirty="0" smtClean="0"/>
              <a:t>High staff rotation and low budhet issues for keeping a steady advance</a:t>
            </a:r>
            <a:endParaRPr lang="nl-BE" dirty="0" smtClean="0"/>
          </a:p>
          <a:p>
            <a:pPr lvl="2"/>
            <a:endParaRPr lang="nl-BE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err="1" smtClean="0"/>
              <a:t>During</a:t>
            </a:r>
            <a:r>
              <a:rPr lang="nl-BE" dirty="0" smtClean="0"/>
              <a:t> workshop</a:t>
            </a:r>
          </a:p>
          <a:p>
            <a:pPr lvl="1"/>
            <a:r>
              <a:rPr lang="nl-BE" dirty="0" smtClean="0"/>
              <a:t>Ecuador</a:t>
            </a:r>
            <a:endParaRPr lang="nl-BE" dirty="0" smtClean="0"/>
          </a:p>
          <a:p>
            <a:pPr lvl="2"/>
            <a:r>
              <a:rPr lang="nl-BE" dirty="0" smtClean="0"/>
              <a:t>Add station metadata for </a:t>
            </a:r>
            <a:r>
              <a:rPr lang="nl-BE" dirty="0" smtClean="0"/>
              <a:t>Ecuador (done).</a:t>
            </a:r>
          </a:p>
          <a:p>
            <a:pPr lvl="2"/>
            <a:r>
              <a:rPr lang="nl-BE" dirty="0" smtClean="0"/>
              <a:t>Learned new strategies and optimizing already existing tools (GRASP website).</a:t>
            </a:r>
          </a:p>
          <a:p>
            <a:pPr lvl="2"/>
            <a:r>
              <a:rPr lang="nl-BE" dirty="0" smtClean="0"/>
              <a:t>Start 3 stations (GTS)</a:t>
            </a:r>
          </a:p>
          <a:p>
            <a:pPr lvl="2"/>
            <a:r>
              <a:rPr lang="nl-BE" dirty="0" smtClean="0"/>
              <a:t>Added 4 new Stations (3 GTS)</a:t>
            </a:r>
          </a:p>
          <a:p>
            <a:pPr lvl="2"/>
            <a:r>
              <a:rPr lang="nl-BE" dirty="0" smtClean="0"/>
              <a:t>Comitted to correct format errors</a:t>
            </a:r>
          </a:p>
          <a:p>
            <a:pPr lvl="2"/>
            <a:r>
              <a:rPr lang="nl-BE" dirty="0" smtClean="0"/>
              <a:t>Sampling from 60 min to 5 minutes from INOCAR servers to GRASP website, still pending.</a:t>
            </a:r>
            <a:endParaRPr lang="nl-BE" dirty="0" smtClean="0"/>
          </a:p>
          <a:p>
            <a:pPr lvl="2"/>
            <a:r>
              <a:rPr lang="nl-BE" dirty="0" smtClean="0"/>
              <a:t>Importance of Institucional will to progress, and keep in contact with VLIZ.</a:t>
            </a:r>
          </a:p>
          <a:p>
            <a:pPr lvl="2"/>
            <a:r>
              <a:rPr lang="nl-BE" dirty="0" smtClean="0"/>
              <a:t>Updating Tide tools in Tsunami Warning Centers.</a:t>
            </a:r>
          </a:p>
          <a:p>
            <a:pPr lvl="2"/>
            <a:r>
              <a:rPr lang="nl-BE" dirty="0" smtClean="0"/>
              <a:t>BID project will add 3 new stations in the future.</a:t>
            </a:r>
          </a:p>
          <a:p>
            <a:pPr lvl="2"/>
            <a:r>
              <a:rPr lang="nl-BE" dirty="0" smtClean="0"/>
              <a:t>Transfer from grasp pulled from VLIZ</a:t>
            </a:r>
            <a:endParaRPr lang="nl-BE" dirty="0" smtClean="0"/>
          </a:p>
          <a:p>
            <a:pPr lvl="2"/>
            <a:r>
              <a:rPr lang="nl-BE" dirty="0" smtClean="0"/>
              <a:t>Add webservice connection to INOCAR : </a:t>
            </a:r>
            <a:r>
              <a:rPr lang="nl-BE" dirty="0" smtClean="0">
                <a:hlinkClick r:id="rId2"/>
              </a:rPr>
              <a:t>https://coos.inocar.mil.ec/visores/red_mareografica</a:t>
            </a:r>
            <a:r>
              <a:rPr lang="nl-BE" dirty="0" smtClean="0">
                <a:hlinkClick r:id="rId2"/>
              </a:rPr>
              <a:t>/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31049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During</a:t>
            </a:r>
            <a:r>
              <a:rPr lang="nl-BE" dirty="0" smtClean="0"/>
              <a:t> workshop</a:t>
            </a:r>
          </a:p>
          <a:p>
            <a:pPr lvl="1"/>
            <a:r>
              <a:rPr lang="nl-BE" dirty="0" smtClean="0"/>
              <a:t>Peru</a:t>
            </a:r>
          </a:p>
          <a:p>
            <a:pPr lvl="2"/>
            <a:r>
              <a:rPr lang="nl-BE" dirty="0" smtClean="0"/>
              <a:t>Started 3 stations (GTS) already in VLIZ</a:t>
            </a:r>
          </a:p>
          <a:p>
            <a:pPr lvl="2"/>
            <a:r>
              <a:rPr lang="nl-BE" dirty="0" smtClean="0"/>
              <a:t>19 Sttaions operationals nut 16 missing from VLIZ</a:t>
            </a:r>
          </a:p>
          <a:p>
            <a:pPr lvl="2"/>
            <a:r>
              <a:rPr lang="nl-BE" dirty="0" smtClean="0"/>
              <a:t>Aquired knowledge to transfer existing stations</a:t>
            </a:r>
          </a:p>
          <a:p>
            <a:pPr lvl="2"/>
            <a:r>
              <a:rPr lang="nl-BE" dirty="0" smtClean="0"/>
              <a:t>Added 15 stations (8 require manual update of the data, the rest is automatic)</a:t>
            </a:r>
          </a:p>
          <a:p>
            <a:pPr lvl="2"/>
            <a:r>
              <a:rPr lang="nl-BE" dirty="0" smtClean="0"/>
              <a:t>Missing 1 stations that has DCP ID issue</a:t>
            </a:r>
          </a:p>
          <a:p>
            <a:pPr lvl="2"/>
            <a:r>
              <a:rPr lang="nl-BE" dirty="0" smtClean="0"/>
              <a:t>Solved timezones differences by VLIZ script, in the future </a:t>
            </a:r>
            <a:endParaRPr lang="nl-BE" dirty="0" smtClean="0"/>
          </a:p>
          <a:p>
            <a:pPr lvl="2"/>
            <a:r>
              <a:rPr lang="nl-BE" dirty="0" smtClean="0"/>
              <a:t>Add </a:t>
            </a:r>
            <a:r>
              <a:rPr lang="nl-BE" dirty="0" smtClean="0"/>
              <a:t>station metadata for </a:t>
            </a:r>
            <a:r>
              <a:rPr lang="nl-BE" dirty="0"/>
              <a:t>Peru, VLIZ Pulls data from DHN servers</a:t>
            </a:r>
          </a:p>
          <a:p>
            <a:pPr lvl="2"/>
            <a:r>
              <a:rPr lang="nl-BE" dirty="0" smtClean="0"/>
              <a:t>Add </a:t>
            </a:r>
            <a:r>
              <a:rPr lang="nl-BE" dirty="0" smtClean="0"/>
              <a:t>webservice connection to Peru website</a:t>
            </a:r>
          </a:p>
          <a:p>
            <a:pPr lvl="2"/>
            <a:r>
              <a:rPr lang="nl-BE" dirty="0" smtClean="0"/>
              <a:t>Add GOES connection for Hormigas de </a:t>
            </a:r>
            <a:r>
              <a:rPr lang="nl-BE" dirty="0" smtClean="0"/>
              <a:t>Afuera</a:t>
            </a:r>
          </a:p>
          <a:p>
            <a:pPr lvl="2"/>
            <a:r>
              <a:rPr lang="nl-BE" dirty="0" smtClean="0"/>
              <a:t>Improve redundancy in data management in the future.</a:t>
            </a:r>
            <a:endParaRPr lang="nl-BE" dirty="0" smtClean="0"/>
          </a:p>
          <a:p>
            <a:pPr lvl="2"/>
            <a:endParaRPr lang="nl-BE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9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During</a:t>
            </a:r>
            <a:r>
              <a:rPr lang="nl-BE" dirty="0" smtClean="0"/>
              <a:t> workshop</a:t>
            </a:r>
          </a:p>
          <a:p>
            <a:pPr lvl="1"/>
            <a:r>
              <a:rPr lang="nl-BE" dirty="0" smtClean="0"/>
              <a:t>Chile</a:t>
            </a:r>
          </a:p>
          <a:p>
            <a:pPr lvl="1"/>
            <a:r>
              <a:rPr lang="nl-BE" dirty="0" smtClean="0"/>
              <a:t>Improve delay problemas in GTS</a:t>
            </a:r>
          </a:p>
          <a:p>
            <a:pPr lvl="1"/>
            <a:r>
              <a:rPr lang="nl-BE" dirty="0" smtClean="0"/>
              <a:t>Work on implementing low cost stations in isolated SIPAT blocks.</a:t>
            </a:r>
          </a:p>
          <a:p>
            <a:pPr lvl="1"/>
            <a:r>
              <a:rPr lang="nl-BE" dirty="0" smtClean="0"/>
              <a:t>Improve redundancy in inmarsat stations</a:t>
            </a:r>
          </a:p>
          <a:p>
            <a:pPr lvl="1"/>
            <a:r>
              <a:rPr lang="nl-BE" dirty="0" smtClean="0"/>
              <a:t>Share local observers training.</a:t>
            </a:r>
          </a:p>
          <a:p>
            <a:pPr lvl="1"/>
            <a:r>
              <a:rPr lang="nl-BE" dirty="0" smtClean="0"/>
              <a:t>Share knowledge in GOES uses</a:t>
            </a:r>
          </a:p>
          <a:p>
            <a:pPr lvl="1"/>
            <a:endParaRPr lang="nl-BE" dirty="0" smtClean="0"/>
          </a:p>
          <a:p>
            <a:pPr lvl="2"/>
            <a:endParaRPr lang="nl-BE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During</a:t>
            </a:r>
            <a:r>
              <a:rPr lang="nl-BE" dirty="0" smtClean="0"/>
              <a:t> workshop</a:t>
            </a:r>
          </a:p>
          <a:p>
            <a:pPr lvl="1"/>
            <a:r>
              <a:rPr lang="nl-BE" dirty="0" smtClean="0"/>
              <a:t>PTWC</a:t>
            </a:r>
            <a:endParaRPr lang="nl-BE" dirty="0" smtClean="0"/>
          </a:p>
          <a:p>
            <a:pPr lvl="2"/>
            <a:r>
              <a:rPr lang="nl-BE" dirty="0" smtClean="0"/>
              <a:t>Finding common solutions and achieving progress.</a:t>
            </a:r>
          </a:p>
          <a:p>
            <a:pPr lvl="2"/>
            <a:r>
              <a:rPr lang="nl-BE" dirty="0" smtClean="0"/>
              <a:t>Filling information GAP from sea level data is truly importance.</a:t>
            </a:r>
          </a:p>
          <a:p>
            <a:pPr lvl="2"/>
            <a:r>
              <a:rPr lang="nl-BE" dirty="0" smtClean="0"/>
              <a:t>Importance of keeping in contact and work on maintainability not only in hardware but also in staff</a:t>
            </a:r>
            <a:endParaRPr lang="nl-BE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Short term </a:t>
            </a:r>
            <a:r>
              <a:rPr lang="nl-BE" dirty="0" err="1" smtClean="0"/>
              <a:t>after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workshop</a:t>
            </a:r>
          </a:p>
          <a:p>
            <a:pPr lvl="1"/>
            <a:r>
              <a:rPr lang="nl-BE" dirty="0" smtClean="0"/>
              <a:t>Peru : 1 GOES -&gt; GTS</a:t>
            </a:r>
          </a:p>
          <a:p>
            <a:pPr lvl="1"/>
            <a:r>
              <a:rPr lang="nl-BE" dirty="0" smtClean="0"/>
              <a:t>Columbia : </a:t>
            </a:r>
            <a:r>
              <a:rPr lang="nl-BE" dirty="0" err="1" smtClean="0"/>
              <a:t>Binary</a:t>
            </a:r>
            <a:r>
              <a:rPr lang="nl-BE" dirty="0" smtClean="0"/>
              <a:t> OTT</a:t>
            </a:r>
          </a:p>
          <a:p>
            <a:pPr lvl="1"/>
            <a:r>
              <a:rPr lang="nl-BE" dirty="0" smtClean="0"/>
              <a:t>Ecuador :  5min script</a:t>
            </a:r>
          </a:p>
          <a:p>
            <a:pPr lvl="1"/>
            <a:r>
              <a:rPr lang="nl-BE" dirty="0" smtClean="0"/>
              <a:t>Chile : solve delay problems, work on web push</a:t>
            </a:r>
          </a:p>
          <a:p>
            <a:endParaRPr lang="nl-BE" dirty="0" smtClean="0"/>
          </a:p>
          <a:p>
            <a:r>
              <a:rPr lang="nl-BE" dirty="0" smtClean="0"/>
              <a:t>In 2023</a:t>
            </a:r>
          </a:p>
          <a:p>
            <a:pPr lvl="1"/>
            <a:r>
              <a:rPr lang="nl-BE" dirty="0" smtClean="0"/>
              <a:t>IDSL : </a:t>
            </a:r>
            <a:r>
              <a:rPr lang="nl-BE" dirty="0"/>
              <a:t>4</a:t>
            </a:r>
            <a:r>
              <a:rPr lang="nl-BE" dirty="0" smtClean="0"/>
              <a:t> stations in test ?</a:t>
            </a:r>
          </a:p>
          <a:p>
            <a:pPr lvl="1"/>
            <a:r>
              <a:rPr lang="nl-BE" dirty="0" smtClean="0"/>
              <a:t>Project </a:t>
            </a:r>
            <a:r>
              <a:rPr lang="nl-BE" dirty="0" err="1" smtClean="0"/>
              <a:t>to</a:t>
            </a:r>
            <a:r>
              <a:rPr lang="nl-BE" dirty="0" smtClean="0"/>
              <a:t> fund IDSL or GOES transmitters (IOC?)</a:t>
            </a:r>
          </a:p>
          <a:p>
            <a:pPr lvl="1"/>
            <a:r>
              <a:rPr lang="nl-BE" dirty="0" smtClean="0"/>
              <a:t>Antarctica 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434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New station status 2022-09-29</vt:lpstr>
      <vt:lpstr>Presentación de PowerPoint</vt:lpstr>
      <vt:lpstr>23 new stations</vt:lpstr>
      <vt:lpstr>The plan</vt:lpstr>
      <vt:lpstr>The plan</vt:lpstr>
      <vt:lpstr>The plan</vt:lpstr>
      <vt:lpstr>The plan</vt:lpstr>
      <vt:lpstr>The plan</vt:lpstr>
      <vt:lpstr>The plan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 Hernandez</dc:creator>
  <cp:lastModifiedBy>standalone</cp:lastModifiedBy>
  <cp:revision>15</cp:revision>
  <dcterms:created xsi:type="dcterms:W3CDTF">2022-09-29T15:04:25Z</dcterms:created>
  <dcterms:modified xsi:type="dcterms:W3CDTF">2022-09-30T13:35:31Z</dcterms:modified>
</cp:coreProperties>
</file>