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5" r:id="rId4"/>
    <p:sldMasterId id="2147483906" r:id="rId5"/>
  </p:sldMasterIdLst>
  <p:notesMasterIdLst>
    <p:notesMasterId r:id="rId13"/>
  </p:notesMasterIdLst>
  <p:handoutMasterIdLst>
    <p:handoutMasterId r:id="rId14"/>
  </p:handoutMasterIdLst>
  <p:sldIdLst>
    <p:sldId id="256" r:id="rId6"/>
    <p:sldId id="274" r:id="rId7"/>
    <p:sldId id="275" r:id="rId8"/>
    <p:sldId id="277" r:id="rId9"/>
    <p:sldId id="315" r:id="rId10"/>
    <p:sldId id="278" r:id="rId11"/>
    <p:sldId id="316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2B2B2"/>
    <a:srgbClr val="000099"/>
    <a:srgbClr val="121896"/>
    <a:srgbClr val="FFFFFF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2BB49E-4D2C-2DFE-83CF-C90F67508242}" v="61" dt="2022-10-18T15:42:49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9" autoAdjust="0"/>
    <p:restoredTop sz="89623" autoAdjust="0"/>
  </p:normalViewPr>
  <p:slideViewPr>
    <p:cSldViewPr snapToGrid="0">
      <p:cViewPr varScale="1">
        <p:scale>
          <a:sx n="102" d="100"/>
          <a:sy n="102" d="100"/>
        </p:scale>
        <p:origin x="2334" y="78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nningham, Fraser" userId="S::fraser.cunningham@metoffice.gov.uk::bad4f2eb-115a-4641-8700-a78c9b94f0d0" providerId="AD" clId="Web-{CB2BB49E-4D2C-2DFE-83CF-C90F67508242}"/>
    <pc:docChg chg="addSld delSld modSld sldOrd">
      <pc:chgData name="Cunningham, Fraser" userId="S::fraser.cunningham@metoffice.gov.uk::bad4f2eb-115a-4641-8700-a78c9b94f0d0" providerId="AD" clId="Web-{CB2BB49E-4D2C-2DFE-83CF-C90F67508242}" dt="2022-10-18T15:42:49.284" v="43" actId="1076"/>
      <pc:docMkLst>
        <pc:docMk/>
      </pc:docMkLst>
      <pc:sldChg chg="add del">
        <pc:chgData name="Cunningham, Fraser" userId="S::fraser.cunningham@metoffice.gov.uk::bad4f2eb-115a-4641-8700-a78c9b94f0d0" providerId="AD" clId="Web-{CB2BB49E-4D2C-2DFE-83CF-C90F67508242}" dt="2022-10-18T15:42:01.876" v="36"/>
        <pc:sldMkLst>
          <pc:docMk/>
          <pc:sldMk cId="0" sldId="260"/>
        </pc:sldMkLst>
      </pc:sldChg>
      <pc:sldChg chg="add del">
        <pc:chgData name="Cunningham, Fraser" userId="S::fraser.cunningham@metoffice.gov.uk::bad4f2eb-115a-4641-8700-a78c9b94f0d0" providerId="AD" clId="Web-{CB2BB49E-4D2C-2DFE-83CF-C90F67508242}" dt="2022-10-18T15:41:36.298" v="35"/>
        <pc:sldMkLst>
          <pc:docMk/>
          <pc:sldMk cId="0" sldId="262"/>
        </pc:sldMkLst>
      </pc:sldChg>
      <pc:sldChg chg="modSp">
        <pc:chgData name="Cunningham, Fraser" userId="S::fraser.cunningham@metoffice.gov.uk::bad4f2eb-115a-4641-8700-a78c9b94f0d0" providerId="AD" clId="Web-{CB2BB49E-4D2C-2DFE-83CF-C90F67508242}" dt="2022-10-18T15:38:43.794" v="18" actId="20577"/>
        <pc:sldMkLst>
          <pc:docMk/>
          <pc:sldMk cId="2045548208" sldId="274"/>
        </pc:sldMkLst>
        <pc:spChg chg="mod">
          <ac:chgData name="Cunningham, Fraser" userId="S::fraser.cunningham@metoffice.gov.uk::bad4f2eb-115a-4641-8700-a78c9b94f0d0" providerId="AD" clId="Web-{CB2BB49E-4D2C-2DFE-83CF-C90F67508242}" dt="2022-10-18T15:38:43.794" v="18" actId="20577"/>
          <ac:spMkLst>
            <pc:docMk/>
            <pc:sldMk cId="2045548208" sldId="274"/>
            <ac:spMk id="6" creationId="{C764E49F-EC91-46B9-BD61-D1B17BB5ECFB}"/>
          </ac:spMkLst>
        </pc:spChg>
      </pc:sldChg>
      <pc:sldChg chg="addSp delSp modSp ord">
        <pc:chgData name="Cunningham, Fraser" userId="S::fraser.cunningham@metoffice.gov.uk::bad4f2eb-115a-4641-8700-a78c9b94f0d0" providerId="AD" clId="Web-{CB2BB49E-4D2C-2DFE-83CF-C90F67508242}" dt="2022-10-18T15:42:49.284" v="43" actId="1076"/>
        <pc:sldMkLst>
          <pc:docMk/>
          <pc:sldMk cId="2331706717" sldId="275"/>
        </pc:sldMkLst>
        <pc:spChg chg="del">
          <ac:chgData name="Cunningham, Fraser" userId="S::fraser.cunningham@metoffice.gov.uk::bad4f2eb-115a-4641-8700-a78c9b94f0d0" providerId="AD" clId="Web-{CB2BB49E-4D2C-2DFE-83CF-C90F67508242}" dt="2022-10-18T15:42:39.315" v="41"/>
          <ac:spMkLst>
            <pc:docMk/>
            <pc:sldMk cId="2331706717" sldId="275"/>
            <ac:spMk id="9" creationId="{F3B46605-8328-476E-8047-E9C2C39229DD}"/>
          </ac:spMkLst>
        </pc:spChg>
        <pc:spChg chg="del">
          <ac:chgData name="Cunningham, Fraser" userId="S::fraser.cunningham@metoffice.gov.uk::bad4f2eb-115a-4641-8700-a78c9b94f0d0" providerId="AD" clId="Web-{CB2BB49E-4D2C-2DFE-83CF-C90F67508242}" dt="2022-10-18T15:42:37.658" v="40"/>
          <ac:spMkLst>
            <pc:docMk/>
            <pc:sldMk cId="2331706717" sldId="275"/>
            <ac:spMk id="10" creationId="{74B6BB96-E4E8-4ACE-8880-2109768E4CAF}"/>
          </ac:spMkLst>
        </pc:spChg>
        <pc:spChg chg="del">
          <ac:chgData name="Cunningham, Fraser" userId="S::fraser.cunningham@metoffice.gov.uk::bad4f2eb-115a-4641-8700-a78c9b94f0d0" providerId="AD" clId="Web-{CB2BB49E-4D2C-2DFE-83CF-C90F67508242}" dt="2022-10-18T15:42:35.252" v="39"/>
          <ac:spMkLst>
            <pc:docMk/>
            <pc:sldMk cId="2331706717" sldId="275"/>
            <ac:spMk id="11" creationId="{DFCF6363-3851-457F-8D07-9A8751C8DB79}"/>
          </ac:spMkLst>
        </pc:spChg>
        <pc:picChg chg="add mod">
          <ac:chgData name="Cunningham, Fraser" userId="S::fraser.cunningham@metoffice.gov.uk::bad4f2eb-115a-4641-8700-a78c9b94f0d0" providerId="AD" clId="Web-{CB2BB49E-4D2C-2DFE-83CF-C90F67508242}" dt="2022-10-18T15:42:49.284" v="43" actId="1076"/>
          <ac:picMkLst>
            <pc:docMk/>
            <pc:sldMk cId="2331706717" sldId="275"/>
            <ac:picMk id="3" creationId="{03BC3E1E-9D5D-32F3-6133-13FB6A2E9FEF}"/>
          </ac:picMkLst>
        </pc:picChg>
        <pc:picChg chg="del">
          <ac:chgData name="Cunningham, Fraser" userId="S::fraser.cunningham@metoffice.gov.uk::bad4f2eb-115a-4641-8700-a78c9b94f0d0" providerId="AD" clId="Web-{CB2BB49E-4D2C-2DFE-83CF-C90F67508242}" dt="2022-10-18T15:42:32.643" v="38"/>
          <ac:picMkLst>
            <pc:docMk/>
            <pc:sldMk cId="2331706717" sldId="275"/>
            <ac:picMk id="8" creationId="{FE3602AE-C622-4AB0-ABE6-7C26BAF603FA}"/>
          </ac:picMkLst>
        </pc:picChg>
      </pc:sldChg>
      <pc:sldChg chg="add del">
        <pc:chgData name="Cunningham, Fraser" userId="S::fraser.cunningham@metoffice.gov.uk::bad4f2eb-115a-4641-8700-a78c9b94f0d0" providerId="AD" clId="Web-{CB2BB49E-4D2C-2DFE-83CF-C90F67508242}" dt="2022-10-18T15:41:32.313" v="34"/>
        <pc:sldMkLst>
          <pc:docMk/>
          <pc:sldMk cId="890232257" sldId="276"/>
        </pc:sldMkLst>
      </pc:sldChg>
      <pc:sldChg chg="modSp">
        <pc:chgData name="Cunningham, Fraser" userId="S::fraser.cunningham@metoffice.gov.uk::bad4f2eb-115a-4641-8700-a78c9b94f0d0" providerId="AD" clId="Web-{CB2BB49E-4D2C-2DFE-83CF-C90F67508242}" dt="2022-10-18T15:37:39.779" v="13" actId="20577"/>
        <pc:sldMkLst>
          <pc:docMk/>
          <pc:sldMk cId="1520732637" sldId="277"/>
        </pc:sldMkLst>
        <pc:spChg chg="mod">
          <ac:chgData name="Cunningham, Fraser" userId="S::fraser.cunningham@metoffice.gov.uk::bad4f2eb-115a-4641-8700-a78c9b94f0d0" providerId="AD" clId="Web-{CB2BB49E-4D2C-2DFE-83CF-C90F67508242}" dt="2022-10-18T15:37:39.779" v="13" actId="20577"/>
          <ac:spMkLst>
            <pc:docMk/>
            <pc:sldMk cId="1520732637" sldId="277"/>
            <ac:spMk id="9" creationId="{A6700F78-70E0-4E29-8EB8-886E45A4892F}"/>
          </ac:spMkLst>
        </pc:spChg>
      </pc:sldChg>
      <pc:sldChg chg="modSp">
        <pc:chgData name="Cunningham, Fraser" userId="S::fraser.cunningham@metoffice.gov.uk::bad4f2eb-115a-4641-8700-a78c9b94f0d0" providerId="AD" clId="Web-{CB2BB49E-4D2C-2DFE-83CF-C90F67508242}" dt="2022-10-18T15:39:32.514" v="27" actId="1076"/>
        <pc:sldMkLst>
          <pc:docMk/>
          <pc:sldMk cId="375122669" sldId="315"/>
        </pc:sldMkLst>
        <pc:spChg chg="mod">
          <ac:chgData name="Cunningham, Fraser" userId="S::fraser.cunningham@metoffice.gov.uk::bad4f2eb-115a-4641-8700-a78c9b94f0d0" providerId="AD" clId="Web-{CB2BB49E-4D2C-2DFE-83CF-C90F67508242}" dt="2022-10-18T15:39:13.826" v="23" actId="1076"/>
          <ac:spMkLst>
            <pc:docMk/>
            <pc:sldMk cId="375122669" sldId="315"/>
            <ac:spMk id="3" creationId="{3F3B2478-37FA-4253-B881-FDA8A93700E3}"/>
          </ac:spMkLst>
        </pc:spChg>
        <pc:spChg chg="mod">
          <ac:chgData name="Cunningham, Fraser" userId="S::fraser.cunningham@metoffice.gov.uk::bad4f2eb-115a-4641-8700-a78c9b94f0d0" providerId="AD" clId="Web-{CB2BB49E-4D2C-2DFE-83CF-C90F67508242}" dt="2022-10-18T15:39:21.264" v="25" actId="1076"/>
          <ac:spMkLst>
            <pc:docMk/>
            <pc:sldMk cId="375122669" sldId="315"/>
            <ac:spMk id="4" creationId="{B6766ED0-8A2C-4DB9-83D1-DF63E880421C}"/>
          </ac:spMkLst>
        </pc:spChg>
        <pc:spChg chg="mod">
          <ac:chgData name="Cunningham, Fraser" userId="S::fraser.cunningham@metoffice.gov.uk::bad4f2eb-115a-4641-8700-a78c9b94f0d0" providerId="AD" clId="Web-{CB2BB49E-4D2C-2DFE-83CF-C90F67508242}" dt="2022-10-18T15:39:10.779" v="22" actId="1076"/>
          <ac:spMkLst>
            <pc:docMk/>
            <pc:sldMk cId="375122669" sldId="315"/>
            <ac:spMk id="7" creationId="{CC968343-8754-4D5E-A8EA-4CEC708C28E8}"/>
          </ac:spMkLst>
        </pc:spChg>
        <pc:picChg chg="mod">
          <ac:chgData name="Cunningham, Fraser" userId="S::fraser.cunningham@metoffice.gov.uk::bad4f2eb-115a-4641-8700-a78c9b94f0d0" providerId="AD" clId="Web-{CB2BB49E-4D2C-2DFE-83CF-C90F67508242}" dt="2022-10-18T15:39:05.701" v="21" actId="1076"/>
          <ac:picMkLst>
            <pc:docMk/>
            <pc:sldMk cId="375122669" sldId="315"/>
            <ac:picMk id="5" creationId="{B3287B2B-43AD-4577-ACE6-33CFB2CFA50E}"/>
          </ac:picMkLst>
        </pc:picChg>
        <pc:picChg chg="mod">
          <ac:chgData name="Cunningham, Fraser" userId="S::fraser.cunningham@metoffice.gov.uk::bad4f2eb-115a-4641-8700-a78c9b94f0d0" providerId="AD" clId="Web-{CB2BB49E-4D2C-2DFE-83CF-C90F67508242}" dt="2022-10-18T15:39:32.514" v="27" actId="1076"/>
          <ac:picMkLst>
            <pc:docMk/>
            <pc:sldMk cId="375122669" sldId="315"/>
            <ac:picMk id="9" creationId="{3C197ED1-3A01-2A39-F8DE-9B23AC738671}"/>
          </ac:picMkLst>
        </pc:picChg>
        <pc:cxnChg chg="mod">
          <ac:chgData name="Cunningham, Fraser" userId="S::fraser.cunningham@metoffice.gov.uk::bad4f2eb-115a-4641-8700-a78c9b94f0d0" providerId="AD" clId="Web-{CB2BB49E-4D2C-2DFE-83CF-C90F67508242}" dt="2022-10-18T15:39:31.014" v="26" actId="1076"/>
          <ac:cxnSpMkLst>
            <pc:docMk/>
            <pc:sldMk cId="375122669" sldId="315"/>
            <ac:cxnSpMk id="8" creationId="{CFEFA299-A067-4192-AAE6-C19DE3F438A8}"/>
          </ac:cxnSpMkLst>
        </pc:cxnChg>
      </pc:sldChg>
    </pc:docChg>
  </pc:docChgLst>
  <pc:docChgLst>
    <pc:chgData name="Cunningham, Fraser" userId="bad4f2eb-115a-4641-8700-a78c9b94f0d0" providerId="ADAL" clId="{878D9234-1CC9-4F0F-B4FF-BE95EBEED2E1}"/>
    <pc:docChg chg="custSel delSld modSld sldOrd">
      <pc:chgData name="Cunningham, Fraser" userId="bad4f2eb-115a-4641-8700-a78c9b94f0d0" providerId="ADAL" clId="{878D9234-1CC9-4F0F-B4FF-BE95EBEED2E1}" dt="2022-10-18T15:50:35.655" v="476" actId="2696"/>
      <pc:docMkLst>
        <pc:docMk/>
      </pc:docMkLst>
      <pc:sldChg chg="del">
        <pc:chgData name="Cunningham, Fraser" userId="bad4f2eb-115a-4641-8700-a78c9b94f0d0" providerId="ADAL" clId="{878D9234-1CC9-4F0F-B4FF-BE95EBEED2E1}" dt="2022-10-18T15:49:48.246" v="474" actId="2696"/>
        <pc:sldMkLst>
          <pc:docMk/>
          <pc:sldMk cId="0" sldId="261"/>
        </pc:sldMkLst>
      </pc:sldChg>
      <pc:sldChg chg="del">
        <pc:chgData name="Cunningham, Fraser" userId="bad4f2eb-115a-4641-8700-a78c9b94f0d0" providerId="ADAL" clId="{878D9234-1CC9-4F0F-B4FF-BE95EBEED2E1}" dt="2022-10-18T15:50:28.993" v="475" actId="2696"/>
        <pc:sldMkLst>
          <pc:docMk/>
          <pc:sldMk cId="0" sldId="262"/>
        </pc:sldMkLst>
      </pc:sldChg>
      <pc:sldChg chg="addSp delSp modSp mod">
        <pc:chgData name="Cunningham, Fraser" userId="bad4f2eb-115a-4641-8700-a78c9b94f0d0" providerId="ADAL" clId="{878D9234-1CC9-4F0F-B4FF-BE95EBEED2E1}" dt="2022-10-18T15:45:37.246" v="13" actId="20577"/>
        <pc:sldMkLst>
          <pc:docMk/>
          <pc:sldMk cId="2045548208" sldId="274"/>
        </pc:sldMkLst>
        <pc:spChg chg="mod">
          <ac:chgData name="Cunningham, Fraser" userId="bad4f2eb-115a-4641-8700-a78c9b94f0d0" providerId="ADAL" clId="{878D9234-1CC9-4F0F-B4FF-BE95EBEED2E1}" dt="2022-10-18T15:45:37.246" v="13" actId="20577"/>
          <ac:spMkLst>
            <pc:docMk/>
            <pc:sldMk cId="2045548208" sldId="274"/>
            <ac:spMk id="6" creationId="{C764E49F-EC91-46B9-BD61-D1B17BB5ECFB}"/>
          </ac:spMkLst>
        </pc:spChg>
        <pc:picChg chg="add mod">
          <ac:chgData name="Cunningham, Fraser" userId="bad4f2eb-115a-4641-8700-a78c9b94f0d0" providerId="ADAL" clId="{878D9234-1CC9-4F0F-B4FF-BE95EBEED2E1}" dt="2022-10-18T15:45:24.765" v="5" actId="1076"/>
          <ac:picMkLst>
            <pc:docMk/>
            <pc:sldMk cId="2045548208" sldId="274"/>
            <ac:picMk id="4" creationId="{A4B9CC94-1A47-4E7E-8026-5583DC973968}"/>
          </ac:picMkLst>
        </pc:picChg>
        <pc:picChg chg="del">
          <ac:chgData name="Cunningham, Fraser" userId="bad4f2eb-115a-4641-8700-a78c9b94f0d0" providerId="ADAL" clId="{878D9234-1CC9-4F0F-B4FF-BE95EBEED2E1}" dt="2022-10-18T15:45:09.408" v="0" actId="478"/>
          <ac:picMkLst>
            <pc:docMk/>
            <pc:sldMk cId="2045548208" sldId="274"/>
            <ac:picMk id="5" creationId="{9E21B047-BF49-41A8-8664-24ED3EDC8D6C}"/>
          </ac:picMkLst>
        </pc:picChg>
      </pc:sldChg>
      <pc:sldChg chg="addSp delSp modSp mod ord">
        <pc:chgData name="Cunningham, Fraser" userId="bad4f2eb-115a-4641-8700-a78c9b94f0d0" providerId="ADAL" clId="{878D9234-1CC9-4F0F-B4FF-BE95EBEED2E1}" dt="2022-10-18T15:49:34.128" v="473" actId="20577"/>
        <pc:sldMkLst>
          <pc:docMk/>
          <pc:sldMk cId="2331706717" sldId="275"/>
        </pc:sldMkLst>
        <pc:spChg chg="mod">
          <ac:chgData name="Cunningham, Fraser" userId="bad4f2eb-115a-4641-8700-a78c9b94f0d0" providerId="ADAL" clId="{878D9234-1CC9-4F0F-B4FF-BE95EBEED2E1}" dt="2022-10-18T15:46:02.583" v="42" actId="20577"/>
          <ac:spMkLst>
            <pc:docMk/>
            <pc:sldMk cId="2331706717" sldId="275"/>
            <ac:spMk id="5" creationId="{30A8D0E4-BDE0-4B9A-801C-B24648633666}"/>
          </ac:spMkLst>
        </pc:spChg>
        <pc:spChg chg="mod">
          <ac:chgData name="Cunningham, Fraser" userId="bad4f2eb-115a-4641-8700-a78c9b94f0d0" providerId="ADAL" clId="{878D9234-1CC9-4F0F-B4FF-BE95EBEED2E1}" dt="2022-10-18T15:49:34.128" v="473" actId="20577"/>
          <ac:spMkLst>
            <pc:docMk/>
            <pc:sldMk cId="2331706717" sldId="275"/>
            <ac:spMk id="7" creationId="{816B261E-6B19-4A81-B602-E259351D40DF}"/>
          </ac:spMkLst>
        </pc:spChg>
        <pc:picChg chg="del">
          <ac:chgData name="Cunningham, Fraser" userId="bad4f2eb-115a-4641-8700-a78c9b94f0d0" providerId="ADAL" clId="{878D9234-1CC9-4F0F-B4FF-BE95EBEED2E1}" dt="2022-10-18T15:46:13.078" v="43" actId="478"/>
          <ac:picMkLst>
            <pc:docMk/>
            <pc:sldMk cId="2331706717" sldId="275"/>
            <ac:picMk id="3" creationId="{03BC3E1E-9D5D-32F3-6133-13FB6A2E9FEF}"/>
          </ac:picMkLst>
        </pc:picChg>
        <pc:picChg chg="add mod">
          <ac:chgData name="Cunningham, Fraser" userId="bad4f2eb-115a-4641-8700-a78c9b94f0d0" providerId="ADAL" clId="{878D9234-1CC9-4F0F-B4FF-BE95EBEED2E1}" dt="2022-10-18T15:46:18.165" v="46" actId="1076"/>
          <ac:picMkLst>
            <pc:docMk/>
            <pc:sldMk cId="2331706717" sldId="275"/>
            <ac:picMk id="4" creationId="{34678E90-7FD3-4AEF-91D6-F26EBB078FBF}"/>
          </ac:picMkLst>
        </pc:picChg>
      </pc:sldChg>
      <pc:sldChg chg="del">
        <pc:chgData name="Cunningham, Fraser" userId="bad4f2eb-115a-4641-8700-a78c9b94f0d0" providerId="ADAL" clId="{878D9234-1CC9-4F0F-B4FF-BE95EBEED2E1}" dt="2022-10-18T15:50:35.655" v="476" actId="2696"/>
        <pc:sldMkLst>
          <pc:docMk/>
          <pc:sldMk cId="890232257" sldId="276"/>
        </pc:sldMkLst>
      </pc:sldChg>
      <pc:sldChg chg="modSp mod">
        <pc:chgData name="Cunningham, Fraser" userId="bad4f2eb-115a-4641-8700-a78c9b94f0d0" providerId="ADAL" clId="{878D9234-1CC9-4F0F-B4FF-BE95EBEED2E1}" dt="2022-10-18T15:48:38.160" v="311" actId="20577"/>
        <pc:sldMkLst>
          <pc:docMk/>
          <pc:sldMk cId="1520732637" sldId="277"/>
        </pc:sldMkLst>
        <pc:spChg chg="mod">
          <ac:chgData name="Cunningham, Fraser" userId="bad4f2eb-115a-4641-8700-a78c9b94f0d0" providerId="ADAL" clId="{878D9234-1CC9-4F0F-B4FF-BE95EBEED2E1}" dt="2022-10-18T15:48:38.160" v="311" actId="20577"/>
          <ac:spMkLst>
            <pc:docMk/>
            <pc:sldMk cId="1520732637" sldId="277"/>
            <ac:spMk id="9" creationId="{A6700F78-70E0-4E29-8EB8-886E45A4892F}"/>
          </ac:spMkLst>
        </pc:spChg>
      </pc:sldChg>
    </pc:docChg>
  </pc:docChgLst>
  <pc:docChgLst>
    <pc:chgData name="Long Jiang" userId="479591b0-bbdd-467b-a489-7f685e24f696" providerId="ADAL" clId="{FD196AE0-E05B-4FC1-ABF4-22C781D4C599}"/>
    <pc:docChg chg="custSel modSld">
      <pc:chgData name="Long Jiang" userId="479591b0-bbdd-467b-a489-7f685e24f696" providerId="ADAL" clId="{FD196AE0-E05B-4FC1-ABF4-22C781D4C599}" dt="2021-09-30T11:38:52.457" v="66" actId="20577"/>
      <pc:docMkLst>
        <pc:docMk/>
      </pc:docMkLst>
      <pc:sldChg chg="modSp mod">
        <pc:chgData name="Long Jiang" userId="479591b0-bbdd-467b-a489-7f685e24f696" providerId="ADAL" clId="{FD196AE0-E05B-4FC1-ABF4-22C781D4C599}" dt="2021-09-30T11:37:04.203" v="38" actId="20577"/>
        <pc:sldMkLst>
          <pc:docMk/>
          <pc:sldMk cId="0" sldId="256"/>
        </pc:sldMkLst>
        <pc:spChg chg="mod">
          <ac:chgData name="Long Jiang" userId="479591b0-bbdd-467b-a489-7f685e24f696" providerId="ADAL" clId="{FD196AE0-E05B-4FC1-ABF4-22C781D4C599}" dt="2021-09-30T11:37:04.203" v="38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39.949" v="65" actId="113"/>
        <pc:sldMkLst>
          <pc:docMk/>
          <pc:sldMk cId="1520732637" sldId="277"/>
        </pc:sldMkLst>
        <pc:spChg chg="mod">
          <ac:chgData name="Long Jiang" userId="479591b0-bbdd-467b-a489-7f685e24f696" providerId="ADAL" clId="{FD196AE0-E05B-4FC1-ABF4-22C781D4C599}" dt="2021-09-30T11:38:39.949" v="65" actId="113"/>
          <ac:spMkLst>
            <pc:docMk/>
            <pc:sldMk cId="1520732637" sldId="277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08.549" v="64" actId="20577"/>
        <pc:sldMkLst>
          <pc:docMk/>
          <pc:sldMk cId="2399176098" sldId="278"/>
        </pc:sldMkLst>
        <pc:spChg chg="mod">
          <ac:chgData name="Long Jiang" userId="479591b0-bbdd-467b-a489-7f685e24f696" providerId="ADAL" clId="{FD196AE0-E05B-4FC1-ABF4-22C781D4C599}" dt="2021-09-30T11:38:08.549" v="64" actId="20577"/>
          <ac:spMkLst>
            <pc:docMk/>
            <pc:sldMk cId="2399176098" sldId="278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7:26.141" v="44" actId="20577"/>
        <pc:sldMkLst>
          <pc:docMk/>
          <pc:sldMk cId="1274542619" sldId="279"/>
        </pc:sldMkLst>
        <pc:spChg chg="mod">
          <ac:chgData name="Long Jiang" userId="479591b0-bbdd-467b-a489-7f685e24f696" providerId="ADAL" clId="{FD196AE0-E05B-4FC1-ABF4-22C781D4C599}" dt="2021-09-30T11:37:26.141" v="44" actId="20577"/>
          <ac:spMkLst>
            <pc:docMk/>
            <pc:sldMk cId="1274542619" sldId="279"/>
            <ac:spMk id="3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52.457" v="66" actId="20577"/>
        <pc:sldMkLst>
          <pc:docMk/>
          <pc:sldMk cId="2451328533" sldId="280"/>
        </pc:sldMkLst>
        <pc:spChg chg="mod">
          <ac:chgData name="Long Jiang" userId="479591b0-bbdd-467b-a489-7f685e24f696" providerId="ADAL" clId="{FD196AE0-E05B-4FC1-ABF4-22C781D4C599}" dt="2021-09-30T11:38:52.457" v="66" actId="20577"/>
          <ac:spMkLst>
            <pc:docMk/>
            <pc:sldMk cId="2451328533" sldId="280"/>
            <ac:spMk id="3" creationId="{00000000-0000-0000-0000-000000000000}"/>
          </ac:spMkLst>
        </pc:spChg>
      </pc:sldChg>
    </pc:docChg>
  </pc:docChgLst>
  <pc:docChgLst>
    <pc:chgData name="Long Jiang" userId="479591b0-bbdd-467b-a489-7f685e24f696" providerId="ADAL" clId="{2D6B453D-9A3A-4580-9675-6020D9FB805F}"/>
    <pc:docChg chg="undo redo custSel modSld">
      <pc:chgData name="Long Jiang" userId="479591b0-bbdd-467b-a489-7f685e24f696" providerId="ADAL" clId="{2D6B453D-9A3A-4580-9675-6020D9FB805F}" dt="2022-08-02T08:24:40.546" v="138" actId="6549"/>
      <pc:docMkLst>
        <pc:docMk/>
      </pc:docMkLst>
      <pc:sldChg chg="modSp mod">
        <pc:chgData name="Long Jiang" userId="479591b0-bbdd-467b-a489-7f685e24f696" providerId="ADAL" clId="{2D6B453D-9A3A-4580-9675-6020D9FB805F}" dt="2022-08-02T08:20:32.453" v="54" actId="20577"/>
        <pc:sldMkLst>
          <pc:docMk/>
          <pc:sldMk cId="0" sldId="260"/>
        </pc:sldMkLst>
        <pc:spChg chg="mod">
          <ac:chgData name="Long Jiang" userId="479591b0-bbdd-467b-a489-7f685e24f696" providerId="ADAL" clId="{2D6B453D-9A3A-4580-9675-6020D9FB805F}" dt="2022-08-02T08:20:32.453" v="54" actId="20577"/>
          <ac:spMkLst>
            <pc:docMk/>
            <pc:sldMk cId="0" sldId="260"/>
            <ac:spMk id="137" creationId="{00000000-0000-0000-0000-000000000000}"/>
          </ac:spMkLst>
        </pc:spChg>
      </pc:sldChg>
      <pc:sldChg chg="modSp mod">
        <pc:chgData name="Long Jiang" userId="479591b0-bbdd-467b-a489-7f685e24f696" providerId="ADAL" clId="{2D6B453D-9A3A-4580-9675-6020D9FB805F}" dt="2022-08-02T08:24:40.546" v="138" actId="6549"/>
        <pc:sldMkLst>
          <pc:docMk/>
          <pc:sldMk cId="0" sldId="261"/>
        </pc:sldMkLst>
        <pc:spChg chg="mod">
          <ac:chgData name="Long Jiang" userId="479591b0-bbdd-467b-a489-7f685e24f696" providerId="ADAL" clId="{2D6B453D-9A3A-4580-9675-6020D9FB805F}" dt="2022-08-02T08:24:40.546" v="138" actId="6549"/>
          <ac:spMkLst>
            <pc:docMk/>
            <pc:sldMk cId="0" sldId="261"/>
            <ac:spMk id="143" creationId="{00000000-0000-0000-0000-000000000000}"/>
          </ac:spMkLst>
        </pc:spChg>
      </pc:sldChg>
    </pc:docChg>
  </pc:docChgLst>
  <pc:docChgLst>
    <pc:chgData name="Yu, Ting" userId="92efbe2d-e7bb-4a12-b39d-00700da331ea" providerId="ADAL" clId="{988E9CF5-1E9E-4C38-82EA-610188FECE46}"/>
    <pc:docChg chg="custSel addSld delSld modSld modMainMaster">
      <pc:chgData name="Yu, Ting" userId="92efbe2d-e7bb-4a12-b39d-00700da331ea" providerId="ADAL" clId="{988E9CF5-1E9E-4C38-82EA-610188FECE46}" dt="2022-08-01T08:23:31.008" v="129" actId="20577"/>
      <pc:docMkLst>
        <pc:docMk/>
      </pc:docMkLst>
      <pc:sldChg chg="modSp mod">
        <pc:chgData name="Yu, Ting" userId="92efbe2d-e7bb-4a12-b39d-00700da331ea" providerId="ADAL" clId="{988E9CF5-1E9E-4C38-82EA-610188FECE46}" dt="2022-08-01T08:23:31.008" v="129" actId="20577"/>
        <pc:sldMkLst>
          <pc:docMk/>
          <pc:sldMk cId="0" sldId="256"/>
        </pc:sldMkLst>
        <pc:spChg chg="mod">
          <ac:chgData name="Yu, Ting" userId="92efbe2d-e7bb-4a12-b39d-00700da331ea" providerId="ADAL" clId="{988E9CF5-1E9E-4C38-82EA-610188FECE46}" dt="2022-08-01T08:23:31.008" v="129" actId="20577"/>
          <ac:spMkLst>
            <pc:docMk/>
            <pc:sldMk cId="0" sldId="256"/>
            <ac:spMk id="2" creationId="{00000000-0000-0000-0000-000000000000}"/>
          </ac:spMkLst>
        </pc:spChg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57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58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59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60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61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62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045548208" sldId="274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331706717" sldId="275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1520732637" sldId="277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399176098" sldId="278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1274542619" sldId="279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451328533" sldId="280"/>
        </pc:sldMkLst>
      </pc:sldChg>
      <pc:sldMasterChg chg="addSp delSp modSp mod">
        <pc:chgData name="Yu, Ting" userId="92efbe2d-e7bb-4a12-b39d-00700da331ea" providerId="ADAL" clId="{988E9CF5-1E9E-4C38-82EA-610188FECE46}" dt="2022-07-28T13:15:48.555" v="90"/>
        <pc:sldMasterMkLst>
          <pc:docMk/>
          <pc:sldMasterMk cId="0" sldId="2147483765"/>
        </pc:sldMasterMkLst>
        <pc:picChg chg="add del mod">
          <ac:chgData name="Yu, Ting" userId="92efbe2d-e7bb-4a12-b39d-00700da331ea" providerId="ADAL" clId="{988E9CF5-1E9E-4C38-82EA-610188FECE46}" dt="2022-07-28T13:15:20.852" v="79" actId="478"/>
          <ac:picMkLst>
            <pc:docMk/>
            <pc:sldMasterMk cId="0" sldId="2147483765"/>
            <ac:picMk id="12" creationId="{8A818E4B-63F8-4EC3-BB7C-7BF53806206B}"/>
          </ac:picMkLst>
        </pc:picChg>
        <pc:picChg chg="add del mod">
          <ac:chgData name="Yu, Ting" userId="92efbe2d-e7bb-4a12-b39d-00700da331ea" providerId="ADAL" clId="{988E9CF5-1E9E-4C38-82EA-610188FECE46}" dt="2022-07-28T13:15:48.550" v="89"/>
          <ac:picMkLst>
            <pc:docMk/>
            <pc:sldMasterMk cId="0" sldId="2147483765"/>
            <ac:picMk id="14" creationId="{A2AF5EBB-3499-4716-B88F-ECD6CDF20261}"/>
          </ac:picMkLst>
        </pc:picChg>
        <pc:picChg chg="add del mod">
          <ac:chgData name="Yu, Ting" userId="92efbe2d-e7bb-4a12-b39d-00700da331ea" providerId="ADAL" clId="{988E9CF5-1E9E-4C38-82EA-610188FECE46}" dt="2022-07-28T13:05:18.777" v="72" actId="478"/>
          <ac:picMkLst>
            <pc:docMk/>
            <pc:sldMasterMk cId="0" sldId="2147483765"/>
            <ac:picMk id="14" creationId="{BCEF2137-5F8E-4A18-A391-4C23A98AF750}"/>
          </ac:picMkLst>
        </pc:picChg>
        <pc:picChg chg="add del mod">
          <ac:chgData name="Yu, Ting" userId="92efbe2d-e7bb-4a12-b39d-00700da331ea" providerId="ADAL" clId="{988E9CF5-1E9E-4C38-82EA-610188FECE46}" dt="2022-07-28T13:05:19.457" v="73" actId="478"/>
          <ac:picMkLst>
            <pc:docMk/>
            <pc:sldMasterMk cId="0" sldId="2147483765"/>
            <ac:picMk id="15" creationId="{2B649734-26A3-4FB2-8243-27C37A8FBE07}"/>
          </ac:picMkLst>
        </pc:picChg>
        <pc:picChg chg="add del mod">
          <ac:chgData name="Yu, Ting" userId="92efbe2d-e7bb-4a12-b39d-00700da331ea" providerId="ADAL" clId="{988E9CF5-1E9E-4C38-82EA-610188FECE46}" dt="2022-07-28T13:15:48.550" v="89"/>
          <ac:picMkLst>
            <pc:docMk/>
            <pc:sldMasterMk cId="0" sldId="2147483765"/>
            <ac:picMk id="15" creationId="{E2E61A8F-1CF1-4383-8CC0-DBDD9CB713DB}"/>
          </ac:picMkLst>
        </pc:picChg>
        <pc:picChg chg="add mod">
          <ac:chgData name="Yu, Ting" userId="92efbe2d-e7bb-4a12-b39d-00700da331ea" providerId="ADAL" clId="{988E9CF5-1E9E-4C38-82EA-610188FECE46}" dt="2022-07-28T13:05:29.197" v="75"/>
          <ac:picMkLst>
            <pc:docMk/>
            <pc:sldMasterMk cId="0" sldId="2147483765"/>
            <ac:picMk id="17" creationId="{7611912F-0A6A-46AC-9698-00CCE231A671}"/>
          </ac:picMkLst>
        </pc:picChg>
        <pc:picChg chg="add del mod">
          <ac:chgData name="Yu, Ting" userId="92efbe2d-e7bb-4a12-b39d-00700da331ea" providerId="ADAL" clId="{988E9CF5-1E9E-4C38-82EA-610188FECE46}" dt="2022-07-28T13:15:48.550" v="89"/>
          <ac:picMkLst>
            <pc:docMk/>
            <pc:sldMasterMk cId="0" sldId="2147483765"/>
            <ac:picMk id="17" creationId="{9058DFB6-29B3-4283-9664-A0C78AE24F19}"/>
          </ac:picMkLst>
        </pc:picChg>
        <pc:picChg chg="add mod">
          <ac:chgData name="Yu, Ting" userId="92efbe2d-e7bb-4a12-b39d-00700da331ea" providerId="ADAL" clId="{988E9CF5-1E9E-4C38-82EA-610188FECE46}" dt="2022-07-28T13:15:48.555" v="90"/>
          <ac:picMkLst>
            <pc:docMk/>
            <pc:sldMasterMk cId="0" sldId="2147483765"/>
            <ac:picMk id="18" creationId="{0327BC2E-E4A1-4B72-A21C-9E028F6754AC}"/>
          </ac:picMkLst>
        </pc:picChg>
        <pc:picChg chg="add mod">
          <ac:chgData name="Yu, Ting" userId="92efbe2d-e7bb-4a12-b39d-00700da331ea" providerId="ADAL" clId="{988E9CF5-1E9E-4C38-82EA-610188FECE46}" dt="2022-07-28T13:05:29.197" v="75"/>
          <ac:picMkLst>
            <pc:docMk/>
            <pc:sldMasterMk cId="0" sldId="2147483765"/>
            <ac:picMk id="18" creationId="{06627352-1745-49DB-8C91-B1279429FD8B}"/>
          </ac:picMkLst>
        </pc:picChg>
        <pc:picChg chg="add del mod">
          <ac:chgData name="Yu, Ting" userId="92efbe2d-e7bb-4a12-b39d-00700da331ea" providerId="ADAL" clId="{988E9CF5-1E9E-4C38-82EA-610188FECE46}" dt="2022-07-28T13:15:22.710" v="81" actId="478"/>
          <ac:picMkLst>
            <pc:docMk/>
            <pc:sldMasterMk cId="0" sldId="2147483765"/>
            <ac:picMk id="19" creationId="{7611912F-0A6A-46AC-9698-00CCE231A671}"/>
          </ac:picMkLst>
        </pc:picChg>
        <pc:picChg chg="add del mod">
          <ac:chgData name="Yu, Ting" userId="92efbe2d-e7bb-4a12-b39d-00700da331ea" providerId="ADAL" clId="{988E9CF5-1E9E-4C38-82EA-610188FECE46}" dt="2022-07-28T13:15:22.008" v="80" actId="478"/>
          <ac:picMkLst>
            <pc:docMk/>
            <pc:sldMasterMk cId="0" sldId="2147483765"/>
            <ac:picMk id="20" creationId="{06627352-1745-49DB-8C91-B1279429FD8B}"/>
          </ac:picMkLst>
        </pc:picChg>
        <pc:picChg chg="add mod">
          <ac:chgData name="Yu, Ting" userId="92efbe2d-e7bb-4a12-b39d-00700da331ea" providerId="ADAL" clId="{988E9CF5-1E9E-4C38-82EA-610188FECE46}" dt="2022-07-28T13:15:48.555" v="90"/>
          <ac:picMkLst>
            <pc:docMk/>
            <pc:sldMasterMk cId="0" sldId="2147483765"/>
            <ac:picMk id="21" creationId="{F962A923-3896-4831-A667-F36DC1AF3D8E}"/>
          </ac:picMkLst>
        </pc:picChg>
        <pc:picChg chg="add mod">
          <ac:chgData name="Yu, Ting" userId="92efbe2d-e7bb-4a12-b39d-00700da331ea" providerId="ADAL" clId="{988E9CF5-1E9E-4C38-82EA-610188FECE46}" dt="2022-07-28T13:15:48.555" v="90"/>
          <ac:picMkLst>
            <pc:docMk/>
            <pc:sldMasterMk cId="0" sldId="2147483765"/>
            <ac:picMk id="22" creationId="{6B740B19-E789-4A1E-B5E6-E524EEFBA302}"/>
          </ac:picMkLst>
        </pc:picChg>
        <pc:picChg chg="del mod">
          <ac:chgData name="Yu, Ting" userId="92efbe2d-e7bb-4a12-b39d-00700da331ea" providerId="ADAL" clId="{988E9CF5-1E9E-4C38-82EA-610188FECE46}" dt="2022-07-28T09:32:25.375" v="12" actId="478"/>
          <ac:picMkLst>
            <pc:docMk/>
            <pc:sldMasterMk cId="0" sldId="2147483765"/>
            <ac:picMk id="1033" creationId="{00000000-0000-0000-0000-000000000000}"/>
          </ac:picMkLst>
        </pc:picChg>
        <pc:picChg chg="del mod">
          <ac:chgData name="Yu, Ting" userId="92efbe2d-e7bb-4a12-b39d-00700da331ea" providerId="ADAL" clId="{988E9CF5-1E9E-4C38-82EA-610188FECE46}" dt="2022-07-28T09:31:37.525" v="10" actId="478"/>
          <ac:picMkLst>
            <pc:docMk/>
            <pc:sldMasterMk cId="0" sldId="2147483765"/>
            <ac:picMk id="1037" creationId="{00000000-0000-0000-0000-000000000000}"/>
          </ac:picMkLst>
        </pc:picChg>
      </pc:sldMasterChg>
      <pc:sldMasterChg chg="addSp delSp modSp mod">
        <pc:chgData name="Yu, Ting" userId="92efbe2d-e7bb-4a12-b39d-00700da331ea" providerId="ADAL" clId="{988E9CF5-1E9E-4C38-82EA-610188FECE46}" dt="2022-07-28T09:32:40.690" v="14"/>
        <pc:sldMasterMkLst>
          <pc:docMk/>
          <pc:sldMasterMk cId="0" sldId="2147483906"/>
        </pc:sldMasterMkLst>
        <pc:picChg chg="del">
          <ac:chgData name="Yu, Ting" userId="92efbe2d-e7bb-4a12-b39d-00700da331ea" providerId="ADAL" clId="{988E9CF5-1E9E-4C38-82EA-610188FECE46}" dt="2022-07-28T09:32:40.135" v="13" actId="478"/>
          <ac:picMkLst>
            <pc:docMk/>
            <pc:sldMasterMk cId="0" sldId="2147483906"/>
            <ac:picMk id="8" creationId="{00000000-0000-0000-0000-000000000000}"/>
          </ac:picMkLst>
        </pc:picChg>
        <pc:picChg chg="add mod">
          <ac:chgData name="Yu, Ting" userId="92efbe2d-e7bb-4a12-b39d-00700da331ea" providerId="ADAL" clId="{988E9CF5-1E9E-4C38-82EA-610188FECE46}" dt="2022-07-28T09:32:40.690" v="14"/>
          <ac:picMkLst>
            <pc:docMk/>
            <pc:sldMasterMk cId="0" sldId="2147483906"/>
            <ac:picMk id="9" creationId="{1A643D60-EF80-45D4-85EB-6D793F809C7B}"/>
          </ac:picMkLst>
        </pc:picChg>
      </pc:sldMasterChg>
    </pc:docChg>
  </pc:docChgLst>
  <pc:docChgLst>
    <pc:chgData name="Cunningham, Fraser" userId="S::fraser.cunningham@metoffice.gov.uk::bad4f2eb-115a-4641-8700-a78c9b94f0d0" providerId="AD" clId="Web-{1FBF490E-0AE4-53FD-FAF4-A8B45CD4994D}"/>
    <pc:docChg chg="delSld modSld">
      <pc:chgData name="Cunningham, Fraser" userId="S::fraser.cunningham@metoffice.gov.uk::bad4f2eb-115a-4641-8700-a78c9b94f0d0" providerId="AD" clId="Web-{1FBF490E-0AE4-53FD-FAF4-A8B45CD4994D}" dt="2022-10-14T11:35:23.165" v="103" actId="1076"/>
      <pc:docMkLst>
        <pc:docMk/>
      </pc:docMkLst>
      <pc:sldChg chg="del">
        <pc:chgData name="Cunningham, Fraser" userId="S::fraser.cunningham@metoffice.gov.uk::bad4f2eb-115a-4641-8700-a78c9b94f0d0" providerId="AD" clId="Web-{1FBF490E-0AE4-53FD-FAF4-A8B45CD4994D}" dt="2022-10-14T10:57:56.850" v="0"/>
        <pc:sldMkLst>
          <pc:docMk/>
          <pc:sldMk cId="0" sldId="257"/>
        </pc:sldMkLst>
      </pc:sldChg>
      <pc:sldChg chg="del">
        <pc:chgData name="Cunningham, Fraser" userId="S::fraser.cunningham@metoffice.gov.uk::bad4f2eb-115a-4641-8700-a78c9b94f0d0" providerId="AD" clId="Web-{1FBF490E-0AE4-53FD-FAF4-A8B45CD4994D}" dt="2022-10-14T10:58:01.679" v="1"/>
        <pc:sldMkLst>
          <pc:docMk/>
          <pc:sldMk cId="0" sldId="258"/>
        </pc:sldMkLst>
      </pc:sldChg>
      <pc:sldChg chg="del">
        <pc:chgData name="Cunningham, Fraser" userId="S::fraser.cunningham@metoffice.gov.uk::bad4f2eb-115a-4641-8700-a78c9b94f0d0" providerId="AD" clId="Web-{1FBF490E-0AE4-53FD-FAF4-A8B45CD4994D}" dt="2022-10-14T11:00:52.621" v="15"/>
        <pc:sldMkLst>
          <pc:docMk/>
          <pc:sldMk cId="0" sldId="259"/>
        </pc:sldMkLst>
      </pc:sldChg>
      <pc:sldChg chg="modSp">
        <pc:chgData name="Cunningham, Fraser" userId="S::fraser.cunningham@metoffice.gov.uk::bad4f2eb-115a-4641-8700-a78c9b94f0d0" providerId="AD" clId="Web-{1FBF490E-0AE4-53FD-FAF4-A8B45CD4994D}" dt="2022-10-14T11:00:46.277" v="14" actId="20577"/>
        <pc:sldMkLst>
          <pc:docMk/>
          <pc:sldMk cId="1520732637" sldId="277"/>
        </pc:sldMkLst>
        <pc:spChg chg="mod">
          <ac:chgData name="Cunningham, Fraser" userId="S::fraser.cunningham@metoffice.gov.uk::bad4f2eb-115a-4641-8700-a78c9b94f0d0" providerId="AD" clId="Web-{1FBF490E-0AE4-53FD-FAF4-A8B45CD4994D}" dt="2022-10-14T11:00:46.277" v="14" actId="20577"/>
          <ac:spMkLst>
            <pc:docMk/>
            <pc:sldMk cId="1520732637" sldId="277"/>
            <ac:spMk id="9" creationId="{A6700F78-70E0-4E29-8EB8-886E45A4892F}"/>
          </ac:spMkLst>
        </pc:spChg>
      </pc:sldChg>
      <pc:sldChg chg="addSp delSp modSp">
        <pc:chgData name="Cunningham, Fraser" userId="S::fraser.cunningham@metoffice.gov.uk::bad4f2eb-115a-4641-8700-a78c9b94f0d0" providerId="AD" clId="Web-{1FBF490E-0AE4-53FD-FAF4-A8B45CD4994D}" dt="2022-10-14T11:35:23.165" v="103" actId="1076"/>
        <pc:sldMkLst>
          <pc:docMk/>
          <pc:sldMk cId="375122669" sldId="315"/>
        </pc:sldMkLst>
        <pc:spChg chg="mod">
          <ac:chgData name="Cunningham, Fraser" userId="S::fraser.cunningham@metoffice.gov.uk::bad4f2eb-115a-4641-8700-a78c9b94f0d0" providerId="AD" clId="Web-{1FBF490E-0AE4-53FD-FAF4-A8B45CD4994D}" dt="2022-10-14T11:31:21.158" v="91" actId="1076"/>
          <ac:spMkLst>
            <pc:docMk/>
            <pc:sldMk cId="375122669" sldId="315"/>
            <ac:spMk id="3" creationId="{3F3B2478-37FA-4253-B881-FDA8A93700E3}"/>
          </ac:spMkLst>
        </pc:spChg>
        <pc:spChg chg="mod">
          <ac:chgData name="Cunningham, Fraser" userId="S::fraser.cunningham@metoffice.gov.uk::bad4f2eb-115a-4641-8700-a78c9b94f0d0" providerId="AD" clId="Web-{1FBF490E-0AE4-53FD-FAF4-A8B45CD4994D}" dt="2022-10-14T11:32:29.441" v="99" actId="20577"/>
          <ac:spMkLst>
            <pc:docMk/>
            <pc:sldMk cId="375122669" sldId="315"/>
            <ac:spMk id="4" creationId="{B6766ED0-8A2C-4DB9-83D1-DF63E880421C}"/>
          </ac:spMkLst>
        </pc:spChg>
        <pc:spChg chg="mod">
          <ac:chgData name="Cunningham, Fraser" userId="S::fraser.cunningham@metoffice.gov.uk::bad4f2eb-115a-4641-8700-a78c9b94f0d0" providerId="AD" clId="Web-{1FBF490E-0AE4-53FD-FAF4-A8B45CD4994D}" dt="2022-10-14T11:05:10.285" v="72" actId="20577"/>
          <ac:spMkLst>
            <pc:docMk/>
            <pc:sldMk cId="375122669" sldId="315"/>
            <ac:spMk id="7" creationId="{CC968343-8754-4D5E-A8EA-4CEC708C28E8}"/>
          </ac:spMkLst>
        </pc:spChg>
        <pc:picChg chg="mod">
          <ac:chgData name="Cunningham, Fraser" userId="S::fraser.cunningham@metoffice.gov.uk::bad4f2eb-115a-4641-8700-a78c9b94f0d0" providerId="AD" clId="Web-{1FBF490E-0AE4-53FD-FAF4-A8B45CD4994D}" dt="2022-10-14T11:31:14.658" v="89" actId="1076"/>
          <ac:picMkLst>
            <pc:docMk/>
            <pc:sldMk cId="375122669" sldId="315"/>
            <ac:picMk id="5" creationId="{B3287B2B-43AD-4577-ACE6-33CFB2CFA50E}"/>
          </ac:picMkLst>
        </pc:picChg>
        <pc:picChg chg="del">
          <ac:chgData name="Cunningham, Fraser" userId="S::fraser.cunningham@metoffice.gov.uk::bad4f2eb-115a-4641-8700-a78c9b94f0d0" providerId="AD" clId="Web-{1FBF490E-0AE4-53FD-FAF4-A8B45CD4994D}" dt="2022-10-14T11:28:43.904" v="73"/>
          <ac:picMkLst>
            <pc:docMk/>
            <pc:sldMk cId="375122669" sldId="315"/>
            <ac:picMk id="6" creationId="{524C6368-6800-451E-B8F7-0C3EA7170DA7}"/>
          </ac:picMkLst>
        </pc:picChg>
        <pc:picChg chg="add mod">
          <ac:chgData name="Cunningham, Fraser" userId="S::fraser.cunningham@metoffice.gov.uk::bad4f2eb-115a-4641-8700-a78c9b94f0d0" providerId="AD" clId="Web-{1FBF490E-0AE4-53FD-FAF4-A8B45CD4994D}" dt="2022-10-14T11:35:23.165" v="103" actId="1076"/>
          <ac:picMkLst>
            <pc:docMk/>
            <pc:sldMk cId="375122669" sldId="315"/>
            <ac:picMk id="9" creationId="{3C197ED1-3A01-2A39-F8DE-9B23AC738671}"/>
          </ac:picMkLst>
        </pc:picChg>
        <pc:cxnChg chg="mod ord">
          <ac:chgData name="Cunningham, Fraser" userId="S::fraser.cunningham@metoffice.gov.uk::bad4f2eb-115a-4641-8700-a78c9b94f0d0" providerId="AD" clId="Web-{1FBF490E-0AE4-53FD-FAF4-A8B45CD4994D}" dt="2022-10-14T11:32:04.394" v="97" actId="14100"/>
          <ac:cxnSpMkLst>
            <pc:docMk/>
            <pc:sldMk cId="375122669" sldId="315"/>
            <ac:cxnSpMk id="8" creationId="{CFEFA299-A067-4192-AAE6-C19DE3F438A8}"/>
          </ac:cxnSpMkLst>
        </pc:cxnChg>
      </pc:sldChg>
    </pc:docChg>
  </pc:docChgLst>
  <pc:docChgLst>
    <pc:chgData name="Cunningham, Fraser" userId="S::fraser.cunningham@metoffice.gov.uk::bad4f2eb-115a-4641-8700-a78c9b94f0d0" providerId="AD" clId="Web-{F033EA6D-9929-D1C9-7CB2-4C8C8E40DA74}"/>
    <pc:docChg chg="modSld">
      <pc:chgData name="Cunningham, Fraser" userId="S::fraser.cunningham@metoffice.gov.uk::bad4f2eb-115a-4641-8700-a78c9b94f0d0" providerId="AD" clId="Web-{F033EA6D-9929-D1C9-7CB2-4C8C8E40DA74}" dt="2022-10-14T10:44:00.184" v="32" actId="20577"/>
      <pc:docMkLst>
        <pc:docMk/>
      </pc:docMkLst>
      <pc:sldChg chg="modSp">
        <pc:chgData name="Cunningham, Fraser" userId="S::fraser.cunningham@metoffice.gov.uk::bad4f2eb-115a-4641-8700-a78c9b94f0d0" providerId="AD" clId="Web-{F033EA6D-9929-D1C9-7CB2-4C8C8E40DA74}" dt="2022-10-14T10:43:16.730" v="21" actId="20577"/>
        <pc:sldMkLst>
          <pc:docMk/>
          <pc:sldMk cId="0" sldId="256"/>
        </pc:sldMkLst>
        <pc:spChg chg="mod">
          <ac:chgData name="Cunningham, Fraser" userId="S::fraser.cunningham@metoffice.gov.uk::bad4f2eb-115a-4641-8700-a78c9b94f0d0" providerId="AD" clId="Web-{F033EA6D-9929-D1C9-7CB2-4C8C8E40DA74}" dt="2022-10-14T10:43:16.730" v="21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">
        <pc:chgData name="Cunningham, Fraser" userId="S::fraser.cunningham@metoffice.gov.uk::bad4f2eb-115a-4641-8700-a78c9b94f0d0" providerId="AD" clId="Web-{F033EA6D-9929-D1C9-7CB2-4C8C8E40DA74}" dt="2022-10-14T10:44:00.184" v="32" actId="20577"/>
        <pc:sldMkLst>
          <pc:docMk/>
          <pc:sldMk cId="2045548208" sldId="274"/>
        </pc:sldMkLst>
        <pc:spChg chg="mod">
          <ac:chgData name="Cunningham, Fraser" userId="S::fraser.cunningham@metoffice.gov.uk::bad4f2eb-115a-4641-8700-a78c9b94f0d0" providerId="AD" clId="Web-{F033EA6D-9929-D1C9-7CB2-4C8C8E40DA74}" dt="2022-10-14T10:44:00.184" v="32" actId="20577"/>
          <ac:spMkLst>
            <pc:docMk/>
            <pc:sldMk cId="2045548208" sldId="274"/>
            <ac:spMk id="6" creationId="{C764E49F-EC91-46B9-BD61-D1B17BB5ECFB}"/>
          </ac:spMkLst>
        </pc:spChg>
      </pc:sldChg>
    </pc:docChg>
  </pc:docChgLst>
  <pc:docChgLst>
    <pc:chgData name="Cunningham, Fraser" userId="bad4f2eb-115a-4641-8700-a78c9b94f0d0" providerId="ADAL" clId="{4F11C7C3-74D2-430D-9F6B-ABB6ECD9D07D}"/>
    <pc:docChg chg="delSld modSld">
      <pc:chgData name="Cunningham, Fraser" userId="bad4f2eb-115a-4641-8700-a78c9b94f0d0" providerId="ADAL" clId="{4F11C7C3-74D2-430D-9F6B-ABB6ECD9D07D}" dt="2022-10-14T10:37:39.542" v="0"/>
      <pc:docMkLst>
        <pc:docMk/>
      </pc:docMkLst>
      <pc:sldChg chg="del">
        <pc:chgData name="Cunningham, Fraser" userId="bad4f2eb-115a-4641-8700-a78c9b94f0d0" providerId="ADAL" clId="{4F11C7C3-74D2-430D-9F6B-ABB6ECD9D07D}" dt="2022-10-14T10:37:39.542" v="0"/>
        <pc:sldMkLst>
          <pc:docMk/>
          <pc:sldMk cId="2045548208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List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2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2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8" name="Google Shape;18;p6" descr="dbcp_light_text.png">
            <a:extLst>
              <a:ext uri="{FF2B5EF4-FFF2-40B4-BE49-F238E27FC236}">
                <a16:creationId xmlns:a16="http://schemas.microsoft.com/office/drawing/2014/main" id="{0327BC2E-E4A1-4B72-A21C-9E028F6754A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9800" y="274639"/>
            <a:ext cx="1206534" cy="12081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F962A923-3896-4831-A667-F36DC1AF3D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2251" y="274637"/>
            <a:ext cx="1145517" cy="1136691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B740B19-E789-4A1E-B5E6-E524EEFBA3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4034" y="274636"/>
            <a:ext cx="1145517" cy="1134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Google Shape;36;p8" descr="dbcp_light_text.png">
            <a:extLst>
              <a:ext uri="{FF2B5EF4-FFF2-40B4-BE49-F238E27FC236}">
                <a16:creationId xmlns:a16="http://schemas.microsoft.com/office/drawing/2014/main" id="{1A643D60-EF80-45D4-85EB-6D793F809C7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205242" y="199800"/>
            <a:ext cx="775061" cy="7969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6744"/>
            <a:ext cx="9144000" cy="1881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UK National Report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>
                <a:latin typeface="Arial"/>
                <a:ea typeface="+mj-ea"/>
                <a:cs typeface="Arial"/>
              </a:rPr>
              <a:t>DBCP– 38, Hybrid meeting, </a:t>
            </a:r>
            <a:r>
              <a:rPr lang="en-US" altLang="zh-CN" sz="2000" b="1" dirty="0">
                <a:latin typeface="Arial"/>
                <a:ea typeface="宋体"/>
                <a:cs typeface="Arial"/>
              </a:rPr>
              <a:t>Geneva</a:t>
            </a:r>
            <a:r>
              <a:rPr lang="en-US" altLang="en-US" sz="2000" b="1" dirty="0">
                <a:latin typeface="Arial"/>
                <a:ea typeface="+mj-ea"/>
                <a:cs typeface="Arial"/>
              </a:rPr>
              <a:t>, Switzerland, 1-4 November 2022</a:t>
            </a:r>
          </a:p>
          <a:p>
            <a:pPr algn="ctr">
              <a:lnSpc>
                <a:spcPct val="150000"/>
              </a:lnSpc>
            </a:pPr>
            <a:r>
              <a:rPr lang="fr-CH" sz="2000" b="1" dirty="0">
                <a:latin typeface="Arial"/>
                <a:ea typeface="ＭＳ Ｐゴシック"/>
                <a:cs typeface="Arial"/>
              </a:rPr>
              <a:t>fraser.cunningham@metoffice.gov.uk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Moored</a:t>
            </a:r>
            <a:r>
              <a:rPr lang="fr-CH" dirty="0"/>
              <a:t> </a:t>
            </a:r>
            <a:r>
              <a:rPr lang="fr-CH" dirty="0" err="1"/>
              <a:t>Buoys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4E49F-EC91-46B9-BD61-D1B17BB5ECFB}"/>
              </a:ext>
            </a:extLst>
          </p:cNvPr>
          <p:cNvSpPr txBox="1"/>
          <p:nvPr/>
        </p:nvSpPr>
        <p:spPr>
          <a:xfrm>
            <a:off x="4114800" y="1417638"/>
            <a:ext cx="4572000" cy="53245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ＭＳ Ｐゴシック"/>
                <a:cs typeface="Arial"/>
              </a:rPr>
              <a:t>K1 to K7, Brittany and Cardigan Bay/Channel </a:t>
            </a:r>
            <a:r>
              <a:rPr lang="en-US" sz="2000" dirty="0" err="1">
                <a:latin typeface="+mn-lt"/>
                <a:ea typeface="ＭＳ Ｐゴシック"/>
                <a:cs typeface="Arial"/>
              </a:rPr>
              <a:t>waverider</a:t>
            </a:r>
            <a:r>
              <a:rPr lang="en-US" sz="2000" dirty="0">
                <a:latin typeface="+mn-lt"/>
                <a:ea typeface="ＭＳ Ｐゴシック"/>
                <a:cs typeface="Arial"/>
              </a:rPr>
              <a:t> operated by Met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ＭＳ Ｐゴシック"/>
                <a:cs typeface="Arial"/>
              </a:rPr>
              <a:t>PAP (</a:t>
            </a:r>
            <a:r>
              <a:rPr lang="en-US" sz="2000" dirty="0" err="1">
                <a:latin typeface="+mn-lt"/>
                <a:ea typeface="ＭＳ Ｐゴシック"/>
                <a:cs typeface="Arial"/>
              </a:rPr>
              <a:t>OceanSITES</a:t>
            </a:r>
            <a:r>
              <a:rPr lang="en-US" sz="2000" dirty="0">
                <a:latin typeface="+mn-lt"/>
                <a:ea typeface="ＭＳ Ｐゴシック"/>
                <a:cs typeface="Arial"/>
              </a:rPr>
              <a:t>) operated jointly with National Oceanography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E1, L4 operated jointly with Plymouth Marine Laboratory (not deployed at present)</a:t>
            </a:r>
            <a:endParaRPr lang="en-US" sz="2000" dirty="0">
              <a:latin typeface="+mn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Light vessels operated by Trinity House with Met Office systems installed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ＭＳ Ｐゴシック"/>
                <a:cs typeface="Arial"/>
              </a:rPr>
              <a:t>Primary use of moored buoy data by Met Office is for forecasting and early warning of severe weather conditions, forecast verification, validation of wave model forecasts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Data also used in marine climate datasets and studies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9CC94-1A47-4E7E-8026-5583DC973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03" y="1498862"/>
            <a:ext cx="3789897" cy="460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4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A8D0E4-BDE0-4B9A-801C-B24648633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6B261E-6B19-4A81-B602-E259351D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3" y="1709868"/>
            <a:ext cx="3922295" cy="4525963"/>
          </a:xfrm>
        </p:spPr>
        <p:txBody>
          <a:bodyPr>
            <a:normAutofit/>
          </a:bodyPr>
          <a:lstStyle/>
          <a:p>
            <a:r>
              <a:rPr lang="en-GB" sz="2000" dirty="0"/>
              <a:t>Marine Systems Engineering team visited every buoy in the network, restoring network to full operation for first time in a number of years</a:t>
            </a:r>
          </a:p>
          <a:p>
            <a:endParaRPr lang="en-GB" sz="2000" dirty="0"/>
          </a:p>
          <a:p>
            <a:r>
              <a:rPr lang="en-GB" sz="2000" dirty="0"/>
              <a:t>New </a:t>
            </a:r>
            <a:r>
              <a:rPr lang="en-GB" sz="2000" dirty="0" err="1"/>
              <a:t>MoA</a:t>
            </a:r>
            <a:r>
              <a:rPr lang="en-GB" sz="2000" dirty="0"/>
              <a:t> agreed with </a:t>
            </a:r>
            <a:r>
              <a:rPr lang="en-GB" sz="2000" dirty="0" err="1"/>
              <a:t>MeteoFrance</a:t>
            </a:r>
            <a:r>
              <a:rPr lang="en-GB" sz="2000" dirty="0"/>
              <a:t>. Met Office has taken responsibility for Brittany Buoy, while </a:t>
            </a:r>
            <a:r>
              <a:rPr lang="en-GB" sz="2000" dirty="0" err="1"/>
              <a:t>MeteoFrance</a:t>
            </a:r>
            <a:r>
              <a:rPr lang="en-GB" sz="2000" dirty="0"/>
              <a:t> has taken responsibility for Gascogne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78E90-7FD3-4AEF-91D6-F26EBB078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291" y="1266789"/>
            <a:ext cx="4089509" cy="49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0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Technology/Developments</a:t>
            </a:r>
            <a:endParaRPr lang="en-US" b="1" dirty="0"/>
          </a:p>
        </p:txBody>
      </p:sp>
      <p:pic>
        <p:nvPicPr>
          <p:cNvPr id="6" name="Picture 3" descr="A picture containing building, table, chair, sitting&#10;&#10;Description automatically generated">
            <a:extLst>
              <a:ext uri="{FF2B5EF4-FFF2-40B4-BE49-F238E27FC236}">
                <a16:creationId xmlns:a16="http://schemas.microsoft.com/office/drawing/2014/main" id="{5BFD101F-18EC-4DAA-840E-75838192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30" y="1975679"/>
            <a:ext cx="1834053" cy="3294153"/>
          </a:xfrm>
          <a:prstGeom prst="rect">
            <a:avLst/>
          </a:prstGeom>
        </p:spPr>
      </p:pic>
      <p:pic>
        <p:nvPicPr>
          <p:cNvPr id="7" name="Picture 10" descr="A picture containing water, sitting, photo, front&#10;&#10;Description automatically generated">
            <a:extLst>
              <a:ext uri="{FF2B5EF4-FFF2-40B4-BE49-F238E27FC236}">
                <a16:creationId xmlns:a16="http://schemas.microsoft.com/office/drawing/2014/main" id="{B5DFC02F-650B-4F90-A6BC-D402E637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628" y="2131022"/>
            <a:ext cx="1509597" cy="1534535"/>
          </a:xfrm>
          <a:prstGeom prst="rect">
            <a:avLst/>
          </a:prstGeom>
        </p:spPr>
      </p:pic>
      <p:pic>
        <p:nvPicPr>
          <p:cNvPr id="8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0090705A-D15C-44B3-B107-02E908389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973" y="4573581"/>
            <a:ext cx="1590908" cy="843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700F78-70E0-4E29-8EB8-886E45A4892F}"/>
              </a:ext>
            </a:extLst>
          </p:cNvPr>
          <p:cNvSpPr/>
          <p:nvPr/>
        </p:nvSpPr>
        <p:spPr>
          <a:xfrm>
            <a:off x="308441" y="1699151"/>
            <a:ext cx="5406559" cy="50167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generation of buoys rolled out across network: AMOS2X (CR1000X loggers/Iridium comms) on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Mobilis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Hyrdosphere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hulls. One type of system deployed across automated networks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Wind speed, direction, max gust, air temp, relative humidity, SST, spectral wave parameters (visibility on light vessels)</a:t>
            </a:r>
          </a:p>
          <a:p>
            <a:pPr fontAlgn="base"/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Legacy Mk2b CR10x/PC42 based systems on Balmoral hulls have been retired</a:t>
            </a:r>
          </a:p>
          <a:p>
            <a:pPr fontAlgn="base"/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Data processing/monitoring to be migrated to common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SurfaceNet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architecture - flexible/easy to maintain - 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Delayed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ＭＳ Ｐゴシック"/>
                <a:cs typeface="Arial"/>
              </a:rPr>
              <a:t>Moored buoy BUFR template 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ＭＳ Ｐゴシック"/>
                <a:cs typeface="Arial"/>
              </a:rPr>
              <a:t>generation 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ＭＳ Ｐゴシック"/>
                <a:cs typeface="Arial"/>
              </a:rPr>
              <a:t>delayed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alibri"/>
                <a:ea typeface="ＭＳ Ｐゴシック"/>
                <a:cs typeface="Arial"/>
              </a:rPr>
              <a:t> Wave data processing problems</a:t>
            </a:r>
            <a:endParaRPr lang="en-US" sz="1600" b="1" i="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3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287B2B-43AD-4577-ACE6-33CFB2CFA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912" y="1502098"/>
            <a:ext cx="7586463" cy="3851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F23313-E8FA-4180-A5E4-654F6FA7A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5200" y="529748"/>
            <a:ext cx="5493600" cy="504000"/>
          </a:xfrm>
        </p:spPr>
        <p:txBody>
          <a:bodyPr>
            <a:normAutofit fontScale="90000"/>
          </a:bodyPr>
          <a:lstStyle/>
          <a:p>
            <a:r>
              <a:rPr lang="en-US" dirty="0"/>
              <a:t>Drifting Buoys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6ED0-8A2C-4DB9-83D1-DF63E880421C}"/>
              </a:ext>
            </a:extLst>
          </p:cNvPr>
          <p:cNvSpPr txBox="1"/>
          <p:nvPr/>
        </p:nvSpPr>
        <p:spPr>
          <a:xfrm>
            <a:off x="189587" y="2243572"/>
            <a:ext cx="2406870" cy="2831544"/>
          </a:xfrm>
          <a:prstGeom prst="rect">
            <a:avLst/>
          </a:prstGeom>
          <a:solidFill>
            <a:srgbClr val="DDF661"/>
          </a:solidFill>
          <a:scene3d>
            <a:camera prst="perspectiveRight"/>
            <a:lightRig rig="threePt" dir="t"/>
          </a:scene3d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>
                <a:latin typeface="+mn-lt"/>
                <a:ea typeface="ＭＳ Ｐゴシック"/>
                <a:cs typeface="Arial"/>
              </a:rPr>
              <a:t>SVP-B Deployments</a:t>
            </a:r>
            <a:endParaRPr lang="en-GB" sz="1600" dirty="0"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r>
              <a:rPr lang="en-GB" sz="1600" dirty="0">
                <a:latin typeface="+mn-lt"/>
                <a:ea typeface="ＭＳ Ｐゴシック"/>
                <a:cs typeface="Arial"/>
              </a:rPr>
              <a:t>FY21/22</a:t>
            </a:r>
            <a:endParaRPr lang="en-GB" sz="1600" dirty="0"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+mn-lt"/>
                <a:ea typeface="ＭＳ Ｐゴシック"/>
                <a:cs typeface="Arial"/>
              </a:rPr>
              <a:t>20 </a:t>
            </a:r>
            <a:r>
              <a:rPr lang="en-GB" sz="1600" dirty="0" err="1">
                <a:latin typeface="+mn-lt"/>
                <a:ea typeface="ＭＳ Ｐゴシック"/>
                <a:cs typeface="Arial"/>
              </a:rPr>
              <a:t>DBi</a:t>
            </a:r>
            <a:endParaRPr lang="en-GB" sz="1600" dirty="0">
              <a:latin typeface="+mn-lt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ea typeface="ＭＳ Ｐゴシック"/>
                <a:cs typeface="Arial"/>
              </a:rPr>
              <a:t>2 Pacific Gyre</a:t>
            </a:r>
            <a:endParaRPr lang="en-GB" sz="1600" dirty="0"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pPr>
              <a:buFont typeface="Arial" panose="020B0604020202020204" pitchFamily="34" charset="0"/>
            </a:pPr>
            <a:r>
              <a:rPr lang="en-GB" sz="1600" dirty="0">
                <a:latin typeface="Calibri"/>
                <a:ea typeface="ＭＳ Ｐゴシック"/>
                <a:cs typeface="Arial"/>
              </a:rPr>
              <a:t>FY22/23 so far</a:t>
            </a:r>
            <a:endParaRPr lang="en-GB" sz="1600" dirty="0">
              <a:latin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 dirty="0">
                <a:latin typeface="Calibri"/>
                <a:ea typeface="ＭＳ Ｐゴシック"/>
                <a:cs typeface="Calibri"/>
              </a:rPr>
              <a:t>6 Scrips</a:t>
            </a:r>
          </a:p>
          <a:p>
            <a:pPr marL="285750" indent="-285750">
              <a:buFont typeface="Arial,Sans-Serif"/>
              <a:buChar char="•"/>
            </a:pPr>
            <a:r>
              <a:rPr lang="en-GB" sz="1600" dirty="0">
                <a:latin typeface="Calibri"/>
                <a:ea typeface="ＭＳ Ｐゴシック"/>
                <a:cs typeface="Calibri"/>
              </a:rPr>
              <a:t>5 Pacific Gyre</a:t>
            </a:r>
            <a:endParaRPr lang="en-GB" dirty="0">
              <a:ea typeface="ＭＳ Ｐゴシック"/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3B2478-37FA-4253-B881-FDA8A93700E3}"/>
              </a:ext>
            </a:extLst>
          </p:cNvPr>
          <p:cNvSpPr txBox="1"/>
          <p:nvPr/>
        </p:nvSpPr>
        <p:spPr>
          <a:xfrm>
            <a:off x="779540" y="5618758"/>
            <a:ext cx="441063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Assimilation into NWP models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Use in Hadley Centre climate datasets </a:t>
            </a:r>
            <a:endParaRPr lang="en-US" sz="1600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68343-8754-4D5E-A8EA-4CEC708C28E8}"/>
              </a:ext>
            </a:extLst>
          </p:cNvPr>
          <p:cNvSpPr txBox="1"/>
          <p:nvPr/>
        </p:nvSpPr>
        <p:spPr>
          <a:xfrm>
            <a:off x="2600387" y="1663221"/>
            <a:ext cx="2239200" cy="584775"/>
          </a:xfrm>
          <a:prstGeom prst="rect">
            <a:avLst/>
          </a:prstGeom>
          <a:solidFill>
            <a:srgbClr val="DDF66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>
                <a:latin typeface="+mn-lt"/>
                <a:ea typeface="ＭＳ Ｐゴシック"/>
                <a:cs typeface="Arial"/>
              </a:rPr>
              <a:t> South Atlantic Deployments</a:t>
            </a:r>
          </a:p>
        </p:txBody>
      </p:sp>
      <p:pic>
        <p:nvPicPr>
          <p:cNvPr id="9" name="Picture 9" descr="A picture containing map&#10;&#10;Description automatically generated">
            <a:extLst>
              <a:ext uri="{FF2B5EF4-FFF2-40B4-BE49-F238E27FC236}">
                <a16:creationId xmlns:a16="http://schemas.microsoft.com/office/drawing/2014/main" id="{3C197ED1-3A01-2A39-F8DE-9B23AC738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470" y="3765117"/>
            <a:ext cx="3992750" cy="223551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EFA299-A067-4192-AAE6-C19DE3F438A8}"/>
              </a:ext>
            </a:extLst>
          </p:cNvPr>
          <p:cNvCxnSpPr>
            <a:cxnSpLocks/>
          </p:cNvCxnSpPr>
          <p:nvPr/>
        </p:nvCxnSpPr>
        <p:spPr>
          <a:xfrm>
            <a:off x="4394403" y="4165645"/>
            <a:ext cx="1979322" cy="675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2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UK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0A0AE-F759-4DA6-A36B-F4C38C00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4" y="1480079"/>
            <a:ext cx="2877502" cy="2795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F5E83D-6800-4595-8F81-6A2321B86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399" y="1480079"/>
            <a:ext cx="2914176" cy="279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629748-66DE-4583-B0D0-B1CF011F6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478" y="1480079"/>
            <a:ext cx="2155857" cy="2798387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BCE097A-361F-418C-876A-79919E264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1" y="4550875"/>
            <a:ext cx="2523743" cy="734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Cefas </a:t>
            </a:r>
            <a:r>
              <a:rPr lang="en-US" sz="1600" b="1" dirty="0" err="1"/>
              <a:t>WaveNet</a:t>
            </a:r>
            <a:r>
              <a:rPr lang="en-US" sz="1600" b="1" dirty="0"/>
              <a:t> </a:t>
            </a:r>
            <a:r>
              <a:rPr lang="en-US" sz="1600" dirty="0"/>
              <a:t>- real-time wave data from a network of wave buoys located in areas at risk from flooding</a:t>
            </a:r>
            <a:endParaRPr lang="en-GB" sz="16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8C8156F-AB86-410B-95AE-CA034BD9816B}"/>
              </a:ext>
            </a:extLst>
          </p:cNvPr>
          <p:cNvSpPr txBox="1">
            <a:spLocks/>
          </p:cNvSpPr>
          <p:nvPr/>
        </p:nvSpPr>
        <p:spPr>
          <a:xfrm>
            <a:off x="3499615" y="4550876"/>
            <a:ext cx="2523743" cy="734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Cefas </a:t>
            </a:r>
            <a:r>
              <a:rPr lang="en-US" sz="1600" b="1" dirty="0" err="1"/>
              <a:t>SmartBuoys</a:t>
            </a:r>
            <a:r>
              <a:rPr lang="en-US" sz="1600" b="1" dirty="0"/>
              <a:t> </a:t>
            </a:r>
            <a:r>
              <a:rPr lang="en-US" sz="1600" dirty="0"/>
              <a:t>- multi-parameter platforms to collect marine environmental data for eutrophication, environmental variability and change, ecosystem function monitoring </a:t>
            </a:r>
            <a:endParaRPr lang="en-GB" sz="16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E530F1A-2968-4C07-87FF-21268C687A6A}"/>
              </a:ext>
            </a:extLst>
          </p:cNvPr>
          <p:cNvSpPr txBox="1">
            <a:spLocks/>
          </p:cNvSpPr>
          <p:nvPr/>
        </p:nvSpPr>
        <p:spPr>
          <a:xfrm>
            <a:off x="6273128" y="4550874"/>
            <a:ext cx="2674922" cy="734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/>
              <a:t>RigNet</a:t>
            </a:r>
            <a:r>
              <a:rPr lang="en-US" sz="1600" b="1" dirty="0"/>
              <a:t> </a:t>
            </a:r>
            <a:r>
              <a:rPr lang="en-US" sz="1600" b="1" dirty="0" err="1"/>
              <a:t>MetReach</a:t>
            </a:r>
            <a:r>
              <a:rPr lang="en-US" sz="1600" b="1" dirty="0"/>
              <a:t> </a:t>
            </a:r>
            <a:r>
              <a:rPr lang="en-US" sz="1600" dirty="0"/>
              <a:t>– real-time </a:t>
            </a:r>
            <a:r>
              <a:rPr lang="en-US" sz="1600" dirty="0" err="1"/>
              <a:t>metocean</a:t>
            </a:r>
            <a:r>
              <a:rPr lang="en-US" sz="1600" dirty="0"/>
              <a:t> data from around 50 offshore oil and gas platforms (data exchanged on the GTS)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9917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149475"/>
            <a:ext cx="7772400" cy="1470025"/>
          </a:xfrm>
        </p:spPr>
        <p:txBody>
          <a:bodyPr/>
          <a:lstStyle/>
          <a:p>
            <a:r>
              <a:rPr lang="en-US" sz="4800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00100" y="3771900"/>
            <a:ext cx="8039100" cy="17526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fraser.Cunningham@metoffice.gov.uk</a:t>
            </a:r>
          </a:p>
        </p:txBody>
      </p:sp>
    </p:spTree>
    <p:extLst>
      <p:ext uri="{BB962C8B-B14F-4D97-AF65-F5344CB8AC3E}">
        <p14:creationId xmlns:p14="http://schemas.microsoft.com/office/powerpoint/2010/main" val="2872914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Version xmlns="http://schemas.microsoft.com/sharepoint/v3/fields" xsi:nil="true"/>
    <_ip_UnifiedCompliancePolicyProperties xmlns="http://schemas.microsoft.com/sharepoint/v3" xsi:nil="true"/>
    <lcf76f155ced4ddcb4097134ff3c332f xmlns="45019571-0435-4e6d-a2f0-bde83236e69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16BF9615532E45991E46DC7A34E43B" ma:contentTypeVersion="18" ma:contentTypeDescription="Create a new document." ma:contentTypeScope="" ma:versionID="0f01354ba19b28ca3b7d8881caa56793">
  <xsd:schema xmlns:xsd="http://www.w3.org/2001/XMLSchema" xmlns:xs="http://www.w3.org/2001/XMLSchema" xmlns:p="http://schemas.microsoft.com/office/2006/metadata/properties" xmlns:ns1="http://schemas.microsoft.com/sharepoint/v3" xmlns:ns2="45019571-0435-4e6d-a2f0-bde83236e69c" xmlns:ns3="098f1839-addf-4be2-b057-27835f71e7f4" xmlns:ns4="http://schemas.microsoft.com/sharepoint/v3/fields" targetNamespace="http://schemas.microsoft.com/office/2006/metadata/properties" ma:root="true" ma:fieldsID="1dbb319b3b4d8b8ef7dcc06b114adda7" ns1:_="" ns2:_="" ns3:_="" ns4:_="">
    <xsd:import namespace="http://schemas.microsoft.com/sharepoint/v3"/>
    <xsd:import namespace="45019571-0435-4e6d-a2f0-bde83236e69c"/>
    <xsd:import namespace="098f1839-addf-4be2-b057-27835f71e7f4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4:_Vers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19571-0435-4e6d-a2f0-bde83236e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1bb55a9-a1b5-4196-b12d-1833970ed3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f1839-addf-4be2-b057-27835f71e7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20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7A7077-CFBA-423A-94CA-DB79266DB4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84811F-A467-44CD-9308-FC7F259E9258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sharepoint/v3/fields"/>
    <ds:schemaRef ds:uri="45019571-0435-4e6d-a2f0-bde83236e69c"/>
    <ds:schemaRef ds:uri="http://schemas.openxmlformats.org/package/2006/metadata/core-properties"/>
    <ds:schemaRef ds:uri="http://purl.org/dc/terms/"/>
    <ds:schemaRef ds:uri="098f1839-addf-4be2-b057-27835f71e7f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3F95F6-E29E-44A2-83E1-40EDFF000E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019571-0435-4e6d-a2f0-bde83236e69c"/>
    <ds:schemaRef ds:uri="098f1839-addf-4be2-b057-27835f71e7f4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33650</TotalTime>
  <Words>382</Words>
  <Application>Microsoft Office PowerPoint</Application>
  <PresentationFormat>On-screen Show (4:3)</PresentationFormat>
  <Paragraphs>52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Arial,Sans-Serif</vt:lpstr>
      <vt:lpstr>Calibri</vt:lpstr>
      <vt:lpstr>Office Theme</vt:lpstr>
      <vt:lpstr>Custom Design</vt:lpstr>
      <vt:lpstr>PowerPoint Presentation</vt:lpstr>
      <vt:lpstr>Moored Buoys</vt:lpstr>
      <vt:lpstr>Successes</vt:lpstr>
      <vt:lpstr>Technology/Developments</vt:lpstr>
      <vt:lpstr>Drifting Buoys</vt:lpstr>
      <vt:lpstr>Other UK networks</vt:lpstr>
      <vt:lpstr>Thank you!</vt:lpstr>
    </vt:vector>
  </TitlesOfParts>
  <Company>IOC/UNESCO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DBCP-33 TC report</dc:title>
  <dc:creator>Long Jiang</dc:creator>
  <cp:lastModifiedBy>Cunningham, Fraser</cp:lastModifiedBy>
  <cp:revision>820</cp:revision>
  <cp:lastPrinted>2017-11-08T15:57:27Z</cp:lastPrinted>
  <dcterms:created xsi:type="dcterms:W3CDTF">2008-01-30T04:31:58Z</dcterms:created>
  <dcterms:modified xsi:type="dcterms:W3CDTF">2022-10-18T15:50:39Z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0x0101005216BF9615532E45991E46DC7A34E43B</vt:lpwstr>
  </property>
  <property fmtid="{D5CDD505-2E9C-101B-9397-08002B2CF9AE}" pid="3" name="ISO_x0020_Standard">
    <vt:lpwstr/>
  </property>
  <property fmtid="{D5CDD505-2E9C-101B-9397-08002B2CF9AE}" pid="4" name="MediaServiceImageTags">
    <vt:lpwstr/>
  </property>
  <property fmtid="{D5CDD505-2E9C-101B-9397-08002B2CF9AE}" pid="5" name="p8802d33397b4f1688b4565458159d1a">
    <vt:lpwstr/>
  </property>
  <property fmtid="{D5CDD505-2E9C-101B-9397-08002B2CF9AE}" pid="6" name="TaxCatchAll">
    <vt:lpwstr/>
  </property>
  <property fmtid="{D5CDD505-2E9C-101B-9397-08002B2CF9AE}" pid="7" name="ISO Standard">
    <vt:lpwstr/>
  </property>
</Properties>
</file>