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1" r:id="rId2"/>
  </p:sldMasterIdLst>
  <p:notesMasterIdLst>
    <p:notesMasterId r:id="rId9"/>
  </p:notesMasterIdLst>
  <p:sldIdLst>
    <p:sldId id="256" r:id="rId3"/>
    <p:sldId id="258" r:id="rId4"/>
    <p:sldId id="259" r:id="rId5"/>
    <p:sldId id="263" r:id="rId6"/>
    <p:sldId id="264" r:id="rId7"/>
    <p:sldId id="265" r:id="rId8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UweEYJCL+g0SfxN/lGZzNQRSz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5D965-E18C-FA32-C370-D1870EF716BE}" v="130" dt="2022-07-31T11:21:48.678"/>
    <p1510:client id="{B980B80A-0123-4C71-87FE-93C417D8D4AF}" v="3" dt="2022-07-28T13:18:55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34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Jiang" userId="479591b0-bbdd-467b-a489-7f685e24f696" providerId="ADAL" clId="{2F8A095E-A8B1-49FE-AC04-D4F5DFE04501}"/>
    <pc:docChg chg="custSel addSld delSld modSld">
      <pc:chgData name="Long Jiang" userId="479591b0-bbdd-467b-a489-7f685e24f696" providerId="ADAL" clId="{2F8A095E-A8B1-49FE-AC04-D4F5DFE04501}" dt="2021-07-08T13:02:55.878" v="390" actId="20577"/>
      <pc:docMkLst>
        <pc:docMk/>
      </pc:docMkLst>
      <pc:sldChg chg="modSp">
        <pc:chgData name="Long Jiang" userId="479591b0-bbdd-467b-a489-7f685e24f696" providerId="ADAL" clId="{2F8A095E-A8B1-49FE-AC04-D4F5DFE04501}" dt="2021-07-05T09:03:33.448" v="1" actId="20577"/>
        <pc:sldMkLst>
          <pc:docMk/>
          <pc:sldMk cId="0" sldId="256"/>
        </pc:sldMkLst>
        <pc:spChg chg="mod">
          <ac:chgData name="Long Jiang" userId="479591b0-bbdd-467b-a489-7f685e24f696" providerId="ADAL" clId="{2F8A095E-A8B1-49FE-AC04-D4F5DFE04501}" dt="2021-07-05T09:03:33.448" v="1" actId="20577"/>
          <ac:spMkLst>
            <pc:docMk/>
            <pc:sldMk cId="0" sldId="256"/>
            <ac:spMk id="111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06.394" v="387" actId="20577"/>
        <pc:sldMkLst>
          <pc:docMk/>
          <pc:sldMk cId="0" sldId="257"/>
        </pc:sldMkLst>
        <pc:spChg chg="mod">
          <ac:chgData name="Long Jiang" userId="479591b0-bbdd-467b-a489-7f685e24f696" providerId="ADAL" clId="{2F8A095E-A8B1-49FE-AC04-D4F5DFE04501}" dt="2021-07-08T13:00:06.394" v="387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Long Jiang" userId="479591b0-bbdd-467b-a489-7f685e24f696" providerId="ADAL" clId="{2F8A095E-A8B1-49FE-AC04-D4F5DFE04501}" dt="2021-07-05T09:09:02.479" v="75"/>
        <pc:sldMkLst>
          <pc:docMk/>
          <pc:sldMk cId="0" sldId="258"/>
        </pc:sldMkLst>
        <pc:spChg chg="mod">
          <ac:chgData name="Long Jiang" userId="479591b0-bbdd-467b-a489-7f685e24f696" providerId="ADAL" clId="{2F8A095E-A8B1-49FE-AC04-D4F5DFE04501}" dt="2021-07-05T09:09:02.479" v="75"/>
          <ac:spMkLst>
            <pc:docMk/>
            <pc:sldMk cId="0" sldId="258"/>
            <ac:spMk id="124" creationId="{00000000-0000-0000-0000-000000000000}"/>
          </ac:spMkLst>
        </pc:spChg>
      </pc:sldChg>
      <pc:sldChg chg="addSp delSp modSp">
        <pc:chgData name="Long Jiang" userId="479591b0-bbdd-467b-a489-7f685e24f696" providerId="ADAL" clId="{2F8A095E-A8B1-49FE-AC04-D4F5DFE04501}" dt="2021-07-08T13:02:55.878" v="390" actId="20577"/>
        <pc:sldMkLst>
          <pc:docMk/>
          <pc:sldMk cId="0" sldId="259"/>
        </pc:sldMkLst>
        <pc:spChg chg="del">
          <ac:chgData name="Long Jiang" userId="479591b0-bbdd-467b-a489-7f685e24f696" providerId="ADAL" clId="{2F8A095E-A8B1-49FE-AC04-D4F5DFE04501}" dt="2021-07-05T09:10:01.667" v="82" actId="478"/>
          <ac:spMkLst>
            <pc:docMk/>
            <pc:sldMk cId="0" sldId="259"/>
            <ac:spMk id="2" creationId="{EE7C12A7-01EC-416F-A515-C250CA028A0C}"/>
          </ac:spMkLst>
        </pc:spChg>
        <pc:spChg chg="add mod">
          <ac:chgData name="Long Jiang" userId="479591b0-bbdd-467b-a489-7f685e24f696" providerId="ADAL" clId="{2F8A095E-A8B1-49FE-AC04-D4F5DFE04501}" dt="2021-07-08T13:02:55.878" v="390" actId="20577"/>
          <ac:spMkLst>
            <pc:docMk/>
            <pc:sldMk cId="0" sldId="259"/>
            <ac:spMk id="2" creationId="{F55F6617-9C06-4EF3-9ECC-611EB20E7FE7}"/>
          </ac:spMkLst>
        </pc:spChg>
        <pc:spChg chg="mod">
          <ac:chgData name="Long Jiang" userId="479591b0-bbdd-467b-a489-7f685e24f696" providerId="ADAL" clId="{2F8A095E-A8B1-49FE-AC04-D4F5DFE04501}" dt="2021-07-05T09:10:18.101" v="85" actId="113"/>
          <ac:spMkLst>
            <pc:docMk/>
            <pc:sldMk cId="0" sldId="259"/>
            <ac:spMk id="130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57.216" v="389" actId="1076"/>
        <pc:sldMkLst>
          <pc:docMk/>
          <pc:sldMk cId="0" sldId="260"/>
        </pc:sldMkLst>
        <pc:spChg chg="mod">
          <ac:chgData name="Long Jiang" userId="479591b0-bbdd-467b-a489-7f685e24f696" providerId="ADAL" clId="{2F8A095E-A8B1-49FE-AC04-D4F5DFE04501}" dt="2021-07-08T13:00:57.216" v="389" actId="1076"/>
          <ac:spMkLst>
            <pc:docMk/>
            <pc:sldMk cId="0" sldId="260"/>
            <ac:spMk id="4" creationId="{351EC804-A8D5-4101-A44A-58C6173F6384}"/>
          </ac:spMkLst>
        </pc:spChg>
        <pc:spChg chg="mod">
          <ac:chgData name="Long Jiang" userId="479591b0-bbdd-467b-a489-7f685e24f696" providerId="ADAL" clId="{2F8A095E-A8B1-49FE-AC04-D4F5DFE04501}" dt="2021-07-05T09:10:28.975" v="87" actId="20577"/>
          <ac:spMkLst>
            <pc:docMk/>
            <pc:sldMk cId="0" sldId="260"/>
            <ac:spMk id="136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5T09:10:34.820" v="88" actId="20577"/>
        <pc:sldMkLst>
          <pc:docMk/>
          <pc:sldMk cId="0" sldId="261"/>
        </pc:sldMkLst>
        <pc:spChg chg="mod">
          <ac:chgData name="Long Jiang" userId="479591b0-bbdd-467b-a489-7f685e24f696" providerId="ADAL" clId="{2F8A095E-A8B1-49FE-AC04-D4F5DFE04501}" dt="2021-07-05T09:10:34.820" v="88" actId="20577"/>
          <ac:spMkLst>
            <pc:docMk/>
            <pc:sldMk cId="0" sldId="261"/>
            <ac:spMk id="142" creationId="{00000000-0000-0000-0000-000000000000}"/>
          </ac:spMkLst>
        </pc:spChg>
      </pc:sldChg>
      <pc:sldChg chg="modSp add">
        <pc:chgData name="Long Jiang" userId="479591b0-bbdd-467b-a489-7f685e24f696" providerId="ADAL" clId="{2F8A095E-A8B1-49FE-AC04-D4F5DFE04501}" dt="2021-07-08T13:00:46.435" v="388" actId="1076"/>
        <pc:sldMkLst>
          <pc:docMk/>
          <pc:sldMk cId="401319583" sldId="262"/>
        </pc:sldMkLst>
        <pc:spChg chg="mod">
          <ac:chgData name="Long Jiang" userId="479591b0-bbdd-467b-a489-7f685e24f696" providerId="ADAL" clId="{2F8A095E-A8B1-49FE-AC04-D4F5DFE04501}" dt="2021-07-05T09:10:22.628" v="86" actId="20577"/>
          <ac:spMkLst>
            <pc:docMk/>
            <pc:sldMk cId="401319583" sldId="262"/>
            <ac:spMk id="130" creationId="{00000000-0000-0000-0000-000000000000}"/>
          </ac:spMkLst>
        </pc:spChg>
        <pc:spChg chg="mod">
          <ac:chgData name="Long Jiang" userId="479591b0-bbdd-467b-a489-7f685e24f696" providerId="ADAL" clId="{2F8A095E-A8B1-49FE-AC04-D4F5DFE04501}" dt="2021-07-08T13:00:46.435" v="388" actId="1076"/>
          <ac:spMkLst>
            <pc:docMk/>
            <pc:sldMk cId="401319583" sldId="262"/>
            <ac:spMk id="131" creationId="{00000000-0000-0000-0000-000000000000}"/>
          </ac:spMkLst>
        </pc:spChg>
      </pc:sldChg>
      <pc:sldChg chg="add del">
        <pc:chgData name="Long Jiang" userId="479591b0-bbdd-467b-a489-7f685e24f696" providerId="ADAL" clId="{2F8A095E-A8B1-49FE-AC04-D4F5DFE04501}" dt="2021-07-05T09:09:36.098" v="77" actId="2696"/>
        <pc:sldMkLst>
          <pc:docMk/>
          <pc:sldMk cId="717919279" sldId="262"/>
        </pc:sldMkLst>
      </pc:sldChg>
      <pc:sldMasterChg chg="delSldLayout">
        <pc:chgData name="Long Jiang" userId="479591b0-bbdd-467b-a489-7f685e24f696" providerId="ADAL" clId="{2F8A095E-A8B1-49FE-AC04-D4F5DFE04501}" dt="2021-07-05T09:09:36.100" v="78" actId="2696"/>
        <pc:sldMasterMkLst>
          <pc:docMk/>
          <pc:sldMasterMk cId="0" sldId="2147483651"/>
        </pc:sldMasterMkLst>
        <pc:sldLayoutChg chg="del">
          <pc:chgData name="Long Jiang" userId="479591b0-bbdd-467b-a489-7f685e24f696" providerId="ADAL" clId="{2F8A095E-A8B1-49FE-AC04-D4F5DFE04501}" dt="2021-07-05T09:09:36.100" v="78" actId="2696"/>
          <pc:sldLayoutMkLst>
            <pc:docMk/>
            <pc:sldMasterMk cId="0" sldId="2147483651"/>
            <pc:sldLayoutMk cId="0" sldId="2147483653"/>
          </pc:sldLayoutMkLst>
        </pc:sldLayoutChg>
      </pc:sldMasterChg>
    </pc:docChg>
  </pc:docChgLst>
  <pc:docChgLst>
    <pc:chgData name="Guest User" userId="S::urn:spo:anon#9fbd0ed0c292de13bdad6658184520336228fa1ef0568b6520fbc68091e8fd7e::" providerId="AD" clId="Web-{A1E5D965-E18C-FA32-C370-D1870EF716BE}"/>
    <pc:docChg chg="modSld">
      <pc:chgData name="Guest User" userId="S::urn:spo:anon#9fbd0ed0c292de13bdad6658184520336228fa1ef0568b6520fbc68091e8fd7e::" providerId="AD" clId="Web-{A1E5D965-E18C-FA32-C370-D1870EF716BE}" dt="2022-07-31T11:21:48.678" v="89" actId="20577"/>
      <pc:docMkLst>
        <pc:docMk/>
      </pc:docMkLst>
      <pc:sldChg chg="modSp">
        <pc:chgData name="Guest User" userId="S::urn:spo:anon#9fbd0ed0c292de13bdad6658184520336228fa1ef0568b6520fbc68091e8fd7e::" providerId="AD" clId="Web-{A1E5D965-E18C-FA32-C370-D1870EF716BE}" dt="2022-07-31T11:21:48.678" v="89" actId="20577"/>
        <pc:sldMkLst>
          <pc:docMk/>
          <pc:sldMk cId="0" sldId="257"/>
        </pc:sldMkLst>
        <pc:spChg chg="mod">
          <ac:chgData name="Guest User" userId="S::urn:spo:anon#9fbd0ed0c292de13bdad6658184520336228fa1ef0568b6520fbc68091e8fd7e::" providerId="AD" clId="Web-{A1E5D965-E18C-FA32-C370-D1870EF716BE}" dt="2022-07-31T11:21:48.678" v="89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Guest User" userId="S::urn:spo:anon#9fbd0ed0c292de13bdad6658184520336228fa1ef0568b6520fbc68091e8fd7e::" providerId="AD" clId="Web-{A1E5D965-E18C-FA32-C370-D1870EF716BE}" dt="2022-07-31T11:14:08.494" v="21" actId="20577"/>
        <pc:sldMkLst>
          <pc:docMk/>
          <pc:sldMk cId="0" sldId="258"/>
        </pc:sldMkLst>
        <pc:spChg chg="mod">
          <ac:chgData name="Guest User" userId="S::urn:spo:anon#9fbd0ed0c292de13bdad6658184520336228fa1ef0568b6520fbc68091e8fd7e::" providerId="AD" clId="Web-{A1E5D965-E18C-FA32-C370-D1870EF716BE}" dt="2022-07-31T11:14:08.494" v="21" actId="20577"/>
          <ac:spMkLst>
            <pc:docMk/>
            <pc:sldMk cId="0" sldId="258"/>
            <ac:spMk id="124" creationId="{00000000-0000-0000-0000-000000000000}"/>
          </ac:spMkLst>
        </pc:spChg>
      </pc:sldChg>
      <pc:sldChg chg="addSp delSp modSp">
        <pc:chgData name="Guest User" userId="S::urn:spo:anon#9fbd0ed0c292de13bdad6658184520336228fa1ef0568b6520fbc68091e8fd7e::" providerId="AD" clId="Web-{A1E5D965-E18C-FA32-C370-D1870EF716BE}" dt="2022-07-31T11:20:07.879" v="86" actId="14100"/>
        <pc:sldMkLst>
          <pc:docMk/>
          <pc:sldMk cId="0" sldId="259"/>
        </pc:sldMkLst>
        <pc:spChg chg="add del mod">
          <ac:chgData name="Guest User" userId="S::urn:spo:anon#9fbd0ed0c292de13bdad6658184520336228fa1ef0568b6520fbc68091e8fd7e::" providerId="AD" clId="Web-{A1E5D965-E18C-FA32-C370-D1870EF716BE}" dt="2022-07-31T11:18:43.876" v="67" actId="20577"/>
          <ac:spMkLst>
            <pc:docMk/>
            <pc:sldMk cId="0" sldId="259"/>
            <ac:spMk id="2" creationId="{F55F6617-9C06-4EF3-9ECC-611EB20E7FE7}"/>
          </ac:spMkLst>
        </pc:spChg>
        <pc:spChg chg="mod">
          <ac:chgData name="Guest User" userId="S::urn:spo:anon#9fbd0ed0c292de13bdad6658184520336228fa1ef0568b6520fbc68091e8fd7e::" providerId="AD" clId="Web-{A1E5D965-E18C-FA32-C370-D1870EF716BE}" dt="2022-07-31T11:20:07.879" v="86" actId="14100"/>
          <ac:spMkLst>
            <pc:docMk/>
            <pc:sldMk cId="0" sldId="259"/>
            <ac:spMk id="6" creationId="{35594A23-EC9D-4B48-86BA-FBDCD6250DCE}"/>
          </ac:spMkLst>
        </pc:spChg>
        <pc:spChg chg="mod">
          <ac:chgData name="Guest User" userId="S::urn:spo:anon#9fbd0ed0c292de13bdad6658184520336228fa1ef0568b6520fbc68091e8fd7e::" providerId="AD" clId="Web-{A1E5D965-E18C-FA32-C370-D1870EF716BE}" dt="2022-07-31T11:14:26.698" v="24" actId="1076"/>
          <ac:spMkLst>
            <pc:docMk/>
            <pc:sldMk cId="0" sldId="259"/>
            <ac:spMk id="130" creationId="{00000000-0000-0000-0000-000000000000}"/>
          </ac:spMkLst>
        </pc:spChg>
      </pc:sldChg>
      <pc:sldChg chg="modSp">
        <pc:chgData name="Guest User" userId="S::urn:spo:anon#9fbd0ed0c292de13bdad6658184520336228fa1ef0568b6520fbc68091e8fd7e::" providerId="AD" clId="Web-{A1E5D965-E18C-FA32-C370-D1870EF716BE}" dt="2022-07-31T11:15:09.746" v="32" actId="20577"/>
        <pc:sldMkLst>
          <pc:docMk/>
          <pc:sldMk cId="0" sldId="260"/>
        </pc:sldMkLst>
        <pc:spChg chg="mod">
          <ac:chgData name="Guest User" userId="S::urn:spo:anon#9fbd0ed0c292de13bdad6658184520336228fa1ef0568b6520fbc68091e8fd7e::" providerId="AD" clId="Web-{A1E5D965-E18C-FA32-C370-D1870EF716BE}" dt="2022-07-31T11:15:09.746" v="32" actId="20577"/>
          <ac:spMkLst>
            <pc:docMk/>
            <pc:sldMk cId="0" sldId="260"/>
            <ac:spMk id="3" creationId="{879C0C06-4FE0-4764-8A00-73865D60EF4F}"/>
          </ac:spMkLst>
        </pc:spChg>
        <pc:spChg chg="mod">
          <ac:chgData name="Guest User" userId="S::urn:spo:anon#9fbd0ed0c292de13bdad6658184520336228fa1ef0568b6520fbc68091e8fd7e::" providerId="AD" clId="Web-{A1E5D965-E18C-FA32-C370-D1870EF716BE}" dt="2022-07-31T11:15:06.215" v="31" actId="20577"/>
          <ac:spMkLst>
            <pc:docMk/>
            <pc:sldMk cId="0" sldId="260"/>
            <ac:spMk id="136" creationId="{00000000-0000-0000-0000-000000000000}"/>
          </ac:spMkLst>
        </pc:spChg>
      </pc:sldChg>
      <pc:sldChg chg="modSp">
        <pc:chgData name="Guest User" userId="S::urn:spo:anon#9fbd0ed0c292de13bdad6658184520336228fa1ef0568b6520fbc68091e8fd7e::" providerId="AD" clId="Web-{A1E5D965-E18C-FA32-C370-D1870EF716BE}" dt="2022-07-31T11:14:45.761" v="26" actId="20577"/>
        <pc:sldMkLst>
          <pc:docMk/>
          <pc:sldMk cId="401319583" sldId="262"/>
        </pc:sldMkLst>
        <pc:spChg chg="mod">
          <ac:chgData name="Guest User" userId="S::urn:spo:anon#9fbd0ed0c292de13bdad6658184520336228fa1ef0568b6520fbc68091e8fd7e::" providerId="AD" clId="Web-{A1E5D965-E18C-FA32-C370-D1870EF716BE}" dt="2022-07-31T11:14:45.761" v="26" actId="20577"/>
          <ac:spMkLst>
            <pc:docMk/>
            <pc:sldMk cId="401319583" sldId="262"/>
            <ac:spMk id="2" creationId="{EE7C12A7-01EC-416F-A515-C250CA028A0C}"/>
          </ac:spMkLst>
        </pc:spChg>
      </pc:sldChg>
    </pc:docChg>
  </pc:docChgLst>
  <pc:docChgLst>
    <pc:chgData name="Guest User" userId="S::urn:spo:anon#8aeab1ed6293b15336aabd1cf0e369fd3e308378e784f4ca3a95595078ea49ed::" providerId="AD" clId="Web-{8A6B953B-1898-CCFE-8B6A-EC6A479EEECC}"/>
    <pc:docChg chg="modSld">
      <pc:chgData name="Guest User" userId="S::urn:spo:anon#8aeab1ed6293b15336aabd1cf0e369fd3e308378e784f4ca3a95595078ea49ed::" providerId="AD" clId="Web-{8A6B953B-1898-CCFE-8B6A-EC6A479EEECC}" dt="2021-08-12T10:30:43.055" v="32" actId="20577"/>
      <pc:docMkLst>
        <pc:docMk/>
      </pc:docMkLst>
      <pc:sldChg chg="modSp">
        <pc:chgData name="Guest User" userId="S::urn:spo:anon#8aeab1ed6293b15336aabd1cf0e369fd3e308378e784f4ca3a95595078ea49ed::" providerId="AD" clId="Web-{8A6B953B-1898-CCFE-8B6A-EC6A479EEECC}" dt="2021-08-12T10:29:55.194" v="24" actId="20577"/>
        <pc:sldMkLst>
          <pc:docMk/>
          <pc:sldMk cId="0" sldId="257"/>
        </pc:sldMkLst>
        <pc:spChg chg="mod">
          <ac:chgData name="Guest User" userId="S::urn:spo:anon#8aeab1ed6293b15336aabd1cf0e369fd3e308378e784f4ca3a95595078ea49ed::" providerId="AD" clId="Web-{8A6B953B-1898-CCFE-8B6A-EC6A479EEECC}" dt="2021-08-12T10:29:55.194" v="24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30:43.055" v="32" actId="20577"/>
        <pc:sldMkLst>
          <pc:docMk/>
          <pc:sldMk cId="0" sldId="258"/>
        </pc:sldMkLst>
        <pc:spChg chg="mod">
          <ac:chgData name="Guest User" userId="S::urn:spo:anon#8aeab1ed6293b15336aabd1cf0e369fd3e308378e784f4ca3a95595078ea49ed::" providerId="AD" clId="Web-{8A6B953B-1898-CCFE-8B6A-EC6A479EEECC}" dt="2021-08-12T10:30:43.055" v="32" actId="20577"/>
          <ac:spMkLst>
            <pc:docMk/>
            <pc:sldMk cId="0" sldId="258"/>
            <ac:spMk id="124" creationId="{00000000-0000-0000-0000-000000000000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39.708" v="19" actId="20577"/>
        <pc:sldMkLst>
          <pc:docMk/>
          <pc:sldMk cId="0" sldId="260"/>
        </pc:sldMkLst>
        <pc:spChg chg="mod">
          <ac:chgData name="Guest User" userId="S::urn:spo:anon#8aeab1ed6293b15336aabd1cf0e369fd3e308378e784f4ca3a95595078ea49ed::" providerId="AD" clId="Web-{8A6B953B-1898-CCFE-8B6A-EC6A479EEECC}" dt="2021-08-12T10:28:39.708" v="19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44.208" v="20" actId="20577"/>
        <pc:sldMkLst>
          <pc:docMk/>
          <pc:sldMk cId="401319583" sldId="262"/>
        </pc:sldMkLst>
        <pc:spChg chg="mod">
          <ac:chgData name="Guest User" userId="S::urn:spo:anon#8aeab1ed6293b15336aabd1cf0e369fd3e308378e784f4ca3a95595078ea49ed::" providerId="AD" clId="Web-{8A6B953B-1898-CCFE-8B6A-EC6A479EEECC}" dt="2021-08-12T10:27:22.159" v="14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8aeab1ed6293b15336aabd1cf0e369fd3e308378e784f4ca3a95595078ea49ed::" providerId="AD" clId="Web-{8A6B953B-1898-CCFE-8B6A-EC6A479EEECC}" dt="2021-08-12T10:28:44.208" v="20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  <pc:docChgLst>
    <pc:chgData name="Guest User" userId="S::urn:spo:anon#a4325dd5eecefc890f45ee49e8908b117836770ce0ebcfbfac98b81588e12e12::" providerId="AD" clId="Web-{239E2472-CA12-93E6-1274-4AD3BAA3ABBD}"/>
    <pc:docChg chg="modSld">
      <pc:chgData name="Guest User" userId="S::urn:spo:anon#a4325dd5eecefc890f45ee49e8908b117836770ce0ebcfbfac98b81588e12e12::" providerId="AD" clId="Web-{239E2472-CA12-93E6-1274-4AD3BAA3ABBD}" dt="2021-07-05T21:56:22.118" v="630" actId="20577"/>
      <pc:docMkLst>
        <pc:docMk/>
      </pc:docMkLst>
      <pc:sldChg chg="modSp">
        <pc:chgData name="Guest User" userId="S::urn:spo:anon#a4325dd5eecefc890f45ee49e8908b117836770ce0ebcfbfac98b81588e12e12::" providerId="AD" clId="Web-{239E2472-CA12-93E6-1274-4AD3BAA3ABBD}" dt="2021-07-05T21:34:11.041" v="5" actId="20577"/>
        <pc:sldMkLst>
          <pc:docMk/>
          <pc:sldMk cId="0" sldId="257"/>
        </pc:sldMkLst>
        <pc:spChg chg="mod">
          <ac:chgData name="Guest User" userId="S::urn:spo:anon#a4325dd5eecefc890f45ee49e8908b117836770ce0ebcfbfac98b81588e12e12::" providerId="AD" clId="Web-{239E2472-CA12-93E6-1274-4AD3BAA3ABBD}" dt="2021-07-05T21:34:11.041" v="5" actId="20577"/>
          <ac:spMkLst>
            <pc:docMk/>
            <pc:sldMk cId="0" sldId="257"/>
            <ac:spMk id="6" creationId="{756BE129-65E7-4B05-A6A4-84115D26033A}"/>
          </ac:spMkLst>
        </pc:spChg>
      </pc:sldChg>
      <pc:sldChg chg="addSp delSp modSp mod modShow">
        <pc:chgData name="Guest User" userId="S::urn:spo:anon#a4325dd5eecefc890f45ee49e8908b117836770ce0ebcfbfac98b81588e12e12::" providerId="AD" clId="Web-{239E2472-CA12-93E6-1274-4AD3BAA3ABBD}" dt="2021-07-05T21:55:47.584" v="628" actId="14100"/>
        <pc:sldMkLst>
          <pc:docMk/>
          <pc:sldMk cId="0" sldId="259"/>
        </pc:sldMkLst>
        <pc:spChg chg="mod">
          <ac:chgData name="Guest User" userId="S::urn:spo:anon#a4325dd5eecefc890f45ee49e8908b117836770ce0ebcfbfac98b81588e12e12::" providerId="AD" clId="Web-{239E2472-CA12-93E6-1274-4AD3BAA3ABBD}" dt="2021-07-05T21:55:47.584" v="628" actId="14100"/>
          <ac:spMkLst>
            <pc:docMk/>
            <pc:sldMk cId="0" sldId="259"/>
            <ac:spMk id="2" creationId="{F55F6617-9C06-4EF3-9ECC-611EB20E7FE7}"/>
          </ac:spMkLst>
        </pc:spChg>
        <pc:spChg chg="add del mod">
          <ac:chgData name="Guest User" userId="S::urn:spo:anon#a4325dd5eecefc890f45ee49e8908b117836770ce0ebcfbfac98b81588e12e12::" providerId="AD" clId="Web-{239E2472-CA12-93E6-1274-4AD3BAA3ABBD}" dt="2021-07-05T21:42:31.685" v="140"/>
          <ac:spMkLst>
            <pc:docMk/>
            <pc:sldMk cId="0" sldId="259"/>
            <ac:spMk id="4" creationId="{0FF83D55-49A5-4CB5-BDF6-F6A596A76EDE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54:28.970" v="579" actId="20577"/>
          <ac:spMkLst>
            <pc:docMk/>
            <pc:sldMk cId="0" sldId="259"/>
            <ac:spMk id="6" creationId="{35594A23-EC9D-4B48-86BA-FBDCD6250DCE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55.992" v="76" actId="20577"/>
          <ac:spMkLst>
            <pc:docMk/>
            <pc:sldMk cId="0" sldId="259"/>
            <ac:spMk id="130" creationId="{00000000-0000-0000-0000-000000000000}"/>
          </ac:spMkLst>
        </pc:spChg>
        <pc:spChg chg="del mod">
          <ac:chgData name="Guest User" userId="S::urn:spo:anon#a4325dd5eecefc890f45ee49e8908b117836770ce0ebcfbfac98b81588e12e12::" providerId="AD" clId="Web-{239E2472-CA12-93E6-1274-4AD3BAA3ABBD}" dt="2021-07-05T21:42:27.372" v="139"/>
          <ac:spMkLst>
            <pc:docMk/>
            <pc:sldMk cId="0" sldId="259"/>
            <ac:spMk id="131" creationId="{00000000-0000-0000-0000-000000000000}"/>
          </ac:spMkLst>
        </pc:spChg>
        <pc:graphicFrameChg chg="add del mod modGraphic">
          <ac:chgData name="Guest User" userId="S::urn:spo:anon#a4325dd5eecefc890f45ee49e8908b117836770ce0ebcfbfac98b81588e12e12::" providerId="AD" clId="Web-{239E2472-CA12-93E6-1274-4AD3BAA3ABBD}" dt="2021-07-05T21:50:50.441" v="428"/>
          <ac:graphicFrameMkLst>
            <pc:docMk/>
            <pc:sldMk cId="0" sldId="259"/>
            <ac:graphicFrameMk id="5" creationId="{5F12A9A7-6BBF-4EDC-8FF1-096A097E0179}"/>
          </ac:graphicFrameMkLst>
        </pc:graphicFrameChg>
      </pc:sldChg>
      <pc:sldChg chg="addSp delSp modSp">
        <pc:chgData name="Guest User" userId="S::urn:spo:anon#a4325dd5eecefc890f45ee49e8908b117836770ce0ebcfbfac98b81588e12e12::" providerId="AD" clId="Web-{239E2472-CA12-93E6-1274-4AD3BAA3ABBD}" dt="2021-07-05T21:45:57.782" v="249" actId="20577"/>
        <pc:sldMkLst>
          <pc:docMk/>
          <pc:sldMk cId="0" sldId="260"/>
        </pc:sldMkLst>
        <pc:spChg chg="add del mod">
          <ac:chgData name="Guest User" userId="S::urn:spo:anon#a4325dd5eecefc890f45ee49e8908b117836770ce0ebcfbfac98b81588e12e12::" providerId="AD" clId="Web-{239E2472-CA12-93E6-1274-4AD3BAA3ABBD}" dt="2021-07-05T21:39:53.972" v="65"/>
          <ac:spMkLst>
            <pc:docMk/>
            <pc:sldMk cId="0" sldId="260"/>
            <ac:spMk id="2" creationId="{D5A53603-DAC4-4A46-A30B-CF3A8ED13ADB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45:57.782" v="249" actId="20577"/>
          <ac:spMkLst>
            <pc:docMk/>
            <pc:sldMk cId="0" sldId="260"/>
            <ac:spMk id="3" creationId="{879C0C06-4FE0-4764-8A00-73865D60EF4F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07.286" v="70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a4325dd5eecefc890f45ee49e8908b117836770ce0ebcfbfac98b81588e12e12::" providerId="AD" clId="Web-{239E2472-CA12-93E6-1274-4AD3BAA3ABBD}" dt="2021-07-05T21:56:22.118" v="630" actId="20577"/>
        <pc:sldMkLst>
          <pc:docMk/>
          <pc:sldMk cId="401319583" sldId="262"/>
        </pc:sldMkLst>
        <pc:spChg chg="mod">
          <ac:chgData name="Guest User" userId="S::urn:spo:anon#a4325dd5eecefc890f45ee49e8908b117836770ce0ebcfbfac98b81588e12e12::" providerId="AD" clId="Web-{239E2472-CA12-93E6-1274-4AD3BAA3ABBD}" dt="2021-07-05T21:56:22.118" v="630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38:26.276" v="23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  <pc:docChgLst>
    <pc:chgData name="Yu, Ting" userId="92efbe2d-e7bb-4a12-b39d-00700da331ea" providerId="ADAL" clId="{B980B80A-0123-4C71-87FE-93C417D8D4AF}"/>
    <pc:docChg chg="undo custSel modSld modMainMaster">
      <pc:chgData name="Yu, Ting" userId="92efbe2d-e7bb-4a12-b39d-00700da331ea" providerId="ADAL" clId="{B980B80A-0123-4C71-87FE-93C417D8D4AF}" dt="2022-07-28T13:19:04.802" v="87" actId="20577"/>
      <pc:docMkLst>
        <pc:docMk/>
      </pc:docMkLst>
      <pc:sldChg chg="modSp mod">
        <pc:chgData name="Yu, Ting" userId="92efbe2d-e7bb-4a12-b39d-00700da331ea" providerId="ADAL" clId="{B980B80A-0123-4C71-87FE-93C417D8D4AF}" dt="2022-07-28T13:19:04.802" v="87" actId="20577"/>
        <pc:sldMkLst>
          <pc:docMk/>
          <pc:sldMk cId="0" sldId="256"/>
        </pc:sldMkLst>
        <pc:spChg chg="mod">
          <ac:chgData name="Yu, Ting" userId="92efbe2d-e7bb-4a12-b39d-00700da331ea" providerId="ADAL" clId="{B980B80A-0123-4C71-87FE-93C417D8D4AF}" dt="2022-07-28T13:19:04.802" v="87" actId="20577"/>
          <ac:spMkLst>
            <pc:docMk/>
            <pc:sldMk cId="0" sldId="256"/>
            <ac:spMk id="111" creationId="{00000000-0000-0000-0000-000000000000}"/>
          </ac:spMkLst>
        </pc:spChg>
      </pc:sldChg>
      <pc:sldMasterChg chg="addSp delSp modSp mod">
        <pc:chgData name="Yu, Ting" userId="92efbe2d-e7bb-4a12-b39d-00700da331ea" providerId="ADAL" clId="{B980B80A-0123-4C71-87FE-93C417D8D4AF}" dt="2022-07-28T13:14:52.881" v="65" actId="14100"/>
        <pc:sldMasterMkLst>
          <pc:docMk/>
          <pc:sldMasterMk cId="0" sldId="2147483648"/>
        </pc:sldMasterMkLst>
        <pc:spChg chg="add del">
          <ac:chgData name="Yu, Ting" userId="92efbe2d-e7bb-4a12-b39d-00700da331ea" providerId="ADAL" clId="{B980B80A-0123-4C71-87FE-93C417D8D4AF}" dt="2022-07-28T13:01:06.590" v="5" actId="478"/>
          <ac:spMkLst>
            <pc:docMk/>
            <pc:sldMasterMk cId="0" sldId="2147483648"/>
            <ac:spMk id="19" creationId="{A291648B-B8FE-43DA-89A6-445B7CE1D948}"/>
          </ac:spMkLst>
        </pc:spChg>
        <pc:picChg chg="del mod">
          <ac:chgData name="Yu, Ting" userId="92efbe2d-e7bb-4a12-b39d-00700da331ea" providerId="ADAL" clId="{B980B80A-0123-4C71-87FE-93C417D8D4AF}" dt="2022-07-28T13:02:20.704" v="19" actId="478"/>
          <ac:picMkLst>
            <pc:docMk/>
            <pc:sldMasterMk cId="0" sldId="2147483648"/>
            <ac:picMk id="3" creationId="{D36B1F48-ACFF-4C3D-BEEF-F3ABE6CFC28B}"/>
          </ac:picMkLst>
        </pc:picChg>
        <pc:picChg chg="del mod">
          <ac:chgData name="Yu, Ting" userId="92efbe2d-e7bb-4a12-b39d-00700da331ea" providerId="ADAL" clId="{B980B80A-0123-4C71-87FE-93C417D8D4AF}" dt="2022-07-28T13:01:03.014" v="3" actId="478"/>
          <ac:picMkLst>
            <pc:docMk/>
            <pc:sldMasterMk cId="0" sldId="2147483648"/>
            <ac:picMk id="5" creationId="{84F16BAF-B72F-4E8D-892C-4D638A5BA65A}"/>
          </ac:picMkLst>
        </pc:picChg>
        <pc:picChg chg="add mod">
          <ac:chgData name="Yu, Ting" userId="92efbe2d-e7bb-4a12-b39d-00700da331ea" providerId="ADAL" clId="{B980B80A-0123-4C71-87FE-93C417D8D4AF}" dt="2022-07-28T13:13:28.284" v="43" actId="14100"/>
          <ac:picMkLst>
            <pc:docMk/>
            <pc:sldMasterMk cId="0" sldId="2147483648"/>
            <ac:picMk id="6" creationId="{7611912F-0A6A-46AC-9698-00CCE231A671}"/>
          </ac:picMkLst>
        </pc:picChg>
        <pc:picChg chg="add mod">
          <ac:chgData name="Yu, Ting" userId="92efbe2d-e7bb-4a12-b39d-00700da331ea" providerId="ADAL" clId="{B980B80A-0123-4C71-87FE-93C417D8D4AF}" dt="2022-07-28T13:14:52.881" v="65" actId="14100"/>
          <ac:picMkLst>
            <pc:docMk/>
            <pc:sldMasterMk cId="0" sldId="2147483648"/>
            <ac:picMk id="8" creationId="{06627352-1745-49DB-8C91-B1279429FD8B}"/>
          </ac:picMkLst>
        </pc:picChg>
        <pc:picChg chg="mod">
          <ac:chgData name="Yu, Ting" userId="92efbe2d-e7bb-4a12-b39d-00700da331ea" providerId="ADAL" clId="{B980B80A-0123-4C71-87FE-93C417D8D4AF}" dt="2022-07-28T13:13:50.275" v="63" actId="1037"/>
          <ac:picMkLst>
            <pc:docMk/>
            <pc:sldMasterMk cId="0" sldId="2147483648"/>
            <ac:picMk id="18" creationId="{00000000-0000-0000-0000-000000000000}"/>
          </ac:picMkLst>
        </pc:picChg>
      </pc:sldMasterChg>
    </pc:docChg>
  </pc:docChgLst>
  <pc:docChgLst>
    <pc:chgData name="Long Jiang" userId="479591b0-bbdd-467b-a489-7f685e24f696" providerId="ADAL" clId="{171A923F-3584-4482-A0AA-77E9658A85F5}"/>
    <pc:docChg chg="modSld">
      <pc:chgData name="Long Jiang" userId="479591b0-bbdd-467b-a489-7f685e24f696" providerId="ADAL" clId="{171A923F-3584-4482-A0AA-77E9658A85F5}" dt="2022-07-29T11:51:12.413" v="1" actId="13926"/>
      <pc:docMkLst>
        <pc:docMk/>
      </pc:docMkLst>
      <pc:sldChg chg="modSp mod">
        <pc:chgData name="Long Jiang" userId="479591b0-bbdd-467b-a489-7f685e24f696" providerId="ADAL" clId="{171A923F-3584-4482-A0AA-77E9658A85F5}" dt="2022-07-29T11:51:12.413" v="1" actId="13926"/>
        <pc:sldMkLst>
          <pc:docMk/>
          <pc:sldMk cId="0" sldId="257"/>
        </pc:sldMkLst>
        <pc:spChg chg="mod">
          <ac:chgData name="Long Jiang" userId="479591b0-bbdd-467b-a489-7f685e24f696" providerId="ADAL" clId="{171A923F-3584-4482-A0AA-77E9658A85F5}" dt="2022-07-29T11:51:12.413" v="1" actId="13926"/>
          <ac:spMkLst>
            <pc:docMk/>
            <pc:sldMk cId="0" sldId="257"/>
            <ac:spMk id="6" creationId="{756BE129-65E7-4B05-A6A4-84115D26033A}"/>
          </ac:spMkLst>
        </pc:spChg>
      </pc:sldChg>
    </pc:docChg>
  </pc:docChgLst>
  <pc:docChgLst>
    <pc:chgData name="Long Jiang" userId="479591b0-bbdd-467b-a489-7f685e24f696" providerId="ADAL" clId="{FEE1BB3E-FAA1-47CB-A63A-C24C360725DB}"/>
    <pc:docChg chg="modSld">
      <pc:chgData name="Long Jiang" userId="479591b0-bbdd-467b-a489-7f685e24f696" providerId="ADAL" clId="{FEE1BB3E-FAA1-47CB-A63A-C24C360725DB}" dt="2021-08-16T13:46:02.421" v="84" actId="20577"/>
      <pc:docMkLst>
        <pc:docMk/>
      </pc:docMkLst>
      <pc:sldChg chg="modSp mod">
        <pc:chgData name="Long Jiang" userId="479591b0-bbdd-467b-a489-7f685e24f696" providerId="ADAL" clId="{FEE1BB3E-FAA1-47CB-A63A-C24C360725DB}" dt="2021-08-16T13:46:02.421" v="84" actId="20577"/>
        <pc:sldMkLst>
          <pc:docMk/>
          <pc:sldMk cId="0" sldId="259"/>
        </pc:sldMkLst>
        <pc:spChg chg="mod">
          <ac:chgData name="Long Jiang" userId="479591b0-bbdd-467b-a489-7f685e24f696" providerId="ADAL" clId="{FEE1BB3E-FAA1-47CB-A63A-C24C360725DB}" dt="2021-08-16T13:46:02.421" v="84" actId="20577"/>
          <ac:spMkLst>
            <pc:docMk/>
            <pc:sldMk cId="0" sldId="259"/>
            <ac:spMk id="6" creationId="{35594A23-EC9D-4B48-86BA-FBDCD6250D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890458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631" y="0"/>
            <a:ext cx="2890457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991"/>
            <a:ext cx="2890458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61045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b204c39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b204c3975_0_0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5b204c3975_0_0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204c397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b204c3975_0_8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b204c3975_0_8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Google Shape;126;g5b204c3975_0_8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5363" name="Google Shape;127;g5b204c3975_0_8:notes"/>
          <p:cNvSpPr txBox="1"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zh-CN" sz="1200" dirty="0" smtClean="0">
                <a:ea typeface="宋体" pitchFamily="2" charset="-122"/>
                <a:cs typeface="Calibri" pitchFamily="34" charset="0"/>
              </a:rPr>
              <a:t>he workshop</a:t>
            </a:r>
            <a:r>
              <a:rPr lang="en-GB" altLang="zh-CN" sz="1200" dirty="0" smtClean="0">
                <a:ea typeface="宋体" pitchFamily="2" charset="-122"/>
                <a:cs typeface="Calibri" pitchFamily="34" charset="0"/>
              </a:rPr>
              <a:t> is open to all interested participants. Topics will cover the following:</a:t>
            </a:r>
            <a:endParaRPr lang="zh-CN" altLang="zh-CN" sz="1200" dirty="0" smtClean="0">
              <a:ea typeface="宋体" pitchFamily="2" charset="-122"/>
              <a:cs typeface="Calibri" pitchFamily="34" charset="0"/>
            </a:endParaRP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GB" altLang="zh-CN" sz="1200" dirty="0" smtClean="0">
                <a:ea typeface="宋体" pitchFamily="2" charset="-122"/>
                <a:cs typeface="Calibri" pitchFamily="34" charset="0"/>
              </a:rPr>
              <a:t>Global ocean observing system</a:t>
            </a:r>
            <a:endParaRPr lang="zh-CN" altLang="zh-CN" sz="1200" dirty="0" smtClean="0">
              <a:ea typeface="宋体" pitchFamily="2" charset="-122"/>
              <a:cs typeface="Calibri" pitchFamily="34" charset="0"/>
            </a:endParaRP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GB" altLang="zh-CN" sz="1200" dirty="0" smtClean="0">
                <a:ea typeface="宋体" pitchFamily="2" charset="-122"/>
                <a:cs typeface="Calibri" pitchFamily="34" charset="0"/>
              </a:rPr>
              <a:t>Regional and national ocean observing activities </a:t>
            </a:r>
            <a:endParaRPr lang="zh-CN" altLang="zh-CN" sz="1200" dirty="0" smtClean="0">
              <a:ea typeface="宋体" pitchFamily="2" charset="-122"/>
              <a:cs typeface="Calibri" pitchFamily="34" charset="0"/>
            </a:endParaRP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GB" altLang="zh-CN" sz="1200" dirty="0" smtClean="0">
                <a:ea typeface="宋体" pitchFamily="2" charset="-122"/>
                <a:cs typeface="Calibri" pitchFamily="34" charset="0"/>
              </a:rPr>
              <a:t>Data application and forecast system </a:t>
            </a:r>
            <a:endParaRPr lang="zh-CN" altLang="zh-CN" sz="1200" dirty="0" smtClean="0">
              <a:ea typeface="宋体" pitchFamily="2" charset="-122"/>
              <a:cs typeface="Calibri" pitchFamily="34" charset="0"/>
            </a:endParaRP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GB" altLang="zh-CN" sz="1200" smtClean="0">
                <a:ea typeface="宋体" pitchFamily="2" charset="-122"/>
                <a:cs typeface="Calibri" pitchFamily="34" charset="0"/>
              </a:rPr>
              <a:t>Instrument, quality assurance, and quality control</a:t>
            </a:r>
          </a:p>
          <a:p>
            <a:pPr eaLnBrk="1" hangingPunct="1">
              <a:spcBef>
                <a:spcPts val="363"/>
              </a:spcBef>
            </a:pPr>
            <a:endParaRPr lang="zh-CN" altLang="zh-CN" sz="1200" smtClean="0"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5364" name="Google Shape;128;g5b204c3975_0_8:notes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000000"/>
                </a:solidFill>
                <a:latin typeface="Arial" pitchFamily="34" charset="0"/>
                <a:sym typeface="Arial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itchFamily="34" charset="0"/>
                <a:sym typeface="Arial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sym typeface="Arial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sym typeface="Arial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sym typeface="Arial" pitchFamily="34" charset="0"/>
              </a:defRPr>
            </a:lvl9pPr>
          </a:lstStyle>
          <a:p>
            <a:pPr eaLnBrk="1" hangingPunct="1">
              <a:buSzTx/>
            </a:pPr>
            <a:fld id="{F0ECB68A-5DCB-4AF8-9B17-035DAAB72EA8}" type="slidenum">
              <a:rPr lang="en-US" altLang="zh-CN" smtClean="0">
                <a:cs typeface="Arial" pitchFamily="34" charset="0"/>
              </a:rPr>
              <a:pPr eaLnBrk="1" hangingPunct="1">
                <a:buSzTx/>
              </a:pPr>
              <a:t>4</a:t>
            </a:fld>
            <a:endParaRPr lang="en-US" altLang="zh-CN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0" y="0"/>
            <a:ext cx="9144000" cy="2833352"/>
          </a:xfrm>
          <a:custGeom>
            <a:avLst/>
            <a:gdLst/>
            <a:ahLst/>
            <a:cxnLst/>
            <a:rect l="l" t="t" r="r" b="b"/>
            <a:pathLst>
              <a:path w="21600" h="30049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6"/>
          <p:cNvSpPr txBox="1"/>
          <p:nvPr/>
        </p:nvSpPr>
        <p:spPr>
          <a:xfrm>
            <a:off x="0" y="6592888"/>
            <a:ext cx="3348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6" descr="dbcp_light_text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9800" y="274639"/>
            <a:ext cx="1206534" cy="120817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xmlns="" id="{7611912F-0A6A-46AC-9698-00CCE231A67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72251" y="274637"/>
            <a:ext cx="1145517" cy="1136691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xmlns="" id="{06627352-1745-49DB-8C91-B1279429FD8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604034" y="274636"/>
            <a:ext cx="1145517" cy="1134033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8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8" descr="dbcp_light_text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05242" y="199800"/>
            <a:ext cx="775061" cy="79697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lzxjq@163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/>
          <p:nvPr/>
        </p:nvSpPr>
        <p:spPr>
          <a:xfrm>
            <a:off x="0" y="2786744"/>
            <a:ext cx="91440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Task Team / Pilot Project Name</a:t>
            </a:r>
            <a:endParaRPr sz="1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algn="ctr">
              <a:lnSpc>
                <a:spcPct val="150000"/>
              </a:lnSpc>
              <a:buSzPts val="2400"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Chair/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s:</a:t>
            </a:r>
            <a:r>
              <a:rPr lang="en-US" altLang="zh-CN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JIANG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 QIU (Rachel)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Rapporteur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DBCP-38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1-4</a:t>
            </a:r>
            <a:r>
              <a:rPr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  <a:endParaRPr sz="36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b204c3975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1. Statistics</a:t>
            </a:r>
            <a:endParaRPr b="1"/>
          </a:p>
        </p:txBody>
      </p:sp>
      <p:sp>
        <p:nvSpPr>
          <p:cNvPr id="124" name="Google Shape;124;g5b204c3975_0_0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</a:pPr>
            <a:endParaRPr lang="en-US" sz="2400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meetings did you have this year </a:t>
            </a:r>
            <a:r>
              <a:rPr lang="en-US" sz="2400" dirty="0" smtClean="0"/>
              <a:t>?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7 remotely</a:t>
            </a:r>
            <a:endParaRPr lang="en-US" sz="2400" dirty="0">
              <a:solidFill>
                <a:schemeClr val="tx1"/>
              </a:solidFill>
            </a:endParaRPr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actions do you have </a:t>
            </a:r>
            <a:r>
              <a:rPr lang="en-US" sz="2400" dirty="0" smtClean="0"/>
              <a:t>?2</a:t>
            </a:r>
            <a:endParaRPr lang="en-US" sz="2400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actions have been completed </a:t>
            </a:r>
            <a:r>
              <a:rPr lang="en-US" altLang="zh-CN" sz="2400" dirty="0"/>
              <a:t>? </a:t>
            </a:r>
            <a:r>
              <a:rPr lang="en-US" sz="2400" dirty="0" smtClean="0"/>
              <a:t>2</a:t>
            </a:r>
            <a:endParaRPr lang="en-US" sz="2400" dirty="0"/>
          </a:p>
          <a:p>
            <a:pPr marL="939800" lvl="1" indent="-457200">
              <a:lnSpc>
                <a:spcPct val="114999"/>
              </a:lnSpc>
              <a:spcBef>
                <a:spcPts val="600"/>
              </a:spcBef>
              <a:buSzPts val="3200"/>
              <a:buAutoNum type="arabicPeriod"/>
            </a:pPr>
            <a:r>
              <a:rPr lang="en-US" sz="2400" dirty="0"/>
              <a:t>How many will be completed next year </a:t>
            </a:r>
            <a:r>
              <a:rPr lang="en-US" sz="2400" dirty="0" smtClean="0"/>
              <a:t>?2</a:t>
            </a:r>
            <a:endParaRPr lang="en-US" dirty="0"/>
          </a:p>
          <a:p>
            <a:pPr marL="939800" lvl="1" indent="-457200">
              <a:lnSpc>
                <a:spcPct val="114999"/>
              </a:lnSpc>
              <a:spcBef>
                <a:spcPts val="600"/>
              </a:spcBef>
              <a:buSzPts val="3200"/>
              <a:buAutoNum type="arabicPeriod"/>
            </a:pPr>
            <a:r>
              <a:rPr lang="en-US" sz="2400" dirty="0"/>
              <a:t>How many actions have not progressed </a:t>
            </a:r>
            <a:r>
              <a:rPr lang="en-US" sz="2400" dirty="0" smtClean="0"/>
              <a:t>?0</a:t>
            </a:r>
            <a:endParaRPr lang="en-US" sz="2400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new actions have been </a:t>
            </a:r>
            <a:r>
              <a:rPr lang="en-US" sz="2400" dirty="0" smtClean="0"/>
              <a:t>added?2</a:t>
            </a: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204c3975_0_8"/>
          <p:cNvSpPr txBox="1">
            <a:spLocks noGrp="1"/>
          </p:cNvSpPr>
          <p:nvPr>
            <p:ph type="title"/>
          </p:nvPr>
        </p:nvSpPr>
        <p:spPr>
          <a:xfrm>
            <a:off x="-322332" y="56402"/>
            <a:ext cx="10504967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3600" b="1" dirty="0"/>
              <a:t>2. Alignment to DBCP strategy* </a:t>
            </a:r>
            <a:endParaRPr sz="3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55F6617-9C06-4EF3-9ECC-611EB20E7FE7}"/>
              </a:ext>
            </a:extLst>
          </p:cNvPr>
          <p:cNvSpPr txBox="1"/>
          <p:nvPr/>
        </p:nvSpPr>
        <p:spPr>
          <a:xfrm>
            <a:off x="341423" y="5616057"/>
            <a:ext cx="709073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i="1" dirty="0"/>
              <a:t>*  refer to the DBCP Strategy 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xmlns="" xmlns:lc="http://schemas.openxmlformats.org/drawingml/2006/lockedCanvas" id="{35594A23-EC9D-4B48-86BA-FBDCD6250DCE}"/>
              </a:ext>
            </a:extLst>
          </p:cNvPr>
          <p:cNvSpPr txBox="1"/>
          <p:nvPr/>
        </p:nvSpPr>
        <p:spPr>
          <a:xfrm>
            <a:off x="885248" y="1639938"/>
            <a:ext cx="7373504" cy="2985433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000" dirty="0">
                <a:solidFill>
                  <a:schemeClr val="tx1"/>
                </a:solidFill>
              </a:rPr>
              <a:t>1. Which are the top three key Strategic Pillars for your TT?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altLang="zh-CN" sz="1600" dirty="0">
                <a:solidFill>
                  <a:schemeClr val="tx1"/>
                </a:solidFill>
              </a:rPr>
              <a:t>Pillar1. Impact and value 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Pillar5. International cooperation and partnerships </a:t>
            </a:r>
          </a:p>
          <a:p>
            <a:r>
              <a:rPr lang="en-US" altLang="zh-CN" sz="1600" dirty="0" smtClean="0">
                <a:solidFill>
                  <a:schemeClr val="tx1"/>
                </a:solidFill>
              </a:rPr>
              <a:t>Pillar6 </a:t>
            </a:r>
            <a:r>
              <a:rPr lang="en-US" altLang="zh-CN" sz="1600" dirty="0">
                <a:solidFill>
                  <a:schemeClr val="tx1"/>
                </a:solidFill>
              </a:rPr>
              <a:t>Diversity and </a:t>
            </a:r>
            <a:r>
              <a:rPr lang="en-US" altLang="zh-CN" sz="1600" dirty="0" smtClean="0">
                <a:solidFill>
                  <a:schemeClr val="tx1"/>
                </a:solidFill>
              </a:rPr>
              <a:t>inclusivity</a:t>
            </a:r>
          </a:p>
          <a:p>
            <a:endParaRPr lang="zh-CN" altLang="zh-CN" sz="16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2</a:t>
            </a:r>
            <a:r>
              <a:rPr lang="en-GB" sz="2000" dirty="0">
                <a:solidFill>
                  <a:schemeClr val="tx1"/>
                </a:solidFill>
              </a:rPr>
              <a:t>. Which are the top three key Strategic Actions for your TT?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6.1</a:t>
            </a:r>
            <a:r>
              <a:rPr lang="zh-CN" altLang="en-US" sz="1600" dirty="0">
                <a:solidFill>
                  <a:schemeClr val="tx1"/>
                </a:solidFill>
              </a:rPr>
              <a:t>，</a:t>
            </a:r>
            <a:r>
              <a:rPr lang="en-US" altLang="zh-CN" sz="1600" dirty="0">
                <a:solidFill>
                  <a:schemeClr val="tx1"/>
                </a:solidFill>
              </a:rPr>
              <a:t>6.2</a:t>
            </a:r>
            <a:r>
              <a:rPr lang="zh-CN" altLang="en-US" sz="1600" dirty="0">
                <a:solidFill>
                  <a:schemeClr val="tx1"/>
                </a:solidFill>
              </a:rPr>
              <a:t>，</a:t>
            </a:r>
            <a:r>
              <a:rPr lang="en-US" altLang="zh-CN" sz="1600" dirty="0" smtClean="0">
                <a:solidFill>
                  <a:schemeClr val="tx1"/>
                </a:solidFill>
              </a:rPr>
              <a:t>6.3</a:t>
            </a:r>
          </a:p>
          <a:p>
            <a:endParaRPr lang="en-GB" altLang="zh-CN" sz="16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3</a:t>
            </a:r>
            <a:r>
              <a:rPr lang="en-GB" sz="2000" dirty="0">
                <a:solidFill>
                  <a:schemeClr val="tx1"/>
                </a:solidFill>
              </a:rPr>
              <a:t>. What are the success measures of these strategic actions?</a:t>
            </a:r>
          </a:p>
          <a:p>
            <a:r>
              <a:rPr lang="en-GB" altLang="zh-CN" sz="1600" dirty="0">
                <a:solidFill>
                  <a:schemeClr val="tx1"/>
                </a:solidFill>
              </a:rPr>
              <a:t>Feedback from stakeholders, awareness increasing, diversity activities and rooted in </a:t>
            </a:r>
            <a:r>
              <a:rPr lang="en-GB" altLang="zh-CN" sz="1600" dirty="0" smtClean="0">
                <a:solidFill>
                  <a:schemeClr val="tx1"/>
                </a:solidFill>
              </a:rPr>
              <a:t>region.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130;g5b204c3975_0_8"/>
          <p:cNvSpPr txBox="1">
            <a:spLocks noGrp="1" noChangeArrowheads="1"/>
          </p:cNvSpPr>
          <p:nvPr>
            <p:ph type="title"/>
          </p:nvPr>
        </p:nvSpPr>
        <p:spPr>
          <a:xfrm>
            <a:off x="914400" y="160338"/>
            <a:ext cx="8229600" cy="1143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zh-CN" sz="3600" b="1" dirty="0"/>
              <a:t>3. 2-3 Key highlights this year*</a:t>
            </a:r>
            <a:endParaRPr lang="en-US" altLang="zh-CN" sz="3600" b="1" dirty="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Arial" pitchFamily="34" charset="0"/>
              <a:sym typeface="Calibri" pitchFamily="34" charset="0"/>
            </a:endParaRPr>
          </a:p>
        </p:txBody>
      </p:sp>
      <p:sp>
        <p:nvSpPr>
          <p:cNvPr id="6147" name="Google Shape;131;g5b204c3975_0_8"/>
          <p:cNvSpPr txBox="1">
            <a:spLocks noGrp="1" noChangeArrowheads="1"/>
          </p:cNvSpPr>
          <p:nvPr>
            <p:ph type="body" idx="1"/>
          </p:nvPr>
        </p:nvSpPr>
        <p:spPr>
          <a:xfrm>
            <a:off x="82550" y="1155700"/>
            <a:ext cx="8940800" cy="1560513"/>
          </a:xfrm>
        </p:spPr>
        <p:txBody>
          <a:bodyPr/>
          <a:lstStyle>
            <a:lvl1pPr marL="311150" indent="-285750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en-GB" altLang="zh-CN" sz="1800" b="1" i="1" dirty="0" smtClean="0">
                <a:ea typeface="宋体" pitchFamily="2" charset="-122"/>
                <a:cs typeface="Calibri" pitchFamily="34" charset="0"/>
              </a:rPr>
              <a:t>1.First </a:t>
            </a:r>
            <a:r>
              <a:rPr lang="en-GB" altLang="zh-CN" sz="1800" b="1" i="1" dirty="0">
                <a:ea typeface="宋体" pitchFamily="2" charset="-122"/>
                <a:cs typeface="Calibri" pitchFamily="34" charset="0"/>
              </a:rPr>
              <a:t>DBCP Mediterranean Training Workshop</a:t>
            </a:r>
            <a:r>
              <a:rPr lang="en-US" altLang="zh-CN" sz="1800" dirty="0">
                <a:ea typeface="宋体" pitchFamily="2" charset="-122"/>
                <a:cs typeface="Calibri" pitchFamily="34" charset="0"/>
              </a:rPr>
              <a:t> </a:t>
            </a:r>
            <a:r>
              <a:rPr lang="en-GB" altLang="zh-CN" sz="1800" b="1" i="1" dirty="0">
                <a:ea typeface="宋体" pitchFamily="2" charset="-122"/>
                <a:cs typeface="Calibri" pitchFamily="34" charset="0"/>
              </a:rPr>
              <a:t>on Ocean Observations and Data </a:t>
            </a:r>
            <a:r>
              <a:rPr lang="en-GB" altLang="zh-CN" sz="1800" b="1" i="1" dirty="0" smtClean="0">
                <a:ea typeface="宋体" pitchFamily="2" charset="-122"/>
                <a:cs typeface="Calibri" pitchFamily="34" charset="0"/>
              </a:rPr>
              <a:t>Applications</a:t>
            </a: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zh-CN" dirty="0" smtClean="0">
                <a:ea typeface="宋体" pitchFamily="2" charset="-122"/>
                <a:cs typeface="Calibri" pitchFamily="34" charset="0"/>
              </a:rPr>
              <a:t>    Great outcome of DBCP-37.</a:t>
            </a:r>
            <a:endParaRPr lang="en-US" altLang="zh-CN" dirty="0">
              <a:ea typeface="宋体" pitchFamily="2" charset="-122"/>
              <a:cs typeface="Calibri" pitchFamily="34" charset="0"/>
            </a:endParaRP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GB" altLang="zh-CN" i="1" dirty="0" smtClean="0">
                <a:ea typeface="宋体" pitchFamily="2" charset="-122"/>
                <a:cs typeface="Calibri" pitchFamily="34" charset="0"/>
              </a:rPr>
              <a:t> Part </a:t>
            </a:r>
            <a:r>
              <a:rPr lang="en-GB" altLang="zh-CN" i="1" dirty="0">
                <a:ea typeface="宋体" pitchFamily="2" charset="-122"/>
                <a:cs typeface="Calibri" pitchFamily="34" charset="0"/>
              </a:rPr>
              <a:t>1: </a:t>
            </a:r>
            <a:r>
              <a:rPr lang="en-GB" altLang="zh-CN" dirty="0">
                <a:ea typeface="宋体" pitchFamily="2" charset="-122"/>
                <a:cs typeface="Calibri" pitchFamily="34" charset="0"/>
              </a:rPr>
              <a:t>  9-11 November 2022 (Virtual) 0900 to 1200 CET</a:t>
            </a: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GB" altLang="zh-CN" dirty="0" smtClean="0">
                <a:ea typeface="宋体" pitchFamily="2" charset="-122"/>
                <a:cs typeface="Calibri" pitchFamily="34" charset="0"/>
              </a:rPr>
              <a:t> P</a:t>
            </a:r>
            <a:r>
              <a:rPr lang="en-US" altLang="zh-CN" dirty="0">
                <a:ea typeface="宋体" pitchFamily="2" charset="-122"/>
                <a:cs typeface="Calibri" pitchFamily="34" charset="0"/>
              </a:rPr>
              <a:t>art2</a:t>
            </a:r>
            <a:r>
              <a:rPr lang="zh-CN" altLang="en-US" dirty="0">
                <a:ea typeface="宋体" pitchFamily="2" charset="-122"/>
                <a:cs typeface="Calibri" pitchFamily="34" charset="0"/>
              </a:rPr>
              <a:t>：</a:t>
            </a:r>
            <a:r>
              <a:rPr lang="en-GB" altLang="zh-CN" dirty="0">
                <a:ea typeface="宋体" pitchFamily="2" charset="-122"/>
                <a:cs typeface="Calibri" pitchFamily="34" charset="0"/>
              </a:rPr>
              <a:t>11-13 April 2023</a:t>
            </a:r>
            <a:r>
              <a:rPr lang="zh-CN" altLang="en-US" dirty="0">
                <a:ea typeface="宋体" pitchFamily="2" charset="-122"/>
                <a:cs typeface="Calibri" pitchFamily="34" charset="0"/>
              </a:rPr>
              <a:t>（</a:t>
            </a:r>
            <a:r>
              <a:rPr lang="en-GB" altLang="zh-CN" dirty="0">
                <a:ea typeface="宋体" pitchFamily="2" charset="-122"/>
                <a:cs typeface="Calibri" pitchFamily="34" charset="0"/>
              </a:rPr>
              <a:t>hybrid</a:t>
            </a:r>
            <a:r>
              <a:rPr lang="zh-CN" altLang="en-US" dirty="0">
                <a:ea typeface="宋体" pitchFamily="2" charset="-122"/>
                <a:cs typeface="Calibri" pitchFamily="34" charset="0"/>
              </a:rPr>
              <a:t>）</a:t>
            </a:r>
            <a:r>
              <a:rPr lang="en-GB" altLang="zh-CN" dirty="0">
                <a:ea typeface="宋体" pitchFamily="2" charset="-122"/>
                <a:cs typeface="Calibri" pitchFamily="34" charset="0"/>
              </a:rPr>
              <a:t>. </a:t>
            </a:r>
            <a:endParaRPr lang="zh-CN" altLang="zh-CN" dirty="0">
              <a:ea typeface="宋体" pitchFamily="2" charset="-122"/>
              <a:cs typeface="Calibri" pitchFamily="34" charset="0"/>
            </a:endParaRPr>
          </a:p>
          <a:p>
            <a:pPr indent="0" eaLnBrk="1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sv-SE" altLang="en-US" dirty="0">
                <a:cs typeface="Calibri" pitchFamily="34" charset="0"/>
                <a:sym typeface="Calibri" pitchFamily="34" charset="0"/>
              </a:rPr>
              <a:t>H</a:t>
            </a:r>
            <a:r>
              <a:rPr lang="en-US" altLang="zh-CN" dirty="0" err="1">
                <a:ea typeface="宋体" pitchFamily="2" charset="-122"/>
                <a:cs typeface="Calibri" pitchFamily="34" charset="0"/>
                <a:sym typeface="Calibri" pitchFamily="34" charset="0"/>
              </a:rPr>
              <a:t>ost</a:t>
            </a:r>
            <a:r>
              <a:rPr lang="sv-SE" altLang="en-US" dirty="0">
                <a:cs typeface="Calibri" pitchFamily="34" charset="0"/>
                <a:sym typeface="Calibri" pitchFamily="34" charset="0"/>
              </a:rPr>
              <a:t> </a:t>
            </a:r>
            <a:r>
              <a:rPr lang="en-US" altLang="zh-CN" dirty="0">
                <a:ea typeface="宋体" pitchFamily="2" charset="-122"/>
                <a:cs typeface="Calibri" pitchFamily="34" charset="0"/>
                <a:sym typeface="Calibri" pitchFamily="34" charset="0"/>
              </a:rPr>
              <a:t>by</a:t>
            </a:r>
            <a:r>
              <a:rPr lang="sv-SE" altLang="zh-CN" dirty="0">
                <a:ea typeface="宋体" pitchFamily="2" charset="-122"/>
                <a:cs typeface="Calibri" pitchFamily="34" charset="0"/>
                <a:sym typeface="Calibri" pitchFamily="34" charset="0"/>
              </a:rPr>
              <a:t> </a:t>
            </a:r>
            <a:r>
              <a:rPr lang="en-GB" altLang="zh-CN" dirty="0">
                <a:ea typeface="宋体" pitchFamily="2" charset="-122"/>
                <a:cs typeface="Calibri" pitchFamily="34" charset="0"/>
              </a:rPr>
              <a:t>National Institute of Meteorology (INM), Ministry of Transport, </a:t>
            </a:r>
            <a:r>
              <a:rPr lang="en-GB" altLang="zh-CN" dirty="0" smtClean="0">
                <a:ea typeface="宋体" pitchFamily="2" charset="-122"/>
                <a:cs typeface="Calibri" pitchFamily="34" charset="0"/>
              </a:rPr>
              <a:t>Tunisia</a:t>
            </a:r>
          </a:p>
          <a:p>
            <a:pPr indent="0" eaLnBrk="1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GB" altLang="zh-CN" dirty="0" smtClean="0">
                <a:ea typeface="宋体" pitchFamily="2" charset="-122"/>
                <a:cs typeface="Calibri" pitchFamily="34" charset="0"/>
              </a:rPr>
              <a:t>S</a:t>
            </a:r>
            <a:r>
              <a:rPr lang="en-US" altLang="zh-CN" dirty="0" err="1" smtClean="0">
                <a:ea typeface="宋体" pitchFamily="2" charset="-122"/>
                <a:cs typeface="Calibri" pitchFamily="34" charset="0"/>
              </a:rPr>
              <a:t>upport</a:t>
            </a:r>
            <a:r>
              <a:rPr lang="en-US" altLang="zh-CN" dirty="0" smtClean="0">
                <a:ea typeface="宋体" pitchFamily="2" charset="-122"/>
                <a:cs typeface="Calibri" pitchFamily="34" charset="0"/>
              </a:rPr>
              <a:t> by </a:t>
            </a:r>
            <a:r>
              <a:rPr lang="en-US" altLang="zh-CN" dirty="0"/>
              <a:t>National Center of Ocean Standards and Metrology (NCOSM), China, and National Oceanic and Atmospheric Administration (NOAA), USA.</a:t>
            </a:r>
            <a:endParaRPr lang="en-GB" altLang="zh-CN" dirty="0">
              <a:ea typeface="宋体" pitchFamily="2" charset="-122"/>
              <a:cs typeface="Calibri" pitchFamily="34" charset="0"/>
            </a:endParaRP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en-GB" altLang="zh-CN" sz="1800" b="1" dirty="0" smtClean="0"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1800" b="1" i="1" dirty="0" smtClean="0">
                <a:ea typeface="宋体" pitchFamily="2" charset="-122"/>
                <a:cs typeface="Calibri" pitchFamily="34" charset="0"/>
              </a:rPr>
              <a:t>2.Three or five candidates are fully sponsored by  </a:t>
            </a:r>
            <a:r>
              <a:rPr lang="en-US" altLang="zh-CN" sz="1800" b="1" i="1" dirty="0">
                <a:ea typeface="宋体" pitchFamily="2" charset="-122"/>
                <a:cs typeface="Calibri" pitchFamily="34" charset="0"/>
              </a:rPr>
              <a:t>DBCP TRUST FUND </a:t>
            </a:r>
            <a:r>
              <a:rPr lang="en-US" altLang="zh-CN" sz="1800" b="1" i="1" dirty="0" smtClean="0">
                <a:ea typeface="宋体" pitchFamily="2" charset="-122"/>
                <a:cs typeface="Calibri" pitchFamily="34" charset="0"/>
              </a:rPr>
              <a:t>to participate DBCP-38.</a:t>
            </a:r>
          </a:p>
          <a:p>
            <a:pPr marL="59690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zh-CN" dirty="0" smtClean="0">
                <a:ea typeface="宋体" pitchFamily="2" charset="-122"/>
                <a:cs typeface="Calibri" pitchFamily="34" charset="0"/>
              </a:rPr>
              <a:t>First time ,Fresh try.</a:t>
            </a:r>
          </a:p>
          <a:p>
            <a:pPr marL="59690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zh-CN" b="1" u="sng" dirty="0" smtClean="0"/>
              <a:t>25K </a:t>
            </a:r>
            <a:r>
              <a:rPr lang="en-US" altLang="zh-CN" b="1" u="sng" dirty="0"/>
              <a:t>USD </a:t>
            </a:r>
            <a:r>
              <a:rPr lang="en-US" altLang="zh-CN" dirty="0" smtClean="0"/>
              <a:t>from</a:t>
            </a:r>
            <a:r>
              <a:rPr lang="en-US" altLang="zh-CN" b="1" u="sng" dirty="0" smtClean="0"/>
              <a:t> </a:t>
            </a:r>
            <a:r>
              <a:rPr lang="en-US" altLang="zh-CN" dirty="0"/>
              <a:t>DBCP Trust Fund </a:t>
            </a:r>
            <a:r>
              <a:rPr lang="en-US" altLang="zh-CN" u="sng" dirty="0"/>
              <a:t>(</a:t>
            </a:r>
            <a:r>
              <a:rPr lang="en-US" altLang="zh-CN" dirty="0" smtClean="0">
                <a:ea typeface="宋体" pitchFamily="2" charset="-122"/>
                <a:cs typeface="Calibri" pitchFamily="34" charset="0"/>
              </a:rPr>
              <a:t>WMO</a:t>
            </a:r>
            <a:r>
              <a:rPr lang="zh-CN" altLang="en-US" dirty="0">
                <a:ea typeface="宋体" pitchFamily="2" charset="-122"/>
                <a:cs typeface="Calibri" pitchFamily="34" charset="0"/>
              </a:rPr>
              <a:t>，</a:t>
            </a:r>
            <a:r>
              <a:rPr lang="en-US" altLang="zh-CN" dirty="0" smtClean="0">
                <a:ea typeface="宋体" pitchFamily="2" charset="-122"/>
                <a:cs typeface="Calibri" pitchFamily="34" charset="0"/>
              </a:rPr>
              <a:t>IOC)</a:t>
            </a: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zh-CN" sz="1800" b="1" i="1" dirty="0" smtClean="0">
                <a:ea typeface="宋体" pitchFamily="2" charset="-122"/>
                <a:cs typeface="Calibri" pitchFamily="34" charset="0"/>
              </a:rPr>
              <a:t>3.</a:t>
            </a:r>
            <a:r>
              <a:rPr lang="en-US" altLang="zh-CN" sz="1800" b="1" i="1" dirty="0"/>
              <a:t> </a:t>
            </a:r>
            <a:r>
              <a:rPr lang="en-US" altLang="zh-CN" sz="1800" b="1" i="1" dirty="0" smtClean="0"/>
              <a:t>Wave </a:t>
            </a:r>
            <a:r>
              <a:rPr lang="en-US" altLang="zh-CN" sz="1800" b="1" i="1" dirty="0"/>
              <a:t>drifter deployment for Solomon Islands </a:t>
            </a:r>
          </a:p>
          <a:p>
            <a:pPr marL="59690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zh-CN" dirty="0"/>
              <a:t>TT-CB </a:t>
            </a:r>
            <a:r>
              <a:rPr lang="en-US" altLang="zh-CN" dirty="0" smtClean="0"/>
              <a:t>worked </a:t>
            </a:r>
            <a:r>
              <a:rPr lang="en-US" altLang="zh-CN" dirty="0"/>
              <a:t>to pilot wave drifter deployment(s) based </a:t>
            </a:r>
            <a:r>
              <a:rPr lang="en-US" altLang="zh-CN" dirty="0" smtClean="0"/>
              <a:t>on recommendations </a:t>
            </a:r>
            <a:r>
              <a:rPr lang="en-US" altLang="zh-CN" dirty="0"/>
              <a:t>of PI </a:t>
            </a:r>
            <a:r>
              <a:rPr lang="en-US" altLang="zh-CN" dirty="0" smtClean="0"/>
              <a:t>workshops</a:t>
            </a:r>
            <a:r>
              <a:rPr lang="zh-CN" altLang="en-US" dirty="0" smtClean="0"/>
              <a:t>（</a:t>
            </a:r>
            <a:r>
              <a:rPr lang="en-US" altLang="zh-CN" smtClean="0"/>
              <a:t>SIO,SPC</a:t>
            </a:r>
            <a:r>
              <a:rPr lang="zh-CN" altLang="en-US" smtClean="0"/>
              <a:t>）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59690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zh-CN" b="1" u="sng" dirty="0" smtClean="0"/>
              <a:t>20K </a:t>
            </a:r>
            <a:r>
              <a:rPr lang="en-US" altLang="zh-CN" b="1" u="sng" dirty="0"/>
              <a:t>USD</a:t>
            </a:r>
            <a:r>
              <a:rPr lang="en-US" altLang="zh-CN" dirty="0"/>
              <a:t> from DBCP Trust </a:t>
            </a:r>
            <a:r>
              <a:rPr lang="en-US" altLang="zh-CN" dirty="0" smtClean="0"/>
              <a:t>Fund for the pilot.</a:t>
            </a:r>
          </a:p>
          <a:p>
            <a:pPr marL="59690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zh-CN" dirty="0"/>
              <a:t>Following outcome of DBCP PI-1 to </a:t>
            </a:r>
            <a:r>
              <a:rPr lang="en-US" altLang="zh-CN" dirty="0" smtClean="0"/>
              <a:t>PI-5</a:t>
            </a:r>
          </a:p>
          <a:p>
            <a:pPr marL="59690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zh-CN" dirty="0" smtClean="0"/>
              <a:t>support </a:t>
            </a:r>
            <a:r>
              <a:rPr lang="en-US" altLang="zh-CN" dirty="0"/>
              <a:t>to </a:t>
            </a:r>
            <a:r>
              <a:rPr lang="en-US" altLang="zh-CN" dirty="0" smtClean="0"/>
              <a:t>Pacific Island</a:t>
            </a:r>
            <a:endParaRPr lang="en-US" altLang="zh-CN" dirty="0"/>
          </a:p>
          <a:p>
            <a:pPr eaLnBrk="1" hangingPunct="1">
              <a:spcBef>
                <a:spcPts val="638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</a:pPr>
            <a:endParaRPr lang="en-US" altLang="zh-CN" sz="1800" dirty="0" smtClean="0">
              <a:solidFill>
                <a:schemeClr val="tx1"/>
              </a:solidFill>
              <a:latin typeface="Calibri" pitchFamily="34" charset="0"/>
              <a:ea typeface="宋体" pitchFamily="2" charset="-122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914400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/>
              <a:t>4. 2-3 Key focus areas for next year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31;g5b204c3975_0_8">
            <a:extLst>
              <a:ext uri="{FF2B5EF4-FFF2-40B4-BE49-F238E27FC236}">
                <a16:creationId xmlns="" xmlns:a16="http://schemas.microsoft.com/office/drawing/2014/main" id="{351EC804-A8D5-4101-A44A-58C6173F63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50874" y="1180216"/>
            <a:ext cx="8793126" cy="44408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n-US" altLang="zh-CN" sz="1800" dirty="0">
              <a:solidFill>
                <a:schemeClr val="tx1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n-US" altLang="zh-CN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</a:t>
            </a:r>
            <a:r>
              <a:rPr lang="en-US" altLang="zh-CN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. Enhance training and worksho</a:t>
            </a:r>
            <a:r>
              <a:rPr lang="en-US" altLang="zh-CN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p</a:t>
            </a:r>
            <a:endParaRPr lang="en-US" altLang="zh-CN" sz="1800" dirty="0" smtClean="0">
              <a:solidFill>
                <a:schemeClr val="tx1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n-US" altLang="zh-CN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Calibri" pitchFamily="34" charset="0"/>
              </a:rPr>
              <a:t>    Initiate , </a:t>
            </a:r>
            <a:r>
              <a:rPr lang="en-US" altLang="zh-CN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Calibri" pitchFamily="34" charset="0"/>
              </a:rPr>
              <a:t>coordinate the implementation </a:t>
            </a:r>
            <a:r>
              <a:rPr lang="en-US" altLang="zh-CN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Calibri" pitchFamily="34" charset="0"/>
              </a:rPr>
              <a:t>the </a:t>
            </a:r>
            <a:r>
              <a:rPr lang="en-US" altLang="zh-CN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Calibri" pitchFamily="34" charset="0"/>
              </a:rPr>
              <a:t>regular Training Course on </a:t>
            </a:r>
            <a:r>
              <a:rPr lang="en-US" altLang="zh-CN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Calibri" pitchFamily="34" charset="0"/>
              </a:rPr>
              <a:t>buoy </a:t>
            </a:r>
            <a:r>
              <a:rPr lang="en-US" altLang="zh-CN" sz="1800" dirty="0" err="1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Calibri" pitchFamily="34" charset="0"/>
              </a:rPr>
              <a:t>programme</a:t>
            </a:r>
            <a:r>
              <a:rPr lang="en-US" altLang="zh-CN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Calibri" pitchFamily="34" charset="0"/>
              </a:rPr>
              <a:t> implementation </a:t>
            </a:r>
            <a:r>
              <a:rPr lang="en-US" altLang="zh-CN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Calibri" pitchFamily="34" charset="0"/>
              </a:rPr>
              <a:t>and </a:t>
            </a:r>
            <a:r>
              <a:rPr lang="en-US" altLang="zh-CN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Calibri" pitchFamily="34" charset="0"/>
              </a:rPr>
              <a:t>data management</a:t>
            </a: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en-GB" altLang="zh-CN" sz="1800" b="1" i="1" dirty="0" smtClean="0">
                <a:ea typeface="宋体" pitchFamily="2" charset="-122"/>
                <a:cs typeface="Calibri" pitchFamily="34" charset="0"/>
              </a:rPr>
              <a:t>First </a:t>
            </a:r>
            <a:r>
              <a:rPr lang="en-GB" altLang="zh-CN" sz="1800" b="1" i="1" dirty="0">
                <a:ea typeface="宋体" pitchFamily="2" charset="-122"/>
                <a:cs typeface="Calibri" pitchFamily="34" charset="0"/>
              </a:rPr>
              <a:t>DBCP Mediterranean Training Workshop</a:t>
            </a:r>
            <a:r>
              <a:rPr lang="en-US" altLang="zh-CN" sz="1800" dirty="0">
                <a:ea typeface="宋体" pitchFamily="2" charset="-122"/>
                <a:cs typeface="Calibri" pitchFamily="34" charset="0"/>
              </a:rPr>
              <a:t> </a:t>
            </a:r>
            <a:r>
              <a:rPr lang="en-GB" altLang="zh-CN" sz="1800" b="1" i="1" dirty="0">
                <a:ea typeface="宋体" pitchFamily="2" charset="-122"/>
                <a:cs typeface="Calibri" pitchFamily="34" charset="0"/>
              </a:rPr>
              <a:t>on Ocean Observations and Data </a:t>
            </a:r>
            <a:r>
              <a:rPr lang="en-GB" altLang="zh-CN" sz="1800" b="1" i="1" dirty="0" smtClean="0">
                <a:ea typeface="宋体" pitchFamily="2" charset="-122"/>
                <a:cs typeface="Calibri" pitchFamily="34" charset="0"/>
              </a:rPr>
              <a:t>Applications</a:t>
            </a:r>
          </a:p>
          <a:p>
            <a:pPr indent="0">
              <a:spcBef>
                <a:spcPts val="638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en-GB" altLang="zh-CN" sz="1800" dirty="0">
                <a:ea typeface="宋体" pitchFamily="2" charset="-122"/>
                <a:cs typeface="Calibri" pitchFamily="34" charset="0"/>
              </a:rPr>
              <a:t>P</a:t>
            </a:r>
            <a:r>
              <a:rPr lang="en-US" altLang="zh-CN" sz="1800" dirty="0">
                <a:ea typeface="宋体" pitchFamily="2" charset="-122"/>
                <a:cs typeface="Calibri" pitchFamily="34" charset="0"/>
              </a:rPr>
              <a:t>art2</a:t>
            </a:r>
            <a:r>
              <a:rPr lang="zh-CN" altLang="en-US" sz="1800" dirty="0">
                <a:ea typeface="宋体" pitchFamily="2" charset="-122"/>
                <a:cs typeface="Calibri" pitchFamily="34" charset="0"/>
              </a:rPr>
              <a:t>：</a:t>
            </a:r>
            <a:r>
              <a:rPr lang="en-GB" altLang="zh-CN" sz="1800" dirty="0">
                <a:ea typeface="宋体" pitchFamily="2" charset="-122"/>
                <a:cs typeface="Calibri" pitchFamily="34" charset="0"/>
              </a:rPr>
              <a:t>11-13 April 2023</a:t>
            </a:r>
            <a:r>
              <a:rPr lang="zh-CN" altLang="en-US" sz="1800" dirty="0">
                <a:ea typeface="宋体" pitchFamily="2" charset="-122"/>
                <a:cs typeface="Calibri" pitchFamily="34" charset="0"/>
              </a:rPr>
              <a:t>（</a:t>
            </a:r>
            <a:r>
              <a:rPr lang="en-GB" altLang="zh-CN" sz="1800" dirty="0">
                <a:ea typeface="宋体" pitchFamily="2" charset="-122"/>
                <a:cs typeface="Calibri" pitchFamily="34" charset="0"/>
              </a:rPr>
              <a:t>hybrid</a:t>
            </a:r>
            <a:r>
              <a:rPr lang="zh-CN" altLang="en-US" sz="1800" dirty="0">
                <a:ea typeface="宋体" pitchFamily="2" charset="-122"/>
                <a:cs typeface="Calibri" pitchFamily="34" charset="0"/>
              </a:rPr>
              <a:t>）</a:t>
            </a:r>
            <a:endParaRPr lang="en-GB" altLang="zh-CN" sz="1800" b="1" i="1" dirty="0">
              <a:ea typeface="宋体" pitchFamily="2" charset="-122"/>
              <a:cs typeface="Calibri" pitchFamily="34" charset="0"/>
            </a:endParaRPr>
          </a:p>
          <a:p>
            <a:r>
              <a:rPr lang="en-US" altLang="zh-CN" sz="1800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Contact  with </a:t>
            </a:r>
            <a:r>
              <a:rPr lang="en-US" altLang="zh-CN" sz="1800" dirty="0" smtClean="0">
                <a:hlinkClick r:id="rId3"/>
              </a:rPr>
              <a:t>jlzxjq@163.com</a:t>
            </a:r>
            <a:r>
              <a:rPr lang="en-US" altLang="zh-CN" sz="1800" dirty="0" smtClean="0"/>
              <a:t> or </a:t>
            </a:r>
            <a:r>
              <a:rPr lang="en-US" altLang="zh-CN" sz="1800" dirty="0" err="1" smtClean="0"/>
              <a:t>LJiang</a:t>
            </a:r>
            <a:r>
              <a:rPr lang="en-US" altLang="zh-CN" sz="1800" dirty="0" smtClean="0"/>
              <a:t> @wmo.int  for more information.</a:t>
            </a:r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Look forwards to seeing you in Tunisia .</a:t>
            </a:r>
            <a:endParaRPr lang="en-US" altLang="zh-CN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n-US" altLang="zh-CN" sz="1800" b="1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n-US" altLang="zh-CN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2.Diversity and inclusivity</a:t>
            </a:r>
          </a:p>
          <a:p>
            <a:r>
              <a:rPr lang="en-US" altLang="zh-CN" sz="1800" dirty="0"/>
              <a:t>Foster an environment which respects and encourages diverse points of view,</a:t>
            </a:r>
            <a:endParaRPr lang="zh-CN" altLang="zh-CN" sz="1800" dirty="0"/>
          </a:p>
          <a:p>
            <a:r>
              <a:rPr lang="en-US" altLang="zh-CN" sz="1800" dirty="0"/>
              <a:t>relishes creativity and welcomes membership from all parts of the world.</a:t>
            </a:r>
            <a:endParaRPr lang="zh-CN" altLang="zh-CN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n-US" altLang="zh-CN" sz="1800" b="1" i="1" dirty="0">
              <a:solidFill>
                <a:srgbClr val="FF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n-US" altLang="zh-CN" sz="1800" dirty="0" smtClean="0">
              <a:solidFill>
                <a:schemeClr val="tx1"/>
              </a:solidFill>
              <a:latin typeface="Arial" pitchFamily="34" charset="0"/>
              <a:ea typeface="宋体" pitchFamily="2" charset="-122"/>
              <a:cs typeface="Arial" pitchFamily="34" charset="0"/>
              <a:sym typeface="Calibri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.</a:t>
            </a:r>
            <a:r>
              <a:rPr lang="en-US" altLang="zh-CN" sz="1800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Calibri" pitchFamily="34" charset="0"/>
              </a:rPr>
              <a:t> </a:t>
            </a:r>
            <a:endParaRPr lang="en-US" altLang="zh-CN" sz="1800" dirty="0">
              <a:solidFill>
                <a:srgbClr val="FF0000"/>
              </a:solidFill>
              <a:latin typeface="Arial" pitchFamily="34" charset="0"/>
              <a:ea typeface="宋体" pitchFamily="2" charset="-122"/>
              <a:cs typeface="Arial" pitchFamily="34" charset="0"/>
              <a:sym typeface="Calibri" pitchFamily="34" charset="0"/>
            </a:endParaRPr>
          </a:p>
          <a:p>
            <a:pPr eaLnBrk="1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lang="en-US" altLang="zh-CN" sz="1800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</a:t>
            </a:r>
            <a:r>
              <a:rPr lang="en-US" altLang="zh-CN" sz="1800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</a:t>
            </a:r>
          </a:p>
          <a:p>
            <a:pPr eaLnBrk="1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40265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1124173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>
                <a:latin typeface="Calibri" panose="020F0502020204030204" pitchFamily="34" charset="0"/>
                <a:cs typeface="Calibri" panose="020F0502020204030204" pitchFamily="34" charset="0"/>
              </a:rPr>
              <a:t>5. Key take-home messages*</a:t>
            </a:r>
            <a:endParaRPr sz="3600" b="0" i="0" u="none" strike="noStrike" cap="none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ea typeface="宋体" pitchFamily="2" charset="-122"/>
              <a:cs typeface="Arial" pitchFamily="34" charset="0"/>
              <a:sym typeface="Arial"/>
            </a:endParaRPr>
          </a:p>
          <a:p>
            <a:pPr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Arial"/>
              </a:rPr>
              <a:t>TT-CB 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Arial"/>
              </a:rPr>
              <a:t>looking forward to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Arial"/>
              </a:rPr>
              <a:t>hearing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Arial"/>
              </a:rPr>
              <a:t>the intentions from </a:t>
            </a:r>
            <a:r>
              <a:rPr lang="en-US" altLang="zh-CN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members/member states or other </a:t>
            </a:r>
            <a:r>
              <a:rPr lang="en-US" altLang="zh-CN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communities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Arial"/>
              </a:rPr>
              <a:t>to host DBCP Capacity Building Workshop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Arial"/>
              </a:rPr>
              <a:t>.</a:t>
            </a:r>
          </a:p>
          <a:p>
            <a:pPr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Arial"/>
              </a:rPr>
              <a:t>TT-CB will </a:t>
            </a:r>
            <a:r>
              <a:rPr lang="en-US" altLang="zh-CN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strive to the </a:t>
            </a:r>
            <a:r>
              <a:rPr lang="en-US" altLang="zh-CN" sz="1800" i="1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Diversity and </a:t>
            </a:r>
            <a:r>
              <a:rPr lang="en-US" altLang="zh-CN" sz="1800" i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Inclusivity</a:t>
            </a:r>
            <a:r>
              <a:rPr lang="en-US" altLang="zh-CN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in </a:t>
            </a:r>
            <a:r>
              <a:rPr lang="en-US" altLang="zh-CN" sz="1800" dirty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the way </a:t>
            </a:r>
            <a:r>
              <a:rPr lang="en-US" altLang="zh-CN" sz="18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forward .</a:t>
            </a:r>
            <a:endParaRPr lang="en-US" sz="1800" dirty="0">
              <a:solidFill>
                <a:schemeClr val="tx1"/>
              </a:solidFill>
              <a:latin typeface="Arial" pitchFamily="34" charset="0"/>
              <a:ea typeface="宋体" pitchFamily="2" charset="-122"/>
              <a:cs typeface="Arial" pitchFamily="34" charset="0"/>
              <a:sym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SzPct val="100000"/>
              <a:buNone/>
            </a:pP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0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421</Words>
  <Application>Microsoft Office PowerPoint</Application>
  <PresentationFormat>全屏显示(4:3)</PresentationFormat>
  <Paragraphs>69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演示文稿</vt:lpstr>
      <vt:lpstr>1. Statistics</vt:lpstr>
      <vt:lpstr>2. Alignment to DBCP strategy* </vt:lpstr>
      <vt:lpstr>3. 2-3 Key highlights this year*</vt:lpstr>
      <vt:lpstr>4. 2-3 Key focus areas for next year</vt:lpstr>
      <vt:lpstr>5. Key take-home messages*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Kelly-Gerreyn</dc:creator>
  <cp:lastModifiedBy>退休办</cp:lastModifiedBy>
  <cp:revision>48</cp:revision>
  <dcterms:modified xsi:type="dcterms:W3CDTF">2022-10-25T06:37:07Z</dcterms:modified>
</cp:coreProperties>
</file>