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65" r:id="rId1"/>
    <p:sldMasterId id="2147483906" r:id="rId2"/>
  </p:sldMasterIdLst>
  <p:notesMasterIdLst>
    <p:notesMasterId r:id="rId10"/>
  </p:notesMasterIdLst>
  <p:handoutMasterIdLst>
    <p:handoutMasterId r:id="rId11"/>
  </p:handoutMasterIdLst>
  <p:sldIdLst>
    <p:sldId id="256" r:id="rId3"/>
    <p:sldId id="274" r:id="rId4"/>
    <p:sldId id="266" r:id="rId5"/>
    <p:sldId id="275" r:id="rId6"/>
    <p:sldId id="260" r:id="rId7"/>
    <p:sldId id="278" r:id="rId8"/>
    <p:sldId id="280" r:id="rId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620">
          <p15:clr>
            <a:srgbClr val="A4A3A4"/>
          </p15:clr>
        </p15:guide>
        <p15:guide id="2" orient="horz" pos="443">
          <p15:clr>
            <a:srgbClr val="A4A3A4"/>
          </p15:clr>
        </p15:guide>
        <p15:guide id="3" pos="5398">
          <p15:clr>
            <a:srgbClr val="A4A3A4"/>
          </p15:clr>
        </p15:guide>
        <p15:guide id="4" pos="280">
          <p15:clr>
            <a:srgbClr val="A4A3A4"/>
          </p15:clr>
        </p15:guide>
        <p15:guide id="5" pos="287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B2B2B2"/>
    <a:srgbClr val="000099"/>
    <a:srgbClr val="121896"/>
    <a:srgbClr val="FFFFFF"/>
    <a:srgbClr val="DDDDDD"/>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49" autoAdjust="0"/>
    <p:restoredTop sz="89623" autoAdjust="0"/>
  </p:normalViewPr>
  <p:slideViewPr>
    <p:cSldViewPr snapToGrid="0">
      <p:cViewPr varScale="1">
        <p:scale>
          <a:sx n="77" d="100"/>
          <a:sy n="77" d="100"/>
        </p:scale>
        <p:origin x="1978" y="67"/>
      </p:cViewPr>
      <p:guideLst>
        <p:guide orient="horz" pos="620"/>
        <p:guide orient="horz" pos="443"/>
        <p:guide pos="5398"/>
        <p:guide pos="280"/>
        <p:guide pos="2876"/>
      </p:guideLst>
    </p:cSldViewPr>
  </p:slideViewPr>
  <p:outlineViewPr>
    <p:cViewPr>
      <p:scale>
        <a:sx n="33" d="100"/>
        <a:sy n="33" d="100"/>
      </p:scale>
      <p:origin x="0" y="105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3264" y="-7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 Jiang" userId="479591b0-bbdd-467b-a489-7f685e24f696" providerId="ADAL" clId="{2D6B453D-9A3A-4580-9675-6020D9FB805F}"/>
    <pc:docChg chg="undo redo custSel modSld">
      <pc:chgData name="Long Jiang" userId="479591b0-bbdd-467b-a489-7f685e24f696" providerId="ADAL" clId="{2D6B453D-9A3A-4580-9675-6020D9FB805F}" dt="2022-08-02T08:24:40.546" v="138" actId="6549"/>
      <pc:docMkLst>
        <pc:docMk/>
      </pc:docMkLst>
      <pc:sldChg chg="modSp mod">
        <pc:chgData name="Long Jiang" userId="479591b0-bbdd-467b-a489-7f685e24f696" providerId="ADAL" clId="{2D6B453D-9A3A-4580-9675-6020D9FB805F}" dt="2022-08-02T08:20:32.453" v="54" actId="20577"/>
        <pc:sldMkLst>
          <pc:docMk/>
          <pc:sldMk cId="0" sldId="260"/>
        </pc:sldMkLst>
        <pc:spChg chg="mod">
          <ac:chgData name="Long Jiang" userId="479591b0-bbdd-467b-a489-7f685e24f696" providerId="ADAL" clId="{2D6B453D-9A3A-4580-9675-6020D9FB805F}" dt="2022-08-02T08:20:32.453" v="54" actId="20577"/>
          <ac:spMkLst>
            <pc:docMk/>
            <pc:sldMk cId="0" sldId="260"/>
            <ac:spMk id="137" creationId="{00000000-0000-0000-0000-000000000000}"/>
          </ac:spMkLst>
        </pc:spChg>
      </pc:sldChg>
      <pc:sldChg chg="modSp mod">
        <pc:chgData name="Long Jiang" userId="479591b0-bbdd-467b-a489-7f685e24f696" providerId="ADAL" clId="{2D6B453D-9A3A-4580-9675-6020D9FB805F}" dt="2022-08-02T08:24:40.546" v="138" actId="6549"/>
        <pc:sldMkLst>
          <pc:docMk/>
          <pc:sldMk cId="0" sldId="261"/>
        </pc:sldMkLst>
        <pc:spChg chg="mod">
          <ac:chgData name="Long Jiang" userId="479591b0-bbdd-467b-a489-7f685e24f696" providerId="ADAL" clId="{2D6B453D-9A3A-4580-9675-6020D9FB805F}" dt="2022-08-02T08:24:40.546" v="138" actId="6549"/>
          <ac:spMkLst>
            <pc:docMk/>
            <pc:sldMk cId="0" sldId="261"/>
            <ac:spMk id="143" creationId="{00000000-0000-0000-0000-000000000000}"/>
          </ac:spMkLst>
        </pc:spChg>
      </pc:sldChg>
    </pc:docChg>
  </pc:docChgLst>
  <pc:docChgLst>
    <pc:chgData name="Long Jiang" userId="479591b0-bbdd-467b-a489-7f685e24f696" providerId="ADAL" clId="{FD196AE0-E05B-4FC1-ABF4-22C781D4C599}"/>
    <pc:docChg chg="custSel modSld">
      <pc:chgData name="Long Jiang" userId="479591b0-bbdd-467b-a489-7f685e24f696" providerId="ADAL" clId="{FD196AE0-E05B-4FC1-ABF4-22C781D4C599}" dt="2021-09-30T11:38:52.457" v="66" actId="20577"/>
      <pc:docMkLst>
        <pc:docMk/>
      </pc:docMkLst>
      <pc:sldChg chg="modSp mod">
        <pc:chgData name="Long Jiang" userId="479591b0-bbdd-467b-a489-7f685e24f696" providerId="ADAL" clId="{FD196AE0-E05B-4FC1-ABF4-22C781D4C599}" dt="2021-09-30T11:37:04.203" v="38" actId="20577"/>
        <pc:sldMkLst>
          <pc:docMk/>
          <pc:sldMk cId="0" sldId="256"/>
        </pc:sldMkLst>
        <pc:spChg chg="mod">
          <ac:chgData name="Long Jiang" userId="479591b0-bbdd-467b-a489-7f685e24f696" providerId="ADAL" clId="{FD196AE0-E05B-4FC1-ABF4-22C781D4C599}" dt="2021-09-30T11:37:04.203" v="38" actId="20577"/>
          <ac:spMkLst>
            <pc:docMk/>
            <pc:sldMk cId="0" sldId="256"/>
            <ac:spMk id="2" creationId="{00000000-0000-0000-0000-000000000000}"/>
          </ac:spMkLst>
        </pc:spChg>
      </pc:sldChg>
      <pc:sldChg chg="modSp mod">
        <pc:chgData name="Long Jiang" userId="479591b0-bbdd-467b-a489-7f685e24f696" providerId="ADAL" clId="{FD196AE0-E05B-4FC1-ABF4-22C781D4C599}" dt="2021-09-30T11:38:39.949" v="65" actId="113"/>
        <pc:sldMkLst>
          <pc:docMk/>
          <pc:sldMk cId="1520732637" sldId="277"/>
        </pc:sldMkLst>
        <pc:spChg chg="mod">
          <ac:chgData name="Long Jiang" userId="479591b0-bbdd-467b-a489-7f685e24f696" providerId="ADAL" clId="{FD196AE0-E05B-4FC1-ABF4-22C781D4C599}" dt="2021-09-30T11:38:39.949" v="65" actId="113"/>
          <ac:spMkLst>
            <pc:docMk/>
            <pc:sldMk cId="1520732637" sldId="277"/>
            <ac:spMk id="2" creationId="{00000000-0000-0000-0000-000000000000}"/>
          </ac:spMkLst>
        </pc:spChg>
      </pc:sldChg>
      <pc:sldChg chg="modSp mod">
        <pc:chgData name="Long Jiang" userId="479591b0-bbdd-467b-a489-7f685e24f696" providerId="ADAL" clId="{FD196AE0-E05B-4FC1-ABF4-22C781D4C599}" dt="2021-09-30T11:38:08.549" v="64" actId="20577"/>
        <pc:sldMkLst>
          <pc:docMk/>
          <pc:sldMk cId="2399176098" sldId="278"/>
        </pc:sldMkLst>
        <pc:spChg chg="mod">
          <ac:chgData name="Long Jiang" userId="479591b0-bbdd-467b-a489-7f685e24f696" providerId="ADAL" clId="{FD196AE0-E05B-4FC1-ABF4-22C781D4C599}" dt="2021-09-30T11:38:08.549" v="64" actId="20577"/>
          <ac:spMkLst>
            <pc:docMk/>
            <pc:sldMk cId="2399176098" sldId="278"/>
            <ac:spMk id="2" creationId="{00000000-0000-0000-0000-000000000000}"/>
          </ac:spMkLst>
        </pc:spChg>
      </pc:sldChg>
      <pc:sldChg chg="modSp mod">
        <pc:chgData name="Long Jiang" userId="479591b0-bbdd-467b-a489-7f685e24f696" providerId="ADAL" clId="{FD196AE0-E05B-4FC1-ABF4-22C781D4C599}" dt="2021-09-30T11:37:26.141" v="44" actId="20577"/>
        <pc:sldMkLst>
          <pc:docMk/>
          <pc:sldMk cId="1274542619" sldId="279"/>
        </pc:sldMkLst>
        <pc:spChg chg="mod">
          <ac:chgData name="Long Jiang" userId="479591b0-bbdd-467b-a489-7f685e24f696" providerId="ADAL" clId="{FD196AE0-E05B-4FC1-ABF4-22C781D4C599}" dt="2021-09-30T11:37:26.141" v="44" actId="20577"/>
          <ac:spMkLst>
            <pc:docMk/>
            <pc:sldMk cId="1274542619" sldId="279"/>
            <ac:spMk id="3" creationId="{00000000-0000-0000-0000-000000000000}"/>
          </ac:spMkLst>
        </pc:spChg>
      </pc:sldChg>
      <pc:sldChg chg="modSp mod">
        <pc:chgData name="Long Jiang" userId="479591b0-bbdd-467b-a489-7f685e24f696" providerId="ADAL" clId="{FD196AE0-E05B-4FC1-ABF4-22C781D4C599}" dt="2021-09-30T11:38:52.457" v="66" actId="20577"/>
        <pc:sldMkLst>
          <pc:docMk/>
          <pc:sldMk cId="2451328533" sldId="280"/>
        </pc:sldMkLst>
        <pc:spChg chg="mod">
          <ac:chgData name="Long Jiang" userId="479591b0-bbdd-467b-a489-7f685e24f696" providerId="ADAL" clId="{FD196AE0-E05B-4FC1-ABF4-22C781D4C599}" dt="2021-09-30T11:38:52.457" v="66" actId="20577"/>
          <ac:spMkLst>
            <pc:docMk/>
            <pc:sldMk cId="2451328533" sldId="280"/>
            <ac:spMk id="3" creationId="{00000000-0000-0000-0000-000000000000}"/>
          </ac:spMkLst>
        </pc:spChg>
      </pc:sldChg>
    </pc:docChg>
  </pc:docChgLst>
  <pc:docChgLst>
    <pc:chgData name="Yu, Ting" userId="92efbe2d-e7bb-4a12-b39d-00700da331ea" providerId="ADAL" clId="{988E9CF5-1E9E-4C38-82EA-610188FECE46}"/>
    <pc:docChg chg="custSel addSld delSld modSld modMainMaster">
      <pc:chgData name="Yu, Ting" userId="92efbe2d-e7bb-4a12-b39d-00700da331ea" providerId="ADAL" clId="{988E9CF5-1E9E-4C38-82EA-610188FECE46}" dt="2022-08-01T08:23:31.008" v="129" actId="20577"/>
      <pc:docMkLst>
        <pc:docMk/>
      </pc:docMkLst>
      <pc:sldChg chg="modSp mod">
        <pc:chgData name="Yu, Ting" userId="92efbe2d-e7bb-4a12-b39d-00700da331ea" providerId="ADAL" clId="{988E9CF5-1E9E-4C38-82EA-610188FECE46}" dt="2022-08-01T08:23:31.008" v="129" actId="20577"/>
        <pc:sldMkLst>
          <pc:docMk/>
          <pc:sldMk cId="0" sldId="256"/>
        </pc:sldMkLst>
        <pc:spChg chg="mod">
          <ac:chgData name="Yu, Ting" userId="92efbe2d-e7bb-4a12-b39d-00700da331ea" providerId="ADAL" clId="{988E9CF5-1E9E-4C38-82EA-610188FECE46}" dt="2022-08-01T08:23:31.008" v="129" actId="20577"/>
          <ac:spMkLst>
            <pc:docMk/>
            <pc:sldMk cId="0" sldId="256"/>
            <ac:spMk id="2" creationId="{00000000-0000-0000-0000-000000000000}"/>
          </ac:spMkLst>
        </pc:spChg>
      </pc:sldChg>
      <pc:sldChg chg="add">
        <pc:chgData name="Yu, Ting" userId="92efbe2d-e7bb-4a12-b39d-00700da331ea" providerId="ADAL" clId="{988E9CF5-1E9E-4C38-82EA-610188FECE46}" dt="2022-08-01T08:22:00.812" v="114"/>
        <pc:sldMkLst>
          <pc:docMk/>
          <pc:sldMk cId="0" sldId="257"/>
        </pc:sldMkLst>
      </pc:sldChg>
      <pc:sldChg chg="add">
        <pc:chgData name="Yu, Ting" userId="92efbe2d-e7bb-4a12-b39d-00700da331ea" providerId="ADAL" clId="{988E9CF5-1E9E-4C38-82EA-610188FECE46}" dt="2022-08-01T08:22:00.812" v="114"/>
        <pc:sldMkLst>
          <pc:docMk/>
          <pc:sldMk cId="0" sldId="258"/>
        </pc:sldMkLst>
      </pc:sldChg>
      <pc:sldChg chg="add">
        <pc:chgData name="Yu, Ting" userId="92efbe2d-e7bb-4a12-b39d-00700da331ea" providerId="ADAL" clId="{988E9CF5-1E9E-4C38-82EA-610188FECE46}" dt="2022-08-01T08:22:00.812" v="114"/>
        <pc:sldMkLst>
          <pc:docMk/>
          <pc:sldMk cId="0" sldId="259"/>
        </pc:sldMkLst>
      </pc:sldChg>
      <pc:sldChg chg="add">
        <pc:chgData name="Yu, Ting" userId="92efbe2d-e7bb-4a12-b39d-00700da331ea" providerId="ADAL" clId="{988E9CF5-1E9E-4C38-82EA-610188FECE46}" dt="2022-08-01T08:22:00.812" v="114"/>
        <pc:sldMkLst>
          <pc:docMk/>
          <pc:sldMk cId="0" sldId="260"/>
        </pc:sldMkLst>
      </pc:sldChg>
      <pc:sldChg chg="add">
        <pc:chgData name="Yu, Ting" userId="92efbe2d-e7bb-4a12-b39d-00700da331ea" providerId="ADAL" clId="{988E9CF5-1E9E-4C38-82EA-610188FECE46}" dt="2022-08-01T08:22:00.812" v="114"/>
        <pc:sldMkLst>
          <pc:docMk/>
          <pc:sldMk cId="0" sldId="261"/>
        </pc:sldMkLst>
      </pc:sldChg>
      <pc:sldChg chg="add">
        <pc:chgData name="Yu, Ting" userId="92efbe2d-e7bb-4a12-b39d-00700da331ea" providerId="ADAL" clId="{988E9CF5-1E9E-4C38-82EA-610188FECE46}" dt="2022-08-01T08:22:00.812" v="114"/>
        <pc:sldMkLst>
          <pc:docMk/>
          <pc:sldMk cId="0" sldId="262"/>
        </pc:sldMkLst>
      </pc:sldChg>
      <pc:sldChg chg="del">
        <pc:chgData name="Yu, Ting" userId="92efbe2d-e7bb-4a12-b39d-00700da331ea" providerId="ADAL" clId="{988E9CF5-1E9E-4C38-82EA-610188FECE46}" dt="2022-08-01T08:22:29.880" v="115" actId="47"/>
        <pc:sldMkLst>
          <pc:docMk/>
          <pc:sldMk cId="2045548208" sldId="274"/>
        </pc:sldMkLst>
      </pc:sldChg>
      <pc:sldChg chg="del">
        <pc:chgData name="Yu, Ting" userId="92efbe2d-e7bb-4a12-b39d-00700da331ea" providerId="ADAL" clId="{988E9CF5-1E9E-4C38-82EA-610188FECE46}" dt="2022-08-01T08:22:29.880" v="115" actId="47"/>
        <pc:sldMkLst>
          <pc:docMk/>
          <pc:sldMk cId="2331706717" sldId="275"/>
        </pc:sldMkLst>
      </pc:sldChg>
      <pc:sldChg chg="del">
        <pc:chgData name="Yu, Ting" userId="92efbe2d-e7bb-4a12-b39d-00700da331ea" providerId="ADAL" clId="{988E9CF5-1E9E-4C38-82EA-610188FECE46}" dt="2022-08-01T08:22:29.880" v="115" actId="47"/>
        <pc:sldMkLst>
          <pc:docMk/>
          <pc:sldMk cId="1520732637" sldId="277"/>
        </pc:sldMkLst>
      </pc:sldChg>
      <pc:sldChg chg="del">
        <pc:chgData name="Yu, Ting" userId="92efbe2d-e7bb-4a12-b39d-00700da331ea" providerId="ADAL" clId="{988E9CF5-1E9E-4C38-82EA-610188FECE46}" dt="2022-08-01T08:22:29.880" v="115" actId="47"/>
        <pc:sldMkLst>
          <pc:docMk/>
          <pc:sldMk cId="2399176098" sldId="278"/>
        </pc:sldMkLst>
      </pc:sldChg>
      <pc:sldChg chg="del">
        <pc:chgData name="Yu, Ting" userId="92efbe2d-e7bb-4a12-b39d-00700da331ea" providerId="ADAL" clId="{988E9CF5-1E9E-4C38-82EA-610188FECE46}" dt="2022-08-01T08:22:29.880" v="115" actId="47"/>
        <pc:sldMkLst>
          <pc:docMk/>
          <pc:sldMk cId="1274542619" sldId="279"/>
        </pc:sldMkLst>
      </pc:sldChg>
      <pc:sldChg chg="del">
        <pc:chgData name="Yu, Ting" userId="92efbe2d-e7bb-4a12-b39d-00700da331ea" providerId="ADAL" clId="{988E9CF5-1E9E-4C38-82EA-610188FECE46}" dt="2022-08-01T08:22:29.880" v="115" actId="47"/>
        <pc:sldMkLst>
          <pc:docMk/>
          <pc:sldMk cId="2451328533" sldId="280"/>
        </pc:sldMkLst>
      </pc:sldChg>
      <pc:sldMasterChg chg="addSp delSp modSp mod">
        <pc:chgData name="Yu, Ting" userId="92efbe2d-e7bb-4a12-b39d-00700da331ea" providerId="ADAL" clId="{988E9CF5-1E9E-4C38-82EA-610188FECE46}" dt="2022-07-28T13:15:48.555" v="90"/>
        <pc:sldMasterMkLst>
          <pc:docMk/>
          <pc:sldMasterMk cId="0" sldId="2147483765"/>
        </pc:sldMasterMkLst>
        <pc:picChg chg="add del mod">
          <ac:chgData name="Yu, Ting" userId="92efbe2d-e7bb-4a12-b39d-00700da331ea" providerId="ADAL" clId="{988E9CF5-1E9E-4C38-82EA-610188FECE46}" dt="2022-07-28T13:15:20.852" v="79" actId="478"/>
          <ac:picMkLst>
            <pc:docMk/>
            <pc:sldMasterMk cId="0" sldId="2147483765"/>
            <ac:picMk id="12" creationId="{8A818E4B-63F8-4EC3-BB7C-7BF53806206B}"/>
          </ac:picMkLst>
        </pc:picChg>
        <pc:picChg chg="add del mod">
          <ac:chgData name="Yu, Ting" userId="92efbe2d-e7bb-4a12-b39d-00700da331ea" providerId="ADAL" clId="{988E9CF5-1E9E-4C38-82EA-610188FECE46}" dt="2022-07-28T13:15:48.550" v="89"/>
          <ac:picMkLst>
            <pc:docMk/>
            <pc:sldMasterMk cId="0" sldId="2147483765"/>
            <ac:picMk id="14" creationId="{A2AF5EBB-3499-4716-B88F-ECD6CDF20261}"/>
          </ac:picMkLst>
        </pc:picChg>
        <pc:picChg chg="add del mod">
          <ac:chgData name="Yu, Ting" userId="92efbe2d-e7bb-4a12-b39d-00700da331ea" providerId="ADAL" clId="{988E9CF5-1E9E-4C38-82EA-610188FECE46}" dt="2022-07-28T13:05:18.777" v="72" actId="478"/>
          <ac:picMkLst>
            <pc:docMk/>
            <pc:sldMasterMk cId="0" sldId="2147483765"/>
            <ac:picMk id="14" creationId="{BCEF2137-5F8E-4A18-A391-4C23A98AF750}"/>
          </ac:picMkLst>
        </pc:picChg>
        <pc:picChg chg="add del mod">
          <ac:chgData name="Yu, Ting" userId="92efbe2d-e7bb-4a12-b39d-00700da331ea" providerId="ADAL" clId="{988E9CF5-1E9E-4C38-82EA-610188FECE46}" dt="2022-07-28T13:05:19.457" v="73" actId="478"/>
          <ac:picMkLst>
            <pc:docMk/>
            <pc:sldMasterMk cId="0" sldId="2147483765"/>
            <ac:picMk id="15" creationId="{2B649734-26A3-4FB2-8243-27C37A8FBE07}"/>
          </ac:picMkLst>
        </pc:picChg>
        <pc:picChg chg="add del mod">
          <ac:chgData name="Yu, Ting" userId="92efbe2d-e7bb-4a12-b39d-00700da331ea" providerId="ADAL" clId="{988E9CF5-1E9E-4C38-82EA-610188FECE46}" dt="2022-07-28T13:15:48.550" v="89"/>
          <ac:picMkLst>
            <pc:docMk/>
            <pc:sldMasterMk cId="0" sldId="2147483765"/>
            <ac:picMk id="15" creationId="{E2E61A8F-1CF1-4383-8CC0-DBDD9CB713DB}"/>
          </ac:picMkLst>
        </pc:picChg>
        <pc:picChg chg="add mod">
          <ac:chgData name="Yu, Ting" userId="92efbe2d-e7bb-4a12-b39d-00700da331ea" providerId="ADAL" clId="{988E9CF5-1E9E-4C38-82EA-610188FECE46}" dt="2022-07-28T13:05:29.197" v="75"/>
          <ac:picMkLst>
            <pc:docMk/>
            <pc:sldMasterMk cId="0" sldId="2147483765"/>
            <ac:picMk id="17" creationId="{7611912F-0A6A-46AC-9698-00CCE231A671}"/>
          </ac:picMkLst>
        </pc:picChg>
        <pc:picChg chg="add del mod">
          <ac:chgData name="Yu, Ting" userId="92efbe2d-e7bb-4a12-b39d-00700da331ea" providerId="ADAL" clId="{988E9CF5-1E9E-4C38-82EA-610188FECE46}" dt="2022-07-28T13:15:48.550" v="89"/>
          <ac:picMkLst>
            <pc:docMk/>
            <pc:sldMasterMk cId="0" sldId="2147483765"/>
            <ac:picMk id="17" creationId="{9058DFB6-29B3-4283-9664-A0C78AE24F19}"/>
          </ac:picMkLst>
        </pc:picChg>
        <pc:picChg chg="add mod">
          <ac:chgData name="Yu, Ting" userId="92efbe2d-e7bb-4a12-b39d-00700da331ea" providerId="ADAL" clId="{988E9CF5-1E9E-4C38-82EA-610188FECE46}" dt="2022-07-28T13:15:48.555" v="90"/>
          <ac:picMkLst>
            <pc:docMk/>
            <pc:sldMasterMk cId="0" sldId="2147483765"/>
            <ac:picMk id="18" creationId="{0327BC2E-E4A1-4B72-A21C-9E028F6754AC}"/>
          </ac:picMkLst>
        </pc:picChg>
        <pc:picChg chg="add mod">
          <ac:chgData name="Yu, Ting" userId="92efbe2d-e7bb-4a12-b39d-00700da331ea" providerId="ADAL" clId="{988E9CF5-1E9E-4C38-82EA-610188FECE46}" dt="2022-07-28T13:05:29.197" v="75"/>
          <ac:picMkLst>
            <pc:docMk/>
            <pc:sldMasterMk cId="0" sldId="2147483765"/>
            <ac:picMk id="18" creationId="{06627352-1745-49DB-8C91-B1279429FD8B}"/>
          </ac:picMkLst>
        </pc:picChg>
        <pc:picChg chg="add del mod">
          <ac:chgData name="Yu, Ting" userId="92efbe2d-e7bb-4a12-b39d-00700da331ea" providerId="ADAL" clId="{988E9CF5-1E9E-4C38-82EA-610188FECE46}" dt="2022-07-28T13:15:22.710" v="81" actId="478"/>
          <ac:picMkLst>
            <pc:docMk/>
            <pc:sldMasterMk cId="0" sldId="2147483765"/>
            <ac:picMk id="19" creationId="{7611912F-0A6A-46AC-9698-00CCE231A671}"/>
          </ac:picMkLst>
        </pc:picChg>
        <pc:picChg chg="add del mod">
          <ac:chgData name="Yu, Ting" userId="92efbe2d-e7bb-4a12-b39d-00700da331ea" providerId="ADAL" clId="{988E9CF5-1E9E-4C38-82EA-610188FECE46}" dt="2022-07-28T13:15:22.008" v="80" actId="478"/>
          <ac:picMkLst>
            <pc:docMk/>
            <pc:sldMasterMk cId="0" sldId="2147483765"/>
            <ac:picMk id="20" creationId="{06627352-1745-49DB-8C91-B1279429FD8B}"/>
          </ac:picMkLst>
        </pc:picChg>
        <pc:picChg chg="add mod">
          <ac:chgData name="Yu, Ting" userId="92efbe2d-e7bb-4a12-b39d-00700da331ea" providerId="ADAL" clId="{988E9CF5-1E9E-4C38-82EA-610188FECE46}" dt="2022-07-28T13:15:48.555" v="90"/>
          <ac:picMkLst>
            <pc:docMk/>
            <pc:sldMasterMk cId="0" sldId="2147483765"/>
            <ac:picMk id="21" creationId="{F962A923-3896-4831-A667-F36DC1AF3D8E}"/>
          </ac:picMkLst>
        </pc:picChg>
        <pc:picChg chg="add mod">
          <ac:chgData name="Yu, Ting" userId="92efbe2d-e7bb-4a12-b39d-00700da331ea" providerId="ADAL" clId="{988E9CF5-1E9E-4C38-82EA-610188FECE46}" dt="2022-07-28T13:15:48.555" v="90"/>
          <ac:picMkLst>
            <pc:docMk/>
            <pc:sldMasterMk cId="0" sldId="2147483765"/>
            <ac:picMk id="22" creationId="{6B740B19-E789-4A1E-B5E6-E524EEFBA302}"/>
          </ac:picMkLst>
        </pc:picChg>
        <pc:picChg chg="del mod">
          <ac:chgData name="Yu, Ting" userId="92efbe2d-e7bb-4a12-b39d-00700da331ea" providerId="ADAL" clId="{988E9CF5-1E9E-4C38-82EA-610188FECE46}" dt="2022-07-28T09:32:25.375" v="12" actId="478"/>
          <ac:picMkLst>
            <pc:docMk/>
            <pc:sldMasterMk cId="0" sldId="2147483765"/>
            <ac:picMk id="1033" creationId="{00000000-0000-0000-0000-000000000000}"/>
          </ac:picMkLst>
        </pc:picChg>
        <pc:picChg chg="del mod">
          <ac:chgData name="Yu, Ting" userId="92efbe2d-e7bb-4a12-b39d-00700da331ea" providerId="ADAL" clId="{988E9CF5-1E9E-4C38-82EA-610188FECE46}" dt="2022-07-28T09:31:37.525" v="10" actId="478"/>
          <ac:picMkLst>
            <pc:docMk/>
            <pc:sldMasterMk cId="0" sldId="2147483765"/>
            <ac:picMk id="1037" creationId="{00000000-0000-0000-0000-000000000000}"/>
          </ac:picMkLst>
        </pc:picChg>
      </pc:sldMasterChg>
      <pc:sldMasterChg chg="addSp delSp modSp mod">
        <pc:chgData name="Yu, Ting" userId="92efbe2d-e7bb-4a12-b39d-00700da331ea" providerId="ADAL" clId="{988E9CF5-1E9E-4C38-82EA-610188FECE46}" dt="2022-07-28T09:32:40.690" v="14"/>
        <pc:sldMasterMkLst>
          <pc:docMk/>
          <pc:sldMasterMk cId="0" sldId="2147483906"/>
        </pc:sldMasterMkLst>
        <pc:picChg chg="del">
          <ac:chgData name="Yu, Ting" userId="92efbe2d-e7bb-4a12-b39d-00700da331ea" providerId="ADAL" clId="{988E9CF5-1E9E-4C38-82EA-610188FECE46}" dt="2022-07-28T09:32:40.135" v="13" actId="478"/>
          <ac:picMkLst>
            <pc:docMk/>
            <pc:sldMasterMk cId="0" sldId="2147483906"/>
            <ac:picMk id="8" creationId="{00000000-0000-0000-0000-000000000000}"/>
          </ac:picMkLst>
        </pc:picChg>
        <pc:picChg chg="add mod">
          <ac:chgData name="Yu, Ting" userId="92efbe2d-e7bb-4a12-b39d-00700da331ea" providerId="ADAL" clId="{988E9CF5-1E9E-4C38-82EA-610188FECE46}" dt="2022-07-28T09:32:40.690" v="14"/>
          <ac:picMkLst>
            <pc:docMk/>
            <pc:sldMasterMk cId="0" sldId="2147483906"/>
            <ac:picMk id="9" creationId="{1A643D60-EF80-45D4-85EB-6D793F809C7B}"/>
          </ac:picMkLst>
        </pc:pic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899" y="0"/>
            <a:ext cx="2946189" cy="496650"/>
          </a:xfrm>
          <a:prstGeom prst="rect">
            <a:avLst/>
          </a:prstGeom>
        </p:spPr>
        <p:txBody>
          <a:bodyPr vert="horz" lIns="91440" tIns="45720" rIns="91440" bIns="45720" rtlCol="0"/>
          <a:lstStyle>
            <a:lvl1pPr algn="r">
              <a:defRPr sz="1200"/>
            </a:lvl1pPr>
          </a:lstStyle>
          <a:p>
            <a:fld id="{949A6076-D573-4E0A-B455-4750807E8EF6}" type="datetimeFigureOut">
              <a:rPr lang="en-US" smtClean="0"/>
              <a:pPr/>
              <a:t>10/26/2022</a:t>
            </a:fld>
            <a:endParaRPr lang="en-US"/>
          </a:p>
        </p:txBody>
      </p:sp>
      <p:sp>
        <p:nvSpPr>
          <p:cNvPr id="4" name="Footer Placeholder 3"/>
          <p:cNvSpPr>
            <a:spLocks noGrp="1"/>
          </p:cNvSpPr>
          <p:nvPr>
            <p:ph type="ftr" sz="quarter" idx="2"/>
          </p:nvPr>
        </p:nvSpPr>
        <p:spPr>
          <a:xfrm>
            <a:off x="1" y="9428402"/>
            <a:ext cx="2946189" cy="4966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899" y="9428402"/>
            <a:ext cx="2946189" cy="496650"/>
          </a:xfrm>
          <a:prstGeom prst="rect">
            <a:avLst/>
          </a:prstGeom>
        </p:spPr>
        <p:txBody>
          <a:bodyPr vert="horz" lIns="91440" tIns="45720" rIns="91440" bIns="45720" rtlCol="0" anchor="b"/>
          <a:lstStyle>
            <a:lvl1pPr algn="r">
              <a:defRPr sz="1200"/>
            </a:lvl1pPr>
          </a:lstStyle>
          <a:p>
            <a:fld id="{2693D0AD-310D-4F4D-8B2F-C1B046738F0D}" type="slidenum">
              <a:rPr lang="en-US" smtClean="0"/>
              <a:pPr/>
              <a:t>‹#›</a:t>
            </a:fld>
            <a:endParaRPr lang="en-US"/>
          </a:p>
        </p:txBody>
      </p:sp>
    </p:spTree>
    <p:extLst>
      <p:ext uri="{BB962C8B-B14F-4D97-AF65-F5344CB8AC3E}">
        <p14:creationId xmlns:p14="http://schemas.microsoft.com/office/powerpoint/2010/main" val="614244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2946189" cy="49665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eaLnBrk="0" hangingPunct="0">
              <a:defRPr sz="1200">
                <a:cs typeface="+mn-cs"/>
              </a:defRPr>
            </a:lvl1pPr>
          </a:lstStyle>
          <a:p>
            <a:pPr>
              <a:defRPr/>
            </a:pPr>
            <a:endParaRPr lang="en-US"/>
          </a:p>
        </p:txBody>
      </p:sp>
      <p:sp>
        <p:nvSpPr>
          <p:cNvPr id="12291" name="Rectangle 3"/>
          <p:cNvSpPr>
            <a:spLocks noGrp="1" noChangeArrowheads="1"/>
          </p:cNvSpPr>
          <p:nvPr>
            <p:ph type="dt" idx="1"/>
          </p:nvPr>
        </p:nvSpPr>
        <p:spPr bwMode="auto">
          <a:xfrm>
            <a:off x="3851487" y="0"/>
            <a:ext cx="2946188" cy="49665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06887" y="4715788"/>
            <a:ext cx="4983903" cy="446667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1" y="9429990"/>
            <a:ext cx="2946189" cy="496649"/>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eaLnBrk="0" hangingPunct="0">
              <a:defRPr sz="1200">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51487" y="9429990"/>
            <a:ext cx="2946188" cy="496649"/>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lgn="r" eaLnBrk="0" hangingPunct="0">
              <a:defRPr sz="1200">
                <a:cs typeface="+mn-cs"/>
              </a:defRPr>
            </a:lvl1pPr>
          </a:lstStyle>
          <a:p>
            <a:pPr>
              <a:defRPr/>
            </a:pPr>
            <a:fld id="{F8B46950-940C-46C7-9F83-9FBF0386027F}" type="slidenum">
              <a:rPr lang="en-US"/>
              <a:pPr>
                <a:defRPr/>
              </a:pPr>
              <a:t>‹#›</a:t>
            </a:fld>
            <a:endParaRPr lang="en-US"/>
          </a:p>
        </p:txBody>
      </p:sp>
    </p:spTree>
    <p:extLst>
      <p:ext uri="{BB962C8B-B14F-4D97-AF65-F5344CB8AC3E}">
        <p14:creationId xmlns:p14="http://schemas.microsoft.com/office/powerpoint/2010/main" val="1774935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805D12C-A591-43DB-B79E-4FABC4D6DC79}" type="slidenum">
              <a:rPr lang="en-US" smtClean="0"/>
              <a:pPr/>
              <a:t>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743B0B4-8D70-4855-9441-3B2DB3D4B0AF}" type="slidenum">
              <a:rPr lang="en-US" altLang="zh-CN" smtClean="0"/>
              <a:pPr/>
              <a:t>3</a:t>
            </a:fld>
            <a:endParaRPr lang="en-US" altLang="zh-CN"/>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zh-CN" altLang="en-US"/>
          </a:p>
        </p:txBody>
      </p:sp>
    </p:spTree>
    <p:extLst>
      <p:ext uri="{BB962C8B-B14F-4D97-AF65-F5344CB8AC3E}">
        <p14:creationId xmlns:p14="http://schemas.microsoft.com/office/powerpoint/2010/main" val="3399110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889732" y="4715788"/>
            <a:ext cx="4889626" cy="446667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34" name="Google Shape;134;p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21E27A-3F6A-4EE0-A789-4E7FF6C096C2}" type="datetimeFigureOut">
              <a:rPr lang="en-US" smtClean="0"/>
              <a:pPr/>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21E27A-3F6A-4EE0-A789-4E7FF6C096C2}" type="datetimeFigureOut">
              <a:rPr lang="en-US" smtClean="0"/>
              <a:pPr/>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1E27A-3F6A-4EE0-A789-4E7FF6C096C2}"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1E27A-3F6A-4EE0-A789-4E7FF6C096C2}"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01842C-3315-4F3E-AF23-91340BE7D8F0}" type="slidenum">
              <a:rPr lang="en-US"/>
              <a:pPr>
                <a:defRPr/>
              </a:pPr>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21E27A-3F6A-4EE0-A789-4E7FF6C096C2}"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1E27A-3F6A-4EE0-A789-4E7FF6C096C2}"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21E27A-3F6A-4EE0-A789-4E7FF6C096C2}"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21E27A-3F6A-4EE0-A789-4E7FF6C096C2}" type="datetimeFigureOut">
              <a:rPr lang="en-US" smtClean="0"/>
              <a:pPr/>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21E27A-3F6A-4EE0-A789-4E7FF6C096C2}" type="datetimeFigureOut">
              <a:rPr lang="en-US" smtClean="0"/>
              <a:pPr/>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21E27A-3F6A-4EE0-A789-4E7FF6C096C2}" type="datetimeFigureOut">
              <a:rPr lang="en-US" smtClean="0"/>
              <a:pPr/>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1E27A-3F6A-4EE0-A789-4E7FF6C096C2}" type="datetimeFigureOut">
              <a:rPr lang="en-US" smtClean="0"/>
              <a:pPr/>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a:t>
            </a:r>
            <a:r>
              <a:rPr lang="en-US" dirty="0" err="1"/>
              <a:t>levelourth</a:t>
            </a:r>
            <a:r>
              <a:rPr lang="en-US" dirty="0"/>
              <a:t>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E0C338BF-A446-4492-98BF-62F2C5836B99}" type="datetimeFigureOut">
              <a:rPr lang="en-US"/>
              <a:pPr>
                <a:defRPr/>
              </a:pPr>
              <a:t>10/26/2022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25DD9B7B-43DF-4050-B30B-560B4EF70F7F}" type="slidenum">
              <a:rPr lang="en-US"/>
              <a:pPr>
                <a:defRPr/>
              </a:pPr>
              <a:t>‹#›</a:t>
            </a:fld>
            <a:endParaRPr lang="en-US"/>
          </a:p>
        </p:txBody>
      </p:sp>
      <p:sp>
        <p:nvSpPr>
          <p:cNvPr id="7" name="Freeform 6"/>
          <p:cNvSpPr/>
          <p:nvPr userDrawn="1"/>
        </p:nvSpPr>
        <p:spPr>
          <a:xfrm>
            <a:off x="0" y="0"/>
            <a:ext cx="9144000" cy="328748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7453"/>
              <a:gd name="connsiteX1" fmla="*/ 21600 w 21600"/>
              <a:gd name="connsiteY1" fmla="*/ 0 h 27453"/>
              <a:gd name="connsiteX2" fmla="*/ 21600 w 21600"/>
              <a:gd name="connsiteY2" fmla="*/ 17322 h 27453"/>
              <a:gd name="connsiteX3" fmla="*/ 0 w 21600"/>
              <a:gd name="connsiteY3" fmla="*/ 20172 h 27453"/>
              <a:gd name="connsiteX4" fmla="*/ 0 w 21600"/>
              <a:gd name="connsiteY4" fmla="*/ 0 h 27453"/>
              <a:gd name="connsiteX0" fmla="*/ 0 w 21600"/>
              <a:gd name="connsiteY0" fmla="*/ 0 h 27453"/>
              <a:gd name="connsiteX1" fmla="*/ 21600 w 21600"/>
              <a:gd name="connsiteY1" fmla="*/ 0 h 27453"/>
              <a:gd name="connsiteX2" fmla="*/ 21600 w 21600"/>
              <a:gd name="connsiteY2" fmla="*/ 17322 h 27453"/>
              <a:gd name="connsiteX3" fmla="*/ 0 w 21600"/>
              <a:gd name="connsiteY3" fmla="*/ 20172 h 27453"/>
              <a:gd name="connsiteX4" fmla="*/ 0 w 21600"/>
              <a:gd name="connsiteY4" fmla="*/ 0 h 27453"/>
              <a:gd name="connsiteX0" fmla="*/ 0 w 21600"/>
              <a:gd name="connsiteY0" fmla="*/ 0 h 27453"/>
              <a:gd name="connsiteX1" fmla="*/ 21600 w 21600"/>
              <a:gd name="connsiteY1" fmla="*/ 0 h 27453"/>
              <a:gd name="connsiteX2" fmla="*/ 21600 w 21600"/>
              <a:gd name="connsiteY2" fmla="*/ 17322 h 27453"/>
              <a:gd name="connsiteX3" fmla="*/ 0 w 21600"/>
              <a:gd name="connsiteY3" fmla="*/ 20172 h 27453"/>
              <a:gd name="connsiteX4" fmla="*/ 0 w 21600"/>
              <a:gd name="connsiteY4" fmla="*/ 0 h 27453"/>
              <a:gd name="connsiteX0" fmla="*/ 0 w 21600"/>
              <a:gd name="connsiteY0" fmla="*/ 0 h 30049"/>
              <a:gd name="connsiteX1" fmla="*/ 21600 w 21600"/>
              <a:gd name="connsiteY1" fmla="*/ 0 h 30049"/>
              <a:gd name="connsiteX2" fmla="*/ 21600 w 21600"/>
              <a:gd name="connsiteY2" fmla="*/ 17322 h 30049"/>
              <a:gd name="connsiteX3" fmla="*/ 0 w 21600"/>
              <a:gd name="connsiteY3" fmla="*/ 20172 h 30049"/>
              <a:gd name="connsiteX4" fmla="*/ 0 w 21600"/>
              <a:gd name="connsiteY4" fmla="*/ 0 h 30049"/>
              <a:gd name="connsiteX0" fmla="*/ 0 w 21600"/>
              <a:gd name="connsiteY0" fmla="*/ 0 h 30049"/>
              <a:gd name="connsiteX1" fmla="*/ 21600 w 21600"/>
              <a:gd name="connsiteY1" fmla="*/ 0 h 30049"/>
              <a:gd name="connsiteX2" fmla="*/ 21600 w 21600"/>
              <a:gd name="connsiteY2" fmla="*/ 17322 h 30049"/>
              <a:gd name="connsiteX3" fmla="*/ 0 w 21600"/>
              <a:gd name="connsiteY3" fmla="*/ 20172 h 30049"/>
              <a:gd name="connsiteX4" fmla="*/ 0 w 21600"/>
              <a:gd name="connsiteY4" fmla="*/ 0 h 3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30049">
                <a:moveTo>
                  <a:pt x="0" y="0"/>
                </a:moveTo>
                <a:lnTo>
                  <a:pt x="21600" y="0"/>
                </a:lnTo>
                <a:lnTo>
                  <a:pt x="21600" y="17322"/>
                </a:lnTo>
                <a:cubicBezTo>
                  <a:pt x="13887" y="8682"/>
                  <a:pt x="8113" y="30049"/>
                  <a:pt x="0" y="20172"/>
                </a:cubicBezTo>
                <a:lnTo>
                  <a:pt x="0" y="0"/>
                </a:lnTo>
                <a:close/>
              </a:path>
            </a:pathLst>
          </a:custGeom>
          <a:gradFill>
            <a:gsLst>
              <a:gs pos="0">
                <a:srgbClr val="5E9EFF"/>
              </a:gs>
              <a:gs pos="39999">
                <a:srgbClr val="85C2FF"/>
              </a:gs>
              <a:gs pos="70000">
                <a:srgbClr val="C4D6EB"/>
              </a:gs>
              <a:gs pos="100000">
                <a:srgbClr val="FFEBF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3" name="Freeform 12"/>
          <p:cNvSpPr/>
          <p:nvPr userDrawn="1"/>
        </p:nvSpPr>
        <p:spPr>
          <a:xfrm rot="10800000">
            <a:off x="0" y="4948238"/>
            <a:ext cx="9144000" cy="27051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55427"/>
              <a:gd name="connsiteX1" fmla="*/ 21600 w 21600"/>
              <a:gd name="connsiteY1" fmla="*/ 0 h 55427"/>
              <a:gd name="connsiteX2" fmla="*/ 21600 w 21600"/>
              <a:gd name="connsiteY2" fmla="*/ 17322 h 55427"/>
              <a:gd name="connsiteX3" fmla="*/ 0 w 21600"/>
              <a:gd name="connsiteY3" fmla="*/ 20172 h 55427"/>
              <a:gd name="connsiteX4" fmla="*/ 0 w 21600"/>
              <a:gd name="connsiteY4" fmla="*/ 0 h 55427"/>
              <a:gd name="connsiteX0" fmla="*/ 0 w 21600"/>
              <a:gd name="connsiteY0" fmla="*/ 19190 h 74617"/>
              <a:gd name="connsiteX1" fmla="*/ 21600 w 21600"/>
              <a:gd name="connsiteY1" fmla="*/ 19190 h 74617"/>
              <a:gd name="connsiteX2" fmla="*/ 21600 w 21600"/>
              <a:gd name="connsiteY2" fmla="*/ 36512 h 74617"/>
              <a:gd name="connsiteX3" fmla="*/ 0 w 21600"/>
              <a:gd name="connsiteY3" fmla="*/ 39362 h 74617"/>
              <a:gd name="connsiteX4" fmla="*/ 0 w 21600"/>
              <a:gd name="connsiteY4" fmla="*/ 19190 h 74617"/>
              <a:gd name="connsiteX0" fmla="*/ 0 w 21600"/>
              <a:gd name="connsiteY0" fmla="*/ 19190 h 67609"/>
              <a:gd name="connsiteX1" fmla="*/ 21600 w 21600"/>
              <a:gd name="connsiteY1" fmla="*/ 19190 h 67609"/>
              <a:gd name="connsiteX2" fmla="*/ 21600 w 21600"/>
              <a:gd name="connsiteY2" fmla="*/ 36512 h 67609"/>
              <a:gd name="connsiteX3" fmla="*/ 0 w 21600"/>
              <a:gd name="connsiteY3" fmla="*/ 39362 h 67609"/>
              <a:gd name="connsiteX4" fmla="*/ 0 w 21600"/>
              <a:gd name="connsiteY4" fmla="*/ 19190 h 67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67609">
                <a:moveTo>
                  <a:pt x="0" y="19190"/>
                </a:moveTo>
                <a:lnTo>
                  <a:pt x="21600" y="19190"/>
                </a:lnTo>
                <a:lnTo>
                  <a:pt x="21600" y="36512"/>
                </a:lnTo>
                <a:cubicBezTo>
                  <a:pt x="10775" y="0"/>
                  <a:pt x="1971" y="67609"/>
                  <a:pt x="0" y="39362"/>
                </a:cubicBezTo>
                <a:lnTo>
                  <a:pt x="0" y="19190"/>
                </a:lnTo>
                <a:close/>
              </a:path>
            </a:pathLst>
          </a:cu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6" name="Date Placeholder 3"/>
          <p:cNvSpPr txBox="1">
            <a:spLocks/>
          </p:cNvSpPr>
          <p:nvPr userDrawn="1"/>
        </p:nvSpPr>
        <p:spPr>
          <a:xfrm>
            <a:off x="0" y="6592888"/>
            <a:ext cx="3348038" cy="365125"/>
          </a:xfrm>
          <a:prstGeom prst="rect">
            <a:avLst/>
          </a:prstGeom>
        </p:spPr>
        <p:txBody>
          <a:bodyPr anchor="ctr"/>
          <a:lstStyle>
            <a:lvl1pPr algn="l">
              <a:defRPr sz="1000">
                <a:solidFill>
                  <a:schemeClr val="tx2">
                    <a:lumMod val="75000"/>
                  </a:schemeClr>
                </a:solidFill>
              </a:defRPr>
            </a:lvl1pPr>
          </a:lstStyle>
          <a:p>
            <a:pPr eaLnBrk="0" hangingPunct="0">
              <a:defRPr/>
            </a:pPr>
            <a:endParaRPr lang="en-US" dirty="0">
              <a:cs typeface="+mn-cs"/>
            </a:endParaRPr>
          </a:p>
        </p:txBody>
      </p:sp>
      <p:pic>
        <p:nvPicPr>
          <p:cNvPr id="18" name="Google Shape;18;p6" descr="dbcp_light_text.png">
            <a:extLst>
              <a:ext uri="{FF2B5EF4-FFF2-40B4-BE49-F238E27FC236}">
                <a16:creationId xmlns:a16="http://schemas.microsoft.com/office/drawing/2014/main" id="{0327BC2E-E4A1-4B72-A21C-9E028F6754AC}"/>
              </a:ext>
            </a:extLst>
          </p:cNvPr>
          <p:cNvPicPr preferRelativeResize="0"/>
          <p:nvPr userDrawn="1"/>
        </p:nvPicPr>
        <p:blipFill rotWithShape="1">
          <a:blip r:embed="rId4">
            <a:alphaModFix/>
          </a:blip>
          <a:srcRect/>
          <a:stretch/>
        </p:blipFill>
        <p:spPr>
          <a:xfrm>
            <a:off x="259800" y="274639"/>
            <a:ext cx="1206534" cy="1208172"/>
          </a:xfrm>
          <a:prstGeom prst="rect">
            <a:avLst/>
          </a:prstGeom>
          <a:noFill/>
          <a:ln>
            <a:noFill/>
          </a:ln>
          <a:effectLst>
            <a:outerShdw blurRad="292100" dist="139700" dir="2700000" algn="tl" rotWithShape="0">
              <a:srgbClr val="333333">
                <a:alpha val="64313"/>
              </a:srgbClr>
            </a:outerShdw>
          </a:effectLst>
        </p:spPr>
      </p:pic>
      <p:pic>
        <p:nvPicPr>
          <p:cNvPr id="21" name="Picture 20" descr="Logo, company name&#10;&#10;Description automatically generated">
            <a:extLst>
              <a:ext uri="{FF2B5EF4-FFF2-40B4-BE49-F238E27FC236}">
                <a16:creationId xmlns:a16="http://schemas.microsoft.com/office/drawing/2014/main" id="{F962A923-3896-4831-A667-F36DC1AF3D8E}"/>
              </a:ext>
            </a:extLst>
          </p:cNvPr>
          <p:cNvPicPr>
            <a:picLocks noChangeAspect="1"/>
          </p:cNvPicPr>
          <p:nvPr userDrawn="1"/>
        </p:nvPicPr>
        <p:blipFill>
          <a:blip r:embed="rId5"/>
          <a:stretch>
            <a:fillRect/>
          </a:stretch>
        </p:blipFill>
        <p:spPr>
          <a:xfrm>
            <a:off x="7772251" y="274637"/>
            <a:ext cx="1145517" cy="1136691"/>
          </a:xfrm>
          <a:prstGeom prst="rect">
            <a:avLst/>
          </a:prstGeom>
        </p:spPr>
      </p:pic>
      <p:pic>
        <p:nvPicPr>
          <p:cNvPr id="22" name="Picture 21" descr="Logo&#10;&#10;Description automatically generated">
            <a:extLst>
              <a:ext uri="{FF2B5EF4-FFF2-40B4-BE49-F238E27FC236}">
                <a16:creationId xmlns:a16="http://schemas.microsoft.com/office/drawing/2014/main" id="{6B740B19-E789-4A1E-B5E6-E524EEFBA302}"/>
              </a:ext>
            </a:extLst>
          </p:cNvPr>
          <p:cNvPicPr>
            <a:picLocks noChangeAspect="1"/>
          </p:cNvPicPr>
          <p:nvPr userDrawn="1"/>
        </p:nvPicPr>
        <p:blipFill>
          <a:blip r:embed="rId6"/>
          <a:stretch>
            <a:fillRect/>
          </a:stretch>
        </p:blipFill>
        <p:spPr>
          <a:xfrm>
            <a:off x="6604034" y="274636"/>
            <a:ext cx="1145517" cy="1134033"/>
          </a:xfrm>
          <a:prstGeom prst="rect">
            <a:avLst/>
          </a:prstGeom>
        </p:spPr>
      </p:pic>
    </p:spTree>
  </p:cSld>
  <p:clrMap bg1="lt1" tx1="dk1" bg2="lt2" tx2="dk2" accent1="accent1" accent2="accent2" accent3="accent3" accent4="accent4" accent5="accent5" accent6="accent6" hlink="hlink" folHlink="folHlink"/>
  <p:sldLayoutIdLst>
    <p:sldLayoutId id="2147483904" r:id="rId1"/>
    <p:sldLayoutId id="2147483905"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1E27A-3F6A-4EE0-A789-4E7FF6C096C2}" type="datetimeFigureOut">
              <a:rPr lang="en-US" smtClean="0"/>
              <a:pPr/>
              <a:t>10/26/2022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86106-D267-4D13-B93D-C99418C7D561}" type="slidenum">
              <a:rPr lang="en-US" smtClean="0"/>
              <a:pPr/>
              <a:t>‹#›</a:t>
            </a:fld>
            <a:endParaRPr lang="en-US"/>
          </a:p>
        </p:txBody>
      </p:sp>
      <p:sp>
        <p:nvSpPr>
          <p:cNvPr id="7" name="Freeform 6"/>
          <p:cNvSpPr/>
          <p:nvPr userDrawn="1"/>
        </p:nvSpPr>
        <p:spPr>
          <a:xfrm rot="10800000">
            <a:off x="0" y="4948238"/>
            <a:ext cx="9144000" cy="27051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55427"/>
              <a:gd name="connsiteX1" fmla="*/ 21600 w 21600"/>
              <a:gd name="connsiteY1" fmla="*/ 0 h 55427"/>
              <a:gd name="connsiteX2" fmla="*/ 21600 w 21600"/>
              <a:gd name="connsiteY2" fmla="*/ 17322 h 55427"/>
              <a:gd name="connsiteX3" fmla="*/ 0 w 21600"/>
              <a:gd name="connsiteY3" fmla="*/ 20172 h 55427"/>
              <a:gd name="connsiteX4" fmla="*/ 0 w 21600"/>
              <a:gd name="connsiteY4" fmla="*/ 0 h 55427"/>
              <a:gd name="connsiteX0" fmla="*/ 0 w 21600"/>
              <a:gd name="connsiteY0" fmla="*/ 19190 h 74617"/>
              <a:gd name="connsiteX1" fmla="*/ 21600 w 21600"/>
              <a:gd name="connsiteY1" fmla="*/ 19190 h 74617"/>
              <a:gd name="connsiteX2" fmla="*/ 21600 w 21600"/>
              <a:gd name="connsiteY2" fmla="*/ 36512 h 74617"/>
              <a:gd name="connsiteX3" fmla="*/ 0 w 21600"/>
              <a:gd name="connsiteY3" fmla="*/ 39362 h 74617"/>
              <a:gd name="connsiteX4" fmla="*/ 0 w 21600"/>
              <a:gd name="connsiteY4" fmla="*/ 19190 h 74617"/>
              <a:gd name="connsiteX0" fmla="*/ 0 w 21600"/>
              <a:gd name="connsiteY0" fmla="*/ 19190 h 67609"/>
              <a:gd name="connsiteX1" fmla="*/ 21600 w 21600"/>
              <a:gd name="connsiteY1" fmla="*/ 19190 h 67609"/>
              <a:gd name="connsiteX2" fmla="*/ 21600 w 21600"/>
              <a:gd name="connsiteY2" fmla="*/ 36512 h 67609"/>
              <a:gd name="connsiteX3" fmla="*/ 0 w 21600"/>
              <a:gd name="connsiteY3" fmla="*/ 39362 h 67609"/>
              <a:gd name="connsiteX4" fmla="*/ 0 w 21600"/>
              <a:gd name="connsiteY4" fmla="*/ 19190 h 67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67609">
                <a:moveTo>
                  <a:pt x="0" y="19190"/>
                </a:moveTo>
                <a:lnTo>
                  <a:pt x="21600" y="19190"/>
                </a:lnTo>
                <a:lnTo>
                  <a:pt x="21600" y="36512"/>
                </a:lnTo>
                <a:cubicBezTo>
                  <a:pt x="10775" y="0"/>
                  <a:pt x="1971" y="67609"/>
                  <a:pt x="0" y="39362"/>
                </a:cubicBezTo>
                <a:lnTo>
                  <a:pt x="0" y="19190"/>
                </a:lnTo>
                <a:close/>
              </a:path>
            </a:pathLst>
          </a:cu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pic>
        <p:nvPicPr>
          <p:cNvPr id="9" name="Google Shape;36;p8" descr="dbcp_light_text.png">
            <a:extLst>
              <a:ext uri="{FF2B5EF4-FFF2-40B4-BE49-F238E27FC236}">
                <a16:creationId xmlns:a16="http://schemas.microsoft.com/office/drawing/2014/main" id="{1A643D60-EF80-45D4-85EB-6D793F809C7B}"/>
              </a:ext>
            </a:extLst>
          </p:cNvPr>
          <p:cNvPicPr preferRelativeResize="0"/>
          <p:nvPr userDrawn="1"/>
        </p:nvPicPr>
        <p:blipFill rotWithShape="1">
          <a:blip r:embed="rId13">
            <a:alphaModFix/>
          </a:blip>
          <a:srcRect/>
          <a:stretch/>
        </p:blipFill>
        <p:spPr>
          <a:xfrm>
            <a:off x="205242" y="199800"/>
            <a:ext cx="775061" cy="796978"/>
          </a:xfrm>
          <a:prstGeom prst="rect">
            <a:avLst/>
          </a:prstGeom>
          <a:noFill/>
          <a:ln>
            <a:noFill/>
          </a:ln>
          <a:effectLst>
            <a:outerShdw blurRad="292100" dist="139700" dir="2700000" algn="tl" rotWithShape="0">
              <a:srgbClr val="333333">
                <a:alpha val="64313"/>
              </a:srgbClr>
            </a:outerShdw>
          </a:effectLst>
        </p:spPr>
      </p:pic>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86744"/>
            <a:ext cx="9144000" cy="2805320"/>
          </a:xfrm>
          <a:prstGeom prst="rect">
            <a:avLst/>
          </a:prstGeom>
          <a:noFill/>
        </p:spPr>
        <p:txBody>
          <a:bodyPr wrap="square" rtlCol="0">
            <a:spAutoFit/>
          </a:bodyPr>
          <a:lstStyle/>
          <a:p>
            <a:pPr algn="ctr">
              <a:lnSpc>
                <a:spcPct val="150000"/>
              </a:lnSpc>
            </a:pPr>
            <a:r>
              <a:rPr lang="en-US" sz="4000" b="1" dirty="0">
                <a:solidFill>
                  <a:srgbClr val="0000CC"/>
                </a:solidFill>
                <a:effectLst>
                  <a:outerShdw blurRad="38100" dist="38100" dir="2700000" algn="tl">
                    <a:srgbClr val="000000">
                      <a:alpha val="43137"/>
                    </a:srgbClr>
                  </a:outerShdw>
                </a:effectLst>
              </a:rPr>
              <a:t>C</a:t>
            </a:r>
            <a:r>
              <a:rPr lang="en-US" altLang="zh-CN" sz="4000" b="1" dirty="0">
                <a:solidFill>
                  <a:srgbClr val="0000CC"/>
                </a:solidFill>
                <a:effectLst>
                  <a:outerShdw blurRad="38100" dist="38100" dir="2700000" algn="tl">
                    <a:srgbClr val="000000">
                      <a:alpha val="43137"/>
                    </a:srgbClr>
                  </a:outerShdw>
                </a:effectLst>
              </a:rPr>
              <a:t>hina </a:t>
            </a:r>
            <a:r>
              <a:rPr lang="en-US" sz="4000" b="1" dirty="0">
                <a:solidFill>
                  <a:srgbClr val="0000CC"/>
                </a:solidFill>
                <a:effectLst>
                  <a:outerShdw blurRad="38100" dist="38100" dir="2700000" algn="tl">
                    <a:srgbClr val="000000">
                      <a:alpha val="43137"/>
                    </a:srgbClr>
                  </a:outerShdw>
                </a:effectLst>
              </a:rPr>
              <a:t>National Report</a:t>
            </a:r>
          </a:p>
          <a:p>
            <a:pPr algn="ctr">
              <a:lnSpc>
                <a:spcPct val="150000"/>
              </a:lnSpc>
            </a:pPr>
            <a:r>
              <a:rPr lang="en-US" altLang="en-US" sz="2000" b="1" dirty="0">
                <a:solidFill>
                  <a:prstClr val="black"/>
                </a:solidFill>
                <a:ea typeface="+mj-ea"/>
              </a:rPr>
              <a:t>DBCP– 38, Hybrid meeting, </a:t>
            </a:r>
            <a:r>
              <a:rPr lang="en-US" altLang="zh-CN" sz="2000" b="1" dirty="0">
                <a:solidFill>
                  <a:prstClr val="black"/>
                </a:solidFill>
                <a:ea typeface="+mj-ea"/>
              </a:rPr>
              <a:t>Geneva</a:t>
            </a:r>
            <a:r>
              <a:rPr lang="en-US" altLang="en-US" sz="2000" b="1" dirty="0">
                <a:solidFill>
                  <a:prstClr val="black"/>
                </a:solidFill>
                <a:ea typeface="+mj-ea"/>
              </a:rPr>
              <a:t>, Switzerland, 1-4 November 2022</a:t>
            </a:r>
          </a:p>
          <a:p>
            <a:pPr algn="ctr">
              <a:lnSpc>
                <a:spcPct val="150000"/>
              </a:lnSpc>
            </a:pPr>
            <a:endParaRPr lang="fr-CH" sz="2000" b="1" dirty="0">
              <a:solidFill>
                <a:prstClr val="black"/>
              </a:solidFill>
              <a:ea typeface="+mj-ea"/>
            </a:endParaRPr>
          </a:p>
          <a:p>
            <a:pPr algn="ctr">
              <a:lnSpc>
                <a:spcPct val="150000"/>
              </a:lnSpc>
            </a:pPr>
            <a:r>
              <a:rPr lang="fr-CH" sz="2000" b="1" dirty="0">
                <a:solidFill>
                  <a:prstClr val="black"/>
                </a:solidFill>
                <a:ea typeface="+mj-ea"/>
              </a:rPr>
              <a:t>YUE Xinyang</a:t>
            </a:r>
          </a:p>
          <a:p>
            <a:pPr algn="ctr">
              <a:lnSpc>
                <a:spcPct val="150000"/>
              </a:lnSpc>
            </a:pPr>
            <a:r>
              <a:rPr lang="en-US" altLang="zh-CN" sz="2000" b="1" dirty="0">
                <a:solidFill>
                  <a:prstClr val="black"/>
                </a:solidFill>
              </a:rPr>
              <a:t>yue_xin_yang@outlook.com</a:t>
            </a:r>
            <a:endParaRPr lang="fr-CH" altLang="zh-CN" sz="3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b="1" dirty="0" err="1"/>
              <a:t>Current</a:t>
            </a:r>
            <a:r>
              <a:rPr lang="fr-CH" b="1" dirty="0"/>
              <a:t> Programme</a:t>
            </a:r>
            <a:endParaRPr lang="en-US" b="1" dirty="0"/>
          </a:p>
        </p:txBody>
      </p:sp>
      <p:sp>
        <p:nvSpPr>
          <p:cNvPr id="3" name="Content Placeholder 2"/>
          <p:cNvSpPr>
            <a:spLocks noGrp="1"/>
          </p:cNvSpPr>
          <p:nvPr>
            <p:ph idx="1"/>
          </p:nvPr>
        </p:nvSpPr>
        <p:spPr>
          <a:xfrm>
            <a:off x="318052" y="1600200"/>
            <a:ext cx="8507896" cy="4525963"/>
          </a:xfrm>
        </p:spPr>
        <p:txBody>
          <a:bodyPr>
            <a:normAutofit fontScale="62500" lnSpcReduction="20000"/>
          </a:bodyPr>
          <a:lstStyle/>
          <a:p>
            <a:pPr marL="0" indent="0">
              <a:buNone/>
            </a:pPr>
            <a:r>
              <a:rPr lang="fr-CH" sz="2400" b="1" dirty="0">
                <a:latin typeface="Times New Roman" panose="02020603050405020304" pitchFamily="18" charset="0"/>
                <a:cs typeface="Times New Roman" panose="02020603050405020304" pitchFamily="18" charset="0"/>
              </a:rPr>
              <a:t>AGENCY:  </a:t>
            </a:r>
            <a:r>
              <a:rPr lang="fr-CH" sz="2400" b="1" dirty="0">
                <a:solidFill>
                  <a:srgbClr val="0070C0"/>
                </a:solidFill>
                <a:latin typeface="Times New Roman" panose="02020603050405020304" pitchFamily="18" charset="0"/>
                <a:cs typeface="Times New Roman" panose="02020603050405020304" pitchFamily="18" charset="0"/>
              </a:rPr>
              <a:t>Ministry of Natural Resources(SOA), China Meteorological Administration</a:t>
            </a:r>
            <a:r>
              <a:rPr lang="en-US" sz="2400" b="1" dirty="0">
                <a:solidFill>
                  <a:srgbClr val="0070C0"/>
                </a:solidFill>
                <a:latin typeface="Times New Roman" panose="02020603050405020304" pitchFamily="18" charset="0"/>
                <a:cs typeface="Times New Roman" panose="02020603050405020304" pitchFamily="18" charset="0"/>
              </a:rPr>
              <a:t>, Chinese Academy of Sciences</a:t>
            </a:r>
            <a:endParaRPr lang="fr-CH" sz="2400" b="1" dirty="0">
              <a:solidFill>
                <a:srgbClr val="0070C0"/>
              </a:solidFill>
              <a:latin typeface="Times New Roman" panose="02020603050405020304" pitchFamily="18" charset="0"/>
              <a:cs typeface="Times New Roman" panose="02020603050405020304" pitchFamily="18" charset="0"/>
            </a:endParaRPr>
          </a:p>
          <a:p>
            <a:pPr>
              <a:spcBef>
                <a:spcPct val="50000"/>
              </a:spcBef>
              <a:buNone/>
              <a:defRPr/>
            </a:pPr>
            <a:r>
              <a:rPr lang="en-US" altLang="zh-CN" sz="2800" b="1" dirty="0">
                <a:latin typeface="Times New Roman" panose="02020603050405020304" pitchFamily="18" charset="0"/>
                <a:cs typeface="Times New Roman" panose="02020603050405020304" pitchFamily="18" charset="0"/>
              </a:rPr>
              <a:t>1. Deployed during August 2021—July 2022: </a:t>
            </a:r>
            <a:r>
              <a:rPr lang="en-US" altLang="zh-CN" sz="2400" b="1" dirty="0">
                <a:solidFill>
                  <a:srgbClr val="0070C0"/>
                </a:solidFill>
                <a:latin typeface="Times New Roman" panose="02020603050405020304" pitchFamily="18" charset="0"/>
                <a:cs typeface="Times New Roman" panose="02020603050405020304" pitchFamily="18" charset="0"/>
              </a:rPr>
              <a:t>25</a:t>
            </a:r>
          </a:p>
          <a:p>
            <a:pPr>
              <a:spcBef>
                <a:spcPct val="50000"/>
              </a:spcBef>
              <a:buNone/>
              <a:defRPr/>
            </a:pPr>
            <a:r>
              <a:rPr lang="en-US" altLang="zh-CN" sz="2800" b="1" dirty="0">
                <a:latin typeface="Times New Roman" panose="02020603050405020304" pitchFamily="18" charset="0"/>
                <a:cs typeface="Times New Roman" panose="02020603050405020304" pitchFamily="18" charset="0"/>
              </a:rPr>
              <a:t>2. Operational as of 31 July: </a:t>
            </a:r>
          </a:p>
          <a:p>
            <a:pPr>
              <a:spcBef>
                <a:spcPct val="50000"/>
              </a:spcBef>
              <a:buNone/>
              <a:defRPr/>
            </a:pPr>
            <a:r>
              <a:rPr lang="en-US" altLang="zh-CN" sz="2400" b="1" dirty="0">
                <a:solidFill>
                  <a:srgbClr val="0070C0"/>
                </a:solidFill>
                <a:latin typeface="Times New Roman" panose="02020603050405020304" pitchFamily="18" charset="0"/>
                <a:cs typeface="Times New Roman" panose="02020603050405020304" pitchFamily="18" charset="0"/>
              </a:rPr>
              <a:t>56    Moored buoys</a:t>
            </a:r>
          </a:p>
          <a:p>
            <a:pPr>
              <a:spcBef>
                <a:spcPct val="50000"/>
              </a:spcBef>
              <a:buNone/>
              <a:defRPr/>
            </a:pPr>
            <a:r>
              <a:rPr lang="en-US" altLang="zh-CN" sz="2400" b="1" dirty="0">
                <a:solidFill>
                  <a:srgbClr val="0070C0"/>
                </a:solidFill>
                <a:latin typeface="Times New Roman" panose="02020603050405020304" pitchFamily="18" charset="0"/>
                <a:cs typeface="Times New Roman" panose="02020603050405020304" pitchFamily="18" charset="0"/>
              </a:rPr>
              <a:t>58     Argo floats</a:t>
            </a:r>
          </a:p>
          <a:p>
            <a:pPr marL="0" indent="0">
              <a:spcBef>
                <a:spcPct val="50000"/>
              </a:spcBef>
              <a:buNone/>
              <a:defRPr/>
            </a:pPr>
            <a:r>
              <a:rPr lang="en-US" altLang="zh-CN" sz="2400" b="1" dirty="0">
                <a:solidFill>
                  <a:srgbClr val="0070C0"/>
                </a:solidFill>
                <a:latin typeface="Times New Roman" panose="02020603050405020304" pitchFamily="18" charset="0"/>
                <a:cs typeface="Times New Roman" panose="02020603050405020304" pitchFamily="18" charset="0"/>
              </a:rPr>
              <a:t>3    Other type of buoys</a:t>
            </a:r>
          </a:p>
          <a:p>
            <a:pPr>
              <a:spcBef>
                <a:spcPct val="50000"/>
              </a:spcBef>
              <a:buNone/>
              <a:defRPr/>
            </a:pPr>
            <a:r>
              <a:rPr lang="en-US" altLang="zh-CN" sz="2800" b="1" dirty="0">
                <a:latin typeface="Times New Roman" panose="02020603050405020304" pitchFamily="18" charset="0"/>
                <a:cs typeface="Times New Roman" panose="02020603050405020304" pitchFamily="18" charset="0"/>
              </a:rPr>
              <a:t>3. Reporting on GTS as of 31 July:  </a:t>
            </a:r>
            <a:r>
              <a:rPr lang="en-US" altLang="zh-CN" sz="2400" b="1" dirty="0">
                <a:solidFill>
                  <a:srgbClr val="0070C0"/>
                </a:solidFill>
                <a:latin typeface="Times New Roman" panose="02020603050405020304" pitchFamily="18" charset="0"/>
                <a:cs typeface="Times New Roman" panose="02020603050405020304" pitchFamily="18" charset="0"/>
              </a:rPr>
              <a:t>60</a:t>
            </a:r>
          </a:p>
          <a:p>
            <a:pPr>
              <a:spcBef>
                <a:spcPct val="50000"/>
              </a:spcBef>
              <a:buNone/>
              <a:defRPr/>
            </a:pPr>
            <a:r>
              <a:rPr lang="en-US" altLang="zh-CN" sz="2800" b="1" dirty="0">
                <a:latin typeface="Times New Roman" panose="02020603050405020304" pitchFamily="18" charset="0"/>
                <a:cs typeface="Times New Roman" panose="02020603050405020304" pitchFamily="18" charset="0"/>
              </a:rPr>
              <a:t>4. Main deployment areas:      </a:t>
            </a:r>
          </a:p>
          <a:p>
            <a:pPr>
              <a:spcBef>
                <a:spcPct val="50000"/>
              </a:spcBef>
              <a:buNone/>
              <a:defRPr/>
            </a:pPr>
            <a:r>
              <a:rPr lang="en-US" altLang="zh-CN" sz="2400" b="1" dirty="0">
                <a:solidFill>
                  <a:srgbClr val="0070C0"/>
                </a:solidFill>
                <a:latin typeface="Times New Roman" panose="02020603050405020304" pitchFamily="18" charset="0"/>
                <a:cs typeface="Times New Roman" panose="02020603050405020304" pitchFamily="18" charset="0"/>
              </a:rPr>
              <a:t>China Seas and adjacent waters, Tropical Western Pacific</a:t>
            </a:r>
            <a:r>
              <a:rPr lang="zh-CN" altLang="en-US" sz="2400" b="1" dirty="0">
                <a:solidFill>
                  <a:srgbClr val="0070C0"/>
                </a:solidFill>
                <a:latin typeface="Times New Roman" panose="02020603050405020304" pitchFamily="18" charset="0"/>
                <a:cs typeface="Times New Roman" panose="02020603050405020304" pitchFamily="18" charset="0"/>
              </a:rPr>
              <a:t>，</a:t>
            </a:r>
            <a:endParaRPr lang="en-US" altLang="zh-CN" sz="2400" b="1" dirty="0">
              <a:solidFill>
                <a:srgbClr val="0070C0"/>
              </a:solidFill>
              <a:latin typeface="Times New Roman" panose="02020603050405020304" pitchFamily="18" charset="0"/>
              <a:cs typeface="Times New Roman" panose="02020603050405020304" pitchFamily="18" charset="0"/>
            </a:endParaRPr>
          </a:p>
          <a:p>
            <a:pPr>
              <a:spcBef>
                <a:spcPct val="50000"/>
              </a:spcBef>
              <a:buNone/>
              <a:defRPr/>
            </a:pPr>
            <a:r>
              <a:rPr lang="en-US" altLang="zh-CN" sz="2400" b="1" dirty="0">
                <a:solidFill>
                  <a:srgbClr val="0070C0"/>
                </a:solidFill>
                <a:latin typeface="Times New Roman" panose="02020603050405020304" pitchFamily="18" charset="0"/>
                <a:cs typeface="Times New Roman" panose="02020603050405020304" pitchFamily="18" charset="0"/>
              </a:rPr>
              <a:t>Tropical Indian Ocean,  the Arctic Ocean</a:t>
            </a:r>
          </a:p>
          <a:p>
            <a:pPr>
              <a:spcBef>
                <a:spcPct val="50000"/>
              </a:spcBef>
              <a:buNone/>
              <a:defRPr/>
            </a:pPr>
            <a:r>
              <a:rPr lang="en-US" altLang="zh-CN" sz="2800" b="1" dirty="0">
                <a:latin typeface="Times New Roman" panose="02020603050405020304" pitchFamily="18" charset="0"/>
                <a:cs typeface="Times New Roman" panose="02020603050405020304" pitchFamily="18" charset="0"/>
              </a:rPr>
              <a:t>5. Vandalism incidents:</a:t>
            </a:r>
            <a:r>
              <a:rPr lang="en-US" altLang="zh-CN" sz="2400" b="1" dirty="0">
                <a:solidFill>
                  <a:srgbClr val="0070C0"/>
                </a:solidFill>
                <a:latin typeface="Times New Roman" panose="02020603050405020304" pitchFamily="18" charset="0"/>
                <a:cs typeface="Times New Roman" panose="02020603050405020304" pitchFamily="18" charset="0"/>
              </a:rPr>
              <a:t>      8</a:t>
            </a:r>
          </a:p>
          <a:p>
            <a:pPr>
              <a:spcBef>
                <a:spcPct val="50000"/>
              </a:spcBef>
              <a:buNone/>
              <a:defRPr/>
            </a:pPr>
            <a:r>
              <a:rPr lang="en-US" altLang="zh-CN" sz="2800" b="1" dirty="0">
                <a:latin typeface="Times New Roman" panose="02020603050405020304" pitchFamily="18" charset="0"/>
                <a:cs typeface="Times New Roman" panose="02020603050405020304" pitchFamily="18" charset="0"/>
              </a:rPr>
              <a:t>6. Purpose of the </a:t>
            </a:r>
            <a:r>
              <a:rPr lang="en-US" altLang="zh-CN" sz="2800" b="1" dirty="0" err="1">
                <a:latin typeface="Times New Roman" panose="02020603050405020304" pitchFamily="18" charset="0"/>
                <a:cs typeface="Times New Roman" panose="02020603050405020304" pitchFamily="18" charset="0"/>
              </a:rPr>
              <a:t>programme</a:t>
            </a:r>
            <a:r>
              <a:rPr lang="en-US" altLang="zh-CN" sz="2800" b="1" dirty="0">
                <a:latin typeface="Times New Roman" panose="02020603050405020304" pitchFamily="18" charset="0"/>
                <a:cs typeface="Times New Roman" panose="02020603050405020304" pitchFamily="18" charset="0"/>
              </a:rPr>
              <a:t>:</a:t>
            </a:r>
          </a:p>
          <a:p>
            <a:pPr>
              <a:spcBef>
                <a:spcPct val="50000"/>
              </a:spcBef>
              <a:buNone/>
              <a:defRPr/>
            </a:pPr>
            <a:r>
              <a:rPr lang="en-US" altLang="zh-CN" sz="2800" b="1" dirty="0">
                <a:latin typeface="Times New Roman" panose="02020603050405020304" pitchFamily="18" charset="0"/>
                <a:cs typeface="Times New Roman" panose="02020603050405020304" pitchFamily="18" charset="0"/>
              </a:rPr>
              <a:t> </a:t>
            </a:r>
            <a:r>
              <a:rPr lang="en-US" altLang="zh-CN" sz="2400" b="1" dirty="0">
                <a:solidFill>
                  <a:srgbClr val="0070C0"/>
                </a:solidFill>
                <a:latin typeface="Times New Roman" panose="02020603050405020304" pitchFamily="18" charset="0"/>
                <a:cs typeface="Times New Roman" panose="02020603050405020304" pitchFamily="18" charset="0"/>
              </a:rPr>
              <a:t>research, operations, forecasting and etc.</a:t>
            </a:r>
          </a:p>
        </p:txBody>
      </p:sp>
      <p:graphicFrame>
        <p:nvGraphicFramePr>
          <p:cNvPr id="5" name="Object 9">
            <a:extLst>
              <a:ext uri="{FF2B5EF4-FFF2-40B4-BE49-F238E27FC236}">
                <a16:creationId xmlns:a16="http://schemas.microsoft.com/office/drawing/2014/main" id="{8CC6610E-D7A5-41B0-9B5A-9DAFB20DABB4}"/>
              </a:ext>
            </a:extLst>
          </p:cNvPr>
          <p:cNvGraphicFramePr>
            <a:graphicFrameLocks/>
          </p:cNvGraphicFramePr>
          <p:nvPr>
            <p:extLst/>
          </p:nvPr>
        </p:nvGraphicFramePr>
        <p:xfrm>
          <a:off x="5009276" y="2269030"/>
          <a:ext cx="3305175" cy="3419475"/>
        </p:xfrm>
        <a:graphic>
          <a:graphicData uri="http://schemas.openxmlformats.org/presentationml/2006/ole">
            <mc:AlternateContent xmlns:mc="http://schemas.openxmlformats.org/markup-compatibility/2006">
              <mc:Choice xmlns:v="urn:schemas-microsoft-com:vml" Requires="v">
                <p:oleObj spid="_x0000_s1043" r:id="rId3" imgW="3020040" imgH="3182040" progId="Word.Document.12">
                  <p:embed/>
                </p:oleObj>
              </mc:Choice>
              <mc:Fallback>
                <p:oleObj r:id="rId3" imgW="3020040" imgH="3182040" progId="Word.Document.12">
                  <p:embed/>
                  <p:pic>
                    <p:nvPicPr>
                      <p:cNvPr id="5" name="Object 9">
                        <a:extLst>
                          <a:ext uri="{FF2B5EF4-FFF2-40B4-BE49-F238E27FC236}">
                            <a16:creationId xmlns:a16="http://schemas.microsoft.com/office/drawing/2014/main" id="{8CC6610E-D7A5-41B0-9B5A-9DAFB20DABB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9276" y="2269030"/>
                        <a:ext cx="33051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4554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691775887"/>
              </p:ext>
            </p:extLst>
          </p:nvPr>
        </p:nvGraphicFramePr>
        <p:xfrm>
          <a:off x="1423447" y="1583102"/>
          <a:ext cx="6831024" cy="2034020"/>
        </p:xfrm>
        <a:graphic>
          <a:graphicData uri="http://schemas.openxmlformats.org/drawingml/2006/table">
            <a:tbl>
              <a:tblPr firstRow="1" bandRow="1">
                <a:tableStyleId>{5DA37D80-6434-44D0-A028-1B22A696006F}</a:tableStyleId>
              </a:tblPr>
              <a:tblGrid>
                <a:gridCol w="3572759">
                  <a:extLst>
                    <a:ext uri="{9D8B030D-6E8A-4147-A177-3AD203B41FA5}">
                      <a16:colId xmlns:a16="http://schemas.microsoft.com/office/drawing/2014/main" val="20001"/>
                    </a:ext>
                  </a:extLst>
                </a:gridCol>
                <a:gridCol w="3258265">
                  <a:extLst>
                    <a:ext uri="{9D8B030D-6E8A-4147-A177-3AD203B41FA5}">
                      <a16:colId xmlns:a16="http://schemas.microsoft.com/office/drawing/2014/main" val="20003"/>
                    </a:ext>
                  </a:extLst>
                </a:gridCol>
              </a:tblGrid>
              <a:tr h="548594">
                <a:tc>
                  <a:txBody>
                    <a:bodyPr/>
                    <a:lstStyle/>
                    <a:p>
                      <a:pPr algn="l"/>
                      <a:r>
                        <a:rPr lang="en-US" altLang="zh-CN" sz="1800" dirty="0"/>
                        <a:t>Number and type of buoys planned for deployment in next 12 months </a:t>
                      </a:r>
                    </a:p>
                  </a:txBody>
                  <a:tcPr marL="91439" marR="91439" marT="45725" marB="45725"/>
                </a:tc>
                <a:tc>
                  <a:txBody>
                    <a:bodyPr/>
                    <a:lstStyle/>
                    <a:p>
                      <a:r>
                        <a:rPr lang="en-US" altLang="zh-CN" sz="1800" dirty="0"/>
                        <a:t>Deploy location</a:t>
                      </a:r>
                    </a:p>
                  </a:txBody>
                  <a:tcPr marL="91439" marR="91439" marT="45725" marB="45725"/>
                </a:tc>
                <a:extLst>
                  <a:ext uri="{0D108BD9-81ED-4DB2-BD59-A6C34878D82A}">
                    <a16:rowId xmlns:a16="http://schemas.microsoft.com/office/drawing/2014/main" val="10000"/>
                  </a:ext>
                </a:extLst>
              </a:tr>
              <a:tr h="1393930">
                <a:tc>
                  <a:txBody>
                    <a:bodyPr/>
                    <a:lstStyle/>
                    <a:p>
                      <a:pPr marL="0" algn="ctr" defTabSz="914400" rtl="0" eaLnBrk="0" fontAlgn="base" latinLnBrk="0" hangingPunct="0">
                        <a:spcBef>
                          <a:spcPct val="50000"/>
                        </a:spcBef>
                        <a:spcAft>
                          <a:spcPct val="0"/>
                        </a:spcAft>
                        <a:buFontTx/>
                        <a:buNone/>
                      </a:pPr>
                      <a:r>
                        <a:rPr lang="en-US" altLang="zh-CN" sz="2000" kern="1200" dirty="0"/>
                        <a:t>6</a:t>
                      </a:r>
                      <a:r>
                        <a:rPr lang="en-GB" altLang="zh-CN" sz="2000" kern="1200" dirty="0"/>
                        <a:t> moored buoys</a:t>
                      </a:r>
                    </a:p>
                    <a:p>
                      <a:pPr marL="0" algn="ctr" defTabSz="914400" rtl="0" eaLnBrk="0" fontAlgn="base" latinLnBrk="0" hangingPunct="0">
                        <a:spcBef>
                          <a:spcPct val="50000"/>
                        </a:spcBef>
                        <a:spcAft>
                          <a:spcPct val="0"/>
                        </a:spcAft>
                        <a:buFontTx/>
                        <a:buNone/>
                      </a:pPr>
                      <a:endParaRPr lang="zh-CN" altLang="en-US" sz="2000" b="1" kern="1200" dirty="0">
                        <a:solidFill>
                          <a:srgbClr val="0070C0"/>
                        </a:solidFill>
                        <a:latin typeface="Arial" panose="020B0604020202020204" pitchFamily="34" charset="0"/>
                        <a:ea typeface="宋体" panose="02010600030101010101" pitchFamily="2" charset="-122"/>
                        <a:cs typeface="+mn-cs"/>
                      </a:endParaRPr>
                    </a:p>
                  </a:txBody>
                  <a:tcPr marL="91439" marR="91439" marT="45725" marB="45725"/>
                </a:tc>
                <a:tc>
                  <a:txBody>
                    <a:bodyPr/>
                    <a:lstStyle/>
                    <a:p>
                      <a:pPr algn="ctr" rtl="0" eaLnBrk="0" fontAlgn="base" hangingPunct="0">
                        <a:spcBef>
                          <a:spcPct val="50000"/>
                        </a:spcBef>
                        <a:spcAft>
                          <a:spcPct val="0"/>
                        </a:spcAft>
                        <a:buFontTx/>
                        <a:buNone/>
                      </a:pPr>
                      <a:r>
                        <a:rPr lang="en-US" altLang="zh-CN" sz="2000" kern="1200" dirty="0"/>
                        <a:t>China Seas and adjacent waters, Indian Ocean, the Arctic Ocean</a:t>
                      </a:r>
                    </a:p>
                  </a:txBody>
                  <a:tcPr marL="91439" marR="91439" marT="45725" marB="45725"/>
                </a:tc>
                <a:extLst>
                  <a:ext uri="{0D108BD9-81ED-4DB2-BD59-A6C34878D82A}">
                    <a16:rowId xmlns:a16="http://schemas.microsoft.com/office/drawing/2014/main" val="10001"/>
                  </a:ext>
                </a:extLst>
              </a:tr>
            </a:tbl>
          </a:graphicData>
        </a:graphic>
      </p:graphicFrame>
      <p:sp>
        <p:nvSpPr>
          <p:cNvPr id="9" name="Google Shape;1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lvl="0">
              <a:spcBef>
                <a:spcPts val="0"/>
              </a:spcBef>
              <a:buClr>
                <a:schemeClr val="dk1"/>
              </a:buClr>
              <a:buSzPts val="4400"/>
            </a:pPr>
            <a:r>
              <a:rPr lang="en-US" altLang="zh-CN" b="1" dirty="0"/>
              <a:t>Planned </a:t>
            </a:r>
            <a:r>
              <a:rPr lang="en-US" altLang="zh-CN" b="1" dirty="0" err="1"/>
              <a:t>Programme</a:t>
            </a:r>
            <a:r>
              <a:rPr lang="en-US" altLang="zh-CN" b="1" dirty="0"/>
              <a:t>(s)</a:t>
            </a:r>
            <a:endParaRPr sz="4400" b="1" i="0" u="none" strike="noStrike" cap="none" dirty="0">
              <a:solidFill>
                <a:schemeClr val="dk1"/>
              </a:solidFill>
              <a:latin typeface="Calibri"/>
              <a:ea typeface="Calibri"/>
              <a:cs typeface="Calibri"/>
              <a:sym typeface="Calibri"/>
            </a:endParaRPr>
          </a:p>
        </p:txBody>
      </p:sp>
      <p:sp>
        <p:nvSpPr>
          <p:cNvPr id="3" name="矩形 2">
            <a:extLst>
              <a:ext uri="{FF2B5EF4-FFF2-40B4-BE49-F238E27FC236}">
                <a16:creationId xmlns:a16="http://schemas.microsoft.com/office/drawing/2014/main" id="{80148EFD-B14B-40F5-BF2A-DC5006560B00}"/>
              </a:ext>
            </a:extLst>
          </p:cNvPr>
          <p:cNvSpPr/>
          <p:nvPr/>
        </p:nvSpPr>
        <p:spPr>
          <a:xfrm>
            <a:off x="862553" y="4129735"/>
            <a:ext cx="3709447" cy="646331"/>
          </a:xfrm>
          <a:prstGeom prst="rect">
            <a:avLst/>
          </a:prstGeom>
        </p:spPr>
        <p:txBody>
          <a:bodyPr wrap="square">
            <a:spAutoFit/>
          </a:bodyPr>
          <a:lstStyle/>
          <a:p>
            <a:pPr marL="0" indent="0">
              <a:buNone/>
            </a:pPr>
            <a:r>
              <a:rPr lang="fr-CH" altLang="zh-CN" b="1" dirty="0">
                <a:latin typeface="Times New Roman" panose="02020603050405020304" pitchFamily="18" charset="0"/>
                <a:cs typeface="Times New Roman" panose="02020603050405020304" pitchFamily="18" charset="0"/>
              </a:rPr>
              <a:t>AGENCY:</a:t>
            </a:r>
          </a:p>
          <a:p>
            <a:pPr marL="0" indent="0">
              <a:buNone/>
            </a:pPr>
            <a:r>
              <a:rPr lang="fr-CH" altLang="zh-CN" b="1" dirty="0">
                <a:solidFill>
                  <a:srgbClr val="0070C0"/>
                </a:solidFill>
                <a:latin typeface="Times New Roman" panose="02020603050405020304" pitchFamily="18" charset="0"/>
                <a:cs typeface="Times New Roman" panose="02020603050405020304" pitchFamily="18" charset="0"/>
              </a:rPr>
              <a:t>Ministry of Natural Resources(SOA)</a:t>
            </a:r>
          </a:p>
        </p:txBody>
      </p:sp>
      <p:sp>
        <p:nvSpPr>
          <p:cNvPr id="4" name="矩形 3">
            <a:extLst>
              <a:ext uri="{FF2B5EF4-FFF2-40B4-BE49-F238E27FC236}">
                <a16:creationId xmlns:a16="http://schemas.microsoft.com/office/drawing/2014/main" id="{60D3D017-8A58-414E-9C1F-99636C398876}"/>
              </a:ext>
            </a:extLst>
          </p:cNvPr>
          <p:cNvSpPr/>
          <p:nvPr/>
        </p:nvSpPr>
        <p:spPr>
          <a:xfrm>
            <a:off x="598602" y="5194199"/>
            <a:ext cx="4572000" cy="861774"/>
          </a:xfrm>
          <a:prstGeom prst="rect">
            <a:avLst/>
          </a:prstGeom>
        </p:spPr>
        <p:txBody>
          <a:bodyPr>
            <a:spAutoFit/>
          </a:bodyPr>
          <a:lstStyle/>
          <a:p>
            <a:pPr>
              <a:spcBef>
                <a:spcPct val="50000"/>
              </a:spcBef>
              <a:buNone/>
              <a:defRPr/>
            </a:pPr>
            <a:r>
              <a:rPr lang="en-US" altLang="zh-CN" sz="2000" b="1" dirty="0">
                <a:latin typeface="Times New Roman" panose="02020603050405020304" pitchFamily="18" charset="0"/>
                <a:cs typeface="Times New Roman" panose="02020603050405020304" pitchFamily="18" charset="0"/>
              </a:rPr>
              <a:t>Purpose of the </a:t>
            </a:r>
            <a:r>
              <a:rPr lang="en-US" altLang="zh-CN" sz="2000" b="1" dirty="0" err="1">
                <a:latin typeface="Times New Roman" panose="02020603050405020304" pitchFamily="18" charset="0"/>
                <a:cs typeface="Times New Roman" panose="02020603050405020304" pitchFamily="18" charset="0"/>
              </a:rPr>
              <a:t>programme</a:t>
            </a:r>
            <a:r>
              <a:rPr lang="en-US" altLang="zh-CN" sz="2000" b="1" dirty="0">
                <a:latin typeface="Times New Roman" panose="02020603050405020304" pitchFamily="18" charset="0"/>
                <a:cs typeface="Times New Roman" panose="02020603050405020304" pitchFamily="18" charset="0"/>
              </a:rPr>
              <a:t>:</a:t>
            </a:r>
          </a:p>
          <a:p>
            <a:pPr>
              <a:spcBef>
                <a:spcPct val="50000"/>
              </a:spcBef>
              <a:buNone/>
              <a:defRPr/>
            </a:pPr>
            <a:r>
              <a:rPr lang="en-US" altLang="zh-CN" sz="2000" b="1" dirty="0">
                <a:latin typeface="Times New Roman" panose="02020603050405020304" pitchFamily="18" charset="0"/>
                <a:cs typeface="Times New Roman" panose="02020603050405020304" pitchFamily="18" charset="0"/>
              </a:rPr>
              <a:t> </a:t>
            </a:r>
            <a:r>
              <a:rPr lang="en-US" altLang="zh-CN" b="1" dirty="0">
                <a:solidFill>
                  <a:srgbClr val="0070C0"/>
                </a:solidFill>
                <a:latin typeface="Times New Roman" panose="02020603050405020304" pitchFamily="18" charset="0"/>
                <a:cs typeface="Times New Roman" panose="02020603050405020304" pitchFamily="18" charset="0"/>
              </a:rPr>
              <a:t>research, operations, forecasting and etc.</a:t>
            </a:r>
          </a:p>
        </p:txBody>
      </p:sp>
    </p:spTree>
    <p:extLst>
      <p:ext uri="{BB962C8B-B14F-4D97-AF65-F5344CB8AC3E}">
        <p14:creationId xmlns:p14="http://schemas.microsoft.com/office/powerpoint/2010/main" val="3291934280"/>
      </p:ext>
    </p:extLst>
  </p:cSld>
  <p:clrMapOvr>
    <a:masterClrMapping/>
  </p:clrMapOvr>
  <p:transition advTm="655"/>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Developments</a:t>
            </a:r>
          </a:p>
        </p:txBody>
      </p:sp>
      <p:graphicFrame>
        <p:nvGraphicFramePr>
          <p:cNvPr id="5" name="表格 4">
            <a:extLst>
              <a:ext uri="{FF2B5EF4-FFF2-40B4-BE49-F238E27FC236}">
                <a16:creationId xmlns:a16="http://schemas.microsoft.com/office/drawing/2014/main" id="{34BC3788-1C70-4483-B68F-DEE8576FB3C2}"/>
              </a:ext>
            </a:extLst>
          </p:cNvPr>
          <p:cNvGraphicFramePr>
            <a:graphicFrameLocks noGrp="1"/>
          </p:cNvGraphicFramePr>
          <p:nvPr>
            <p:extLst>
              <p:ext uri="{D42A27DB-BD31-4B8C-83A1-F6EECF244321}">
                <p14:modId xmlns:p14="http://schemas.microsoft.com/office/powerpoint/2010/main" val="207981505"/>
              </p:ext>
            </p:extLst>
          </p:nvPr>
        </p:nvGraphicFramePr>
        <p:xfrm>
          <a:off x="604052" y="1417638"/>
          <a:ext cx="7218044" cy="2011362"/>
        </p:xfrm>
        <a:graphic>
          <a:graphicData uri="http://schemas.openxmlformats.org/drawingml/2006/table">
            <a:tbl>
              <a:tblPr>
                <a:tableStyleId>{5C22544A-7EE6-4342-B048-85BDC9FD1C3A}</a:tableStyleId>
              </a:tblPr>
              <a:tblGrid>
                <a:gridCol w="7218044">
                  <a:extLst>
                    <a:ext uri="{9D8B030D-6E8A-4147-A177-3AD203B41FA5}">
                      <a16:colId xmlns:a16="http://schemas.microsoft.com/office/drawing/2014/main" val="3982035700"/>
                    </a:ext>
                  </a:extLst>
                </a:gridCol>
              </a:tblGrid>
              <a:tr h="2011362">
                <a:tc>
                  <a:txBody>
                    <a:bodyPr/>
                    <a:lstStyle/>
                    <a:p>
                      <a:pPr marL="342900" lvl="0" indent="-342900" algn="l" fontAlgn="base">
                        <a:spcAft>
                          <a:spcPts val="0"/>
                        </a:spcAft>
                        <a:buFont typeface="Wingdings" panose="05000000000000000000" pitchFamily="2" charset="2"/>
                        <a:buChar char=""/>
                        <a:tabLst>
                          <a:tab pos="-914400" algn="l"/>
                          <a:tab pos="-457200" algn="l"/>
                          <a:tab pos="23622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99530" algn="l"/>
                          <a:tab pos="6856730" algn="l"/>
                          <a:tab pos="7313930" algn="l"/>
                        </a:tabLst>
                      </a:pPr>
                      <a:r>
                        <a:rPr lang="en-US" sz="1800" dirty="0">
                          <a:effectLst/>
                        </a:rPr>
                        <a:t>The sensors on Ice stations are able to meet the requirement of the low temperature environment, and the data quality is good and reliable</a:t>
                      </a:r>
                      <a:r>
                        <a:rPr lang="en-GB" sz="1800" dirty="0">
                          <a:effectLst/>
                        </a:rPr>
                        <a:t>.</a:t>
                      </a:r>
                      <a:endParaRPr lang="zh-CN" sz="1800" dirty="0">
                        <a:effectLst/>
                      </a:endParaRPr>
                    </a:p>
                    <a:p>
                      <a:pPr marL="342900" lvl="0" indent="-342900" algn="l" fontAlgn="base">
                        <a:spcAft>
                          <a:spcPts val="0"/>
                        </a:spcAft>
                        <a:buFont typeface="Wingdings" panose="05000000000000000000" pitchFamily="2" charset="2"/>
                        <a:buChar char=""/>
                        <a:tabLst>
                          <a:tab pos="-914400" algn="l"/>
                          <a:tab pos="-457200" algn="l"/>
                          <a:tab pos="23622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99530" algn="l"/>
                          <a:tab pos="6856730" algn="l"/>
                          <a:tab pos="7313930" algn="l"/>
                        </a:tabLst>
                      </a:pPr>
                      <a:r>
                        <a:rPr lang="en-US" sz="1800" dirty="0">
                          <a:effectLst/>
                        </a:rPr>
                        <a:t>The wave sensors have been tested in practice for decades, and their reliability has been steadily improved and the data quality is good</a:t>
                      </a:r>
                      <a:r>
                        <a:rPr lang="en-GB" sz="1800" dirty="0">
                          <a:effectLst/>
                        </a:rPr>
                        <a:t>.</a:t>
                      </a:r>
                      <a:endParaRPr lang="zh-CN" sz="1800" dirty="0">
                        <a:effectLst/>
                      </a:endParaRPr>
                    </a:p>
                    <a:p>
                      <a:pPr marL="342900" lvl="0" indent="-342900" algn="l" fontAlgn="base">
                        <a:spcAft>
                          <a:spcPts val="0"/>
                        </a:spcAft>
                        <a:buFont typeface="Wingdings" panose="05000000000000000000" pitchFamily="2" charset="2"/>
                        <a:buChar char=""/>
                        <a:tabLst>
                          <a:tab pos="-914400" algn="l"/>
                          <a:tab pos="-457200" algn="l"/>
                          <a:tab pos="23622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99530" algn="l"/>
                          <a:tab pos="6856730" algn="l"/>
                          <a:tab pos="7313930" algn="l"/>
                        </a:tabLst>
                      </a:pPr>
                      <a:r>
                        <a:rPr lang="en-US" sz="1800" dirty="0">
                          <a:effectLst/>
                        </a:rPr>
                        <a:t>The buoys in China has been continuously improved and the solar power supply system operates steadily and reliably</a:t>
                      </a:r>
                      <a:r>
                        <a:rPr lang="en-GB" sz="1800" dirty="0">
                          <a:effectLst/>
                        </a:rPr>
                        <a:t>.</a:t>
                      </a:r>
                      <a:endParaRPr lang="zh-CN" sz="1800" dirty="0">
                        <a:solidFill>
                          <a:srgbClr val="000000"/>
                        </a:solidFill>
                        <a:effectLst/>
                        <a:latin typeface="Arial" panose="020B0604020202020204" pitchFamily="34" charset="0"/>
                        <a:ea typeface="宋体" panose="02010600030101010101" pitchFamily="2" charset="-122"/>
                      </a:endParaRPr>
                    </a:p>
                  </a:txBody>
                  <a:tcPr marL="68580" marR="68580" marT="0" marB="0"/>
                </a:tc>
                <a:extLst>
                  <a:ext uri="{0D108BD9-81ED-4DB2-BD59-A6C34878D82A}">
                    <a16:rowId xmlns:a16="http://schemas.microsoft.com/office/drawing/2014/main" val="52518104"/>
                  </a:ext>
                </a:extLst>
              </a:tr>
            </a:tbl>
          </a:graphicData>
        </a:graphic>
      </p:graphicFrame>
      <p:pic>
        <p:nvPicPr>
          <p:cNvPr id="6" name="图片 5">
            <a:extLst>
              <a:ext uri="{FF2B5EF4-FFF2-40B4-BE49-F238E27FC236}">
                <a16:creationId xmlns:a16="http://schemas.microsoft.com/office/drawing/2014/main" id="{E2BE744A-2BA1-424C-9ABD-66F1FB0E35F4}"/>
              </a:ext>
            </a:extLst>
          </p:cNvPr>
          <p:cNvPicPr>
            <a:picLocks noChangeAspect="1"/>
          </p:cNvPicPr>
          <p:nvPr/>
        </p:nvPicPr>
        <p:blipFill rotWithShape="1">
          <a:blip r:embed="rId2"/>
          <a:srcRect l="4549" r="5719"/>
          <a:stretch/>
        </p:blipFill>
        <p:spPr>
          <a:xfrm>
            <a:off x="2012673" y="3611562"/>
            <a:ext cx="4572001" cy="2380952"/>
          </a:xfrm>
          <a:prstGeom prst="rect">
            <a:avLst/>
          </a:prstGeom>
        </p:spPr>
      </p:pic>
      <p:sp>
        <p:nvSpPr>
          <p:cNvPr id="9" name="矩形 8">
            <a:extLst>
              <a:ext uri="{FF2B5EF4-FFF2-40B4-BE49-F238E27FC236}">
                <a16:creationId xmlns:a16="http://schemas.microsoft.com/office/drawing/2014/main" id="{4AD10FB3-05A6-4C75-8551-B27459D0CC14}"/>
              </a:ext>
            </a:extLst>
          </p:cNvPr>
          <p:cNvSpPr/>
          <p:nvPr/>
        </p:nvSpPr>
        <p:spPr>
          <a:xfrm>
            <a:off x="3354188" y="5992514"/>
            <a:ext cx="2077813" cy="338554"/>
          </a:xfrm>
          <a:prstGeom prst="rect">
            <a:avLst/>
          </a:prstGeom>
        </p:spPr>
        <p:txBody>
          <a:bodyPr wrap="none">
            <a:spAutoFit/>
          </a:bodyPr>
          <a:lstStyle/>
          <a:p>
            <a:r>
              <a:rPr lang="en-US" altLang="zh-CN" sz="1600" dirty="0"/>
              <a:t>Ice buoy observation</a:t>
            </a:r>
            <a:endParaRPr lang="zh-CN" altLang="en-US" sz="1600" dirty="0"/>
          </a:p>
        </p:txBody>
      </p:sp>
    </p:spTree>
    <p:extLst>
      <p:ext uri="{BB962C8B-B14F-4D97-AF65-F5344CB8AC3E}">
        <p14:creationId xmlns:p14="http://schemas.microsoft.com/office/powerpoint/2010/main" val="2331706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lvl="0">
              <a:spcBef>
                <a:spcPts val="0"/>
              </a:spcBef>
              <a:buClr>
                <a:schemeClr val="dk1"/>
              </a:buClr>
              <a:buSzPts val="4400"/>
            </a:pPr>
            <a:r>
              <a:rPr lang="en-US" altLang="zh-CN" dirty="0"/>
              <a:t>Key issues and risks</a:t>
            </a:r>
          </a:p>
        </p:txBody>
      </p:sp>
      <p:sp>
        <p:nvSpPr>
          <p:cNvPr id="3" name="内容占位符 2">
            <a:extLst>
              <a:ext uri="{FF2B5EF4-FFF2-40B4-BE49-F238E27FC236}">
                <a16:creationId xmlns:a16="http://schemas.microsoft.com/office/drawing/2014/main" id="{7057C62F-2CF2-43BF-81F9-04CBC644D5AE}"/>
              </a:ext>
            </a:extLst>
          </p:cNvPr>
          <p:cNvSpPr>
            <a:spLocks noGrp="1"/>
          </p:cNvSpPr>
          <p:nvPr>
            <p:ph idx="1"/>
          </p:nvPr>
        </p:nvSpPr>
        <p:spPr>
          <a:xfrm>
            <a:off x="457200" y="1600201"/>
            <a:ext cx="4760843" cy="4114800"/>
          </a:xfrm>
        </p:spPr>
        <p:txBody>
          <a:bodyPr>
            <a:normAutofit fontScale="85000" lnSpcReduction="10000"/>
          </a:bodyPr>
          <a:lstStyle/>
          <a:p>
            <a:r>
              <a:rPr lang="en-US" altLang="zh-CN" sz="2400" dirty="0">
                <a:highlight>
                  <a:srgbClr val="FFFF00"/>
                </a:highlight>
              </a:rPr>
              <a:t>(1) Buoy observation equipment is difficult to maintain</a:t>
            </a:r>
          </a:p>
          <a:p>
            <a:pPr marL="0" indent="0">
              <a:buNone/>
            </a:pPr>
            <a:r>
              <a:rPr lang="en-US" altLang="zh-CN" sz="2400" dirty="0"/>
              <a:t>Buoy deployment is difficult and dangerous, which means the deployment method need to be improved, and there should be more protection methods. In addition, the marine forecast should be more accuracy to make sure the offshore operation is safe. </a:t>
            </a:r>
          </a:p>
          <a:p>
            <a:r>
              <a:rPr lang="en-US" altLang="zh-CN" sz="2400" dirty="0">
                <a:highlight>
                  <a:srgbClr val="FFFF00"/>
                </a:highlight>
              </a:rPr>
              <a:t> (2) More professionals are needed</a:t>
            </a:r>
          </a:p>
          <a:p>
            <a:pPr marL="0" indent="0">
              <a:buNone/>
            </a:pPr>
            <a:r>
              <a:rPr lang="en-US" altLang="zh-CN" sz="2400" dirty="0"/>
              <a:t>The professionals for buoy maintenance are not enough, the personnel structure need to be improved to meet the requirement of high strength offshore operation.</a:t>
            </a:r>
          </a:p>
        </p:txBody>
      </p:sp>
      <p:pic>
        <p:nvPicPr>
          <p:cNvPr id="4" name="图片 3">
            <a:extLst>
              <a:ext uri="{FF2B5EF4-FFF2-40B4-BE49-F238E27FC236}">
                <a16:creationId xmlns:a16="http://schemas.microsoft.com/office/drawing/2014/main" id="{58EE8C22-8A8E-4359-BA79-D497E052298C}"/>
              </a:ext>
            </a:extLst>
          </p:cNvPr>
          <p:cNvPicPr>
            <a:picLocks noChangeAspect="1"/>
          </p:cNvPicPr>
          <p:nvPr/>
        </p:nvPicPr>
        <p:blipFill>
          <a:blip r:embed="rId3"/>
          <a:stretch>
            <a:fillRect/>
          </a:stretch>
        </p:blipFill>
        <p:spPr>
          <a:xfrm>
            <a:off x="5458223" y="1417638"/>
            <a:ext cx="3327517" cy="44339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Publications &amp; User Impact</a:t>
            </a:r>
          </a:p>
        </p:txBody>
      </p:sp>
      <p:graphicFrame>
        <p:nvGraphicFramePr>
          <p:cNvPr id="8" name="内容占位符 7">
            <a:extLst>
              <a:ext uri="{FF2B5EF4-FFF2-40B4-BE49-F238E27FC236}">
                <a16:creationId xmlns:a16="http://schemas.microsoft.com/office/drawing/2014/main" id="{7846DD2B-6263-4B6D-8FA6-D45C90559CDD}"/>
              </a:ext>
            </a:extLst>
          </p:cNvPr>
          <p:cNvGraphicFramePr>
            <a:graphicFrameLocks noGrp="1"/>
          </p:cNvGraphicFramePr>
          <p:nvPr>
            <p:ph idx="1"/>
            <p:extLst>
              <p:ext uri="{D42A27DB-BD31-4B8C-83A1-F6EECF244321}">
                <p14:modId xmlns:p14="http://schemas.microsoft.com/office/powerpoint/2010/main" val="3646611949"/>
              </p:ext>
            </p:extLst>
          </p:nvPr>
        </p:nvGraphicFramePr>
        <p:xfrm>
          <a:off x="1059100" y="2072919"/>
          <a:ext cx="6257925" cy="1279062"/>
        </p:xfrm>
        <a:graphic>
          <a:graphicData uri="http://schemas.openxmlformats.org/drawingml/2006/table">
            <a:tbl>
              <a:tblPr>
                <a:tableStyleId>{5C22544A-7EE6-4342-B048-85BDC9FD1C3A}</a:tableStyleId>
              </a:tblPr>
              <a:tblGrid>
                <a:gridCol w="520700">
                  <a:extLst>
                    <a:ext uri="{9D8B030D-6E8A-4147-A177-3AD203B41FA5}">
                      <a16:colId xmlns:a16="http://schemas.microsoft.com/office/drawing/2014/main" val="1845398520"/>
                    </a:ext>
                  </a:extLst>
                </a:gridCol>
                <a:gridCol w="4272280">
                  <a:extLst>
                    <a:ext uri="{9D8B030D-6E8A-4147-A177-3AD203B41FA5}">
                      <a16:colId xmlns:a16="http://schemas.microsoft.com/office/drawing/2014/main" val="1579122346"/>
                    </a:ext>
                  </a:extLst>
                </a:gridCol>
                <a:gridCol w="1464945">
                  <a:extLst>
                    <a:ext uri="{9D8B030D-6E8A-4147-A177-3AD203B41FA5}">
                      <a16:colId xmlns:a16="http://schemas.microsoft.com/office/drawing/2014/main" val="7883284"/>
                    </a:ext>
                  </a:extLst>
                </a:gridCol>
              </a:tblGrid>
              <a:tr h="547542">
                <a:tc>
                  <a:txBody>
                    <a:bodyPr/>
                    <a:lstStyle/>
                    <a:p>
                      <a:pPr algn="just">
                        <a:spcAft>
                          <a:spcPts val="0"/>
                        </a:spcAft>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99530" algn="l"/>
                          <a:tab pos="6856730" algn="l"/>
                          <a:tab pos="7313930" algn="l"/>
                        </a:tabLst>
                      </a:pPr>
                      <a:r>
                        <a:rPr lang="en-GB" sz="1400">
                          <a:effectLst/>
                        </a:rPr>
                        <a:t>Ref</a:t>
                      </a:r>
                      <a:endParaRPr lang="zh-CN" sz="1400">
                        <a:solidFill>
                          <a:srgbClr val="000000"/>
                        </a:solidFill>
                        <a:effectLst/>
                        <a:latin typeface="Arial" panose="020B0604020202020204" pitchFamily="34" charset="0"/>
                        <a:ea typeface="宋体" panose="02010600030101010101" pitchFamily="2" charset="-122"/>
                      </a:endParaRPr>
                    </a:p>
                  </a:txBody>
                  <a:tcPr marL="68580" marR="68580" marT="0" marB="0"/>
                </a:tc>
                <a:tc>
                  <a:txBody>
                    <a:bodyPr/>
                    <a:lstStyle/>
                    <a:p>
                      <a:pPr algn="just">
                        <a:spcAft>
                          <a:spcPts val="0"/>
                        </a:spcAft>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99530" algn="l"/>
                          <a:tab pos="6856730" algn="l"/>
                          <a:tab pos="7313930" algn="l"/>
                        </a:tabLst>
                      </a:pPr>
                      <a:r>
                        <a:rPr lang="en-GB" sz="1400">
                          <a:effectLst/>
                        </a:rPr>
                        <a:t>Title</a:t>
                      </a:r>
                      <a:endParaRPr lang="zh-CN" sz="1400">
                        <a:solidFill>
                          <a:srgbClr val="000000"/>
                        </a:solidFill>
                        <a:effectLst/>
                        <a:latin typeface="Arial" panose="020B0604020202020204" pitchFamily="34" charset="0"/>
                        <a:ea typeface="宋体" panose="02010600030101010101" pitchFamily="2" charset="-122"/>
                      </a:endParaRPr>
                    </a:p>
                  </a:txBody>
                  <a:tcPr marL="68580" marR="68580" marT="0" marB="0"/>
                </a:tc>
                <a:tc>
                  <a:txBody>
                    <a:bodyPr/>
                    <a:lstStyle/>
                    <a:p>
                      <a:pPr algn="just">
                        <a:spcAft>
                          <a:spcPts val="0"/>
                        </a:spcAft>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99530" algn="l"/>
                          <a:tab pos="6856730" algn="l"/>
                          <a:tab pos="7313930" algn="l"/>
                        </a:tabLst>
                      </a:pPr>
                      <a:r>
                        <a:rPr lang="en-GB" sz="1400">
                          <a:effectLst/>
                        </a:rPr>
                        <a:t>Type</a:t>
                      </a:r>
                      <a:endParaRPr lang="zh-CN" sz="1400">
                        <a:solidFill>
                          <a:srgbClr val="000000"/>
                        </a:solidFill>
                        <a:effectLst/>
                        <a:latin typeface="Arial" panose="020B0604020202020204" pitchFamily="34" charset="0"/>
                        <a:ea typeface="宋体" panose="02010600030101010101" pitchFamily="2" charset="-122"/>
                      </a:endParaRPr>
                    </a:p>
                  </a:txBody>
                  <a:tcPr marL="68580" marR="68580" marT="0" marB="0"/>
                </a:tc>
                <a:extLst>
                  <a:ext uri="{0D108BD9-81ED-4DB2-BD59-A6C34878D82A}">
                    <a16:rowId xmlns:a16="http://schemas.microsoft.com/office/drawing/2014/main" val="4234881953"/>
                  </a:ext>
                </a:extLst>
              </a:tr>
              <a:tr h="0">
                <a:tc>
                  <a:txBody>
                    <a:bodyPr/>
                    <a:lstStyle/>
                    <a:p>
                      <a:pPr algn="just">
                        <a:spcAft>
                          <a:spcPts val="0"/>
                        </a:spcAft>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99530" algn="l"/>
                          <a:tab pos="6856730" algn="l"/>
                          <a:tab pos="7313930" algn="l"/>
                        </a:tabLst>
                      </a:pPr>
                      <a:r>
                        <a:rPr lang="en-GB" sz="1200">
                          <a:solidFill>
                            <a:srgbClr val="000000"/>
                          </a:solidFill>
                          <a:effectLst/>
                          <a:latin typeface="Arial" panose="020B0604020202020204" pitchFamily="34" charset="0"/>
                          <a:ea typeface="宋体" panose="02010600030101010101" pitchFamily="2" charset="-122"/>
                        </a:rPr>
                        <a:t>1</a:t>
                      </a:r>
                      <a:endParaRPr lang="zh-CN" sz="1200">
                        <a:solidFill>
                          <a:srgbClr val="000000"/>
                        </a:solidFill>
                        <a:effectLst/>
                        <a:latin typeface="Arial" panose="020B0604020202020204" pitchFamily="34" charset="0"/>
                        <a:ea typeface="宋体" panose="02010600030101010101" pitchFamily="2" charset="-122"/>
                      </a:endParaRPr>
                    </a:p>
                  </a:txBody>
                  <a:tcPr marL="68580" marR="68580" marT="0" marB="0"/>
                </a:tc>
                <a:tc>
                  <a:txBody>
                    <a:bodyPr/>
                    <a:lstStyle/>
                    <a:p>
                      <a:pPr algn="just">
                        <a:spcAft>
                          <a:spcPts val="0"/>
                        </a:spcAft>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99530" algn="l"/>
                          <a:tab pos="6856730" algn="l"/>
                          <a:tab pos="7313930" algn="l"/>
                        </a:tabLst>
                      </a:pPr>
                      <a:r>
                        <a:rPr lang="en-GB" sz="1200">
                          <a:solidFill>
                            <a:srgbClr val="000000"/>
                          </a:solidFill>
                          <a:effectLst/>
                          <a:latin typeface="Arial" panose="020B0604020202020204" pitchFamily="34" charset="0"/>
                          <a:ea typeface="宋体" panose="02010600030101010101" pitchFamily="2" charset="-122"/>
                        </a:rPr>
                        <a:t>Solution of Bailong buoy data sharing through GTS.</a:t>
                      </a:r>
                      <a:endParaRPr lang="zh-CN" sz="1200">
                        <a:solidFill>
                          <a:srgbClr val="000000"/>
                        </a:solidFill>
                        <a:effectLst/>
                        <a:latin typeface="Arial" panose="020B0604020202020204" pitchFamily="34" charset="0"/>
                        <a:ea typeface="宋体" panose="02010600030101010101" pitchFamily="2" charset="-122"/>
                      </a:endParaRPr>
                    </a:p>
                  </a:txBody>
                  <a:tcPr marL="68580" marR="68580" marT="0" marB="0"/>
                </a:tc>
                <a:tc>
                  <a:txBody>
                    <a:bodyPr/>
                    <a:lstStyle/>
                    <a:p>
                      <a:pPr algn="just">
                        <a:spcAft>
                          <a:spcPts val="0"/>
                        </a:spcAft>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99530" algn="l"/>
                          <a:tab pos="6856730" algn="l"/>
                          <a:tab pos="7313930" algn="l"/>
                        </a:tabLst>
                      </a:pPr>
                      <a:r>
                        <a:rPr lang="en-GB" sz="1200">
                          <a:solidFill>
                            <a:srgbClr val="000000"/>
                          </a:solidFill>
                          <a:effectLst/>
                          <a:latin typeface="Arial" panose="020B0604020202020204" pitchFamily="34" charset="0"/>
                          <a:ea typeface="宋体" panose="02010600030101010101" pitchFamily="2" charset="-122"/>
                        </a:rPr>
                        <a:t>Technical developments</a:t>
                      </a:r>
                      <a:endParaRPr lang="zh-CN" sz="1200">
                        <a:solidFill>
                          <a:srgbClr val="000000"/>
                        </a:solidFill>
                        <a:effectLst/>
                        <a:latin typeface="Arial" panose="020B0604020202020204" pitchFamily="34" charset="0"/>
                        <a:ea typeface="宋体" panose="02010600030101010101" pitchFamily="2" charset="-122"/>
                      </a:endParaRPr>
                    </a:p>
                  </a:txBody>
                  <a:tcPr marL="68580" marR="68580" marT="0" marB="0"/>
                </a:tc>
                <a:extLst>
                  <a:ext uri="{0D108BD9-81ED-4DB2-BD59-A6C34878D82A}">
                    <a16:rowId xmlns:a16="http://schemas.microsoft.com/office/drawing/2014/main" val="3015788809"/>
                  </a:ext>
                </a:extLst>
              </a:tr>
              <a:tr h="0">
                <a:tc>
                  <a:txBody>
                    <a:bodyPr/>
                    <a:lstStyle/>
                    <a:p>
                      <a:pPr algn="just">
                        <a:spcAft>
                          <a:spcPts val="0"/>
                        </a:spcAft>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99530" algn="l"/>
                          <a:tab pos="6856730" algn="l"/>
                          <a:tab pos="7313930" algn="l"/>
                        </a:tabLst>
                      </a:pPr>
                      <a:r>
                        <a:rPr lang="en-GB" sz="1200">
                          <a:solidFill>
                            <a:srgbClr val="000000"/>
                          </a:solidFill>
                          <a:effectLst/>
                          <a:latin typeface="Arial" panose="020B0604020202020204" pitchFamily="34" charset="0"/>
                          <a:ea typeface="宋体" panose="02010600030101010101" pitchFamily="2" charset="-122"/>
                        </a:rPr>
                        <a:t>2</a:t>
                      </a:r>
                      <a:endParaRPr lang="zh-CN" sz="1200">
                        <a:solidFill>
                          <a:srgbClr val="000000"/>
                        </a:solidFill>
                        <a:effectLst/>
                        <a:latin typeface="Arial" panose="020B0604020202020204" pitchFamily="34" charset="0"/>
                        <a:ea typeface="宋体" panose="02010600030101010101" pitchFamily="2" charset="-122"/>
                      </a:endParaRPr>
                    </a:p>
                  </a:txBody>
                  <a:tcPr marL="68580" marR="68580" marT="0" marB="0"/>
                </a:tc>
                <a:tc>
                  <a:txBody>
                    <a:bodyPr/>
                    <a:lstStyle/>
                    <a:p>
                      <a:pPr algn="just">
                        <a:spcAft>
                          <a:spcPts val="0"/>
                        </a:spcAft>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99530" algn="l"/>
                          <a:tab pos="6856730" algn="l"/>
                          <a:tab pos="7313930" algn="l"/>
                        </a:tabLst>
                      </a:pPr>
                      <a:r>
                        <a:rPr lang="en-GB" sz="1200">
                          <a:solidFill>
                            <a:srgbClr val="000000"/>
                          </a:solidFill>
                          <a:effectLst/>
                          <a:latin typeface="Arial" panose="020B0604020202020204" pitchFamily="34" charset="0"/>
                          <a:ea typeface="宋体" panose="02010600030101010101" pitchFamily="2" charset="-122"/>
                        </a:rPr>
                        <a:t>A configurable data receiving controller for ocean buoys and its configuration method. </a:t>
                      </a:r>
                      <a:endParaRPr lang="zh-CN" sz="1200">
                        <a:solidFill>
                          <a:srgbClr val="000000"/>
                        </a:solidFill>
                        <a:effectLst/>
                        <a:latin typeface="Arial" panose="020B0604020202020204" pitchFamily="34" charset="0"/>
                        <a:ea typeface="宋体" panose="02010600030101010101" pitchFamily="2" charset="-122"/>
                      </a:endParaRPr>
                    </a:p>
                  </a:txBody>
                  <a:tcPr marL="68580" marR="68580" marT="0" marB="0"/>
                </a:tc>
                <a:tc>
                  <a:txBody>
                    <a:bodyPr/>
                    <a:lstStyle/>
                    <a:p>
                      <a:pPr algn="just">
                        <a:spcAft>
                          <a:spcPts val="0"/>
                        </a:spcAft>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99530" algn="l"/>
                          <a:tab pos="6856730" algn="l"/>
                          <a:tab pos="7313930" algn="l"/>
                        </a:tabLst>
                      </a:pPr>
                      <a:r>
                        <a:rPr lang="en-GB" sz="1200" dirty="0">
                          <a:solidFill>
                            <a:srgbClr val="000000"/>
                          </a:solidFill>
                          <a:effectLst/>
                          <a:latin typeface="Arial" panose="020B0604020202020204" pitchFamily="34" charset="0"/>
                          <a:ea typeface="宋体" panose="02010600030101010101" pitchFamily="2" charset="-122"/>
                        </a:rPr>
                        <a:t>Technical developments</a:t>
                      </a:r>
                      <a:endParaRPr lang="zh-CN" sz="1200" dirty="0">
                        <a:solidFill>
                          <a:srgbClr val="000000"/>
                        </a:solidFill>
                        <a:effectLst/>
                        <a:latin typeface="Arial" panose="020B0604020202020204" pitchFamily="34" charset="0"/>
                        <a:ea typeface="宋体" panose="02010600030101010101" pitchFamily="2" charset="-122"/>
                      </a:endParaRPr>
                    </a:p>
                  </a:txBody>
                  <a:tcPr marL="68580" marR="68580" marT="0" marB="0"/>
                </a:tc>
                <a:extLst>
                  <a:ext uri="{0D108BD9-81ED-4DB2-BD59-A6C34878D82A}">
                    <a16:rowId xmlns:a16="http://schemas.microsoft.com/office/drawing/2014/main" val="3624910349"/>
                  </a:ext>
                </a:extLst>
              </a:tr>
            </a:tbl>
          </a:graphicData>
        </a:graphic>
      </p:graphicFrame>
      <p:sp>
        <p:nvSpPr>
          <p:cNvPr id="9" name="Rectangle 4">
            <a:extLst>
              <a:ext uri="{FF2B5EF4-FFF2-40B4-BE49-F238E27FC236}">
                <a16:creationId xmlns:a16="http://schemas.microsoft.com/office/drawing/2014/main" id="{2200B2B0-B927-4A1E-8891-09D1CDE73DC2}"/>
              </a:ext>
            </a:extLst>
          </p:cNvPr>
          <p:cNvSpPr>
            <a:spLocks noChangeArrowheads="1"/>
          </p:cNvSpPr>
          <p:nvPr/>
        </p:nvSpPr>
        <p:spPr bwMode="auto">
          <a:xfrm>
            <a:off x="1301636" y="23577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800" b="0" i="0" u="none" strike="noStrike" cap="none" normalizeH="0" baseline="0">
                <a:ln>
                  <a:noFill/>
                </a:ln>
                <a:solidFill>
                  <a:schemeClr val="tx1"/>
                </a:solidFill>
                <a:effectLst/>
                <a:latin typeface="Arial" panose="020B0604020202020204" pitchFamily="34" charset="0"/>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81560208-2D13-48D4-BDB2-C39E786798EA}"/>
              </a:ext>
            </a:extLst>
          </p:cNvPr>
          <p:cNvSpPr>
            <a:spLocks noChangeArrowheads="1"/>
          </p:cNvSpPr>
          <p:nvPr/>
        </p:nvSpPr>
        <p:spPr bwMode="auto">
          <a:xfrm>
            <a:off x="598602" y="1854109"/>
            <a:ext cx="3017837"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矩形 11">
            <a:extLst>
              <a:ext uri="{FF2B5EF4-FFF2-40B4-BE49-F238E27FC236}">
                <a16:creationId xmlns:a16="http://schemas.microsoft.com/office/drawing/2014/main" id="{2BF616A1-06FC-4C02-B6AD-6FF7B5C8C2FC}"/>
              </a:ext>
            </a:extLst>
          </p:cNvPr>
          <p:cNvSpPr/>
          <p:nvPr/>
        </p:nvSpPr>
        <p:spPr>
          <a:xfrm>
            <a:off x="598602" y="3767176"/>
            <a:ext cx="6367806" cy="2308324"/>
          </a:xfrm>
          <a:prstGeom prst="rect">
            <a:avLst/>
          </a:prstGeom>
        </p:spPr>
        <p:txBody>
          <a:bodyPr wrap="square">
            <a:spAutoFit/>
          </a:bodyPr>
          <a:lstStyle/>
          <a:p>
            <a:r>
              <a:rPr lang="en-US" altLang="zh-CN" dirty="0"/>
              <a:t>Other issue</a:t>
            </a:r>
          </a:p>
          <a:p>
            <a:r>
              <a:rPr lang="en-US" altLang="zh-CN" dirty="0"/>
              <a:t>At present, the COVID-19 outbreak is under control in China, and the buoy observation network is less affected by the pandemic. Various tasks are progressing steadily, and offshore buoys are operating normally.</a:t>
            </a:r>
          </a:p>
          <a:p>
            <a:r>
              <a:rPr lang="en-US" altLang="zh-CN" dirty="0"/>
              <a:t>The international cooperation is stagnated due to COVID-19, and the maintenance of oversea buoys is difficult</a:t>
            </a:r>
          </a:p>
          <a:p>
            <a:r>
              <a:rPr lang="en-US" altLang="zh-CN" dirty="0"/>
              <a:t>.</a:t>
            </a:r>
          </a:p>
        </p:txBody>
      </p:sp>
      <p:sp>
        <p:nvSpPr>
          <p:cNvPr id="13" name="矩形 12">
            <a:extLst>
              <a:ext uri="{FF2B5EF4-FFF2-40B4-BE49-F238E27FC236}">
                <a16:creationId xmlns:a16="http://schemas.microsoft.com/office/drawing/2014/main" id="{5137E76F-B613-4FE0-8F8E-82A61C824B49}"/>
              </a:ext>
            </a:extLst>
          </p:cNvPr>
          <p:cNvSpPr/>
          <p:nvPr/>
        </p:nvSpPr>
        <p:spPr>
          <a:xfrm>
            <a:off x="598602" y="1491127"/>
            <a:ext cx="1428596" cy="369332"/>
          </a:xfrm>
          <a:prstGeom prst="rect">
            <a:avLst/>
          </a:prstGeom>
        </p:spPr>
        <p:txBody>
          <a:bodyPr wrap="none">
            <a:spAutoFit/>
          </a:bodyPr>
          <a:lstStyle/>
          <a:p>
            <a:r>
              <a:rPr lang="en-US" altLang="zh-CN" dirty="0"/>
              <a:t>Publications</a:t>
            </a:r>
            <a:endParaRPr lang="zh-CN" altLang="en-US" dirty="0"/>
          </a:p>
        </p:txBody>
      </p:sp>
    </p:spTree>
    <p:extLst>
      <p:ext uri="{BB962C8B-B14F-4D97-AF65-F5344CB8AC3E}">
        <p14:creationId xmlns:p14="http://schemas.microsoft.com/office/powerpoint/2010/main" val="2399176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149475"/>
            <a:ext cx="7772400" cy="1470025"/>
          </a:xfrm>
        </p:spPr>
        <p:txBody>
          <a:bodyPr/>
          <a:lstStyle/>
          <a:p>
            <a:r>
              <a:rPr lang="en-US" sz="4800" b="1" dirty="0"/>
              <a:t>Thank you!</a:t>
            </a:r>
          </a:p>
        </p:txBody>
      </p:sp>
      <p:sp>
        <p:nvSpPr>
          <p:cNvPr id="3" name="Content Placeholder 2"/>
          <p:cNvSpPr>
            <a:spLocks noGrp="1"/>
          </p:cNvSpPr>
          <p:nvPr>
            <p:ph type="subTitle" idx="1"/>
          </p:nvPr>
        </p:nvSpPr>
        <p:spPr>
          <a:xfrm>
            <a:off x="800100" y="3771900"/>
            <a:ext cx="8039100" cy="1752600"/>
          </a:xfrm>
        </p:spPr>
        <p:txBody>
          <a:bodyPr>
            <a:normAutofit fontScale="85000" lnSpcReduction="10000"/>
          </a:bodyPr>
          <a:lstStyle/>
          <a:p>
            <a:pPr>
              <a:lnSpc>
                <a:spcPct val="150000"/>
              </a:lnSpc>
              <a:spcBef>
                <a:spcPts val="0"/>
              </a:spcBef>
            </a:pPr>
            <a:r>
              <a:rPr lang="zh-CN" altLang="en-US" sz="6600" b="1" dirty="0">
                <a:latin typeface="华文行楷" panose="02010800040101010101" pitchFamily="2" charset="-122"/>
                <a:ea typeface="华文行楷" panose="02010800040101010101" pitchFamily="2" charset="-122"/>
                <a:cs typeface="Times New Roman" panose="02020603050405020304" pitchFamily="18" charset="0"/>
              </a:rPr>
              <a:t>谢谢</a:t>
            </a:r>
            <a:endParaRPr lang="en-US" altLang="zh-CN" sz="5400" b="1" dirty="0">
              <a:ea typeface="华文行楷" panose="02010800040101010101" pitchFamily="2" charset="-122"/>
              <a:cs typeface="Times New Roman" panose="02020603050405020304" pitchFamily="18" charset="0"/>
            </a:endParaRPr>
          </a:p>
          <a:p>
            <a:pPr algn="r">
              <a:spcBef>
                <a:spcPct val="0"/>
              </a:spcBef>
            </a:pPr>
            <a:r>
              <a:rPr lang="en-US" altLang="zh-CN" sz="2000" b="1" dirty="0">
                <a:solidFill>
                  <a:srgbClr val="002060"/>
                </a:solidFill>
              </a:rPr>
              <a:t>YUE Xinyang</a:t>
            </a:r>
          </a:p>
          <a:p>
            <a:pPr algn="r">
              <a:spcBef>
                <a:spcPct val="0"/>
              </a:spcBef>
            </a:pPr>
            <a:r>
              <a:rPr lang="en-US" altLang="zh-CN" sz="2000" b="1" dirty="0">
                <a:solidFill>
                  <a:srgbClr val="002060"/>
                </a:solidFill>
              </a:rPr>
              <a:t>yue_xin_yang@outlook.com</a:t>
            </a:r>
            <a:endParaRPr lang="zh-CN" altLang="en-US" sz="2000" b="1" dirty="0">
              <a:solidFill>
                <a:srgbClr val="002060"/>
              </a:solidFill>
            </a:endParaRPr>
          </a:p>
          <a:p>
            <a:pPr marL="0" indent="0" algn="ctr">
              <a:lnSpc>
                <a:spcPct val="150000"/>
              </a:lnSpc>
              <a:spcBef>
                <a:spcPts val="0"/>
              </a:spcBef>
              <a:buNone/>
            </a:pPr>
            <a:endParaRPr lang="en-US" b="1" dirty="0"/>
          </a:p>
        </p:txBody>
      </p:sp>
    </p:spTree>
    <p:extLst>
      <p:ext uri="{BB962C8B-B14F-4D97-AF65-F5344CB8AC3E}">
        <p14:creationId xmlns:p14="http://schemas.microsoft.com/office/powerpoint/2010/main" val="3447558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CAEACE"/>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CAEACE"/>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CAEACE"/>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33663</TotalTime>
  <Words>426</Words>
  <Application>Microsoft Office PowerPoint</Application>
  <PresentationFormat>全屏显示(4:3)</PresentationFormat>
  <Paragraphs>60</Paragraphs>
  <Slides>7</Slides>
  <Notes>3</Notes>
  <HiddenSlides>0</HiddenSlides>
  <MMClips>0</MMClips>
  <ScaleCrop>false</ScaleCrop>
  <HeadingPairs>
    <vt:vector size="8" baseType="variant">
      <vt:variant>
        <vt:lpstr>已用的字体</vt:lpstr>
      </vt:variant>
      <vt:variant>
        <vt:i4>7</vt:i4>
      </vt:variant>
      <vt:variant>
        <vt:lpstr>主题</vt:lpstr>
      </vt:variant>
      <vt:variant>
        <vt:i4>2</vt:i4>
      </vt:variant>
      <vt:variant>
        <vt:lpstr>嵌入 OLE 服务器</vt:lpstr>
      </vt:variant>
      <vt:variant>
        <vt:i4>1</vt:i4>
      </vt:variant>
      <vt:variant>
        <vt:lpstr>幻灯片标题</vt:lpstr>
      </vt:variant>
      <vt:variant>
        <vt:i4>7</vt:i4>
      </vt:variant>
    </vt:vector>
  </HeadingPairs>
  <TitlesOfParts>
    <vt:vector size="17" baseType="lpstr">
      <vt:lpstr>ＭＳ Ｐゴシック</vt:lpstr>
      <vt:lpstr>华文行楷</vt:lpstr>
      <vt:lpstr>宋体</vt:lpstr>
      <vt:lpstr>Arial</vt:lpstr>
      <vt:lpstr>Calibri</vt:lpstr>
      <vt:lpstr>Times New Roman</vt:lpstr>
      <vt:lpstr>Wingdings</vt:lpstr>
      <vt:lpstr>Office Theme</vt:lpstr>
      <vt:lpstr>Custom Design</vt:lpstr>
      <vt:lpstr>Microsoft Word Document</vt:lpstr>
      <vt:lpstr>PowerPoint 演示文稿</vt:lpstr>
      <vt:lpstr>Current Programme</vt:lpstr>
      <vt:lpstr>Planned Programme(s)</vt:lpstr>
      <vt:lpstr>Technical Developments</vt:lpstr>
      <vt:lpstr>Key issues and risks</vt:lpstr>
      <vt:lpstr>Publications &amp; User Impact</vt:lpstr>
      <vt:lpstr>Thank you!</vt:lpstr>
    </vt:vector>
  </TitlesOfParts>
  <Company>IOC/UNESCO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DBCP-33 TC report</dc:title>
  <dc:creator>Long Jiang</dc:creator>
  <cp:lastModifiedBy>岳心阳</cp:lastModifiedBy>
  <cp:revision>753</cp:revision>
  <cp:lastPrinted>2017-11-08T15:57:27Z</cp:lastPrinted>
  <dcterms:created xsi:type="dcterms:W3CDTF">2008-01-30T04:31:58Z</dcterms:created>
  <dcterms:modified xsi:type="dcterms:W3CDTF">2022-10-26T09:58:10Z</dcterms:modified>
</cp:coreProperties>
</file>