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7" r:id="rId4"/>
    <p:sldId id="259" r:id="rId5"/>
    <p:sldId id="260" r:id="rId6"/>
    <p:sldId id="261" r:id="rId7"/>
    <p:sldId id="278" r:id="rId8"/>
    <p:sldId id="262" r:id="rId9"/>
    <p:sldId id="276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36" userDrawn="1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9" autoAdjust="0"/>
    <p:restoredTop sz="89623" autoAdjust="0"/>
  </p:normalViewPr>
  <p:slideViewPr>
    <p:cSldViewPr snapToGrid="0">
      <p:cViewPr varScale="1">
        <p:scale>
          <a:sx n="79" d="100"/>
          <a:sy n="79" d="100"/>
        </p:scale>
        <p:origin x="1853" y="43"/>
      </p:cViewPr>
      <p:guideLst>
        <p:guide orient="horz" pos="620"/>
        <p:guide orient="horz" pos="436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2D6B453D-9A3A-4580-9675-6020D9FB805F}"/>
    <pc:docChg chg="undo redo custSel modSld">
      <pc:chgData name="Long Jiang" userId="479591b0-bbdd-467b-a489-7f685e24f696" providerId="ADAL" clId="{2D6B453D-9A3A-4580-9675-6020D9FB805F}" dt="2022-08-02T08:24:40.546" v="138" actId="6549"/>
      <pc:docMkLst>
        <pc:docMk/>
      </pc:docMkLst>
      <pc:sldChg chg="modSp mod">
        <pc:chgData name="Long Jiang" userId="479591b0-bbdd-467b-a489-7f685e24f696" providerId="ADAL" clId="{2D6B453D-9A3A-4580-9675-6020D9FB805F}" dt="2022-08-02T08:20:32.453" v="54" actId="20577"/>
        <pc:sldMkLst>
          <pc:docMk/>
          <pc:sldMk cId="0" sldId="260"/>
        </pc:sldMkLst>
        <pc:spChg chg="mod">
          <ac:chgData name="Long Jiang" userId="479591b0-bbdd-467b-a489-7f685e24f696" providerId="ADAL" clId="{2D6B453D-9A3A-4580-9675-6020D9FB805F}" dt="2022-08-02T08:20:32.453" v="54" actId="20577"/>
          <ac:spMkLst>
            <pc:docMk/>
            <pc:sldMk cId="0" sldId="260"/>
            <ac:spMk id="137" creationId="{00000000-0000-0000-0000-000000000000}"/>
          </ac:spMkLst>
        </pc:spChg>
      </pc:sldChg>
      <pc:sldChg chg="modSp mod">
        <pc:chgData name="Long Jiang" userId="479591b0-bbdd-467b-a489-7f685e24f696" providerId="ADAL" clId="{2D6B453D-9A3A-4580-9675-6020D9FB805F}" dt="2022-08-02T08:24:40.546" v="138" actId="6549"/>
        <pc:sldMkLst>
          <pc:docMk/>
          <pc:sldMk cId="0" sldId="261"/>
        </pc:sldMkLst>
        <pc:spChg chg="mod">
          <ac:chgData name="Long Jiang" userId="479591b0-bbdd-467b-a489-7f685e24f696" providerId="ADAL" clId="{2D6B453D-9A3A-4580-9675-6020D9FB805F}" dt="2022-08-02T08:24:40.546" v="138" actId="6549"/>
          <ac:spMkLst>
            <pc:docMk/>
            <pc:sldMk cId="0" sldId="261"/>
            <ac:spMk id="143" creationId="{00000000-0000-0000-0000-000000000000}"/>
          </ac:spMkLst>
        </pc:spChg>
      </pc:sldChg>
    </pc:docChg>
  </pc:docChgLst>
  <pc:docChgLst>
    <pc:chgData name="Long Jiang" userId="479591b0-bbdd-467b-a489-7f685e24f696" providerId="ADAL" clId="{FD196AE0-E05B-4FC1-ABF4-22C781D4C599}"/>
    <pc:docChg chg="custSel modSld">
      <pc:chgData name="Long Jiang" userId="479591b0-bbdd-467b-a489-7f685e24f696" providerId="ADAL" clId="{FD196AE0-E05B-4FC1-ABF4-22C781D4C599}" dt="2021-09-30T11:38:52.457" v="66" actId="20577"/>
      <pc:docMkLst>
        <pc:docMk/>
      </pc:docMkLst>
      <pc:sldChg chg="modSp mod">
        <pc:chgData name="Long Jiang" userId="479591b0-bbdd-467b-a489-7f685e24f696" providerId="ADAL" clId="{FD196AE0-E05B-4FC1-ABF4-22C781D4C599}" dt="2021-09-30T11:37:04.203" v="38" actId="20577"/>
        <pc:sldMkLst>
          <pc:docMk/>
          <pc:sldMk cId="0" sldId="256"/>
        </pc:sldMkLst>
        <pc:spChg chg="mod">
          <ac:chgData name="Long Jiang" userId="479591b0-bbdd-467b-a489-7f685e24f696" providerId="ADAL" clId="{FD196AE0-E05B-4FC1-ABF4-22C781D4C599}" dt="2021-09-30T11:37:04.203" v="38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39.949" v="65" actId="113"/>
        <pc:sldMkLst>
          <pc:docMk/>
          <pc:sldMk cId="1520732637" sldId="277"/>
        </pc:sldMkLst>
        <pc:spChg chg="mod">
          <ac:chgData name="Long Jiang" userId="479591b0-bbdd-467b-a489-7f685e24f696" providerId="ADAL" clId="{FD196AE0-E05B-4FC1-ABF4-22C781D4C599}" dt="2021-09-30T11:38:39.949" v="65" actId="113"/>
          <ac:spMkLst>
            <pc:docMk/>
            <pc:sldMk cId="1520732637" sldId="277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08.549" v="64" actId="20577"/>
        <pc:sldMkLst>
          <pc:docMk/>
          <pc:sldMk cId="2399176098" sldId="278"/>
        </pc:sldMkLst>
        <pc:spChg chg="mod">
          <ac:chgData name="Long Jiang" userId="479591b0-bbdd-467b-a489-7f685e24f696" providerId="ADAL" clId="{FD196AE0-E05B-4FC1-ABF4-22C781D4C599}" dt="2021-09-30T11:38:08.549" v="64" actId="20577"/>
          <ac:spMkLst>
            <pc:docMk/>
            <pc:sldMk cId="2399176098" sldId="278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7:26.141" v="44" actId="20577"/>
        <pc:sldMkLst>
          <pc:docMk/>
          <pc:sldMk cId="1274542619" sldId="279"/>
        </pc:sldMkLst>
        <pc:spChg chg="mod">
          <ac:chgData name="Long Jiang" userId="479591b0-bbdd-467b-a489-7f685e24f696" providerId="ADAL" clId="{FD196AE0-E05B-4FC1-ABF4-22C781D4C599}" dt="2021-09-30T11:37:26.141" v="44" actId="20577"/>
          <ac:spMkLst>
            <pc:docMk/>
            <pc:sldMk cId="1274542619" sldId="279"/>
            <ac:spMk id="3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52.457" v="66" actId="20577"/>
        <pc:sldMkLst>
          <pc:docMk/>
          <pc:sldMk cId="2451328533" sldId="280"/>
        </pc:sldMkLst>
        <pc:spChg chg="mod">
          <ac:chgData name="Long Jiang" userId="479591b0-bbdd-467b-a489-7f685e24f696" providerId="ADAL" clId="{FD196AE0-E05B-4FC1-ABF4-22C781D4C599}" dt="2021-09-30T11:38:52.457" v="66" actId="20577"/>
          <ac:spMkLst>
            <pc:docMk/>
            <pc:sldMk cId="2451328533" sldId="280"/>
            <ac:spMk id="3" creationId="{00000000-0000-0000-0000-000000000000}"/>
          </ac:spMkLst>
        </pc:spChg>
      </pc:sldChg>
    </pc:docChg>
  </pc:docChgLst>
  <pc:docChgLst>
    <pc:chgData name="Yu, Ting" userId="92efbe2d-e7bb-4a12-b39d-00700da331ea" providerId="ADAL" clId="{988E9CF5-1E9E-4C38-82EA-610188FECE46}"/>
    <pc:docChg chg="custSel addSld delSld modSld modMainMaster">
      <pc:chgData name="Yu, Ting" userId="92efbe2d-e7bb-4a12-b39d-00700da331ea" providerId="ADAL" clId="{988E9CF5-1E9E-4C38-82EA-610188FECE46}" dt="2022-08-01T08:23:31.008" v="129" actId="20577"/>
      <pc:docMkLst>
        <pc:docMk/>
      </pc:docMkLst>
      <pc:sldChg chg="modSp mod">
        <pc:chgData name="Yu, Ting" userId="92efbe2d-e7bb-4a12-b39d-00700da331ea" providerId="ADAL" clId="{988E9CF5-1E9E-4C38-82EA-610188FECE46}" dt="2022-08-01T08:23:31.008" v="129" actId="20577"/>
        <pc:sldMkLst>
          <pc:docMk/>
          <pc:sldMk cId="0" sldId="256"/>
        </pc:sldMkLst>
        <pc:spChg chg="mod">
          <ac:chgData name="Yu, Ting" userId="92efbe2d-e7bb-4a12-b39d-00700da331ea" providerId="ADAL" clId="{988E9CF5-1E9E-4C38-82EA-610188FECE46}" dt="2022-08-01T08:23:31.008" v="12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7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8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9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0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1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2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045548208" sldId="274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31706717" sldId="275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520732637" sldId="277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99176098" sldId="278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274542619" sldId="279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451328533" sldId="280"/>
        </pc:sldMkLst>
      </pc:sldChg>
      <pc:sldMasterChg chg="addSp delSp modSp mod">
        <pc:chgData name="Yu, Ting" userId="92efbe2d-e7bb-4a12-b39d-00700da331ea" providerId="ADAL" clId="{988E9CF5-1E9E-4C38-82EA-610188FECE46}" dt="2022-07-28T13:15:48.555" v="90"/>
        <pc:sldMasterMkLst>
          <pc:docMk/>
          <pc:sldMasterMk cId="0" sldId="2147483765"/>
        </pc:sldMasterMkLst>
        <pc:picChg chg="add del mod">
          <ac:chgData name="Yu, Ting" userId="92efbe2d-e7bb-4a12-b39d-00700da331ea" providerId="ADAL" clId="{988E9CF5-1E9E-4C38-82EA-610188FECE46}" dt="2022-07-28T13:15:20.852" v="79" actId="478"/>
          <ac:picMkLst>
            <pc:docMk/>
            <pc:sldMasterMk cId="0" sldId="2147483765"/>
            <ac:picMk id="12" creationId="{8A818E4B-63F8-4EC3-BB7C-7BF53806206B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4" creationId="{A2AF5EBB-3499-4716-B88F-ECD6CDF20261}"/>
          </ac:picMkLst>
        </pc:picChg>
        <pc:picChg chg="add del mod">
          <ac:chgData name="Yu, Ting" userId="92efbe2d-e7bb-4a12-b39d-00700da331ea" providerId="ADAL" clId="{988E9CF5-1E9E-4C38-82EA-610188FECE46}" dt="2022-07-28T13:05:18.777" v="72" actId="478"/>
          <ac:picMkLst>
            <pc:docMk/>
            <pc:sldMasterMk cId="0" sldId="2147483765"/>
            <ac:picMk id="14" creationId="{BCEF2137-5F8E-4A18-A391-4C23A98AF750}"/>
          </ac:picMkLst>
        </pc:picChg>
        <pc:picChg chg="add del mod">
          <ac:chgData name="Yu, Ting" userId="92efbe2d-e7bb-4a12-b39d-00700da331ea" providerId="ADAL" clId="{988E9CF5-1E9E-4C38-82EA-610188FECE46}" dt="2022-07-28T13:05:19.457" v="73" actId="478"/>
          <ac:picMkLst>
            <pc:docMk/>
            <pc:sldMasterMk cId="0" sldId="2147483765"/>
            <ac:picMk id="15" creationId="{2B649734-26A3-4FB2-8243-27C37A8FBE07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5" creationId="{E2E61A8F-1CF1-4383-8CC0-DBDD9CB713DB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7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7" creationId="{9058DFB6-29B3-4283-9664-A0C78AE24F19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18" creationId="{0327BC2E-E4A1-4B72-A21C-9E028F6754AC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8" creationId="{06627352-1745-49DB-8C91-B1279429FD8B}"/>
          </ac:picMkLst>
        </pc:picChg>
        <pc:picChg chg="add del mod">
          <ac:chgData name="Yu, Ting" userId="92efbe2d-e7bb-4a12-b39d-00700da331ea" providerId="ADAL" clId="{988E9CF5-1E9E-4C38-82EA-610188FECE46}" dt="2022-07-28T13:15:22.710" v="81" actId="478"/>
          <ac:picMkLst>
            <pc:docMk/>
            <pc:sldMasterMk cId="0" sldId="2147483765"/>
            <ac:picMk id="19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22.008" v="80" actId="478"/>
          <ac:picMkLst>
            <pc:docMk/>
            <pc:sldMasterMk cId="0" sldId="2147483765"/>
            <ac:picMk id="20" creationId="{06627352-1745-49DB-8C91-B1279429FD8B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1" creationId="{F962A923-3896-4831-A667-F36DC1AF3D8E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2" creationId="{6B740B19-E789-4A1E-B5E6-E524EEFBA302}"/>
          </ac:picMkLst>
        </pc:picChg>
        <pc:picChg chg="del mod">
          <ac:chgData name="Yu, Ting" userId="92efbe2d-e7bb-4a12-b39d-00700da331ea" providerId="ADAL" clId="{988E9CF5-1E9E-4C38-82EA-610188FECE46}" dt="2022-07-28T09:32:25.375" v="12" actId="478"/>
          <ac:picMkLst>
            <pc:docMk/>
            <pc:sldMasterMk cId="0" sldId="2147483765"/>
            <ac:picMk id="1033" creationId="{00000000-0000-0000-0000-000000000000}"/>
          </ac:picMkLst>
        </pc:picChg>
        <pc:picChg chg="del mod">
          <ac:chgData name="Yu, Ting" userId="92efbe2d-e7bb-4a12-b39d-00700da331ea" providerId="ADAL" clId="{988E9CF5-1E9E-4C38-82EA-610188FECE46}" dt="2022-07-28T09:31:37.525" v="10" actId="478"/>
          <ac:picMkLst>
            <pc:docMk/>
            <pc:sldMasterMk cId="0" sldId="2147483765"/>
            <ac:picMk id="1037" creationId="{00000000-0000-0000-0000-000000000000}"/>
          </ac:picMkLst>
        </pc:picChg>
      </pc:sldMasterChg>
      <pc:sldMasterChg chg="addSp delSp modSp mod">
        <pc:chgData name="Yu, Ting" userId="92efbe2d-e7bb-4a12-b39d-00700da331ea" providerId="ADAL" clId="{988E9CF5-1E9E-4C38-82EA-610188FECE46}" dt="2022-07-28T09:32:40.690" v="14"/>
        <pc:sldMasterMkLst>
          <pc:docMk/>
          <pc:sldMasterMk cId="0" sldId="2147483906"/>
        </pc:sldMasterMkLst>
        <pc:picChg chg="del">
          <ac:chgData name="Yu, Ting" userId="92efbe2d-e7bb-4a12-b39d-00700da331ea" providerId="ADAL" clId="{988E9CF5-1E9E-4C38-82EA-610188FECE46}" dt="2022-07-28T09:32:40.135" v="13" actId="478"/>
          <ac:picMkLst>
            <pc:docMk/>
            <pc:sldMasterMk cId="0" sldId="2147483906"/>
            <ac:picMk id="8" creationId="{00000000-0000-0000-0000-000000000000}"/>
          </ac:picMkLst>
        </pc:picChg>
        <pc:picChg chg="add mod">
          <ac:chgData name="Yu, Ting" userId="92efbe2d-e7bb-4a12-b39d-00700da331ea" providerId="ADAL" clId="{988E9CF5-1E9E-4C38-82EA-610188FECE46}" dt="2022-07-28T09:32:40.690" v="14"/>
          <ac:picMkLst>
            <pc:docMk/>
            <pc:sldMasterMk cId="0" sldId="2147483906"/>
            <ac:picMk id="9" creationId="{1A643D60-EF80-45D4-85EB-6D793F809C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47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6542"/>
            <a:ext cx="4889700" cy="4467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31499"/>
            <a:ext cx="2890500" cy="49657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27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21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516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696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613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204c39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204c3975_0_17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b204c3975_0_17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9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392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DBCP– 38, Hybrid meeting, </a:t>
            </a:r>
            <a:r>
              <a:rPr lang="en-US" altLang="zh-CN" sz="2000" b="1" dirty="0">
                <a:solidFill>
                  <a:prstClr val="black"/>
                </a:solidFill>
                <a:ea typeface="+mj-ea"/>
              </a:rPr>
              <a:t>Geneva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, Switzerland, 1-4 November 2022</a:t>
            </a:r>
          </a:p>
          <a:p>
            <a:pPr algn="ctr">
              <a:lnSpc>
                <a:spcPct val="150000"/>
              </a:lnSpc>
            </a:pPr>
            <a:endParaRPr lang="fr-CH" sz="1400" dirty="0">
              <a:solidFill>
                <a:prstClr val="black"/>
              </a:solidFill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fr-CH" sz="1600" b="1" dirty="0">
                <a:solidFill>
                  <a:prstClr val="black"/>
                </a:solidFill>
                <a:ea typeface="+mj-ea"/>
              </a:rPr>
              <a:t>Myriam Tamayo Infantes</a:t>
            </a:r>
          </a:p>
          <a:p>
            <a:pPr algn="ctr">
              <a:lnSpc>
                <a:spcPct val="150000"/>
              </a:lnSpc>
            </a:pPr>
            <a:r>
              <a:rPr lang="es-ES" sz="1600" dirty="0"/>
              <a:t>mtamayo@dhn.mil.pe</a:t>
            </a:r>
            <a:endParaRPr lang="fr-CH" sz="1600" dirty="0">
              <a:solidFill>
                <a:prstClr val="black"/>
              </a:solidFill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fr-CH" sz="1600" b="1" dirty="0">
                <a:solidFill>
                  <a:prstClr val="black"/>
                </a:solidFill>
                <a:ea typeface="+mj-ea"/>
              </a:rPr>
              <a:t>Gibson Marquez Hernandez</a:t>
            </a:r>
          </a:p>
          <a:p>
            <a:pPr algn="ctr">
              <a:lnSpc>
                <a:spcPct val="150000"/>
              </a:lnSpc>
            </a:pPr>
            <a:r>
              <a:rPr lang="es-ES" sz="1600" dirty="0"/>
              <a:t>gmarquez@dhn.mil.pe</a:t>
            </a:r>
            <a:endParaRPr lang="fr-CH" sz="1600" dirty="0">
              <a:solidFill>
                <a:prstClr val="black"/>
              </a:solidFill>
              <a:ea typeface="+mj-ea"/>
            </a:endParaRPr>
          </a:p>
          <a:p>
            <a:pPr algn="ctr">
              <a:lnSpc>
                <a:spcPct val="150000"/>
              </a:lnSpc>
            </a:pPr>
            <a:endParaRPr lang="fr-CH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Network Buoy, Purpose of the program </a:t>
            </a:r>
            <a:endParaRPr sz="3000" b="1" dirty="0"/>
          </a:p>
        </p:txBody>
      </p:sp>
      <p:sp>
        <p:nvSpPr>
          <p:cNvPr id="2" name="AutoShape 2" descr="6,691 Mapa De Chile Imágenes y Fot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536548" y="1672980"/>
            <a:ext cx="457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Niño </a:t>
            </a:r>
            <a:r>
              <a:rPr lang="en-US" sz="1400" b="1" dirty="0" err="1"/>
              <a:t>Anual</a:t>
            </a:r>
            <a:r>
              <a:rPr lang="en-US" sz="1400" b="1" dirty="0"/>
              <a:t> y Las </a:t>
            </a:r>
            <a:r>
              <a:rPr lang="en-US" sz="1400" b="1" dirty="0" err="1"/>
              <a:t>Anomalias</a:t>
            </a:r>
            <a:r>
              <a:rPr lang="en-US" sz="1400" b="1" dirty="0"/>
              <a:t> </a:t>
            </a:r>
            <a:r>
              <a:rPr lang="en-US" sz="1400" b="1" dirty="0" err="1"/>
              <a:t>Medidas</a:t>
            </a:r>
            <a:r>
              <a:rPr lang="en-US" sz="1400" b="1" dirty="0"/>
              <a:t> en el </a:t>
            </a:r>
            <a:r>
              <a:rPr lang="en-US" sz="1400" b="1" dirty="0" err="1"/>
              <a:t>Pacifico</a:t>
            </a:r>
            <a:r>
              <a:rPr lang="en-US" sz="1400" b="1" dirty="0"/>
              <a:t>  (</a:t>
            </a:r>
            <a:r>
              <a:rPr lang="en-US" sz="1400" b="1" dirty="0" err="1"/>
              <a:t>Naylamp</a:t>
            </a:r>
            <a:r>
              <a:rPr lang="en-US" sz="1400" b="1" dirty="0"/>
              <a:t> II – Program)</a:t>
            </a:r>
            <a:endParaRPr lang="es-CL" sz="1400" dirty="0"/>
          </a:p>
          <a:p>
            <a:endParaRPr lang="es-CL" sz="1400" dirty="0"/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Oceanographic Buoy 1: 240 nautical miles W </a:t>
            </a:r>
            <a:r>
              <a:rPr lang="en-GB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Paita</a:t>
            </a:r>
            <a:r>
              <a:rPr lang="en-GB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Piura - Peru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Oceanographic Buoy 2: 320 nautical </a:t>
            </a:r>
            <a:r>
              <a:rPr lang="en-GB" sz="1400" dirty="0">
                <a:latin typeface="Arial" panose="020B0604020202020204" pitchFamily="34" charset="0"/>
                <a:ea typeface="Arial" panose="020B0604020202020204" pitchFamily="34" charset="0"/>
              </a:rPr>
              <a:t>miles W </a:t>
            </a:r>
            <a:r>
              <a:rPr lang="en-GB" sz="1400" dirty="0" err="1">
                <a:latin typeface="Arial" panose="020B0604020202020204" pitchFamily="34" charset="0"/>
                <a:ea typeface="Arial" panose="020B0604020202020204" pitchFamily="34" charset="0"/>
              </a:rPr>
              <a:t>Salaverry</a:t>
            </a:r>
            <a:r>
              <a:rPr lang="en-GB" sz="1400" dirty="0">
                <a:latin typeface="Arial" panose="020B0604020202020204" pitchFamily="34" charset="0"/>
                <a:ea typeface="Arial" panose="020B0604020202020204" pitchFamily="34" charset="0"/>
              </a:rPr>
              <a:t>, Trujillo – Peru 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1950" indent="-361950"/>
            <a:r>
              <a:rPr lang="en-US" sz="1400" b="1" dirty="0"/>
              <a:t>	Oceanographic and meteorological observation in real time</a:t>
            </a:r>
          </a:p>
          <a:p>
            <a:pPr>
              <a:tabLst>
                <a:tab pos="-914400" algn="l"/>
                <a:tab pos="-457200" algn="l"/>
                <a:tab pos="23622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530" algn="l"/>
                <a:tab pos="6856730" algn="l"/>
                <a:tab pos="7313930" algn="l"/>
              </a:tabLst>
            </a:pPr>
            <a:endParaRPr lang="en-US" sz="1400" b="1" dirty="0"/>
          </a:p>
          <a:p>
            <a:pPr marL="361950" indent="-361950">
              <a:tabLst>
                <a:tab pos="-914400" algn="l"/>
                <a:tab pos="-457200" algn="l"/>
                <a:tab pos="44608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lang="en-US" sz="1400" b="1" dirty="0"/>
              <a:t>2. 	South Eastern  Pacific Circulation From A </a:t>
            </a:r>
            <a:r>
              <a:rPr lang="en-US" sz="1400" b="1" dirty="0" err="1"/>
              <a:t>argo</a:t>
            </a:r>
            <a:r>
              <a:rPr lang="en-US" sz="1400" b="1" dirty="0"/>
              <a:t> FLATS (</a:t>
            </a:r>
            <a:r>
              <a:rPr lang="en-US" sz="1400" b="1" dirty="0" err="1"/>
              <a:t>SEPICAF</a:t>
            </a:r>
            <a:r>
              <a:rPr lang="en-US" sz="1400" b="1" dirty="0"/>
              <a:t> I – Program)</a:t>
            </a:r>
            <a:endParaRPr lang="es-PE" sz="1400" b="1" dirty="0"/>
          </a:p>
          <a:p>
            <a:endParaRPr lang="en-GB" sz="1400" dirty="0"/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Argo floats : 9 buoy – different part of </a:t>
            </a:r>
            <a:r>
              <a:rPr lang="en-US" sz="1400" dirty="0" err="1">
                <a:latin typeface="Arial" panose="020B0604020202020204" pitchFamily="34" charset="0"/>
                <a:ea typeface="Arial" panose="020B0604020202020204" pitchFamily="34" charset="0"/>
              </a:rPr>
              <a:t>peruvian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 sea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pPr marL="361950" indent="-361950"/>
            <a:r>
              <a:rPr lang="en-US" sz="1400" b="1" dirty="0"/>
              <a:t>	Oceanographic and meteorological observation at the moment</a:t>
            </a:r>
            <a:endParaRPr lang="es-CL" sz="1400" b="1" dirty="0"/>
          </a:p>
          <a:p>
            <a:endParaRPr lang="es-CL" sz="14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C94466-5374-E514-8EF1-8390B00A1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4" t="16511" r="37434" b="2913"/>
          <a:stretch/>
        </p:blipFill>
        <p:spPr>
          <a:xfrm>
            <a:off x="5301574" y="1672980"/>
            <a:ext cx="3385226" cy="41444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4FD9C8-34C2-4B3B-9F22-9CF5ACFE5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2" b="91353" l="70632" r="96654">
                        <a14:foregroundMark x1="79740" y1="55263" x2="79740" y2="55263"/>
                        <a14:foregroundMark x1="70632" y1="80075" x2="70632" y2="80075"/>
                        <a14:foregroundMark x1="84572" y1="87594" x2="84572" y2="87594"/>
                        <a14:foregroundMark x1="82900" y1="87594" x2="82900" y2="87594"/>
                      </a14:backgroundRemoval>
                    </a14:imgEffect>
                  </a14:imgLayer>
                </a14:imgProps>
              </a:ext>
            </a:extLst>
          </a:blip>
          <a:srcRect l="68365" t="22597" r="10523" b="7321"/>
          <a:stretch/>
        </p:blipFill>
        <p:spPr bwMode="auto">
          <a:xfrm>
            <a:off x="5679087" y="1699854"/>
            <a:ext cx="299732" cy="683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D4608B-E8F3-77A2-AB72-85137EDDE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2" b="91353" l="70632" r="96654">
                        <a14:foregroundMark x1="79740" y1="55263" x2="79740" y2="55263"/>
                        <a14:foregroundMark x1="70632" y1="80075" x2="70632" y2="80075"/>
                        <a14:foregroundMark x1="84572" y1="87594" x2="84572" y2="87594"/>
                        <a14:foregroundMark x1="82900" y1="87594" x2="82900" y2="87594"/>
                      </a14:backgroundRemoval>
                    </a14:imgEffect>
                  </a14:imgLayer>
                </a14:imgProps>
              </a:ext>
            </a:extLst>
          </a:blip>
          <a:srcRect l="68365" t="22597" r="10523" b="7321"/>
          <a:stretch/>
        </p:blipFill>
        <p:spPr bwMode="auto">
          <a:xfrm>
            <a:off x="5431163" y="2708458"/>
            <a:ext cx="256363" cy="584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117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609600" y="1191638"/>
            <a:ext cx="8229600" cy="1230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In project (I + D):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Deployment of a new oceanographic and meteorological observation network using buoys over main ports in Peruvians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litoral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23;g5b204c3975_0_0">
            <a:extLst>
              <a:ext uri="{FF2B5EF4-FFF2-40B4-BE49-F238E27FC236}">
                <a16:creationId xmlns:a16="http://schemas.microsoft.com/office/drawing/2014/main" id="{C6846F7D-34F0-DD20-CB9A-BE82B61D9659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/>
              <a:t>Key successes/highlights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CD9FCF9-E2A5-AF12-AF99-51A94367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2188"/>
            <a:ext cx="2593340" cy="43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4A997619-8B24-A9D3-6D02-76F6CDAA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21" y="2334638"/>
            <a:ext cx="5509098" cy="435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None/>
              <a:tabLst>
                <a:tab pos="-914400" algn="l"/>
                <a:tab pos="-457200" algn="l"/>
                <a:tab pos="23622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530" algn="l"/>
                <a:tab pos="6856730" algn="l"/>
                <a:tab pos="731393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 program have had bigger Impacts operational, logistical and economic, during and after COVID – 19</a:t>
            </a:r>
          </a:p>
          <a:p>
            <a:pPr marL="0" indent="0" algn="just">
              <a:buNone/>
              <a:tabLst>
                <a:tab pos="-914400" algn="l"/>
                <a:tab pos="-457200" algn="l"/>
                <a:tab pos="23622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530" algn="l"/>
                <a:tab pos="6856730" algn="l"/>
                <a:tab pos="7313930" algn="l"/>
              </a:tabLst>
            </a:pP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  <a:tabLst>
                <a:tab pos="-914400" algn="l"/>
                <a:tab pos="-457200" algn="l"/>
                <a:tab pos="23622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530" algn="l"/>
                <a:tab pos="6856730" algn="l"/>
                <a:tab pos="7313930" algn="l"/>
              </a:tabLst>
            </a:pPr>
            <a:r>
              <a:rPr lang="es-P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NAYLAMP-2</a:t>
            </a:r>
          </a:p>
          <a:p>
            <a:pPr marL="0" indent="0" algn="just" fontAlgn="base">
              <a:buNone/>
              <a:tabLst>
                <a:tab pos="-914400" algn="l"/>
                <a:tab pos="-457200" algn="l"/>
                <a:tab pos="23622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530" algn="l"/>
                <a:tab pos="6856730" algn="l"/>
                <a:tab pos="731393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		Maintenance of the Buoys was delayed.</a:t>
            </a:r>
            <a:endParaRPr lang="es-P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-914400" algn="l"/>
                <a:tab pos="-457200" algn="l"/>
                <a:tab pos="23622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530" algn="l"/>
                <a:tab pos="6856730" algn="l"/>
                <a:tab pos="731393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P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  <a:tabLst>
                <a:tab pos="-914400" algn="l"/>
                <a:tab pos="-457200" algn="l"/>
                <a:tab pos="23622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530" algn="l"/>
                <a:tab pos="6856730" algn="l"/>
                <a:tab pos="731393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SEPICAF 1</a:t>
            </a:r>
            <a:endParaRPr lang="es-PE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In 2021, COVID-19 delayed the ARGO float deployment for one year 	and a half.</a:t>
            </a:r>
            <a:endParaRPr sz="2700"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  <p:sp>
        <p:nvSpPr>
          <p:cNvPr id="2" name="Google Shape;123;g5b204c3975_0_0">
            <a:extLst>
              <a:ext uri="{FF2B5EF4-FFF2-40B4-BE49-F238E27FC236}">
                <a16:creationId xmlns:a16="http://schemas.microsoft.com/office/drawing/2014/main" id="{C615DAB5-EE17-91A2-DCC8-B9EFEFC6AEBE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</a:pPr>
            <a:r>
              <a:rPr lang="en-US" sz="3200" b="1" dirty="0"/>
              <a:t>Key issues and risks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762149" y="1860698"/>
            <a:ext cx="3683162" cy="417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algn="just">
              <a:lnSpc>
                <a:spcPct val="80000"/>
              </a:lnSpc>
              <a:spcBef>
                <a:spcPts val="476"/>
              </a:spcBef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two programs that are currently being developed are basically for climate monitoring in the Peruvian sea, especially for monitoring El Niño/La Niña events.</a:t>
            </a:r>
          </a:p>
          <a:p>
            <a:pPr marL="685800" lvl="1" algn="just">
              <a:lnSpc>
                <a:spcPct val="80000"/>
              </a:lnSpc>
              <a:spcBef>
                <a:spcPts val="476"/>
              </a:spcBef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85800" lvl="1" algn="just">
              <a:lnSpc>
                <a:spcPct val="80000"/>
              </a:lnSpc>
              <a:spcBef>
                <a:spcPts val="476"/>
              </a:spcBef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Another purpose is the monitoring of high seas waves that have a great impact on the Peruvian coast, called irregular waves, which mainly cause problems in Peruvian artisanal fishing, water sports and sighting tourism.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AC63FB-39FA-1F9C-9C2B-4248B6A5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362" y="1398182"/>
            <a:ext cx="3349787" cy="5130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23;g5b204c3975_0_0">
            <a:extLst>
              <a:ext uri="{FF2B5EF4-FFF2-40B4-BE49-F238E27FC236}">
                <a16:creationId xmlns:a16="http://schemas.microsoft.com/office/drawing/2014/main" id="{F979CE50-20F4-3A68-9E5C-2902492432F5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</a:pPr>
            <a:r>
              <a:rPr lang="en-US" sz="3200" b="1" dirty="0"/>
              <a:t>How your buoy ocean observing network?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2283B6-95B4-1368-9397-3337C22D5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3"/>
          <a:stretch/>
        </p:blipFill>
        <p:spPr>
          <a:xfrm>
            <a:off x="905197" y="1558363"/>
            <a:ext cx="7638406" cy="4601137"/>
          </a:xfrm>
          <a:prstGeom prst="rect">
            <a:avLst/>
          </a:prstGeom>
        </p:spPr>
      </p:pic>
      <p:sp>
        <p:nvSpPr>
          <p:cNvPr id="2" name="Google Shape;123;g5b204c3975_0_0">
            <a:extLst>
              <a:ext uri="{FF2B5EF4-FFF2-40B4-BE49-F238E27FC236}">
                <a16:creationId xmlns:a16="http://schemas.microsoft.com/office/drawing/2014/main" id="{F979CE50-20F4-3A68-9E5C-2902492432F5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</a:pPr>
            <a:r>
              <a:rPr lang="en-US" sz="3200" b="1" dirty="0"/>
              <a:t>How your buoy ocean observing network?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4500" y="6259896"/>
            <a:ext cx="858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Temperatura del mar medida por los flotadores </a:t>
            </a:r>
            <a:r>
              <a:rPr lang="es-PE" sz="1200" dirty="0" err="1"/>
              <a:t>ARGO</a:t>
            </a:r>
            <a:r>
              <a:rPr lang="es-PE" sz="1200" dirty="0"/>
              <a:t>: a) 6903002, b) 6903003, c) 3901808, d) 69002963, e) 6902961, g) 6903001, h) 6903004, i) 6903005 y j) 5902962  durante julio 2022. Fuente </a:t>
            </a:r>
            <a:r>
              <a:rPr lang="es-PE" sz="1200" dirty="0" err="1"/>
              <a:t>ARGO</a:t>
            </a:r>
            <a:r>
              <a:rPr lang="es-PE" sz="1200" dirty="0"/>
              <a:t>, elaboración DIHIDRONAV-Perú.</a:t>
            </a:r>
          </a:p>
        </p:txBody>
      </p:sp>
    </p:spTree>
    <p:extLst>
      <p:ext uri="{BB962C8B-B14F-4D97-AF65-F5344CB8AC3E}">
        <p14:creationId xmlns:p14="http://schemas.microsoft.com/office/powerpoint/2010/main" val="391753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b204c3975_0_17"/>
          <p:cNvSpPr txBox="1">
            <a:spLocks noGrp="1"/>
          </p:cNvSpPr>
          <p:nvPr>
            <p:ph type="body" idx="1"/>
          </p:nvPr>
        </p:nvSpPr>
        <p:spPr>
          <a:xfrm>
            <a:off x="523685" y="1763419"/>
            <a:ext cx="8229600" cy="3528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assistance or advice would you like from the DBCP? </a:t>
            </a:r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8525" lvl="0" indent="-357188">
              <a:lnSpc>
                <a:spcPct val="115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training program in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maintenance of buoys, sensors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required.</a:t>
            </a:r>
          </a:p>
          <a:p>
            <a:pPr marL="541337" lvl="0" indent="0">
              <a:lnSpc>
                <a:spcPct val="115000"/>
              </a:lnSpc>
              <a:spcBef>
                <a:spcPts val="0"/>
              </a:spcBef>
              <a:buSzPts val="320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8525" lvl="0" indent="-357188">
              <a:lnSpc>
                <a:spcPct val="115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Updating 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programs to improve the anti-vandalism system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suggestions do you have for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DBCP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8525" indent="-357188">
              <a:lnSpc>
                <a:spcPct val="115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Improve communication with the members of the Buoy Panel.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23;g5b204c3975_0_0">
            <a:extLst>
              <a:ext uri="{FF2B5EF4-FFF2-40B4-BE49-F238E27FC236}">
                <a16:creationId xmlns:a16="http://schemas.microsoft.com/office/drawing/2014/main" id="{695E07FE-A950-0FF9-3376-FE2EB64A72C4}"/>
              </a:ext>
            </a:extLst>
          </p:cNvPr>
          <p:cNvSpPr txBox="1">
            <a:spLocks/>
          </p:cNvSpPr>
          <p:nvPr/>
        </p:nvSpPr>
        <p:spPr>
          <a:xfrm>
            <a:off x="458527" y="457200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</a:pPr>
            <a:r>
              <a:rPr lang="en-US" sz="3200" b="1" dirty="0"/>
              <a:t>Key issues and risks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36069</TotalTime>
  <Words>412</Words>
  <Application>Microsoft Office PowerPoint</Application>
  <PresentationFormat>Presentación en pantalla (4:3)</PresentationFormat>
  <Paragraphs>53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Custom Design</vt:lpstr>
      <vt:lpstr>Presentación de PowerPoint</vt:lpstr>
      <vt:lpstr>Network Buoy, Purpose of the program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Gibson Marquez</cp:lastModifiedBy>
  <cp:revision>751</cp:revision>
  <cp:lastPrinted>2017-11-08T15:57:27Z</cp:lastPrinted>
  <dcterms:created xsi:type="dcterms:W3CDTF">2008-01-30T04:31:58Z</dcterms:created>
  <dcterms:modified xsi:type="dcterms:W3CDTF">2022-10-28T15:23:37Z</dcterms:modified>
</cp:coreProperties>
</file>