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theme/theme6.xml" ContentType="application/vnd.openxmlformats-officedocument.theme+xml"/>
  <Override PartName="/ppt/slideLayouts/slideLayout15.xml" ContentType="application/vnd.openxmlformats-officedocument.presentationml.slideLayout+xml"/>
  <Override PartName="/ppt/theme/theme7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8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9.xml" ContentType="application/vnd.openxmlformats-officedocument.theme+xml"/>
  <Override PartName="/ppt/slideLayouts/slideLayout24.xml" ContentType="application/vnd.openxmlformats-officedocument.presentationml.slideLayout+xml"/>
  <Override PartName="/ppt/theme/theme10.xml" ContentType="application/vnd.openxmlformats-officedocument.theme+xml"/>
  <Override PartName="/ppt/slideLayouts/slideLayout2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4"/>
    <p:sldMasterId id="2147483655" r:id="rId5"/>
    <p:sldMasterId id="2147483667" r:id="rId6"/>
    <p:sldMasterId id="2147483675" r:id="rId7"/>
    <p:sldMasterId id="2147483691" r:id="rId8"/>
    <p:sldMasterId id="2147483693" r:id="rId9"/>
    <p:sldMasterId id="2147483688" r:id="rId10"/>
    <p:sldMasterId id="2147483676" r:id="rId11"/>
    <p:sldMasterId id="2147483697" r:id="rId12"/>
    <p:sldMasterId id="2147483699" r:id="rId13"/>
    <p:sldMasterId id="2147483700" r:id="rId14"/>
  </p:sldMasterIdLst>
  <p:notesMasterIdLst>
    <p:notesMasterId r:id="rId21"/>
  </p:notesMasterIdLst>
  <p:handoutMasterIdLst>
    <p:handoutMasterId r:id="rId22"/>
  </p:handoutMasterIdLst>
  <p:sldIdLst>
    <p:sldId id="269" r:id="rId15"/>
    <p:sldId id="271" r:id="rId16"/>
    <p:sldId id="273" r:id="rId17"/>
    <p:sldId id="274" r:id="rId18"/>
    <p:sldId id="272" r:id="rId19"/>
    <p:sldId id="266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3254"/>
    <a:srgbClr val="0069B4"/>
    <a:srgbClr val="FCC002"/>
    <a:srgbClr val="67BB89"/>
    <a:srgbClr val="41B7C8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50" autoAdjust="0"/>
    <p:restoredTop sz="94660"/>
  </p:normalViewPr>
  <p:slideViewPr>
    <p:cSldViewPr snapToGrid="0">
      <p:cViewPr varScale="1">
        <p:scale>
          <a:sx n="66" d="100"/>
          <a:sy n="66" d="100"/>
        </p:scale>
        <p:origin x="7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.xml"/><Relationship Id="rId23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AE6A58-4FB4-4CC6-96D2-704E647E1F92}" type="datetimeFigureOut">
              <a:rPr lang="fr-FR" smtClean="0"/>
              <a:t>03/11/2022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299EB5-BBC7-4461-B19C-AF767D8FFBC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30314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4DCC70-1736-4198-B3CB-0BBF381B4215}" type="datetimeFigureOut">
              <a:rPr lang="fr-FR" smtClean="0"/>
              <a:t>02/11/2022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555B3A-F9BB-419E-94F8-F6C4477A78E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35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913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1409" y="1881352"/>
            <a:ext cx="3490842" cy="353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784181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/>
          <a:srcRect l="-9850" t="-943" r="-1"/>
          <a:stretch/>
        </p:blipFill>
        <p:spPr>
          <a:xfrm>
            <a:off x="7338429" y="1779105"/>
            <a:ext cx="3970734" cy="3977470"/>
          </a:xfrm>
          <a:prstGeom prst="rect">
            <a:avLst/>
          </a:prstGeom>
        </p:spPr>
      </p:pic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9045603" y="63563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79096A-E1C7-4DE6-944A-D4A34A5826EA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21153834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0702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7319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7845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2817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3788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1240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48" b="47620"/>
          <a:stretch/>
        </p:blipFill>
        <p:spPr>
          <a:xfrm>
            <a:off x="-1" y="1881200"/>
            <a:ext cx="12192001" cy="4397389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2031713" y="2270490"/>
            <a:ext cx="8128572" cy="3618809"/>
          </a:xfrm>
          <a:prstGeom prst="rect">
            <a:avLst/>
          </a:prstGeom>
          <a:solidFill>
            <a:schemeClr val="bg1"/>
          </a:solidFill>
          <a:ln w="57150" cap="flat">
            <a:solidFill>
              <a:srgbClr val="0069B4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sp>
        <p:nvSpPr>
          <p:cNvPr id="6" name="Oval 17"/>
          <p:cNvSpPr/>
          <p:nvPr userDrawn="1"/>
        </p:nvSpPr>
        <p:spPr>
          <a:xfrm>
            <a:off x="1703252" y="1972193"/>
            <a:ext cx="955433" cy="955433"/>
          </a:xfrm>
          <a:prstGeom prst="ellipse">
            <a:avLst/>
          </a:prstGeom>
          <a:solidFill>
            <a:srgbClr val="0069B4"/>
          </a:solidFill>
          <a:ln w="12700">
            <a:solidFill>
              <a:srgbClr val="0069B4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84252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3D55D0-3C72-4164-9340-C8944BC236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63" b="8304"/>
          <a:stretch/>
        </p:blipFill>
        <p:spPr>
          <a:xfrm>
            <a:off x="0" y="1710858"/>
            <a:ext cx="12192000" cy="4539343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2031714" y="2171125"/>
            <a:ext cx="8128572" cy="3618809"/>
          </a:xfrm>
          <a:prstGeom prst="rect">
            <a:avLst/>
          </a:prstGeom>
          <a:solidFill>
            <a:schemeClr val="bg1"/>
          </a:solidFill>
          <a:ln w="57150" cap="flat">
            <a:solidFill>
              <a:srgbClr val="0069B4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206140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 userDrawn="1"/>
        </p:nvSpPr>
        <p:spPr>
          <a:xfrm>
            <a:off x="2596056" y="268757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fr-F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3195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63" b="8304"/>
          <a:stretch/>
        </p:blipFill>
        <p:spPr>
          <a:xfrm>
            <a:off x="0" y="1352639"/>
            <a:ext cx="12192000" cy="4539343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2151898" y="1812907"/>
            <a:ext cx="8128572" cy="3618809"/>
          </a:xfrm>
          <a:prstGeom prst="rect">
            <a:avLst/>
          </a:prstGeom>
          <a:solidFill>
            <a:schemeClr val="bg1"/>
          </a:solidFill>
          <a:ln w="57150" cap="flat">
            <a:solidFill>
              <a:srgbClr val="41B7C8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sp>
        <p:nvSpPr>
          <p:cNvPr id="9" name="Oval 17"/>
          <p:cNvSpPr/>
          <p:nvPr userDrawn="1"/>
        </p:nvSpPr>
        <p:spPr>
          <a:xfrm>
            <a:off x="1495862" y="1170914"/>
            <a:ext cx="955433" cy="955433"/>
          </a:xfrm>
          <a:prstGeom prst="ellipse">
            <a:avLst/>
          </a:prstGeom>
          <a:solidFill>
            <a:srgbClr val="41B7C8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536" y="-115614"/>
            <a:ext cx="1629168" cy="162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8202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990017"/>
            <a:ext cx="12192000" cy="43656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Placeholder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3108" y="1990017"/>
            <a:ext cx="3458892" cy="4365641"/>
          </a:xfrm>
          <a:prstGeom prst="rect">
            <a:avLst/>
          </a:prstGeom>
          <a:solidFill>
            <a:srgbClr val="41B7C8"/>
          </a:solidFill>
          <a:ln w="12700">
            <a:solidFill>
              <a:srgbClr val="41B7C8"/>
            </a:solidFill>
          </a:ln>
        </p:spPr>
      </p:pic>
    </p:spTree>
    <p:extLst>
      <p:ext uri="{BB962C8B-B14F-4D97-AF65-F5344CB8AC3E}">
        <p14:creationId xmlns:p14="http://schemas.microsoft.com/office/powerpoint/2010/main" val="35374230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5988818" y="0"/>
            <a:ext cx="6203182" cy="6962503"/>
          </a:xfrm>
          <a:prstGeom prst="rect">
            <a:avLst/>
          </a:prstGeom>
          <a:solidFill>
            <a:srgbClr val="183254"/>
          </a:solidFill>
          <a:ln w="12700" cap="flat">
            <a:solidFill>
              <a:srgbClr val="1F4764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0B0CD4-6B8D-45A9-9DCA-8CB0A0C642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5486" y="136525"/>
            <a:ext cx="1495758" cy="143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922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45628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1471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2056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1" t="6791" r="23338" b="13839"/>
          <a:stretch/>
        </p:blipFill>
        <p:spPr>
          <a:xfrm>
            <a:off x="6204857" y="0"/>
            <a:ext cx="598714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FB8DA0-25B2-48F6-8868-B213CEA011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2621" y="5349548"/>
            <a:ext cx="1495758" cy="1437388"/>
          </a:xfrm>
          <a:prstGeom prst="rect">
            <a:avLst/>
          </a:prstGeom>
        </p:spPr>
      </p:pic>
      <p:sp>
        <p:nvSpPr>
          <p:cNvPr id="6" name="Rectangle">
            <a:extLst>
              <a:ext uri="{FF2B5EF4-FFF2-40B4-BE49-F238E27FC236}">
                <a16:creationId xmlns:a16="http://schemas.microsoft.com/office/drawing/2014/main" id="{6339B7C9-369B-4FBD-93AB-42CB9FBB9CB7}"/>
              </a:ext>
            </a:extLst>
          </p:cNvPr>
          <p:cNvSpPr/>
          <p:nvPr userDrawn="1"/>
        </p:nvSpPr>
        <p:spPr>
          <a:xfrm rot="10800000">
            <a:off x="1790483" y="1302602"/>
            <a:ext cx="2423422" cy="9823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3358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239683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694F4ECB-61D4-4894-A69C-2CEC9B9D8136}"/>
              </a:ext>
            </a:extLst>
          </p:cNvPr>
          <p:cNvSpPr/>
          <p:nvPr userDrawn="1"/>
        </p:nvSpPr>
        <p:spPr>
          <a:xfrm rot="5400000">
            <a:off x="1412796" y="3379881"/>
            <a:ext cx="2423422" cy="9823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4192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7117-F3A1-41B5-B5A5-0FD5A7D43CA4}" type="slidenum">
              <a:rPr lang="fr-FR" smtClean="0"/>
              <a:t>‹#›</a:t>
            </a:fld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2445868" y="0"/>
            <a:ext cx="9746132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"/>
          <p:cNvSpPr/>
          <p:nvPr userDrawn="1"/>
        </p:nvSpPr>
        <p:spPr>
          <a:xfrm rot="5400000">
            <a:off x="1412796" y="3379881"/>
            <a:ext cx="2423422" cy="98238"/>
          </a:xfrm>
          <a:prstGeom prst="rect">
            <a:avLst/>
          </a:prstGeom>
          <a:solidFill>
            <a:srgbClr val="18325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2445868" cy="6858000"/>
          </a:xfrm>
          <a:prstGeom prst="rect">
            <a:avLst/>
          </a:prstGeom>
          <a:solidFill>
            <a:srgbClr val="0069B4"/>
          </a:solidFill>
          <a:ln>
            <a:solidFill>
              <a:srgbClr val="41B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F47C58-E686-410D-A080-804664D176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5486" y="152363"/>
            <a:ext cx="1495758" cy="140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716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95290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" t="77476" r="38087" b="1776"/>
          <a:stretch/>
        </p:blipFill>
        <p:spPr>
          <a:xfrm>
            <a:off x="0" y="6148552"/>
            <a:ext cx="12192000" cy="70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94727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" t="50353" r="5606" b="36489"/>
          <a:stretch/>
        </p:blipFill>
        <p:spPr>
          <a:xfrm>
            <a:off x="-10510" y="6148552"/>
            <a:ext cx="12225126" cy="70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1408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78" r="47703" b="5212"/>
          <a:stretch/>
        </p:blipFill>
        <p:spPr>
          <a:xfrm rot="16200000">
            <a:off x="5717631" y="420412"/>
            <a:ext cx="756742" cy="1219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0746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4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97117-F3A1-41B5-B5A5-0FD5A7D43CA4}" type="slidenum">
              <a:rPr lang="fr-FR" smtClean="0"/>
              <a:t>‹#›</a:t>
            </a:fld>
            <a:endParaRPr lang="fr-FR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544" y="216362"/>
            <a:ext cx="1999700" cy="951923"/>
          </a:xfrm>
          <a:prstGeom prst="rect">
            <a:avLst/>
          </a:prstGeom>
        </p:spPr>
      </p:pic>
      <p:sp>
        <p:nvSpPr>
          <p:cNvPr id="10" name="Rectangle"/>
          <p:cNvSpPr/>
          <p:nvPr userDrawn="1"/>
        </p:nvSpPr>
        <p:spPr>
          <a:xfrm rot="5400000">
            <a:off x="1721007" y="3812568"/>
            <a:ext cx="1639614" cy="11048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11" name="Rectangle 10"/>
          <p:cNvSpPr/>
          <p:nvPr userDrawn="1"/>
        </p:nvSpPr>
        <p:spPr>
          <a:xfrm>
            <a:off x="0" y="-7428"/>
            <a:ext cx="12192000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8951" y="2025894"/>
            <a:ext cx="2920169" cy="2806212"/>
          </a:xfrm>
          <a:prstGeom prst="rect">
            <a:avLst/>
          </a:prstGeom>
        </p:spPr>
      </p:pic>
      <p:sp>
        <p:nvSpPr>
          <p:cNvPr id="12" name="Rectangle">
            <a:extLst>
              <a:ext uri="{FF2B5EF4-FFF2-40B4-BE49-F238E27FC236}">
                <a16:creationId xmlns:a16="http://schemas.microsoft.com/office/drawing/2014/main" id="{21257D7F-3656-47C9-B5F0-D20A647BD6E3}"/>
              </a:ext>
            </a:extLst>
          </p:cNvPr>
          <p:cNvSpPr/>
          <p:nvPr userDrawn="1"/>
        </p:nvSpPr>
        <p:spPr>
          <a:xfrm rot="5400000">
            <a:off x="4884289" y="3379881"/>
            <a:ext cx="2423422" cy="9823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991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838200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2A5ED9-6140-49EF-92C0-7F9DD0623968}" type="datetimeFigureOut">
              <a:rPr lang="fr-FR" smtClean="0"/>
              <a:pPr/>
              <a:t>02/11/2022</a:t>
            </a:fld>
            <a:endParaRPr lang="fr-FR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239683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"/>
          <p:cNvSpPr/>
          <p:nvPr userDrawn="1"/>
        </p:nvSpPr>
        <p:spPr>
          <a:xfrm rot="5400000">
            <a:off x="1974074" y="3090727"/>
            <a:ext cx="1328398" cy="12577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16" name="Rectangle 15"/>
          <p:cNvSpPr/>
          <p:nvPr userDrawn="1"/>
        </p:nvSpPr>
        <p:spPr>
          <a:xfrm>
            <a:off x="0" y="0"/>
            <a:ext cx="2445868" cy="6858000"/>
          </a:xfrm>
          <a:prstGeom prst="rect">
            <a:avLst/>
          </a:prstGeom>
          <a:solidFill>
            <a:srgbClr val="0069B4"/>
          </a:solidFill>
          <a:ln>
            <a:solidFill>
              <a:srgbClr val="41B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 userDrawn="1"/>
        </p:nvSpPr>
        <p:spPr>
          <a:xfrm>
            <a:off x="2529840" y="2716523"/>
            <a:ext cx="753291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0" cap="none" spc="0" normalizeH="0" baseline="0" noProof="0" dirty="0">
                <a:ln>
                  <a:noFill/>
                </a:ln>
                <a:solidFill>
                  <a:srgbClr val="0069B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Roboto"/>
              </a:rPr>
              <a:t>THANK YOU</a:t>
            </a:r>
            <a:endParaRPr kumimoji="0" lang="fr-FR" sz="7000" b="1" i="0" u="none" strike="noStrike" kern="0" cap="none" spc="0" normalizeH="0" baseline="0" noProof="0" dirty="0">
              <a:ln>
                <a:noFill/>
              </a:ln>
              <a:solidFill>
                <a:srgbClr val="0069B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Roboto"/>
            </a:endParaRPr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77534053-254D-4E28-925D-C8196B6A1DA0}"/>
              </a:ext>
            </a:extLst>
          </p:cNvPr>
          <p:cNvSpPr/>
          <p:nvPr userDrawn="1"/>
        </p:nvSpPr>
        <p:spPr>
          <a:xfrm rot="5400000">
            <a:off x="1001943" y="3379881"/>
            <a:ext cx="2423422" cy="9823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DEE516-FBD8-4DC1-9266-A07046C024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5486" y="152363"/>
            <a:ext cx="1495758" cy="140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40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38897" y="635634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9045603" y="63563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79096A-E1C7-4DE6-944A-D4A34A5826EA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397117-F3A1-41B5-B5A5-0FD5A7D43CA4}" type="slidenum">
              <a:rPr lang="fr-FR" smtClean="0"/>
              <a:t>‹#›</a:t>
            </a:fld>
            <a:endParaRPr lang="fr-FR"/>
          </a:p>
        </p:txBody>
      </p:sp>
      <p:sp>
        <p:nvSpPr>
          <p:cNvPr id="14" name="Rectangle"/>
          <p:cNvSpPr/>
          <p:nvPr userDrawn="1"/>
        </p:nvSpPr>
        <p:spPr>
          <a:xfrm rot="5400000">
            <a:off x="1974074" y="3090727"/>
            <a:ext cx="1328398" cy="12577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16" name="Rectangle 15"/>
          <p:cNvSpPr/>
          <p:nvPr userDrawn="1"/>
        </p:nvSpPr>
        <p:spPr>
          <a:xfrm>
            <a:off x="2396836" y="0"/>
            <a:ext cx="9826971" cy="6858000"/>
          </a:xfrm>
          <a:prstGeom prst="rect">
            <a:avLst/>
          </a:prstGeom>
          <a:solidFill>
            <a:srgbClr val="0069B4"/>
          </a:solidFill>
          <a:ln>
            <a:solidFill>
              <a:srgbClr val="41B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 userDrawn="1"/>
        </p:nvSpPr>
        <p:spPr>
          <a:xfrm>
            <a:off x="2557322" y="2786402"/>
            <a:ext cx="753291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Roboto"/>
              </a:rPr>
              <a:t>THANK YOU</a:t>
            </a:r>
            <a:endParaRPr kumimoji="0" lang="fr-FR" sz="7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Roboto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95" r="-1568"/>
          <a:stretch/>
        </p:blipFill>
        <p:spPr>
          <a:xfrm>
            <a:off x="8255299" y="2786397"/>
            <a:ext cx="1161899" cy="8683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4F7D3D-79F0-46CE-815A-70D872E7A5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5486" y="136525"/>
            <a:ext cx="1495758" cy="1437388"/>
          </a:xfrm>
          <a:prstGeom prst="rect">
            <a:avLst/>
          </a:prstGeom>
        </p:spPr>
      </p:pic>
      <p:sp>
        <p:nvSpPr>
          <p:cNvPr id="13" name="Rectangle">
            <a:extLst>
              <a:ext uri="{FF2B5EF4-FFF2-40B4-BE49-F238E27FC236}">
                <a16:creationId xmlns:a16="http://schemas.microsoft.com/office/drawing/2014/main" id="{A47F5B70-A4B3-46E6-B156-999A54EA23A3}"/>
              </a:ext>
            </a:extLst>
          </p:cNvPr>
          <p:cNvSpPr/>
          <p:nvPr userDrawn="1"/>
        </p:nvSpPr>
        <p:spPr>
          <a:xfrm rot="5400000">
            <a:off x="1001943" y="3379881"/>
            <a:ext cx="2423422" cy="98238"/>
          </a:xfrm>
          <a:prstGeom prst="rect">
            <a:avLst/>
          </a:prstGeom>
          <a:solidFill>
            <a:srgbClr val="18325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9069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97117-F3A1-41B5-B5A5-0FD5A7D43CA4}" type="slidenum">
              <a:rPr lang="fr-FR" smtClean="0"/>
              <a:t>‹#›</a:t>
            </a:fld>
            <a:endParaRPr lang="fr-FR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544" y="216362"/>
            <a:ext cx="1999700" cy="951923"/>
          </a:xfrm>
          <a:prstGeom prst="rect">
            <a:avLst/>
          </a:prstGeom>
        </p:spPr>
      </p:pic>
      <p:sp>
        <p:nvSpPr>
          <p:cNvPr id="10" name="Rectangle"/>
          <p:cNvSpPr/>
          <p:nvPr userDrawn="1"/>
        </p:nvSpPr>
        <p:spPr>
          <a:xfrm rot="5400000">
            <a:off x="1721007" y="3812568"/>
            <a:ext cx="1639614" cy="11048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5486" y="136525"/>
            <a:ext cx="1495758" cy="143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548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649" r:id="rId2"/>
    <p:sldLayoutId id="2147483656" r:id="rId3"/>
    <p:sldLayoutId id="2147483674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C10E1C6E-56AE-4A56-82D7-922AEEE28BA1}"/>
              </a:ext>
            </a:extLst>
          </p:cNvPr>
          <p:cNvSpPr/>
          <p:nvPr userDrawn="1"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4AB9F8-DCDF-4F56-BFC8-6D6873D2C01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5486" y="152363"/>
            <a:ext cx="1495758" cy="14057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7863F2-11A4-4389-99C2-FE101F254974}"/>
              </a:ext>
            </a:extLst>
          </p:cNvPr>
          <p:cNvSpPr/>
          <p:nvPr userDrawn="1"/>
        </p:nvSpPr>
        <p:spPr>
          <a:xfrm>
            <a:off x="0" y="6148552"/>
            <a:ext cx="12192000" cy="709448"/>
          </a:xfrm>
          <a:prstGeom prst="rect">
            <a:avLst/>
          </a:prstGeom>
          <a:solidFill>
            <a:srgbClr val="0069B4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449580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668" r:id="rId2"/>
    <p:sldLayoutId id="2147483669" r:id="rId3"/>
    <p:sldLayoutId id="2147483670" r:id="rId4"/>
    <p:sldLayoutId id="2147483689" r:id="rId5"/>
    <p:sldLayoutId id="2147483690" r:id="rId6"/>
  </p:sldLayoutIdLst>
  <p:transition spd="med"/>
  <p:hf sldNum="0" hdr="0" ftr="0" dt="0"/>
  <p:txStyles>
    <p:titleStyle>
      <a:lvl1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1pPr>
      <a:lvl2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2pPr>
      <a:lvl3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3pPr>
      <a:lvl4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4pPr>
      <a:lvl5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5pPr>
      <a:lvl6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6pPr>
      <a:lvl7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7pPr>
      <a:lvl8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8pPr>
      <a:lvl9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9pPr>
    </p:titleStyle>
    <p:bodyStyle>
      <a:lvl1pPr marL="218131" marR="0" indent="-218131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1pPr>
      <a:lvl2pPr marL="575944" marR="0" indent="-254487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2pPr>
      <a:lvl3pPr marL="948298" marR="0" indent="-305384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3pPr>
      <a:lvl4pPr marL="1303688" marR="0" indent="-339316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4pPr>
      <a:lvl5pPr marL="1625145" marR="0" indent="-339316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5pPr>
      <a:lvl6pPr marL="1946603" marR="0" indent="-339316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6pPr>
      <a:lvl7pPr marL="2268060" marR="0" indent="-339316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7pPr>
      <a:lvl8pPr marL="2589517" marR="0" indent="-339316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8pPr>
      <a:lvl9pPr marL="2910975" marR="0" indent="-339316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9pPr>
    </p:bodyStyle>
    <p:otherStyle>
      <a:lvl1pPr marL="0" marR="0" indent="0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1pPr>
      <a:lvl2pPr marL="0" marR="0" indent="321457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2pPr>
      <a:lvl3pPr marL="0" marR="0" indent="642915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3pPr>
      <a:lvl4pPr marL="0" marR="0" indent="964372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4pPr>
      <a:lvl5pPr marL="0" marR="0" indent="1285829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5pPr>
      <a:lvl6pPr marL="0" marR="0" indent="1607287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6pPr>
      <a:lvl7pPr marL="0" marR="0" indent="1928744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7pPr>
      <a:lvl8pPr marL="0" marR="0" indent="2250201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8pPr>
      <a:lvl9pPr marL="0" marR="0" indent="2571659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val 8"/>
          <p:cNvSpPr/>
          <p:nvPr userDrawn="1"/>
        </p:nvSpPr>
        <p:spPr>
          <a:xfrm>
            <a:off x="518275" y="1855801"/>
            <a:ext cx="594088" cy="583454"/>
          </a:xfrm>
          <a:prstGeom prst="ellipse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marL="0" marR="0" lvl="0" indent="0" algn="ctr" defTabSz="130048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41B7C8"/>
              </a:solidFill>
              <a:effectLst/>
              <a:uLnTx/>
              <a:uFillTx/>
              <a:latin typeface="Roboto"/>
              <a:sym typeface="Roboto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8AB85A-D4DC-48B7-AC15-2A576CD744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5486" y="152363"/>
            <a:ext cx="1495758" cy="1405711"/>
          </a:xfrm>
          <a:prstGeom prst="rect">
            <a:avLst/>
          </a:prstGeom>
        </p:spPr>
      </p:pic>
      <p:sp>
        <p:nvSpPr>
          <p:cNvPr id="12" name="Rectangle">
            <a:extLst>
              <a:ext uri="{FF2B5EF4-FFF2-40B4-BE49-F238E27FC236}">
                <a16:creationId xmlns:a16="http://schemas.microsoft.com/office/drawing/2014/main" id="{AEC65851-C120-4AE0-9C20-79A8D25101DF}"/>
              </a:ext>
            </a:extLst>
          </p:cNvPr>
          <p:cNvSpPr/>
          <p:nvPr userDrawn="1"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13" name="Oval 8">
            <a:extLst>
              <a:ext uri="{FF2B5EF4-FFF2-40B4-BE49-F238E27FC236}">
                <a16:creationId xmlns:a16="http://schemas.microsoft.com/office/drawing/2014/main" id="{3FB3321D-09B7-419A-8BAF-CB3FBE47F72F}"/>
              </a:ext>
            </a:extLst>
          </p:cNvPr>
          <p:cNvSpPr/>
          <p:nvPr userDrawn="1"/>
        </p:nvSpPr>
        <p:spPr>
          <a:xfrm>
            <a:off x="502508" y="3269246"/>
            <a:ext cx="594088" cy="583454"/>
          </a:xfrm>
          <a:prstGeom prst="ellipse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marL="0" marR="0" lvl="0" indent="0" algn="ctr" defTabSz="130048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41B7C8"/>
              </a:solidFill>
              <a:effectLst/>
              <a:uLnTx/>
              <a:uFillTx/>
              <a:latin typeface="Roboto"/>
              <a:sym typeface="Roboto"/>
            </a:endParaRPr>
          </a:p>
        </p:txBody>
      </p:sp>
      <p:sp>
        <p:nvSpPr>
          <p:cNvPr id="14" name="Oval 8">
            <a:extLst>
              <a:ext uri="{FF2B5EF4-FFF2-40B4-BE49-F238E27FC236}">
                <a16:creationId xmlns:a16="http://schemas.microsoft.com/office/drawing/2014/main" id="{62CCC20A-A1CA-4F8C-9E43-B430FE3E37D3}"/>
              </a:ext>
            </a:extLst>
          </p:cNvPr>
          <p:cNvSpPr/>
          <p:nvPr userDrawn="1"/>
        </p:nvSpPr>
        <p:spPr>
          <a:xfrm>
            <a:off x="518275" y="4682691"/>
            <a:ext cx="594088" cy="583454"/>
          </a:xfrm>
          <a:prstGeom prst="ellipse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marL="0" marR="0" lvl="0" indent="0" algn="ctr" defTabSz="130048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41B7C8"/>
              </a:solidFill>
              <a:effectLst/>
              <a:uLnTx/>
              <a:uFillTx/>
              <a:latin typeface="Roboto"/>
              <a:sym typeface="Roboto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509056-E910-4D3F-9F8A-C35247846223}"/>
              </a:ext>
            </a:extLst>
          </p:cNvPr>
          <p:cNvSpPr/>
          <p:nvPr userDrawn="1"/>
        </p:nvSpPr>
        <p:spPr>
          <a:xfrm>
            <a:off x="0" y="6148552"/>
            <a:ext cx="12192000" cy="709448"/>
          </a:xfrm>
          <a:prstGeom prst="rect">
            <a:avLst/>
          </a:prstGeom>
          <a:solidFill>
            <a:srgbClr val="0069B4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609986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8"/>
          <p:cNvSpPr/>
          <p:nvPr userDrawn="1"/>
        </p:nvSpPr>
        <p:spPr>
          <a:xfrm>
            <a:off x="4585098" y="2105715"/>
            <a:ext cx="2976412" cy="3010378"/>
          </a:xfrm>
          <a:prstGeom prst="ellipse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0069B4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>
              <a:solidFill>
                <a:srgbClr val="41B7C8"/>
              </a:solidFill>
            </a:endParaRPr>
          </a:p>
        </p:txBody>
      </p:sp>
      <p:sp>
        <p:nvSpPr>
          <p:cNvPr id="12" name="Oval 8"/>
          <p:cNvSpPr/>
          <p:nvPr userDrawn="1"/>
        </p:nvSpPr>
        <p:spPr>
          <a:xfrm>
            <a:off x="701293" y="2204006"/>
            <a:ext cx="2976412" cy="3010378"/>
          </a:xfrm>
          <a:prstGeom prst="ellipse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0069B4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>
              <a:solidFill>
                <a:srgbClr val="41B7C8"/>
              </a:solidFill>
            </a:endParaRPr>
          </a:p>
        </p:txBody>
      </p:sp>
      <p:sp>
        <p:nvSpPr>
          <p:cNvPr id="14" name="TextBox 27"/>
          <p:cNvSpPr txBox="1"/>
          <p:nvPr userDrawn="1"/>
        </p:nvSpPr>
        <p:spPr>
          <a:xfrm>
            <a:off x="1697784" y="3511090"/>
            <a:ext cx="131381" cy="469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sz="2200" b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endParaRPr dirty="0"/>
          </a:p>
        </p:txBody>
      </p:sp>
      <p:sp>
        <p:nvSpPr>
          <p:cNvPr id="15" name="TextBox 27"/>
          <p:cNvSpPr txBox="1"/>
          <p:nvPr userDrawn="1"/>
        </p:nvSpPr>
        <p:spPr>
          <a:xfrm>
            <a:off x="5592372" y="3291783"/>
            <a:ext cx="131381" cy="469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sz="2200" b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endParaRPr lang="en-US" dirty="0"/>
          </a:p>
        </p:txBody>
      </p:sp>
      <p:sp>
        <p:nvSpPr>
          <p:cNvPr id="16" name="Oval 8"/>
          <p:cNvSpPr/>
          <p:nvPr userDrawn="1"/>
        </p:nvSpPr>
        <p:spPr>
          <a:xfrm>
            <a:off x="8491953" y="2236268"/>
            <a:ext cx="2976412" cy="3010378"/>
          </a:xfrm>
          <a:prstGeom prst="ellipse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0069B4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>
              <a:solidFill>
                <a:srgbClr val="41B7C8"/>
              </a:solidFill>
            </a:endParaRPr>
          </a:p>
        </p:txBody>
      </p:sp>
      <p:sp>
        <p:nvSpPr>
          <p:cNvPr id="17" name="Oval 8"/>
          <p:cNvSpPr/>
          <p:nvPr userDrawn="1"/>
        </p:nvSpPr>
        <p:spPr>
          <a:xfrm>
            <a:off x="10561169" y="1924232"/>
            <a:ext cx="1025586" cy="1024496"/>
          </a:xfrm>
          <a:prstGeom prst="ellipse">
            <a:avLst/>
          </a:prstGeom>
          <a:solidFill>
            <a:srgbClr val="18325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 dirty="0">
              <a:solidFill>
                <a:srgbClr val="41B7C8"/>
              </a:solidFill>
            </a:endParaRPr>
          </a:p>
        </p:txBody>
      </p:sp>
      <p:sp>
        <p:nvSpPr>
          <p:cNvPr id="18" name="TextBox 27"/>
          <p:cNvSpPr txBox="1"/>
          <p:nvPr userDrawn="1"/>
        </p:nvSpPr>
        <p:spPr>
          <a:xfrm>
            <a:off x="9529307" y="3526718"/>
            <a:ext cx="131381" cy="469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sz="2200" b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endParaRPr dirty="0"/>
          </a:p>
        </p:txBody>
      </p:sp>
      <p:sp>
        <p:nvSpPr>
          <p:cNvPr id="19" name="Oval 8"/>
          <p:cNvSpPr/>
          <p:nvPr userDrawn="1"/>
        </p:nvSpPr>
        <p:spPr>
          <a:xfrm>
            <a:off x="4731524" y="4539439"/>
            <a:ext cx="1025586" cy="1024496"/>
          </a:xfrm>
          <a:prstGeom prst="ellipse">
            <a:avLst/>
          </a:prstGeom>
          <a:solidFill>
            <a:srgbClr val="67BB89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 dirty="0">
              <a:solidFill>
                <a:srgbClr val="41B7C8"/>
              </a:solidFill>
            </a:endParaRPr>
          </a:p>
        </p:txBody>
      </p:sp>
      <p:sp>
        <p:nvSpPr>
          <p:cNvPr id="20" name="Oval 8"/>
          <p:cNvSpPr/>
          <p:nvPr userDrawn="1"/>
        </p:nvSpPr>
        <p:spPr>
          <a:xfrm>
            <a:off x="582903" y="1846397"/>
            <a:ext cx="1025586" cy="1024496"/>
          </a:xfrm>
          <a:prstGeom prst="ellipse">
            <a:avLst/>
          </a:prstGeom>
          <a:solidFill>
            <a:srgbClr val="FCC002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 dirty="0">
              <a:solidFill>
                <a:srgbClr val="41B7C8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D4347AA-9E03-4E79-83A3-F0BEFFA791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5486" y="152363"/>
            <a:ext cx="1495758" cy="1405711"/>
          </a:xfrm>
          <a:prstGeom prst="rect">
            <a:avLst/>
          </a:prstGeom>
        </p:spPr>
      </p:pic>
      <p:sp>
        <p:nvSpPr>
          <p:cNvPr id="22" name="Rectangle">
            <a:extLst>
              <a:ext uri="{FF2B5EF4-FFF2-40B4-BE49-F238E27FC236}">
                <a16:creationId xmlns:a16="http://schemas.microsoft.com/office/drawing/2014/main" id="{139CCA59-4736-4A16-BAF9-7008590D0EB3}"/>
              </a:ext>
            </a:extLst>
          </p:cNvPr>
          <p:cNvSpPr/>
          <p:nvPr userDrawn="1"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4F40950-1C56-4BF3-A2DD-AF830DAE5D27}"/>
              </a:ext>
            </a:extLst>
          </p:cNvPr>
          <p:cNvSpPr/>
          <p:nvPr userDrawn="1"/>
        </p:nvSpPr>
        <p:spPr>
          <a:xfrm>
            <a:off x="0" y="6148552"/>
            <a:ext cx="12192000" cy="709448"/>
          </a:xfrm>
          <a:prstGeom prst="rect">
            <a:avLst/>
          </a:prstGeom>
          <a:solidFill>
            <a:srgbClr val="0069B4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78796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558706" y="1744852"/>
            <a:ext cx="11074588" cy="4768934"/>
          </a:xfrm>
          <a:prstGeom prst="rect">
            <a:avLst/>
          </a:prstGeom>
          <a:solidFill>
            <a:schemeClr val="bg1"/>
          </a:solidFill>
          <a:ln w="28575" cap="flat">
            <a:solidFill>
              <a:srgbClr val="0069B4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34FD65-7187-4ED1-A740-6B2F1CAEAE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5486" y="152363"/>
            <a:ext cx="1495758" cy="1405711"/>
          </a:xfrm>
          <a:prstGeom prst="rect">
            <a:avLst/>
          </a:prstGeom>
        </p:spPr>
      </p:pic>
      <p:sp>
        <p:nvSpPr>
          <p:cNvPr id="10" name="Rectangle">
            <a:extLst>
              <a:ext uri="{FF2B5EF4-FFF2-40B4-BE49-F238E27FC236}">
                <a16:creationId xmlns:a16="http://schemas.microsoft.com/office/drawing/2014/main" id="{D21CA73B-23B0-4E0C-A623-4B3E1ABEB8B3}"/>
              </a:ext>
            </a:extLst>
          </p:cNvPr>
          <p:cNvSpPr/>
          <p:nvPr userDrawn="1"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560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7"/>
          <p:cNvSpPr/>
          <p:nvPr userDrawn="1"/>
        </p:nvSpPr>
        <p:spPr>
          <a:xfrm>
            <a:off x="8909764" y="3829971"/>
            <a:ext cx="1774525" cy="116156"/>
          </a:xfrm>
          <a:prstGeom prst="rect">
            <a:avLst/>
          </a:prstGeom>
          <a:solidFill>
            <a:srgbClr val="0069B4"/>
          </a:solidFill>
          <a:ln w="12700">
            <a:solidFill>
              <a:srgbClr val="0069B4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Rectangle 59"/>
          <p:cNvSpPr/>
          <p:nvPr userDrawn="1"/>
        </p:nvSpPr>
        <p:spPr>
          <a:xfrm>
            <a:off x="5367337" y="3829971"/>
            <a:ext cx="1774525" cy="116156"/>
          </a:xfrm>
          <a:prstGeom prst="rect">
            <a:avLst/>
          </a:prstGeom>
          <a:solidFill>
            <a:srgbClr val="67BB89"/>
          </a:solidFill>
          <a:ln w="12700">
            <a:solidFill>
              <a:srgbClr val="67BB89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" name="Rectangle 60"/>
          <p:cNvSpPr/>
          <p:nvPr userDrawn="1"/>
        </p:nvSpPr>
        <p:spPr>
          <a:xfrm>
            <a:off x="7140607" y="3829971"/>
            <a:ext cx="1774526" cy="116156"/>
          </a:xfrm>
          <a:prstGeom prst="rect">
            <a:avLst/>
          </a:prstGeom>
          <a:solidFill>
            <a:srgbClr val="FCC002"/>
          </a:solidFill>
          <a:ln w="12700">
            <a:solidFill>
              <a:srgbClr val="FCC002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Oval 62"/>
          <p:cNvSpPr/>
          <p:nvPr userDrawn="1"/>
        </p:nvSpPr>
        <p:spPr>
          <a:xfrm>
            <a:off x="2271202" y="2112580"/>
            <a:ext cx="848697" cy="794330"/>
          </a:xfrm>
          <a:prstGeom prst="ellipse">
            <a:avLst/>
          </a:prstGeom>
          <a:solidFill>
            <a:srgbClr val="0069B4"/>
          </a:solidFill>
          <a:ln w="12700">
            <a:solidFill>
              <a:srgbClr val="41B7C8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>
              <a:solidFill>
                <a:srgbClr val="41B7C8"/>
              </a:solidFill>
            </a:endParaRPr>
          </a:p>
        </p:txBody>
      </p:sp>
      <p:cxnSp>
        <p:nvCxnSpPr>
          <p:cNvPr id="13" name="Straight Connector 9"/>
          <p:cNvCxnSpPr>
            <a:endCxn id="12" idx="0"/>
          </p:cNvCxnSpPr>
          <p:nvPr userDrawn="1"/>
        </p:nvCxnSpPr>
        <p:spPr>
          <a:xfrm flipV="1">
            <a:off x="2695550" y="2112580"/>
            <a:ext cx="1" cy="1724728"/>
          </a:xfrm>
          <a:prstGeom prst="straightConnector1">
            <a:avLst/>
          </a:prstGeom>
          <a:ln w="25400">
            <a:solidFill>
              <a:srgbClr val="0069B4"/>
            </a:solidFill>
            <a:miter/>
          </a:ln>
        </p:spPr>
      </p:cxnSp>
      <p:sp>
        <p:nvSpPr>
          <p:cNvPr id="14" name="Oval 67"/>
          <p:cNvSpPr/>
          <p:nvPr userDrawn="1"/>
        </p:nvSpPr>
        <p:spPr>
          <a:xfrm>
            <a:off x="5823631" y="2112580"/>
            <a:ext cx="848697" cy="794330"/>
          </a:xfrm>
          <a:prstGeom prst="ellipse">
            <a:avLst/>
          </a:prstGeom>
          <a:solidFill>
            <a:srgbClr val="67BB89"/>
          </a:solidFill>
          <a:ln w="12700">
            <a:solidFill>
              <a:srgbClr val="67BB89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cxnSp>
        <p:nvCxnSpPr>
          <p:cNvPr id="15" name="Straight Connector 68"/>
          <p:cNvCxnSpPr>
            <a:stCxn id="10" idx="0"/>
            <a:endCxn id="14" idx="0"/>
          </p:cNvCxnSpPr>
          <p:nvPr userDrawn="1"/>
        </p:nvCxnSpPr>
        <p:spPr>
          <a:xfrm flipV="1">
            <a:off x="6247979" y="2509745"/>
            <a:ext cx="1" cy="1385641"/>
          </a:xfrm>
          <a:prstGeom prst="straightConnector1">
            <a:avLst/>
          </a:prstGeom>
          <a:ln w="25400">
            <a:solidFill>
              <a:srgbClr val="67BB89"/>
            </a:solidFill>
            <a:miter/>
          </a:ln>
        </p:spPr>
      </p:cxnSp>
      <p:sp>
        <p:nvSpPr>
          <p:cNvPr id="16" name="Oval 72"/>
          <p:cNvSpPr/>
          <p:nvPr userDrawn="1"/>
        </p:nvSpPr>
        <p:spPr>
          <a:xfrm>
            <a:off x="9335364" y="2112580"/>
            <a:ext cx="848697" cy="794330"/>
          </a:xfrm>
          <a:prstGeom prst="ellipse">
            <a:avLst/>
          </a:prstGeom>
          <a:solidFill>
            <a:srgbClr val="0069B4"/>
          </a:solidFill>
          <a:ln w="12700">
            <a:solidFill>
              <a:srgbClr val="0069B4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cxnSp>
        <p:nvCxnSpPr>
          <p:cNvPr id="17" name="Straight Connector 73"/>
          <p:cNvCxnSpPr>
            <a:stCxn id="9" idx="0"/>
            <a:endCxn id="16" idx="0"/>
          </p:cNvCxnSpPr>
          <p:nvPr userDrawn="1"/>
        </p:nvCxnSpPr>
        <p:spPr>
          <a:xfrm flipH="1" flipV="1">
            <a:off x="9759712" y="2509745"/>
            <a:ext cx="5" cy="1385641"/>
          </a:xfrm>
          <a:prstGeom prst="straightConnector1">
            <a:avLst/>
          </a:prstGeom>
          <a:ln w="25400">
            <a:solidFill>
              <a:srgbClr val="0069B4"/>
            </a:solidFill>
            <a:miter/>
          </a:ln>
        </p:spPr>
      </p:cxnSp>
      <p:sp>
        <p:nvSpPr>
          <p:cNvPr id="18" name="Oval 76"/>
          <p:cNvSpPr/>
          <p:nvPr userDrawn="1"/>
        </p:nvSpPr>
        <p:spPr>
          <a:xfrm>
            <a:off x="4049105" y="4859415"/>
            <a:ext cx="848697" cy="794330"/>
          </a:xfrm>
          <a:prstGeom prst="ellipse">
            <a:avLst/>
          </a:prstGeom>
          <a:solidFill>
            <a:srgbClr val="183254"/>
          </a:solidFill>
          <a:ln w="12700">
            <a:solidFill>
              <a:srgbClr val="183254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>
              <a:solidFill>
                <a:srgbClr val="F4C646"/>
              </a:solidFill>
            </a:endParaRPr>
          </a:p>
        </p:txBody>
      </p:sp>
      <p:cxnSp>
        <p:nvCxnSpPr>
          <p:cNvPr id="19" name="Straight Connector 77"/>
          <p:cNvCxnSpPr>
            <a:stCxn id="18" idx="0"/>
          </p:cNvCxnSpPr>
          <p:nvPr userDrawn="1"/>
        </p:nvCxnSpPr>
        <p:spPr>
          <a:xfrm flipV="1">
            <a:off x="4473454" y="3837307"/>
            <a:ext cx="1" cy="1022107"/>
          </a:xfrm>
          <a:prstGeom prst="straightConnector1">
            <a:avLst/>
          </a:prstGeom>
          <a:ln w="25400">
            <a:solidFill>
              <a:srgbClr val="183254"/>
            </a:solidFill>
            <a:miter/>
          </a:ln>
        </p:spPr>
      </p:cxnSp>
      <p:sp>
        <p:nvSpPr>
          <p:cNvPr id="20" name="Oval 80"/>
          <p:cNvSpPr/>
          <p:nvPr userDrawn="1"/>
        </p:nvSpPr>
        <p:spPr>
          <a:xfrm>
            <a:off x="7560837" y="4859415"/>
            <a:ext cx="848697" cy="794330"/>
          </a:xfrm>
          <a:prstGeom prst="ellipse">
            <a:avLst/>
          </a:prstGeom>
          <a:solidFill>
            <a:srgbClr val="FCC002"/>
          </a:solidFill>
          <a:ln w="12700">
            <a:solidFill>
              <a:srgbClr val="FCC002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cxnSp>
        <p:nvCxnSpPr>
          <p:cNvPr id="21" name="Straight Connector 81"/>
          <p:cNvCxnSpPr>
            <a:stCxn id="20" idx="0"/>
            <a:endCxn id="11" idx="0"/>
          </p:cNvCxnSpPr>
          <p:nvPr userDrawn="1"/>
        </p:nvCxnSpPr>
        <p:spPr>
          <a:xfrm flipV="1">
            <a:off x="7985186" y="3837307"/>
            <a:ext cx="1255" cy="1022107"/>
          </a:xfrm>
          <a:prstGeom prst="straightConnector1">
            <a:avLst/>
          </a:prstGeom>
          <a:ln w="25400">
            <a:solidFill>
              <a:srgbClr val="FCC002"/>
            </a:solidFill>
            <a:miter/>
          </a:ln>
        </p:spPr>
      </p:cxnSp>
      <p:sp>
        <p:nvSpPr>
          <p:cNvPr id="32" name="Rectangle 59"/>
          <p:cNvSpPr/>
          <p:nvPr userDrawn="1"/>
        </p:nvSpPr>
        <p:spPr>
          <a:xfrm>
            <a:off x="3594066" y="3829971"/>
            <a:ext cx="1774525" cy="116156"/>
          </a:xfrm>
          <a:prstGeom prst="rect">
            <a:avLst/>
          </a:prstGeom>
          <a:solidFill>
            <a:srgbClr val="183254"/>
          </a:solidFill>
          <a:ln w="12700">
            <a:solidFill>
              <a:srgbClr val="183254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" name="Rectangle 59"/>
          <p:cNvSpPr/>
          <p:nvPr userDrawn="1"/>
        </p:nvSpPr>
        <p:spPr>
          <a:xfrm>
            <a:off x="1818289" y="3829971"/>
            <a:ext cx="1774525" cy="116156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" name="Rectangle">
            <a:extLst>
              <a:ext uri="{FF2B5EF4-FFF2-40B4-BE49-F238E27FC236}">
                <a16:creationId xmlns:a16="http://schemas.microsoft.com/office/drawing/2014/main" id="{AA509E63-55CD-40EB-85AD-92344A66B7D1}"/>
              </a:ext>
            </a:extLst>
          </p:cNvPr>
          <p:cNvSpPr/>
          <p:nvPr userDrawn="1"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156F82B-0653-4C84-95C0-C657FF2E42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5486" y="152363"/>
            <a:ext cx="1495758" cy="140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07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A3FE81-0D90-4272-BC39-C055F7743AB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5486" y="152363"/>
            <a:ext cx="1495758" cy="1405711"/>
          </a:xfrm>
          <a:prstGeom prst="rect">
            <a:avLst/>
          </a:prstGeom>
        </p:spPr>
      </p:pic>
      <p:sp>
        <p:nvSpPr>
          <p:cNvPr id="4" name="Rectangle">
            <a:extLst>
              <a:ext uri="{FF2B5EF4-FFF2-40B4-BE49-F238E27FC236}">
                <a16:creationId xmlns:a16="http://schemas.microsoft.com/office/drawing/2014/main" id="{EB2C2B3B-334A-4D6A-B56D-1C2D00B9E443}"/>
              </a:ext>
            </a:extLst>
          </p:cNvPr>
          <p:cNvSpPr/>
          <p:nvPr userDrawn="1"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7192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13" r:id="rId2"/>
    <p:sldLayoutId id="2147483694" r:id="rId3"/>
    <p:sldLayoutId id="2147483714" r:id="rId4"/>
    <p:sldLayoutId id="2147483695" r:id="rId5"/>
    <p:sldLayoutId id="2147483696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949" y="362662"/>
            <a:ext cx="1692368" cy="805623"/>
          </a:xfrm>
          <a:prstGeom prst="rect">
            <a:avLst/>
          </a:prstGeom>
        </p:spPr>
      </p:pic>
      <p:sp>
        <p:nvSpPr>
          <p:cNvPr id="4" name="Rectangle">
            <a:extLst>
              <a:ext uri="{FF2B5EF4-FFF2-40B4-BE49-F238E27FC236}">
                <a16:creationId xmlns:a16="http://schemas.microsoft.com/office/drawing/2014/main" id="{31C4609B-4DB2-4730-BF27-120777E420A1}"/>
              </a:ext>
            </a:extLst>
          </p:cNvPr>
          <p:cNvSpPr/>
          <p:nvPr userDrawn="1"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8383C4-C2B5-4C73-B449-6D166856C7A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5486" y="152363"/>
            <a:ext cx="1495758" cy="140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213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1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unesco-org.zoom.us/meeting/register/tZcudOiopzovHd0yfxa_v_QgUlbvWxEEPsW4" TargetMode="External"/><Relationship Id="rId2" Type="http://schemas.openxmlformats.org/officeDocument/2006/relationships/hyperlink" Target="http://itic.ioc-unesco.org/images/stories/tsunami_exercises/international_exercises/pacwave22/PICT/CL-2902_e.pdf" TargetMode="Externa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itic.ioc-unesco.org/index.php?option=com_content&amp;view=article&amp;id=2224&amp;Itemid=2333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oceanexpert.org/registerEvent/3655" TargetMode="External"/><Relationship Id="rId2" Type="http://schemas.openxmlformats.org/officeDocument/2006/relationships/hyperlink" Target="https://oceanexpert.org/event/3655" TargetMode="External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oceanexpert.org/event/3655#agenda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14173" y="2269777"/>
            <a:ext cx="538052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Informational Webinar  </a:t>
            </a:r>
            <a:br>
              <a:rPr lang="en-GB" b="1" dirty="0"/>
            </a:br>
            <a:r>
              <a:rPr lang="en-GB" sz="2800" b="1" dirty="0"/>
              <a:t>PacWave22 PICT Regional Exercise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96454" y="5207559"/>
            <a:ext cx="40273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23:00UTC– 2</a:t>
            </a:r>
            <a:r>
              <a:rPr lang="en-US" sz="20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November, 2023 </a:t>
            </a:r>
            <a:endParaRPr lang="fr-FR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825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B425FD-7748-4868-99F2-0833387BF394}"/>
              </a:ext>
            </a:extLst>
          </p:cNvPr>
          <p:cNvSpPr txBox="1"/>
          <p:nvPr/>
        </p:nvSpPr>
        <p:spPr>
          <a:xfrm>
            <a:off x="1617043" y="394635"/>
            <a:ext cx="7170821" cy="5006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defTabSz="1300480" hangingPunct="0"/>
            <a:r>
              <a:rPr lang="en-US" sz="2400" b="1" dirty="0"/>
              <a:t>PacWave22 PICT Regional Exercise Debrief Session</a:t>
            </a:r>
            <a:endParaRPr kumimoji="0" lang="fr-FR" sz="2400" b="1" i="0" u="none" strike="noStrike" cap="none" spc="0" normalizeH="0" baseline="0" dirty="0">
              <a:ln>
                <a:noFill/>
              </a:ln>
              <a:solidFill>
                <a:srgbClr val="41B7C8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Robot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77EC5E-8CF1-4FF0-919B-EE6928A013E1}"/>
              </a:ext>
            </a:extLst>
          </p:cNvPr>
          <p:cNvSpPr txBox="1"/>
          <p:nvPr/>
        </p:nvSpPr>
        <p:spPr>
          <a:xfrm>
            <a:off x="228601" y="1415048"/>
            <a:ext cx="4952999" cy="5006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Roboto"/>
              </a:rPr>
              <a:t>Objectives: </a:t>
            </a:r>
            <a:endParaRPr kumimoji="0" lang="fr-FR" sz="2400" b="1" i="0" u="none" strike="noStrike" cap="none" spc="0" normalizeH="0" baseline="0" dirty="0">
              <a:ln>
                <a:noFill/>
              </a:ln>
              <a:solidFill>
                <a:srgbClr val="41B7C8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Roboto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962D64-42BC-44EA-B49C-89A2FDC5FD44}"/>
              </a:ext>
            </a:extLst>
          </p:cNvPr>
          <p:cNvSpPr txBox="1"/>
          <p:nvPr/>
        </p:nvSpPr>
        <p:spPr>
          <a:xfrm>
            <a:off x="228601" y="2096837"/>
            <a:ext cx="8098857" cy="17933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r>
              <a:rPr lang="en-US" b="1" i="1" dirty="0"/>
              <a:t>1. Test the Hunga Tonga Hunga Ha'apai (HTHH) PTWC Interim Procedures and PTWS Products (</a:t>
            </a:r>
            <a:r>
              <a:rPr lang="en-US" b="1" i="1" dirty="0">
                <a:hlinkClick r:id="rId2"/>
              </a:rPr>
              <a:t>IOC Circular Letter 2902</a:t>
            </a:r>
            <a:r>
              <a:rPr lang="en-US" b="1" i="1" dirty="0"/>
              <a:t>) and whether the HTHH PTWS products are intercepted PICT Member States accurately and in a timely manner, and</a:t>
            </a:r>
            <a:endParaRPr lang="en-US" dirty="0"/>
          </a:p>
          <a:p>
            <a:r>
              <a:rPr lang="en-US" b="1" i="1" dirty="0"/>
              <a:t>2. Test regional communication and cooperation between PICT Member States, and the value of information sharing in facilitating national tsunami alert decision-making.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D60949-9185-4D33-A74D-AAC77826F0AA}"/>
              </a:ext>
            </a:extLst>
          </p:cNvPr>
          <p:cNvSpPr/>
          <p:nvPr/>
        </p:nvSpPr>
        <p:spPr>
          <a:xfrm>
            <a:off x="77002" y="4553033"/>
            <a:ext cx="86242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i="1" u="sng" dirty="0">
                <a:hlinkClick r:id="rId3"/>
              </a:rPr>
              <a:t>Register on Zoom Meeting Link</a:t>
            </a:r>
          </a:p>
          <a:p>
            <a:endParaRPr lang="en-GB" sz="2400" dirty="0">
              <a:hlinkClick r:id="rId3"/>
            </a:endParaRPr>
          </a:p>
          <a:p>
            <a:r>
              <a:rPr lang="en-GB" sz="2400" dirty="0">
                <a:hlinkClick r:id="rId3"/>
              </a:rPr>
              <a:t>https://unesco-org.zoom.us/meeting/register/tZcudOiopzovHd0yfxa_v_QgUlbvWxEEPsW4</a:t>
            </a:r>
            <a:r>
              <a:rPr lang="en-GB" sz="2400" dirty="0"/>
              <a:t> </a:t>
            </a:r>
            <a:endParaRPr lang="en-FJ" sz="2400" dirty="0"/>
          </a:p>
        </p:txBody>
      </p:sp>
    </p:spTree>
    <p:extLst>
      <p:ext uri="{BB962C8B-B14F-4D97-AF65-F5344CB8AC3E}">
        <p14:creationId xmlns:p14="http://schemas.microsoft.com/office/powerpoint/2010/main" val="286070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6985" y="201733"/>
            <a:ext cx="3627466" cy="5622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5023" tIns="65023" rIns="65023" bIns="65023" numCol="1" spcCol="38100" rtlCol="0" anchor="t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Roboto"/>
              </a:rPr>
              <a:t>Exercise Evaluation </a:t>
            </a:r>
            <a:endParaRPr kumimoji="0" lang="fr-FR" sz="2800" b="1" i="0" u="none" strike="noStrike" cap="none" spc="0" normalizeH="0" baseline="0" dirty="0">
              <a:ln>
                <a:noFill/>
              </a:ln>
              <a:solidFill>
                <a:srgbClr val="41B7C8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Roboto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29418B-5109-4D5E-9BC9-8DBEC288C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4825" y="1944303"/>
            <a:ext cx="4867175" cy="44949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E056B8-E537-45E5-B266-626CD7098CC0}"/>
              </a:ext>
            </a:extLst>
          </p:cNvPr>
          <p:cNvSpPr txBox="1"/>
          <p:nvPr/>
        </p:nvSpPr>
        <p:spPr>
          <a:xfrm>
            <a:off x="365761" y="2281187"/>
            <a:ext cx="6410424" cy="42247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r>
              <a:rPr lang="en-US" sz="3200" b="1" dirty="0"/>
              <a:t>21</a:t>
            </a:r>
            <a:r>
              <a:rPr lang="en-US" sz="3200" b="1" baseline="30000" dirty="0"/>
              <a:t>st</a:t>
            </a:r>
            <a:r>
              <a:rPr lang="en-US" sz="3200" b="1" dirty="0"/>
              <a:t> December, 2022</a:t>
            </a:r>
          </a:p>
          <a:p>
            <a:endParaRPr lang="en-US" b="1" dirty="0"/>
          </a:p>
          <a:p>
            <a:r>
              <a:rPr lang="en-US" b="1" dirty="0"/>
              <a:t>Deadline to complete and submit PacWave22-PICT Regional </a:t>
            </a:r>
          </a:p>
          <a:p>
            <a:endParaRPr lang="en-US" b="1" dirty="0"/>
          </a:p>
          <a:p>
            <a:r>
              <a:rPr lang="en-US" b="1" dirty="0"/>
              <a:t>Post-Exercise Evaluation Form – Under Final Review to be posted Shortly!</a:t>
            </a:r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More Detailed Information: </a:t>
            </a:r>
          </a:p>
          <a:p>
            <a:endParaRPr lang="en-US" b="1" dirty="0"/>
          </a:p>
          <a:p>
            <a:r>
              <a:rPr lang="en-US" b="1" dirty="0">
                <a:hlinkClick r:id="rId3"/>
              </a:rPr>
              <a:t>http://itic.ioc-unesco.org/index.php?option=com_content&amp;view=article&amp;id=2224&amp;Itemid=2333</a:t>
            </a:r>
            <a:r>
              <a:rPr lang="en-US" b="1" dirty="0"/>
              <a:t> 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49130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7C998C-CED0-43D5-875F-E62CBF0418F8}"/>
              </a:ext>
            </a:extLst>
          </p:cNvPr>
          <p:cNvSpPr/>
          <p:nvPr/>
        </p:nvSpPr>
        <p:spPr>
          <a:xfrm>
            <a:off x="327259" y="2396691"/>
            <a:ext cx="809484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Meeting Website:</a:t>
            </a:r>
          </a:p>
          <a:p>
            <a:endParaRPr lang="en-GB" sz="2800" dirty="0"/>
          </a:p>
          <a:p>
            <a:r>
              <a:rPr lang="en-GB" sz="2800" dirty="0">
                <a:hlinkClick r:id="rId2"/>
              </a:rPr>
              <a:t>https://oceanexpert.org/event/3655</a:t>
            </a:r>
            <a:r>
              <a:rPr lang="en-GB" sz="2800" dirty="0"/>
              <a:t> </a:t>
            </a:r>
          </a:p>
          <a:p>
            <a:endParaRPr lang="en-GB" sz="2800" dirty="0"/>
          </a:p>
          <a:p>
            <a:r>
              <a:rPr lang="en-GB" sz="2800" dirty="0"/>
              <a:t>Register:  </a:t>
            </a:r>
            <a:r>
              <a:rPr lang="en-GB" sz="2800" dirty="0">
                <a:hlinkClick r:id="rId3"/>
              </a:rPr>
              <a:t>https://oceanexpert.org/registerEvent/3655</a:t>
            </a:r>
            <a:r>
              <a:rPr lang="en-GB" sz="2800" dirty="0"/>
              <a:t> </a:t>
            </a:r>
          </a:p>
          <a:p>
            <a:endParaRPr lang="en-GB" sz="2800" dirty="0"/>
          </a:p>
          <a:p>
            <a:r>
              <a:rPr lang="en-GB" sz="2800" dirty="0"/>
              <a:t>Agenda Items &amp; Documents:</a:t>
            </a:r>
          </a:p>
          <a:p>
            <a:endParaRPr lang="en-GB" sz="2800" dirty="0"/>
          </a:p>
          <a:p>
            <a:r>
              <a:rPr lang="en-GB" sz="2800" dirty="0">
                <a:hlinkClick r:id="rId4"/>
              </a:rPr>
              <a:t>https://oceanexpert.org/event/3655#agenda</a:t>
            </a:r>
            <a:r>
              <a:rPr lang="en-GB" sz="2800" dirty="0"/>
              <a:t> </a:t>
            </a:r>
            <a:endParaRPr lang="en-FJ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01BFAE-851C-45DF-A75C-D6BBED62DCF9}"/>
              </a:ext>
            </a:extLst>
          </p:cNvPr>
          <p:cNvSpPr txBox="1"/>
          <p:nvPr/>
        </p:nvSpPr>
        <p:spPr>
          <a:xfrm>
            <a:off x="496985" y="201733"/>
            <a:ext cx="4016931" cy="5622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5023" tIns="65023" rIns="65023" bIns="65023" numCol="1" spcCol="38100" rtlCol="0" anchor="t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Roboto"/>
              </a:rPr>
              <a:t>Informational Webinar </a:t>
            </a:r>
            <a:endParaRPr kumimoji="0" lang="fr-FR" sz="2800" b="1" i="0" u="none" strike="noStrike" cap="none" spc="0" normalizeH="0" baseline="0" dirty="0">
              <a:ln>
                <a:noFill/>
              </a:ln>
              <a:solidFill>
                <a:srgbClr val="41B7C8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864561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E5F339-D1D7-4053-8253-6747D51538B9}"/>
              </a:ext>
            </a:extLst>
          </p:cNvPr>
          <p:cNvSpPr txBox="1"/>
          <p:nvPr/>
        </p:nvSpPr>
        <p:spPr>
          <a:xfrm>
            <a:off x="548639" y="250258"/>
            <a:ext cx="3542097" cy="5622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Roboto"/>
              </a:rPr>
              <a:t>Social Media </a:t>
            </a:r>
            <a:endParaRPr kumimoji="0" lang="fr-FR" sz="2800" b="1" i="0" u="none" strike="noStrike" cap="none" spc="0" normalizeH="0" baseline="0" dirty="0">
              <a:ln>
                <a:noFill/>
              </a:ln>
              <a:solidFill>
                <a:srgbClr val="41B7C8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Robot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5EF599-B8CC-448D-9177-7580EA6D01BB}"/>
              </a:ext>
            </a:extLst>
          </p:cNvPr>
          <p:cNvSpPr txBox="1"/>
          <p:nvPr/>
        </p:nvSpPr>
        <p:spPr>
          <a:xfrm>
            <a:off x="735932" y="2393846"/>
            <a:ext cx="6858401" cy="27166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r>
              <a:rPr lang="en-US" sz="2400" b="1" i="1" dirty="0"/>
              <a:t>#GetToHighGround</a:t>
            </a:r>
          </a:p>
          <a:p>
            <a:endParaRPr lang="en-US" sz="2400" b="1" i="1" dirty="0"/>
          </a:p>
          <a:p>
            <a:r>
              <a:rPr lang="en-US" sz="2400" b="1" i="1" dirty="0"/>
              <a:t>#EarlyWarningForAll</a:t>
            </a:r>
          </a:p>
          <a:p>
            <a:endParaRPr lang="en-US" sz="2400" b="1" i="1" dirty="0"/>
          </a:p>
          <a:p>
            <a:r>
              <a:rPr lang="en-US" sz="2400" b="1" i="1" dirty="0"/>
              <a:t>#PacWave22</a:t>
            </a:r>
          </a:p>
          <a:p>
            <a:endParaRPr lang="en-US" sz="2400" b="1" i="1" dirty="0"/>
          </a:p>
          <a:p>
            <a:r>
              <a:rPr lang="en-US" sz="2400" b="1" i="1" dirty="0"/>
              <a:t>#PacWave22-PICT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91C924-6BB9-4D92-8710-8DE617557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026" y="2281633"/>
            <a:ext cx="4032984" cy="13860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962A76-E613-4CF4-947E-7C8D77D59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628" y="3831839"/>
            <a:ext cx="3677780" cy="111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79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405529"/>
      </p:ext>
    </p:extLst>
  </p:cSld>
  <p:clrMapOvr>
    <a:masterClrMapping/>
  </p:clrMapOvr>
</p:sld>
</file>

<file path=ppt/theme/theme1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6BEEC"/>
      </a:accent1>
      <a:accent2>
        <a:srgbClr val="31A8DF"/>
      </a:accent2>
      <a:accent3>
        <a:srgbClr val="238ACB"/>
      </a:accent3>
      <a:accent4>
        <a:srgbClr val="1A6798"/>
      </a:accent4>
      <a:accent5>
        <a:srgbClr val="189ED9"/>
      </a:accent5>
      <a:accent6>
        <a:srgbClr val="0D587A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Roboto"/>
        <a:ea typeface="Roboto"/>
        <a:cs typeface="Roboto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65023" tIns="65023" rIns="65023" bIns="65023" numCol="1" spcCol="38100" rtlCol="0" anchor="ctr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Robot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5023" tIns="65023" rIns="65023" bIns="65023" numCol="1" spcCol="38100" rtlCol="0" anchor="t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Robot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54335BECF21B40B6CCFAE91E076EEB" ma:contentTypeVersion="12" ma:contentTypeDescription="Create a new document." ma:contentTypeScope="" ma:versionID="16b783511206b153c03d5fefde4531b3">
  <xsd:schema xmlns:xsd="http://www.w3.org/2001/XMLSchema" xmlns:xs="http://www.w3.org/2001/XMLSchema" xmlns:p="http://schemas.microsoft.com/office/2006/metadata/properties" xmlns:ns2="f8ef70f3-4e3d-42be-bd40-fbc1cacc1519" xmlns:ns3="5b799ec2-212c-48b5-b7ff-d14ec6cbce2b" targetNamespace="http://schemas.microsoft.com/office/2006/metadata/properties" ma:root="true" ma:fieldsID="b267013bc9d140bdaaf8e2e8bc6d8858" ns2:_="" ns3:_="">
    <xsd:import namespace="f8ef70f3-4e3d-42be-bd40-fbc1cacc1519"/>
    <xsd:import namespace="5b799ec2-212c-48b5-b7ff-d14ec6cbce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ef70f3-4e3d-42be-bd40-fbc1cacc15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799ec2-212c-48b5-b7ff-d14ec6cbce2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CDD4463-9D06-478E-926D-3B1828915142}">
  <ds:schemaRefs>
    <ds:schemaRef ds:uri="http://schemas.microsoft.com/office/2006/metadata/properties"/>
    <ds:schemaRef ds:uri="http://schemas.microsoft.com/office/2006/documentManagement/types"/>
    <ds:schemaRef ds:uri="5b799ec2-212c-48b5-b7ff-d14ec6cbce2b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f8ef70f3-4e3d-42be-bd40-fbc1cacc1519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66E7957-B5E5-46CF-AD8A-11A4E998B5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ef70f3-4e3d-42be-bd40-fbc1cacc1519"/>
    <ds:schemaRef ds:uri="5b799ec2-212c-48b5-b7ff-d14ec6cbce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CBB465B-9A16-414B-90F3-46AB976AC41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5371</TotalTime>
  <Words>215</Words>
  <Application>Microsoft Office PowerPoint</Application>
  <PresentationFormat>Widescreen</PresentationFormat>
  <Paragraphs>38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6</vt:i4>
      </vt:variant>
    </vt:vector>
  </HeadingPairs>
  <TitlesOfParts>
    <vt:vector size="22" baseType="lpstr">
      <vt:lpstr>Arial</vt:lpstr>
      <vt:lpstr>Calibri</vt:lpstr>
      <vt:lpstr>Calibri Light</vt:lpstr>
      <vt:lpstr>Open Sans</vt:lpstr>
      <vt:lpstr>Roboto</vt:lpstr>
      <vt:lpstr>9_Custom Design</vt:lpstr>
      <vt:lpstr>Custom Design</vt:lpstr>
      <vt:lpstr>1_Office Theme</vt:lpstr>
      <vt:lpstr>1_Custom Design</vt:lpstr>
      <vt:lpstr>4_Custom Design</vt:lpstr>
      <vt:lpstr>6_Custom Design</vt:lpstr>
      <vt:lpstr>3_Custom Design</vt:lpstr>
      <vt:lpstr>2_Custom Design</vt:lpstr>
      <vt:lpstr>5_Custom Design</vt:lpstr>
      <vt:lpstr>7_Custom Design</vt:lpstr>
      <vt:lpstr>8_Custom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UNESCO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Tesan, Maeva</dc:creator>
  <cp:lastModifiedBy>Jiuta Korovulavula</cp:lastModifiedBy>
  <cp:revision>62</cp:revision>
  <dcterms:created xsi:type="dcterms:W3CDTF">2019-09-03T09:02:06Z</dcterms:created>
  <dcterms:modified xsi:type="dcterms:W3CDTF">2022-11-02T22:43:54Z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0x0101009354335BECF21B40B6CCFAE91E076EEB</vt:lpwstr>
  </property>
</Properties>
</file>