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9"/>
  </p:notesMasterIdLst>
  <p:sldIdLst>
    <p:sldId id="288" r:id="rId5"/>
    <p:sldId id="289" r:id="rId6"/>
    <p:sldId id="291" r:id="rId7"/>
    <p:sldId id="29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04" autoAdjust="0"/>
  </p:normalViewPr>
  <p:slideViewPr>
    <p:cSldViewPr snapToGrid="0">
      <p:cViewPr varScale="1">
        <p:scale>
          <a:sx n="93" d="100"/>
          <a:sy n="93" d="100"/>
        </p:scale>
        <p:origin x="28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s, Andrew" userId="00854670-61d1-4379-a6e6-517fae291ce8" providerId="ADAL" clId="{1402BEB2-68BE-4147-8670-343C03947C78}"/>
    <pc:docChg chg="undo custSel addSld delSld modSld sldOrd">
      <pc:chgData name="Matthews, Andrew" userId="00854670-61d1-4379-a6e6-517fae291ce8" providerId="ADAL" clId="{1402BEB2-68BE-4147-8670-343C03947C78}" dt="2022-04-05T14:41:36.327" v="1764" actId="20577"/>
      <pc:docMkLst>
        <pc:docMk/>
      </pc:docMkLst>
      <pc:sldChg chg="addSp delSp modSp del modTransition setBg modNotesTx">
        <pc:chgData name="Matthews, Andrew" userId="00854670-61d1-4379-a6e6-517fae291ce8" providerId="ADAL" clId="{1402BEB2-68BE-4147-8670-343C03947C78}" dt="2022-04-05T14:41:17.916" v="1762" actId="2696"/>
        <pc:sldMkLst>
          <pc:docMk/>
          <pc:sldMk cId="3109163462" sldId="277"/>
        </pc:sldMkLst>
        <pc:spChg chg="del mod">
          <ac:chgData name="Matthews, Andrew" userId="00854670-61d1-4379-a6e6-517fae291ce8" providerId="ADAL" clId="{1402BEB2-68BE-4147-8670-343C03947C78}" dt="2022-04-04T10:53:49.490" v="576" actId="478"/>
          <ac:spMkLst>
            <pc:docMk/>
            <pc:sldMk cId="3109163462" sldId="277"/>
            <ac:spMk id="3" creationId="{F1F05025-387E-4F91-B6A9-84D6ABC1EC89}"/>
          </ac:spMkLst>
        </pc:spChg>
        <pc:spChg chg="add del mod">
          <ac:chgData name="Matthews, Andrew" userId="00854670-61d1-4379-a6e6-517fae291ce8" providerId="ADAL" clId="{1402BEB2-68BE-4147-8670-343C03947C78}" dt="2022-04-04T10:53:54.640" v="577" actId="478"/>
          <ac:spMkLst>
            <pc:docMk/>
            <pc:sldMk cId="3109163462" sldId="277"/>
            <ac:spMk id="9" creationId="{2CCBCB1C-1AB3-423B-AD36-BC18D23081A5}"/>
          </ac:spMkLst>
        </pc:spChg>
        <pc:spChg chg="add mod ord">
          <ac:chgData name="Matthews, Andrew" userId="00854670-61d1-4379-a6e6-517fae291ce8" providerId="ADAL" clId="{1402BEB2-68BE-4147-8670-343C03947C78}" dt="2022-04-04T11:48:35.947" v="913" actId="1076"/>
          <ac:spMkLst>
            <pc:docMk/>
            <pc:sldMk cId="3109163462" sldId="277"/>
            <ac:spMk id="12" creationId="{3466E7B8-547C-4CDC-8075-78D55E8DD6D4}"/>
          </ac:spMkLst>
        </pc:spChg>
        <pc:spChg chg="add del mod">
          <ac:chgData name="Matthews, Andrew" userId="00854670-61d1-4379-a6e6-517fae291ce8" providerId="ADAL" clId="{1402BEB2-68BE-4147-8670-343C03947C78}" dt="2022-04-04T11:01:50.206" v="803" actId="767"/>
          <ac:spMkLst>
            <pc:docMk/>
            <pc:sldMk cId="3109163462" sldId="277"/>
            <ac:spMk id="13" creationId="{A9FC7E61-FDD5-4D03-A2EB-8EE32B3471E4}"/>
          </ac:spMkLst>
        </pc:spChg>
        <pc:spChg chg="add mod">
          <ac:chgData name="Matthews, Andrew" userId="00854670-61d1-4379-a6e6-517fae291ce8" providerId="ADAL" clId="{1402BEB2-68BE-4147-8670-343C03947C78}" dt="2022-04-04T11:10:04.188" v="829" actId="1076"/>
          <ac:spMkLst>
            <pc:docMk/>
            <pc:sldMk cId="3109163462" sldId="277"/>
            <ac:spMk id="14" creationId="{138B5776-D8D8-4EAA-BC6A-9C1463FD80C1}"/>
          </ac:spMkLst>
        </pc:spChg>
        <pc:spChg chg="add mod">
          <ac:chgData name="Matthews, Andrew" userId="00854670-61d1-4379-a6e6-517fae291ce8" providerId="ADAL" clId="{1402BEB2-68BE-4147-8670-343C03947C78}" dt="2022-04-04T11:48:09.266" v="864" actId="1076"/>
          <ac:spMkLst>
            <pc:docMk/>
            <pc:sldMk cId="3109163462" sldId="277"/>
            <ac:spMk id="15" creationId="{598DDFFB-4940-4354-9A55-9E4108CED936}"/>
          </ac:spMkLst>
        </pc:spChg>
        <pc:spChg chg="add mod">
          <ac:chgData name="Matthews, Andrew" userId="00854670-61d1-4379-a6e6-517fae291ce8" providerId="ADAL" clId="{1402BEB2-68BE-4147-8670-343C03947C78}" dt="2022-04-04T11:48:41.659" v="914" actId="1076"/>
          <ac:spMkLst>
            <pc:docMk/>
            <pc:sldMk cId="3109163462" sldId="277"/>
            <ac:spMk id="16" creationId="{08B87E77-763A-46A2-8151-2F764AEF7A36}"/>
          </ac:spMkLst>
        </pc:spChg>
        <pc:picChg chg="add del mod ord">
          <ac:chgData name="Matthews, Andrew" userId="00854670-61d1-4379-a6e6-517fae291ce8" providerId="ADAL" clId="{1402BEB2-68BE-4147-8670-343C03947C78}" dt="2022-04-04T10:53:03.126" v="569" actId="478"/>
          <ac:picMkLst>
            <pc:docMk/>
            <pc:sldMk cId="3109163462" sldId="277"/>
            <ac:picMk id="5" creationId="{B24A9866-0DD5-42D3-900C-5B9EE4B26E86}"/>
          </ac:picMkLst>
        </pc:picChg>
        <pc:picChg chg="add del mod">
          <ac:chgData name="Matthews, Andrew" userId="00854670-61d1-4379-a6e6-517fae291ce8" providerId="ADAL" clId="{1402BEB2-68BE-4147-8670-343C03947C78}" dt="2022-04-04T10:53:55.611" v="578" actId="478"/>
          <ac:picMkLst>
            <pc:docMk/>
            <pc:sldMk cId="3109163462" sldId="277"/>
            <ac:picMk id="7" creationId="{5762A46B-8A6E-444E-8027-B2B963258A97}"/>
          </ac:picMkLst>
        </pc:picChg>
        <pc:picChg chg="add del mod modCrop">
          <ac:chgData name="Matthews, Andrew" userId="00854670-61d1-4379-a6e6-517fae291ce8" providerId="ADAL" clId="{1402BEB2-68BE-4147-8670-343C03947C78}" dt="2022-04-04T10:57:40.157" v="689" actId="478"/>
          <ac:picMkLst>
            <pc:docMk/>
            <pc:sldMk cId="3109163462" sldId="277"/>
            <ac:picMk id="11" creationId="{A6380798-2ADA-48BF-8C5D-03E7D2924D30}"/>
          </ac:picMkLst>
        </pc:picChg>
      </pc:sldChg>
      <pc:sldChg chg="modNotesTx">
        <pc:chgData name="Matthews, Andrew" userId="00854670-61d1-4379-a6e6-517fae291ce8" providerId="ADAL" clId="{1402BEB2-68BE-4147-8670-343C03947C78}" dt="2022-04-05T11:56:46.151" v="1575" actId="20577"/>
        <pc:sldMkLst>
          <pc:docMk/>
          <pc:sldMk cId="1663328100" sldId="288"/>
        </pc:sldMkLst>
      </pc:sldChg>
      <pc:sldChg chg="addSp delSp modSp modNotesTx">
        <pc:chgData name="Matthews, Andrew" userId="00854670-61d1-4379-a6e6-517fae291ce8" providerId="ADAL" clId="{1402BEB2-68BE-4147-8670-343C03947C78}" dt="2022-04-04T15:00:28.411" v="1516" actId="20577"/>
        <pc:sldMkLst>
          <pc:docMk/>
          <pc:sldMk cId="257462052" sldId="289"/>
        </pc:sldMkLst>
        <pc:spChg chg="mod">
          <ac:chgData name="Matthews, Andrew" userId="00854670-61d1-4379-a6e6-517fae291ce8" providerId="ADAL" clId="{1402BEB2-68BE-4147-8670-343C03947C78}" dt="2022-04-04T14:27:26.311" v="1432" actId="20577"/>
          <ac:spMkLst>
            <pc:docMk/>
            <pc:sldMk cId="257462052" sldId="289"/>
            <ac:spMk id="3" creationId="{F1F05025-387E-4F91-B6A9-84D6ABC1EC89}"/>
          </ac:spMkLst>
        </pc:spChg>
        <pc:picChg chg="add del mod">
          <ac:chgData name="Matthews, Andrew" userId="00854670-61d1-4379-a6e6-517fae291ce8" providerId="ADAL" clId="{1402BEB2-68BE-4147-8670-343C03947C78}" dt="2022-04-04T13:44:42.534" v="1345"/>
          <ac:picMkLst>
            <pc:docMk/>
            <pc:sldMk cId="257462052" sldId="289"/>
            <ac:picMk id="5" creationId="{124DF5AA-6961-43B3-86F8-762F236ABA65}"/>
          </ac:picMkLst>
        </pc:picChg>
        <pc:picChg chg="add del mod">
          <ac:chgData name="Matthews, Andrew" userId="00854670-61d1-4379-a6e6-517fae291ce8" providerId="ADAL" clId="{1402BEB2-68BE-4147-8670-343C03947C78}" dt="2022-04-04T13:47:37.493" v="1352" actId="478"/>
          <ac:picMkLst>
            <pc:docMk/>
            <pc:sldMk cId="257462052" sldId="289"/>
            <ac:picMk id="7" creationId="{6E647670-49C2-4DBC-9786-6F8009C324D3}"/>
          </ac:picMkLst>
        </pc:picChg>
        <pc:picChg chg="add mod">
          <ac:chgData name="Matthews, Andrew" userId="00854670-61d1-4379-a6e6-517fae291ce8" providerId="ADAL" clId="{1402BEB2-68BE-4147-8670-343C03947C78}" dt="2022-04-04T13:48:04.033" v="1356" actId="1076"/>
          <ac:picMkLst>
            <pc:docMk/>
            <pc:sldMk cId="257462052" sldId="289"/>
            <ac:picMk id="9" creationId="{2A85F696-FBE2-4F70-8E03-C9375BE91BFA}"/>
          </ac:picMkLst>
        </pc:picChg>
      </pc:sldChg>
      <pc:sldChg chg="addSp delSp modSp modNotesTx">
        <pc:chgData name="Matthews, Andrew" userId="00854670-61d1-4379-a6e6-517fae291ce8" providerId="ADAL" clId="{1402BEB2-68BE-4147-8670-343C03947C78}" dt="2022-04-05T12:26:56.016" v="1761" actId="20577"/>
        <pc:sldMkLst>
          <pc:docMk/>
          <pc:sldMk cId="2019032932" sldId="290"/>
        </pc:sldMkLst>
        <pc:spChg chg="mod">
          <ac:chgData name="Matthews, Andrew" userId="00854670-61d1-4379-a6e6-517fae291ce8" providerId="ADAL" clId="{1402BEB2-68BE-4147-8670-343C03947C78}" dt="2022-04-05T12:26:56.016" v="1761" actId="20577"/>
          <ac:spMkLst>
            <pc:docMk/>
            <pc:sldMk cId="2019032932" sldId="290"/>
            <ac:spMk id="3" creationId="{F1F05025-387E-4F91-B6A9-84D6ABC1EC89}"/>
          </ac:spMkLst>
        </pc:spChg>
        <pc:picChg chg="add del">
          <ac:chgData name="Matthews, Andrew" userId="00854670-61d1-4379-a6e6-517fae291ce8" providerId="ADAL" clId="{1402BEB2-68BE-4147-8670-343C03947C78}" dt="2022-04-04T13:50:59.617" v="1357"/>
          <ac:picMkLst>
            <pc:docMk/>
            <pc:sldMk cId="2019032932" sldId="290"/>
            <ac:picMk id="4" creationId="{035C1016-C308-4272-8619-84B8699F3FA5}"/>
          </ac:picMkLst>
        </pc:picChg>
        <pc:picChg chg="add del mod">
          <ac:chgData name="Matthews, Andrew" userId="00854670-61d1-4379-a6e6-517fae291ce8" providerId="ADAL" clId="{1402BEB2-68BE-4147-8670-343C03947C78}" dt="2022-04-04T14:21:25.595" v="1384" actId="478"/>
          <ac:picMkLst>
            <pc:docMk/>
            <pc:sldMk cId="2019032932" sldId="290"/>
            <ac:picMk id="6" creationId="{7F763016-57DC-4E46-A18A-6D97108E56EB}"/>
          </ac:picMkLst>
        </pc:picChg>
        <pc:picChg chg="add del mod">
          <ac:chgData name="Matthews, Andrew" userId="00854670-61d1-4379-a6e6-517fae291ce8" providerId="ADAL" clId="{1402BEB2-68BE-4147-8670-343C03947C78}" dt="2022-04-04T14:22:42.792" v="1388" actId="478"/>
          <ac:picMkLst>
            <pc:docMk/>
            <pc:sldMk cId="2019032932" sldId="290"/>
            <ac:picMk id="8" creationId="{22F895BD-4898-4BA3-AB1B-36B1F143605F}"/>
          </ac:picMkLst>
        </pc:picChg>
        <pc:picChg chg="add del mod">
          <ac:chgData name="Matthews, Andrew" userId="00854670-61d1-4379-a6e6-517fae291ce8" providerId="ADAL" clId="{1402BEB2-68BE-4147-8670-343C03947C78}" dt="2022-04-04T14:24:23.726" v="1391" actId="478"/>
          <ac:picMkLst>
            <pc:docMk/>
            <pc:sldMk cId="2019032932" sldId="290"/>
            <ac:picMk id="10" creationId="{F9EA1115-7493-4960-8062-8C603F456CC3}"/>
          </ac:picMkLst>
        </pc:picChg>
        <pc:picChg chg="add mod">
          <ac:chgData name="Matthews, Andrew" userId="00854670-61d1-4379-a6e6-517fae291ce8" providerId="ADAL" clId="{1402BEB2-68BE-4147-8670-343C03947C78}" dt="2022-04-04T14:25:12.738" v="1395" actId="14100"/>
          <ac:picMkLst>
            <pc:docMk/>
            <pc:sldMk cId="2019032932" sldId="290"/>
            <ac:picMk id="12" creationId="{6509162D-DD24-4AAA-BFB5-FE3DBCCB5BE5}"/>
          </ac:picMkLst>
        </pc:picChg>
      </pc:sldChg>
      <pc:sldChg chg="addSp modSp ord modNotesTx">
        <pc:chgData name="Matthews, Andrew" userId="00854670-61d1-4379-a6e6-517fae291ce8" providerId="ADAL" clId="{1402BEB2-68BE-4147-8670-343C03947C78}" dt="2022-04-05T14:41:36.327" v="1764" actId="20577"/>
        <pc:sldMkLst>
          <pc:docMk/>
          <pc:sldMk cId="4159263295" sldId="291"/>
        </pc:sldMkLst>
        <pc:spChg chg="mod">
          <ac:chgData name="Matthews, Andrew" userId="00854670-61d1-4379-a6e6-517fae291ce8" providerId="ADAL" clId="{1402BEB2-68BE-4147-8670-343C03947C78}" dt="2022-04-05T12:25:33.124" v="1692" actId="6549"/>
          <ac:spMkLst>
            <pc:docMk/>
            <pc:sldMk cId="4159263295" sldId="291"/>
            <ac:spMk id="3" creationId="{F1F05025-387E-4F91-B6A9-84D6ABC1EC89}"/>
          </ac:spMkLst>
        </pc:spChg>
        <pc:picChg chg="add">
          <ac:chgData name="Matthews, Andrew" userId="00854670-61d1-4379-a6e6-517fae291ce8" providerId="ADAL" clId="{1402BEB2-68BE-4147-8670-343C03947C78}" dt="2022-04-04T13:51:01.388" v="1358"/>
          <ac:picMkLst>
            <pc:docMk/>
            <pc:sldMk cId="4159263295" sldId="291"/>
            <ac:picMk id="4" creationId="{BF185CFC-B36B-419E-BDDA-A997ACE6B09F}"/>
          </ac:picMkLst>
        </pc:picChg>
      </pc:sldChg>
      <pc:sldChg chg="modSp del ord modTransition modNotesTx">
        <pc:chgData name="Matthews, Andrew" userId="00854670-61d1-4379-a6e6-517fae291ce8" providerId="ADAL" clId="{1402BEB2-68BE-4147-8670-343C03947C78}" dt="2022-04-05T14:41:22.217" v="1763" actId="2696"/>
        <pc:sldMkLst>
          <pc:docMk/>
          <pc:sldMk cId="1459268489" sldId="292"/>
        </pc:sldMkLst>
        <pc:spChg chg="mod">
          <ac:chgData name="Matthews, Andrew" userId="00854670-61d1-4379-a6e6-517fae291ce8" providerId="ADAL" clId="{1402BEB2-68BE-4147-8670-343C03947C78}" dt="2022-04-04T14:30:13.078" v="1465" actId="20577"/>
          <ac:spMkLst>
            <pc:docMk/>
            <pc:sldMk cId="1459268489" sldId="292"/>
            <ac:spMk id="2" creationId="{00000000-0000-0000-0000-000000000000}"/>
          </ac:spMkLst>
        </pc:spChg>
        <pc:spChg chg="mod">
          <ac:chgData name="Matthews, Andrew" userId="00854670-61d1-4379-a6e6-517fae291ce8" providerId="ADAL" clId="{1402BEB2-68BE-4147-8670-343C03947C78}" dt="2022-04-05T11:57:13.196" v="1576" actId="20577"/>
          <ac:spMkLst>
            <pc:docMk/>
            <pc:sldMk cId="1459268489" sldId="292"/>
            <ac:spMk id="3" creationId="{F1F05025-387E-4F91-B6A9-84D6ABC1EC89}"/>
          </ac:spMkLst>
        </pc:spChg>
      </pc:sldChg>
      <pc:sldChg chg="add del">
        <pc:chgData name="Matthews, Andrew" userId="00854670-61d1-4379-a6e6-517fae291ce8" providerId="ADAL" clId="{1402BEB2-68BE-4147-8670-343C03947C78}" dt="2022-04-04T14:28:25.983" v="1436"/>
        <pc:sldMkLst>
          <pc:docMk/>
          <pc:sldMk cId="3124766351" sldId="293"/>
        </pc:sldMkLst>
      </pc:sldChg>
    </pc:docChg>
  </pc:docChgLst>
  <pc:docChgLst>
    <pc:chgData name="Matthews, Andrew" userId="00854670-61d1-4379-a6e6-517fae291ce8" providerId="ADAL" clId="{5C2B93F7-85A1-4070-BE5C-43C8C1B33EE9}"/>
    <pc:docChg chg="undo redo custSel addSld delSld modSld">
      <pc:chgData name="Matthews, Andrew" userId="00854670-61d1-4379-a6e6-517fae291ce8" providerId="ADAL" clId="{5C2B93F7-85A1-4070-BE5C-43C8C1B33EE9}" dt="2022-03-31T15:55:45.223" v="1862" actId="20577"/>
      <pc:docMkLst>
        <pc:docMk/>
      </pc:docMkLst>
      <pc:sldChg chg="delSp modSp">
        <pc:chgData name="Matthews, Andrew" userId="00854670-61d1-4379-a6e6-517fae291ce8" providerId="ADAL" clId="{5C2B93F7-85A1-4070-BE5C-43C8C1B33EE9}" dt="2022-03-31T15:13:06.698" v="89" actId="12789"/>
        <pc:sldMkLst>
          <pc:docMk/>
          <pc:sldMk cId="1663328100" sldId="288"/>
        </pc:sldMkLst>
        <pc:spChg chg="mod">
          <ac:chgData name="Matthews, Andrew" userId="00854670-61d1-4379-a6e6-517fae291ce8" providerId="ADAL" clId="{5C2B93F7-85A1-4070-BE5C-43C8C1B33EE9}" dt="2022-03-31T15:13:06.698" v="89" actId="12789"/>
          <ac:spMkLst>
            <pc:docMk/>
            <pc:sldMk cId="1663328100" sldId="288"/>
            <ac:spMk id="6" creationId="{00000000-0000-0000-0000-000000000000}"/>
          </ac:spMkLst>
        </pc:spChg>
        <pc:picChg chg="del">
          <ac:chgData name="Matthews, Andrew" userId="00854670-61d1-4379-a6e6-517fae291ce8" providerId="ADAL" clId="{5C2B93F7-85A1-4070-BE5C-43C8C1B33EE9}" dt="2022-03-31T15:12:22.947" v="84" actId="478"/>
          <ac:picMkLst>
            <pc:docMk/>
            <pc:sldMk cId="1663328100" sldId="288"/>
            <ac:picMk id="3" creationId="{F386D139-DA67-49FC-9897-D8744D16A5DC}"/>
          </ac:picMkLst>
        </pc:picChg>
      </pc:sldChg>
      <pc:sldChg chg="modSp add">
        <pc:chgData name="Matthews, Andrew" userId="00854670-61d1-4379-a6e6-517fae291ce8" providerId="ADAL" clId="{5C2B93F7-85A1-4070-BE5C-43C8C1B33EE9}" dt="2022-03-31T15:51:03.093" v="1679" actId="20577"/>
        <pc:sldMkLst>
          <pc:docMk/>
          <pc:sldMk cId="257462052" sldId="289"/>
        </pc:sldMkLst>
        <pc:spChg chg="mod">
          <ac:chgData name="Matthews, Andrew" userId="00854670-61d1-4379-a6e6-517fae291ce8" providerId="ADAL" clId="{5C2B93F7-85A1-4070-BE5C-43C8C1B33EE9}" dt="2022-03-31T15:39:53.501" v="699"/>
          <ac:spMkLst>
            <pc:docMk/>
            <pc:sldMk cId="257462052" sldId="289"/>
            <ac:spMk id="2" creationId="{00000000-0000-0000-0000-000000000000}"/>
          </ac:spMkLst>
        </pc:spChg>
        <pc:spChg chg="mod">
          <ac:chgData name="Matthews, Andrew" userId="00854670-61d1-4379-a6e6-517fae291ce8" providerId="ADAL" clId="{5C2B93F7-85A1-4070-BE5C-43C8C1B33EE9}" dt="2022-03-31T15:51:03.093" v="1679" actId="20577"/>
          <ac:spMkLst>
            <pc:docMk/>
            <pc:sldMk cId="257462052" sldId="289"/>
            <ac:spMk id="3" creationId="{F1F05025-387E-4F91-B6A9-84D6ABC1EC89}"/>
          </ac:spMkLst>
        </pc:spChg>
      </pc:sldChg>
      <pc:sldChg chg="modSp add">
        <pc:chgData name="Matthews, Andrew" userId="00854670-61d1-4379-a6e6-517fae291ce8" providerId="ADAL" clId="{5C2B93F7-85A1-4070-BE5C-43C8C1B33EE9}" dt="2022-03-31T15:51:40.832" v="1722" actId="20577"/>
        <pc:sldMkLst>
          <pc:docMk/>
          <pc:sldMk cId="2019032932" sldId="290"/>
        </pc:sldMkLst>
        <pc:spChg chg="mod">
          <ac:chgData name="Matthews, Andrew" userId="00854670-61d1-4379-a6e6-517fae291ce8" providerId="ADAL" clId="{5C2B93F7-85A1-4070-BE5C-43C8C1B33EE9}" dt="2022-03-31T15:46:02.263" v="1184" actId="20577"/>
          <ac:spMkLst>
            <pc:docMk/>
            <pc:sldMk cId="2019032932" sldId="290"/>
            <ac:spMk id="2" creationId="{00000000-0000-0000-0000-000000000000}"/>
          </ac:spMkLst>
        </pc:spChg>
        <pc:spChg chg="mod">
          <ac:chgData name="Matthews, Andrew" userId="00854670-61d1-4379-a6e6-517fae291ce8" providerId="ADAL" clId="{5C2B93F7-85A1-4070-BE5C-43C8C1B33EE9}" dt="2022-03-31T15:51:40.832" v="1722" actId="20577"/>
          <ac:spMkLst>
            <pc:docMk/>
            <pc:sldMk cId="2019032932" sldId="290"/>
            <ac:spMk id="3" creationId="{F1F05025-387E-4F91-B6A9-84D6ABC1EC89}"/>
          </ac:spMkLst>
        </pc:spChg>
      </pc:sldChg>
      <pc:sldChg chg="modSp add">
        <pc:chgData name="Matthews, Andrew" userId="00854670-61d1-4379-a6e6-517fae291ce8" providerId="ADAL" clId="{5C2B93F7-85A1-4070-BE5C-43C8C1B33EE9}" dt="2022-03-31T15:50:26.943" v="1629" actId="20577"/>
        <pc:sldMkLst>
          <pc:docMk/>
          <pc:sldMk cId="4159263295" sldId="291"/>
        </pc:sldMkLst>
        <pc:spChg chg="mod">
          <ac:chgData name="Matthews, Andrew" userId="00854670-61d1-4379-a6e6-517fae291ce8" providerId="ADAL" clId="{5C2B93F7-85A1-4070-BE5C-43C8C1B33EE9}" dt="2022-03-31T15:48:23.838" v="1394" actId="20577"/>
          <ac:spMkLst>
            <pc:docMk/>
            <pc:sldMk cId="4159263295" sldId="291"/>
            <ac:spMk id="2" creationId="{00000000-0000-0000-0000-000000000000}"/>
          </ac:spMkLst>
        </pc:spChg>
        <pc:spChg chg="mod">
          <ac:chgData name="Matthews, Andrew" userId="00854670-61d1-4379-a6e6-517fae291ce8" providerId="ADAL" clId="{5C2B93F7-85A1-4070-BE5C-43C8C1B33EE9}" dt="2022-03-31T15:50:26.943" v="1629" actId="20577"/>
          <ac:spMkLst>
            <pc:docMk/>
            <pc:sldMk cId="4159263295" sldId="291"/>
            <ac:spMk id="3" creationId="{F1F05025-387E-4F91-B6A9-84D6ABC1EC8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56F48-1745-B245-8840-37E3C7509EFB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6E542-60E5-154C-914E-5FEDB6DD8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99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Previous study groups:</a:t>
            </a:r>
          </a:p>
          <a:p>
            <a:r>
              <a:rPr lang="en-GB" dirty="0"/>
              <a:t>Moored CTDs</a:t>
            </a:r>
          </a:p>
          <a:p>
            <a:r>
              <a:rPr lang="en-GB" dirty="0"/>
              <a:t>pH measurement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E542-60E5-154C-914E-5FEDB6DD83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06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How are tidal constituents derived?</a:t>
            </a:r>
          </a:p>
          <a:p>
            <a:r>
              <a:rPr lang="en-GB" sz="2400" dirty="0"/>
              <a:t>How do we choose the subset of constituents we should use?</a:t>
            </a:r>
          </a:p>
          <a:p>
            <a:r>
              <a:rPr lang="en-GB" sz="2400" dirty="0"/>
              <a:t>How do we account for variations over time?, e.g.</a:t>
            </a:r>
          </a:p>
          <a:p>
            <a:pPr lvl="1"/>
            <a:r>
              <a:rPr lang="en-GB" sz="2400" dirty="0"/>
              <a:t>Nodal cycle in constituents</a:t>
            </a:r>
          </a:p>
          <a:p>
            <a:pPr lvl="1"/>
            <a:r>
              <a:rPr lang="en-GB" sz="2400" dirty="0"/>
              <a:t>Secular trend in data</a:t>
            </a:r>
          </a:p>
          <a:p>
            <a:r>
              <a:rPr lang="en-GB" sz="2400" dirty="0"/>
              <a:t>What method do we use to fit the constituents?</a:t>
            </a:r>
          </a:p>
          <a:p>
            <a:r>
              <a:rPr lang="en-GB" sz="2400" dirty="0"/>
              <a:t>	</a:t>
            </a:r>
          </a:p>
          <a:p>
            <a:r>
              <a:rPr lang="en-GB" sz="2400" dirty="0"/>
              <a:t>How is uncertainty estimated? (if it is)</a:t>
            </a:r>
          </a:p>
          <a:p>
            <a:r>
              <a:rPr lang="en-GB" sz="2400" dirty="0"/>
              <a:t>Alternative methods?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E542-60E5-154C-914E-5FEDB6DD83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80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E542-60E5-154C-914E-5FEDB6DD83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65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E542-60E5-154C-914E-5FEDB6DD83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9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Slid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 title="INSERT IMAGE">
            <a:extLst>
              <a:ext uri="{FF2B5EF4-FFF2-40B4-BE49-F238E27FC236}">
                <a16:creationId xmlns:a16="http://schemas.microsoft.com/office/drawing/2014/main" id="{3C967551-8274-624A-9440-03B75DC047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7600" y="180000"/>
            <a:ext cx="3980873" cy="6541475"/>
          </a:xfrm>
        </p:spPr>
        <p:txBody>
          <a:bodyPr lIns="90000" rIns="90000" anchor="ctr" anchorCtr="0">
            <a:noAutofit/>
          </a:bodyPr>
          <a:lstStyle/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B952EB-0276-4F44-BA2F-3F1EB9DAF5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688" y="-77492"/>
            <a:ext cx="7564288" cy="70348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F2A6BC-5AEF-D34B-B2F5-47F2C58AFF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528" y="3356992"/>
            <a:ext cx="6020544" cy="3146936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Presentation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2E27E3-3AD4-B146-AA9C-FEDA49435D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376" y="476672"/>
            <a:ext cx="1981200" cy="711200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91CBD4D-1D44-AA4A-BD89-F7D76B011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6505" y="620688"/>
            <a:ext cx="3827568" cy="567183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r">
              <a:buNone/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Insert Department if Required</a:t>
            </a:r>
          </a:p>
        </p:txBody>
      </p:sp>
    </p:spTree>
    <p:extLst>
      <p:ext uri="{BB962C8B-B14F-4D97-AF65-F5344CB8AC3E}">
        <p14:creationId xmlns:p14="http://schemas.microsoft.com/office/powerpoint/2010/main" val="196819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4D56D-16F1-504C-85F5-69041C1E7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600" y="89378"/>
            <a:ext cx="10643872" cy="720000"/>
          </a:xfrm>
        </p:spPr>
        <p:txBody>
          <a:bodyPr/>
          <a:lstStyle/>
          <a:p>
            <a:r>
              <a:rPr lang="en-US"/>
              <a:t>Insert Page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8A13D0-5FBA-404F-8190-931D5A0349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4600" y="984250"/>
            <a:ext cx="5271400" cy="519271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 baseline="0">
                <a:solidFill>
                  <a:schemeClr val="accent2"/>
                </a:solidFill>
              </a:defRPr>
            </a:lvl2pPr>
            <a:lvl3pPr>
              <a:defRPr sz="1600" baseline="0">
                <a:solidFill>
                  <a:schemeClr val="accent3"/>
                </a:solidFill>
                <a:latin typeface="+mn-lt"/>
              </a:defRPr>
            </a:lvl3pPr>
            <a:lvl4pPr>
              <a:defRPr sz="1600" baseline="0">
                <a:solidFill>
                  <a:schemeClr val="accent2"/>
                </a:solidFill>
              </a:defRPr>
            </a:lvl4pPr>
            <a:lvl5pPr>
              <a:defRPr sz="160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E03DFE-0FA4-9441-A71D-561B2710C4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688" y="-77492"/>
            <a:ext cx="820216" cy="7034884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1063316-B1C1-6449-A329-2DF9203FAD01}"/>
              </a:ext>
            </a:extLst>
          </p:cNvPr>
          <p:cNvSpPr txBox="1">
            <a:spLocks/>
          </p:cNvSpPr>
          <p:nvPr userDrawn="1"/>
        </p:nvSpPr>
        <p:spPr>
          <a:xfrm>
            <a:off x="723529" y="6493718"/>
            <a:ext cx="2636168" cy="21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>
                <a:latin typeface="Arial" panose="020B0604020202020204" pitchFamily="34" charset="0"/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3CEA01-B166-6540-AA82-E89EAD09E27D}"/>
              </a:ext>
            </a:extLst>
          </p:cNvPr>
          <p:cNvCxnSpPr>
            <a:cxnSpLocks/>
          </p:cNvCxnSpPr>
          <p:nvPr userDrawn="1"/>
        </p:nvCxnSpPr>
        <p:spPr>
          <a:xfrm>
            <a:off x="824600" y="6453336"/>
            <a:ext cx="1054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B326306-B585-A74B-A428-14E37BD98D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487" y="984143"/>
            <a:ext cx="5206985" cy="519282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F0C68A-E5CD-404E-B2F2-A490DC22B3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8528" y="6549250"/>
            <a:ext cx="518872" cy="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4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4D56D-16F1-504C-85F5-69041C1E7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600" y="89378"/>
            <a:ext cx="10643872" cy="720000"/>
          </a:xfrm>
        </p:spPr>
        <p:txBody>
          <a:bodyPr/>
          <a:lstStyle/>
          <a:p>
            <a:r>
              <a:rPr lang="en-US"/>
              <a:t>Insert Page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8A13D0-5FBA-404F-8190-931D5A0349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4600" y="984250"/>
            <a:ext cx="5271400" cy="519271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 baseline="0">
                <a:solidFill>
                  <a:schemeClr val="accent2"/>
                </a:solidFill>
              </a:defRPr>
            </a:lvl2pPr>
            <a:lvl3pPr>
              <a:defRPr sz="1600" baseline="0">
                <a:solidFill>
                  <a:schemeClr val="accent3"/>
                </a:solidFill>
                <a:latin typeface="+mn-lt"/>
              </a:defRPr>
            </a:lvl3pPr>
            <a:lvl4pPr>
              <a:defRPr sz="1600" baseline="0">
                <a:solidFill>
                  <a:schemeClr val="accent2"/>
                </a:solidFill>
              </a:defRPr>
            </a:lvl4pPr>
            <a:lvl5pPr>
              <a:defRPr sz="160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E03DFE-0FA4-9441-A71D-561B2710C4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688" y="-77492"/>
            <a:ext cx="820216" cy="7034884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1063316-B1C1-6449-A329-2DF9203FAD01}"/>
              </a:ext>
            </a:extLst>
          </p:cNvPr>
          <p:cNvSpPr txBox="1">
            <a:spLocks/>
          </p:cNvSpPr>
          <p:nvPr userDrawn="1"/>
        </p:nvSpPr>
        <p:spPr>
          <a:xfrm>
            <a:off x="723529" y="6493718"/>
            <a:ext cx="2636168" cy="21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>
                <a:latin typeface="Arial" panose="020B0604020202020204" pitchFamily="34" charset="0"/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3CEA01-B166-6540-AA82-E89EAD09E27D}"/>
              </a:ext>
            </a:extLst>
          </p:cNvPr>
          <p:cNvCxnSpPr>
            <a:cxnSpLocks/>
          </p:cNvCxnSpPr>
          <p:nvPr userDrawn="1"/>
        </p:nvCxnSpPr>
        <p:spPr>
          <a:xfrm>
            <a:off x="824600" y="6453336"/>
            <a:ext cx="1054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B326306-B585-A74B-A428-14E37BD98D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487" y="984143"/>
            <a:ext cx="2520749" cy="251686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94E67BFF-C584-C544-924A-CD0C6F9EB4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61487" y="3660097"/>
            <a:ext cx="2520749" cy="251686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F48D7D7-1D1B-4F4F-8B57-9E79590384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47723" y="984143"/>
            <a:ext cx="2520749" cy="251686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07C1EB78-144D-874E-B783-E6ECF50477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47723" y="3660097"/>
            <a:ext cx="2520749" cy="251686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BE8A568-3326-9849-8810-560F74BA26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8528" y="6549250"/>
            <a:ext cx="518872" cy="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6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50A297-76E9-D042-917E-9551684FEC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4600" y="89378"/>
            <a:ext cx="10644244" cy="45248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DF0A964-9392-CE47-BD19-AFABFF14BC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4600" y="5268090"/>
            <a:ext cx="10643872" cy="908873"/>
          </a:xfrm>
        </p:spPr>
        <p:txBody>
          <a:bodyPr numCol="2" spcCol="180000"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 baseline="0">
                <a:solidFill>
                  <a:schemeClr val="accent2"/>
                </a:solidFill>
              </a:defRPr>
            </a:lvl2pPr>
            <a:lvl3pPr>
              <a:defRPr sz="1600" baseline="0">
                <a:solidFill>
                  <a:schemeClr val="accent3"/>
                </a:solidFill>
                <a:latin typeface="+mn-lt"/>
              </a:defRPr>
            </a:lvl3pPr>
            <a:lvl4pPr>
              <a:defRPr sz="1600" baseline="0">
                <a:solidFill>
                  <a:schemeClr val="accent2"/>
                </a:solidFill>
              </a:defRPr>
            </a:lvl4pPr>
            <a:lvl5pPr>
              <a:defRPr sz="160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7E855C-8CB8-F346-BA41-458AB3CD5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30" y="4725143"/>
            <a:ext cx="10644241" cy="432007"/>
          </a:xfrm>
        </p:spPr>
        <p:txBody>
          <a:bodyPr/>
          <a:lstStyle/>
          <a:p>
            <a:r>
              <a:rPr lang="en-US"/>
              <a:t>Insert Page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852A6-0375-9647-BCB0-7CB0CDE125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688" y="-77492"/>
            <a:ext cx="820216" cy="7034884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0619A25-D4E7-6647-A2A6-AE29C3F8C5B6}"/>
              </a:ext>
            </a:extLst>
          </p:cNvPr>
          <p:cNvSpPr txBox="1">
            <a:spLocks/>
          </p:cNvSpPr>
          <p:nvPr userDrawn="1"/>
        </p:nvSpPr>
        <p:spPr>
          <a:xfrm>
            <a:off x="723529" y="6493718"/>
            <a:ext cx="2636168" cy="21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>
                <a:latin typeface="Arial" panose="020B0604020202020204" pitchFamily="34" charset="0"/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51939E-68D1-AE4D-99FC-9F1C34072664}"/>
              </a:ext>
            </a:extLst>
          </p:cNvPr>
          <p:cNvCxnSpPr>
            <a:cxnSpLocks/>
          </p:cNvCxnSpPr>
          <p:nvPr userDrawn="1"/>
        </p:nvCxnSpPr>
        <p:spPr>
          <a:xfrm>
            <a:off x="824600" y="6453336"/>
            <a:ext cx="1054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1183764-3312-8746-B206-074C3FAF0E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8528" y="6549250"/>
            <a:ext cx="518872" cy="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37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Photo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DF0A964-9392-CE47-BD19-AFABFF14BC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4598" y="5268090"/>
            <a:ext cx="10643873" cy="908873"/>
          </a:xfrm>
        </p:spPr>
        <p:txBody>
          <a:bodyPr numCol="2" spcCol="180000"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 baseline="0">
                <a:solidFill>
                  <a:schemeClr val="accent2"/>
                </a:solidFill>
              </a:defRPr>
            </a:lvl2pPr>
            <a:lvl3pPr>
              <a:defRPr sz="1600" baseline="0">
                <a:solidFill>
                  <a:schemeClr val="accent3"/>
                </a:solidFill>
                <a:latin typeface="+mn-lt"/>
              </a:defRPr>
            </a:lvl3pPr>
            <a:lvl4pPr>
              <a:defRPr sz="1600" baseline="0">
                <a:solidFill>
                  <a:schemeClr val="accent2"/>
                </a:solidFill>
              </a:defRPr>
            </a:lvl4pPr>
            <a:lvl5pPr>
              <a:defRPr sz="160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7E855C-8CB8-F346-BA41-458AB3CD5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30" y="4725143"/>
            <a:ext cx="10644242" cy="432007"/>
          </a:xfrm>
        </p:spPr>
        <p:txBody>
          <a:bodyPr/>
          <a:lstStyle/>
          <a:p>
            <a:r>
              <a:rPr lang="en-US"/>
              <a:t>Insert Page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852A6-0375-9647-BCB0-7CB0CDE125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688" y="-77492"/>
            <a:ext cx="820216" cy="7034884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0619A25-D4E7-6647-A2A6-AE29C3F8C5B6}"/>
              </a:ext>
            </a:extLst>
          </p:cNvPr>
          <p:cNvSpPr txBox="1">
            <a:spLocks/>
          </p:cNvSpPr>
          <p:nvPr userDrawn="1"/>
        </p:nvSpPr>
        <p:spPr>
          <a:xfrm>
            <a:off x="723529" y="6493718"/>
            <a:ext cx="2636168" cy="21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>
                <a:latin typeface="Arial" panose="020B0604020202020204" pitchFamily="34" charset="0"/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51939E-68D1-AE4D-99FC-9F1C34072664}"/>
              </a:ext>
            </a:extLst>
          </p:cNvPr>
          <p:cNvCxnSpPr>
            <a:cxnSpLocks/>
          </p:cNvCxnSpPr>
          <p:nvPr userDrawn="1"/>
        </p:nvCxnSpPr>
        <p:spPr>
          <a:xfrm>
            <a:off x="824600" y="6453336"/>
            <a:ext cx="1054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C7E26C9-5185-4D4E-82DC-A98466F6C0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4231" y="89378"/>
            <a:ext cx="2476676" cy="218749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637624E-4FCD-E547-BE88-9AA8026471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4231" y="2434765"/>
            <a:ext cx="2476676" cy="21794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79D473B-EBAF-8144-BC8A-F559121224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47121" y="89378"/>
            <a:ext cx="2476307" cy="218749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254279C-A275-4244-A3A5-C878642220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47121" y="2434765"/>
            <a:ext cx="2476307" cy="21794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5306CE6B-B9F3-824E-ACA6-6F65748B28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69643" y="97153"/>
            <a:ext cx="2476307" cy="218749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43C5953-04E4-E543-B4E2-168A8F7AF87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69643" y="2442540"/>
            <a:ext cx="2476307" cy="21794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6A1EFC74-8F0B-9E48-94E8-FE079F0C7C3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92165" y="97153"/>
            <a:ext cx="2476307" cy="218749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F106F723-838B-1743-91F1-EA901D47E1E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992165" y="2442540"/>
            <a:ext cx="2476307" cy="21794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74A4AF-67AE-704C-BA8C-999D343279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8528" y="6549250"/>
            <a:ext cx="518872" cy="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65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5B11BF9-C04D-CF46-86D1-124B0F2DFF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4600" y="89378"/>
            <a:ext cx="10644244" cy="66320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3B990-5DC9-5D4E-BB88-A17B7681D9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688" y="-77492"/>
            <a:ext cx="820216" cy="703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06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hoto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53B990-5DC9-5D4E-BB88-A17B7681D9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688" y="-77492"/>
            <a:ext cx="820216" cy="7034884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C6D10E9-6EE3-B841-9197-91A3D9F07B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4599" y="89377"/>
            <a:ext cx="2476307" cy="31878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CE3CA61-9AB0-1F47-AA92-81BBBB6F6A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47121" y="89377"/>
            <a:ext cx="2476307" cy="31878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96B4568-62F5-9146-BDC2-FAF5EB6960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69643" y="97152"/>
            <a:ext cx="2476307" cy="31878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A35C9EB-5341-CF4E-A616-7ED981EF8CD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92165" y="97152"/>
            <a:ext cx="2476307" cy="31878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0DB23B40-DC02-1844-B97E-3A4ED49B754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24599" y="3525869"/>
            <a:ext cx="2476307" cy="31878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0C9F1FB-7D08-2147-93D0-A8B8E35361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547121" y="3525869"/>
            <a:ext cx="2476307" cy="31878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7A7D6CB-4D13-8944-A494-DAB5A96E0DF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69643" y="3533644"/>
            <a:ext cx="2476307" cy="31878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C0004D5F-4CEF-574F-8090-15FB2104F2C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92165" y="3533644"/>
            <a:ext cx="2476307" cy="318783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79338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AEFC107-8DE8-E142-960D-90B12A1FF8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96688" y="0"/>
            <a:ext cx="12385376" cy="703488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6D5C39-7661-FC49-B34E-A4B37D46EC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7582" y="1228241"/>
            <a:ext cx="10716836" cy="4686080"/>
          </a:xfrm>
        </p:spPr>
        <p:txBody>
          <a:bodyPr anchor="ctr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ECAF1-E2AE-C746-8AEF-B5BA124EB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376" y="476672"/>
            <a:ext cx="1981200" cy="7112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E54DCDB-B39F-AD42-AB5A-CAB7B8977B0A}"/>
              </a:ext>
            </a:extLst>
          </p:cNvPr>
          <p:cNvSpPr txBox="1">
            <a:spLocks/>
          </p:cNvSpPr>
          <p:nvPr userDrawn="1"/>
        </p:nvSpPr>
        <p:spPr>
          <a:xfrm>
            <a:off x="732449" y="6028176"/>
            <a:ext cx="6984777" cy="432048"/>
          </a:xfrm>
          <a:prstGeom prst="rect">
            <a:avLst/>
          </a:prstGeom>
        </p:spPr>
        <p:txBody>
          <a:bodyPr vert="horz" lIns="90000" tIns="0" rIns="9144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1200"/>
              <a:t>Making Sense of Changing Seas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1FE3C49-6010-9C43-A18A-D0358205CA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40016" y="616058"/>
            <a:ext cx="5222829" cy="571814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Department If Required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9F3560-1A44-CA40-B28B-F7376EDAD5C4}"/>
              </a:ext>
            </a:extLst>
          </p:cNvPr>
          <p:cNvCxnSpPr>
            <a:cxnSpLocks/>
          </p:cNvCxnSpPr>
          <p:nvPr userDrawn="1"/>
        </p:nvCxnSpPr>
        <p:spPr>
          <a:xfrm>
            <a:off x="737582" y="6453336"/>
            <a:ext cx="107252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5BD810A-ACB6-7244-9256-ED2E3B019B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11306" y="6135143"/>
            <a:ext cx="2043382" cy="2043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810BC7-F43E-F144-80A6-9DC2BB5584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9416" y="6548461"/>
            <a:ext cx="6604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5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Slide -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 title="INSERT IMAGE">
            <a:extLst>
              <a:ext uri="{FF2B5EF4-FFF2-40B4-BE49-F238E27FC236}">
                <a16:creationId xmlns:a16="http://schemas.microsoft.com/office/drawing/2014/main" id="{3C967551-8274-624A-9440-03B75DC047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7600" y="180000"/>
            <a:ext cx="3980873" cy="6541475"/>
          </a:xfrm>
        </p:spPr>
        <p:txBody>
          <a:bodyPr lIns="90000" rIns="90000" anchor="ctr" anchorCtr="0">
            <a:noAutofit/>
          </a:bodyPr>
          <a:lstStyle/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B952EB-0276-4F44-BA2F-3F1EB9DAF5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688" y="-77492"/>
            <a:ext cx="7564288" cy="70348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F2A6BC-5AEF-D34B-B2F5-47F2C58AFF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528" y="3356992"/>
            <a:ext cx="6020544" cy="2387600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EA23C6-2373-6C42-85EB-A7CC9843DA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28" y="5836667"/>
            <a:ext cx="6020544" cy="66726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Presentation Subtitle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2E27E3-3AD4-B146-AA9C-FEDA49435D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376" y="476672"/>
            <a:ext cx="1981200" cy="711200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91CBD4D-1D44-AA4A-BD89-F7D76B011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6505" y="620688"/>
            <a:ext cx="3827568" cy="567183"/>
          </a:xfrm>
        </p:spPr>
        <p:txBody>
          <a:bodyPr>
            <a:no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r">
              <a:buNone/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Insert Department if Required</a:t>
            </a:r>
          </a:p>
        </p:txBody>
      </p:sp>
    </p:spTree>
    <p:extLst>
      <p:ext uri="{BB962C8B-B14F-4D97-AF65-F5344CB8AC3E}">
        <p14:creationId xmlns:p14="http://schemas.microsoft.com/office/powerpoint/2010/main" val="414961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Slide - Title, Subtitle and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 title="INSERT IMAGE">
            <a:extLst>
              <a:ext uri="{FF2B5EF4-FFF2-40B4-BE49-F238E27FC236}">
                <a16:creationId xmlns:a16="http://schemas.microsoft.com/office/drawing/2014/main" id="{3C967551-8274-624A-9440-03B75DC047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7600" y="180000"/>
            <a:ext cx="3980873" cy="6541475"/>
          </a:xfrm>
        </p:spPr>
        <p:txBody>
          <a:bodyPr lIns="90000" rIns="90000" anchor="ctr" anchorCtr="0">
            <a:noAutofit/>
          </a:bodyPr>
          <a:lstStyle/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B952EB-0276-4F44-BA2F-3F1EB9DAF5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688" y="-77492"/>
            <a:ext cx="7564288" cy="70348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F2A6BC-5AEF-D34B-B2F5-47F2C58AFF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528" y="2820962"/>
            <a:ext cx="6020544" cy="2387600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EA23C6-2373-6C42-85EB-A7CC9843DA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28" y="5301208"/>
            <a:ext cx="6020544" cy="443384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Presentation Subtitle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2E27E3-3AD4-B146-AA9C-FEDA49435D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376" y="476672"/>
            <a:ext cx="1981200" cy="711200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91CBD4D-1D44-AA4A-BD89-F7D76B011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6505" y="620688"/>
            <a:ext cx="3827568" cy="567183"/>
          </a:xfrm>
        </p:spPr>
        <p:txBody>
          <a:bodyPr>
            <a:no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r">
              <a:buNone/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Insert Department if Required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72316B-21AF-F545-8BBD-6D5F820E9E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900" y="5837238"/>
            <a:ext cx="6020172" cy="6667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76628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AEFC107-8DE8-E142-960D-90B12A1FF8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439816" y="-77492"/>
            <a:ext cx="7848872" cy="703488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6D5C39-7661-FC49-B34E-A4B37D46EC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3344" y="1228240"/>
            <a:ext cx="6333256" cy="4240787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Section Title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11A3AD-050A-D14B-8632-A60FF8CBCB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376" y="476672"/>
            <a:ext cx="1981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2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2EDA0-DBF4-7E45-B499-17841F8C8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600" y="89378"/>
            <a:ext cx="10643872" cy="720000"/>
          </a:xfrm>
        </p:spPr>
        <p:txBody>
          <a:bodyPr/>
          <a:lstStyle/>
          <a:p>
            <a:r>
              <a:rPr lang="en-US"/>
              <a:t>Insert Page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8952E66-040D-8B43-A535-E21EBED64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600" y="984249"/>
            <a:ext cx="10643872" cy="51927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18B014A-88A3-B74D-B974-45935869FA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688" y="-77492"/>
            <a:ext cx="820216" cy="7034884"/>
          </a:xfrm>
          <a:prstGeom prst="rect">
            <a:avLst/>
          </a:prstGeom>
        </p:spPr>
      </p:pic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97B76781-1980-6F49-8CCC-8682BE54017D}"/>
              </a:ext>
            </a:extLst>
          </p:cNvPr>
          <p:cNvSpPr txBox="1">
            <a:spLocks/>
          </p:cNvSpPr>
          <p:nvPr userDrawn="1"/>
        </p:nvSpPr>
        <p:spPr>
          <a:xfrm>
            <a:off x="723529" y="6493718"/>
            <a:ext cx="2636168" cy="21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>
                <a:latin typeface="Arial" panose="020B0604020202020204" pitchFamily="34" charset="0"/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5FBE4D-298B-BA4F-AB22-68A9EF92283B}"/>
              </a:ext>
            </a:extLst>
          </p:cNvPr>
          <p:cNvCxnSpPr>
            <a:cxnSpLocks/>
          </p:cNvCxnSpPr>
          <p:nvPr userDrawn="1"/>
        </p:nvCxnSpPr>
        <p:spPr>
          <a:xfrm>
            <a:off x="824600" y="6453336"/>
            <a:ext cx="1054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DC18D32-F796-8D46-B98D-9E4E375A6F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8528" y="6549250"/>
            <a:ext cx="518872" cy="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6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2EDA0-DBF4-7E45-B499-17841F8C8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30" y="89378"/>
            <a:ext cx="10644241" cy="720000"/>
          </a:xfrm>
        </p:spPr>
        <p:txBody>
          <a:bodyPr/>
          <a:lstStyle/>
          <a:p>
            <a:r>
              <a:rPr lang="en-US"/>
              <a:t>Insert Page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4A9CC1-793F-AA40-86B1-A1662273EA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600" y="984249"/>
            <a:ext cx="10643872" cy="5192713"/>
          </a:xfrm>
        </p:spPr>
        <p:txBody>
          <a:bodyPr numCol="2" spcCol="180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EAEF16-BB58-D04C-9E4B-EA4ABA773D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688" y="-77492"/>
            <a:ext cx="820216" cy="7034884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1337245B-8549-1049-BB4E-4DE46181DAA4}"/>
              </a:ext>
            </a:extLst>
          </p:cNvPr>
          <p:cNvSpPr txBox="1">
            <a:spLocks/>
          </p:cNvSpPr>
          <p:nvPr userDrawn="1"/>
        </p:nvSpPr>
        <p:spPr>
          <a:xfrm>
            <a:off x="723529" y="6493718"/>
            <a:ext cx="2636168" cy="21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>
                <a:latin typeface="Arial" panose="020B0604020202020204" pitchFamily="34" charset="0"/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90B5A3-54D1-0244-82B5-393DA48EA404}"/>
              </a:ext>
            </a:extLst>
          </p:cNvPr>
          <p:cNvCxnSpPr>
            <a:cxnSpLocks/>
          </p:cNvCxnSpPr>
          <p:nvPr userDrawn="1"/>
        </p:nvCxnSpPr>
        <p:spPr>
          <a:xfrm>
            <a:off x="824600" y="6453336"/>
            <a:ext cx="1054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9D5B3FC-358E-1040-948C-CA66BB208F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8528" y="6549250"/>
            <a:ext cx="518872" cy="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2EDA0-DBF4-7E45-B499-17841F8C8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600" y="89378"/>
            <a:ext cx="10643872" cy="720000"/>
          </a:xfrm>
        </p:spPr>
        <p:txBody>
          <a:bodyPr/>
          <a:lstStyle/>
          <a:p>
            <a:r>
              <a:rPr lang="en-US"/>
              <a:t>Insert Page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CC7F06-9A53-A34B-9B12-19EC89EEFB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600" y="984248"/>
            <a:ext cx="10643872" cy="5192713"/>
          </a:xfrm>
        </p:spPr>
        <p:txBody>
          <a:bodyPr numCol="3" spcCol="180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74B688-EDD1-4248-AD90-2A58443F9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688" y="-77492"/>
            <a:ext cx="820216" cy="7034884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E84D83E-75B9-4F42-9F9F-AE9A70997986}"/>
              </a:ext>
            </a:extLst>
          </p:cNvPr>
          <p:cNvSpPr txBox="1">
            <a:spLocks/>
          </p:cNvSpPr>
          <p:nvPr userDrawn="1"/>
        </p:nvSpPr>
        <p:spPr>
          <a:xfrm>
            <a:off x="723529" y="6493718"/>
            <a:ext cx="2636168" cy="21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>
                <a:latin typeface="Arial" panose="020B0604020202020204" pitchFamily="34" charset="0"/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1524EE-4B79-6F46-8293-E3F3FDE2B9BF}"/>
              </a:ext>
            </a:extLst>
          </p:cNvPr>
          <p:cNvCxnSpPr>
            <a:cxnSpLocks/>
          </p:cNvCxnSpPr>
          <p:nvPr userDrawn="1"/>
        </p:nvCxnSpPr>
        <p:spPr>
          <a:xfrm>
            <a:off x="824600" y="6453336"/>
            <a:ext cx="1054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DF8985-6E27-E440-B4D5-B4285BE3D5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8528" y="6549250"/>
            <a:ext cx="518872" cy="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3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4D56D-16F1-504C-85F5-69041C1E7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600" y="89378"/>
            <a:ext cx="10643872" cy="720000"/>
          </a:xfrm>
        </p:spPr>
        <p:txBody>
          <a:bodyPr/>
          <a:lstStyle/>
          <a:p>
            <a:r>
              <a:rPr lang="en-US"/>
              <a:t>Insert Page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A8531E-CFCF-EE41-9E41-2D534E84C2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4600" y="984142"/>
            <a:ext cx="5090325" cy="519251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8A13D0-5FBA-404F-8190-931D5A0349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984250"/>
            <a:ext cx="5372100" cy="519271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 baseline="0">
                <a:solidFill>
                  <a:schemeClr val="accent2"/>
                </a:solidFill>
              </a:defRPr>
            </a:lvl2pPr>
            <a:lvl3pPr>
              <a:defRPr sz="1600" baseline="0">
                <a:solidFill>
                  <a:schemeClr val="accent3"/>
                </a:solidFill>
                <a:latin typeface="+mn-lt"/>
              </a:defRPr>
            </a:lvl3pPr>
            <a:lvl4pPr>
              <a:defRPr sz="1600" baseline="0">
                <a:solidFill>
                  <a:schemeClr val="accent2"/>
                </a:solidFill>
              </a:defRPr>
            </a:lvl4pPr>
            <a:lvl5pPr>
              <a:defRPr sz="160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A58DFD-25F1-FE40-B653-F8D508D472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688" y="-77492"/>
            <a:ext cx="820216" cy="7034884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24F26E6-1627-A546-B435-0E1B46EF1307}"/>
              </a:ext>
            </a:extLst>
          </p:cNvPr>
          <p:cNvSpPr txBox="1">
            <a:spLocks/>
          </p:cNvSpPr>
          <p:nvPr userDrawn="1"/>
        </p:nvSpPr>
        <p:spPr>
          <a:xfrm>
            <a:off x="723529" y="6493718"/>
            <a:ext cx="2636168" cy="21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>
                <a:latin typeface="Arial" panose="020B0604020202020204" pitchFamily="34" charset="0"/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E52182-0764-7D4B-8561-997D3D266431}"/>
              </a:ext>
            </a:extLst>
          </p:cNvPr>
          <p:cNvCxnSpPr>
            <a:cxnSpLocks/>
          </p:cNvCxnSpPr>
          <p:nvPr userDrawn="1"/>
        </p:nvCxnSpPr>
        <p:spPr>
          <a:xfrm>
            <a:off x="824600" y="6453336"/>
            <a:ext cx="1054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F474627-CD30-3A44-91B4-CA1DB6B413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8528" y="6549250"/>
            <a:ext cx="518872" cy="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3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Mont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4D56D-16F1-504C-85F5-69041C1E7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600" y="89378"/>
            <a:ext cx="10643872" cy="720000"/>
          </a:xfrm>
        </p:spPr>
        <p:txBody>
          <a:bodyPr/>
          <a:lstStyle/>
          <a:p>
            <a:r>
              <a:rPr lang="en-US"/>
              <a:t>Insert Page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A8531E-CFCF-EE41-9E41-2D534E84C2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4600" y="984143"/>
            <a:ext cx="2463089" cy="251686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8A13D0-5FBA-404F-8190-931D5A0349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984250"/>
            <a:ext cx="5372100" cy="519271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 baseline="0">
                <a:solidFill>
                  <a:schemeClr val="accent2"/>
                </a:solidFill>
              </a:defRPr>
            </a:lvl2pPr>
            <a:lvl3pPr>
              <a:defRPr sz="1600" baseline="0">
                <a:solidFill>
                  <a:schemeClr val="accent3"/>
                </a:solidFill>
                <a:latin typeface="+mn-lt"/>
              </a:defRPr>
            </a:lvl3pPr>
            <a:lvl4pPr>
              <a:defRPr sz="1600" baseline="0">
                <a:solidFill>
                  <a:schemeClr val="accent2"/>
                </a:solidFill>
              </a:defRPr>
            </a:lvl4pPr>
            <a:lvl5pPr>
              <a:defRPr sz="1600" baseline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A58DFD-25F1-FE40-B653-F8D508D472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688" y="-77492"/>
            <a:ext cx="820216" cy="7034884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24F26E6-1627-A546-B435-0E1B46EF1307}"/>
              </a:ext>
            </a:extLst>
          </p:cNvPr>
          <p:cNvSpPr txBox="1">
            <a:spLocks/>
          </p:cNvSpPr>
          <p:nvPr userDrawn="1"/>
        </p:nvSpPr>
        <p:spPr>
          <a:xfrm>
            <a:off x="723529" y="6493718"/>
            <a:ext cx="2636168" cy="217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>
                <a:latin typeface="Arial" panose="020B0604020202020204" pitchFamily="34" charset="0"/>
                <a:cs typeface="Arial" panose="020B0604020202020204" pitchFamily="34" charset="0"/>
              </a:rPr>
              <a:t>National Oceanography Centre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E52182-0764-7D4B-8561-997D3D266431}"/>
              </a:ext>
            </a:extLst>
          </p:cNvPr>
          <p:cNvCxnSpPr>
            <a:cxnSpLocks/>
          </p:cNvCxnSpPr>
          <p:nvPr userDrawn="1"/>
        </p:nvCxnSpPr>
        <p:spPr>
          <a:xfrm>
            <a:off x="824600" y="6453336"/>
            <a:ext cx="1054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9EB503B9-4E02-9A48-9D6B-F7728F36F6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4600" y="3660097"/>
            <a:ext cx="2463089" cy="251686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4E19A53-AB24-5E4A-A220-34B3652388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0300" y="984143"/>
            <a:ext cx="2463088" cy="251686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79801DB-1046-F84F-98CE-98A652B5FC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0300" y="3660097"/>
            <a:ext cx="2463088" cy="251686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DB34C8-57B9-DC45-B8A1-BD55D48F0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8528" y="6549250"/>
            <a:ext cx="518872" cy="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D10595-5D77-6B49-A147-77E19FC44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28" y="89378"/>
            <a:ext cx="10744944" cy="720000"/>
          </a:xfrm>
          <a:prstGeom prst="rect">
            <a:avLst/>
          </a:prstGeom>
        </p:spPr>
        <p:txBody>
          <a:bodyPr vert="horz" lIns="90000" tIns="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7A8DF-1C4C-D74E-978D-7A4A60D26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528" y="980728"/>
            <a:ext cx="10744944" cy="5195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036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9" r:id="rId3"/>
    <p:sldLayoutId id="2147483656" r:id="rId4"/>
    <p:sldLayoutId id="2147483651" r:id="rId5"/>
    <p:sldLayoutId id="2147483653" r:id="rId6"/>
    <p:sldLayoutId id="2147483654" r:id="rId7"/>
    <p:sldLayoutId id="2147483650" r:id="rId8"/>
    <p:sldLayoutId id="2147483661" r:id="rId9"/>
    <p:sldLayoutId id="2147483652" r:id="rId10"/>
    <p:sldLayoutId id="2147483662" r:id="rId11"/>
    <p:sldLayoutId id="2147483655" r:id="rId12"/>
    <p:sldLayoutId id="2147483663" r:id="rId13"/>
    <p:sldLayoutId id="2147483657" r:id="rId14"/>
    <p:sldLayoutId id="2147483664" r:id="rId15"/>
    <p:sldLayoutId id="2147483658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ntt@noc.ac.u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7582" y="2595002"/>
            <a:ext cx="10716836" cy="1667997"/>
          </a:xfrm>
        </p:spPr>
        <p:txBody>
          <a:bodyPr/>
          <a:lstStyle/>
          <a:p>
            <a:r>
              <a:rPr lang="en-GB" dirty="0"/>
              <a:t>IAPSO Tidal Analysis Best Practice Study Group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Andy Matthews and others</a:t>
            </a:r>
            <a:br>
              <a:rPr lang="en-US" sz="2400" dirty="0"/>
            </a:br>
            <a:r>
              <a:rPr lang="en-US" sz="2400" dirty="0"/>
              <a:t>National Oceanography Centre, United Kingdom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6332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What kind of questions are we considering?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05025-387E-4F91-B6A9-84D6ABC1EC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600" y="984249"/>
            <a:ext cx="6018652" cy="5091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Theory</a:t>
            </a:r>
          </a:p>
          <a:p>
            <a:pPr marL="0" indent="0">
              <a:buNone/>
            </a:pPr>
            <a:r>
              <a:rPr lang="en-GB" sz="3200" dirty="0"/>
              <a:t>Tidal constituents</a:t>
            </a:r>
          </a:p>
          <a:p>
            <a:pPr marL="0" indent="0">
              <a:buNone/>
            </a:pPr>
            <a:r>
              <a:rPr lang="en-GB" sz="3200" dirty="0"/>
              <a:t>Solving equations</a:t>
            </a:r>
          </a:p>
          <a:p>
            <a:pPr marL="0" indent="0">
              <a:buNone/>
            </a:pPr>
            <a:r>
              <a:rPr lang="en-GB" sz="3200" dirty="0"/>
              <a:t>Nodal cycle</a:t>
            </a:r>
          </a:p>
          <a:p>
            <a:pPr marL="0" indent="0">
              <a:buNone/>
            </a:pPr>
            <a:r>
              <a:rPr lang="en-GB" sz="3200" dirty="0"/>
              <a:t>Alternative methods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85F696-FBE2-4F70-8E03-C9375BE91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010" y="984248"/>
            <a:ext cx="6397390" cy="509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What are our goals?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05025-387E-4F91-B6A9-84D6ABC1EC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Current state of tidal analysis</a:t>
            </a:r>
            <a:br>
              <a:rPr lang="en-GB" sz="2400" dirty="0"/>
            </a:br>
            <a:r>
              <a:rPr lang="en-GB" sz="2400" dirty="0"/>
              <a:t>Where are the dangers?</a:t>
            </a:r>
          </a:p>
          <a:p>
            <a:r>
              <a:rPr lang="en-GB" sz="2400" dirty="0"/>
              <a:t>Study of current software packages</a:t>
            </a:r>
          </a:p>
          <a:p>
            <a:r>
              <a:rPr lang="en-GB" sz="2400" dirty="0"/>
              <a:t>Making analyses repeatable</a:t>
            </a:r>
          </a:p>
          <a:p>
            <a:r>
              <a:rPr lang="en-GB" sz="2400" dirty="0"/>
              <a:t>The future:</a:t>
            </a:r>
            <a:br>
              <a:rPr lang="en-GB" sz="2400" dirty="0"/>
            </a:br>
            <a:r>
              <a:rPr lang="en-GB" sz="2400" dirty="0"/>
              <a:t>	What needs more study?</a:t>
            </a:r>
            <a:br>
              <a:rPr lang="en-GB" sz="2400" dirty="0"/>
            </a:br>
            <a:r>
              <a:rPr lang="en-GB" sz="2400" dirty="0"/>
              <a:t>	How can we fund it?</a:t>
            </a:r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85CFC-B36B-419E-BDDA-A997ACE6B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497" y="984249"/>
            <a:ext cx="3818975" cy="509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6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What is the study group?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05025-387E-4F91-B6A9-84D6ABC1EC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/>
              <a:t>Funding towards </a:t>
            </a:r>
            <a:r>
              <a:rPr lang="en-GB" sz="2400"/>
              <a:t>a meeting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Likely location: Berlin, July 2023</a:t>
            </a:r>
          </a:p>
          <a:p>
            <a:pPr marL="0" indent="0">
              <a:buNone/>
            </a:pPr>
            <a:r>
              <a:rPr lang="en-GB" sz="2400" dirty="0"/>
              <a:t>(IUGG General Assembly)</a:t>
            </a:r>
          </a:p>
          <a:p>
            <a:pPr marL="0" indent="0">
              <a:buNone/>
            </a:pPr>
            <a:r>
              <a:rPr lang="en-GB" sz="2400" dirty="0"/>
              <a:t>Required output: an ‘IAPSO guideline’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Aim: a formal best practice document</a:t>
            </a:r>
          </a:p>
          <a:p>
            <a:pPr marL="0" indent="0">
              <a:buNone/>
            </a:pPr>
            <a:r>
              <a:rPr lang="en-GB" sz="2400" dirty="0"/>
              <a:t>IOC have offered additional support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Contact: </a:t>
            </a:r>
            <a:r>
              <a:rPr lang="en-GB" sz="2400" dirty="0">
                <a:hlinkClick r:id="rId3"/>
              </a:rPr>
              <a:t>antt@noc.ac.uk</a:t>
            </a:r>
            <a:endParaRPr lang="en-GB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09162D-DD24-4AAA-BFB5-FE3DBCCB5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329" y="323441"/>
            <a:ext cx="3809143" cy="580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32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tional Oceanography Centre 1">
      <a:dk1>
        <a:srgbClr val="13324D"/>
      </a:dk1>
      <a:lt1>
        <a:srgbClr val="FFFFFF"/>
      </a:lt1>
      <a:dk2>
        <a:srgbClr val="13324D"/>
      </a:dk2>
      <a:lt2>
        <a:srgbClr val="FFFFFF"/>
      </a:lt2>
      <a:accent1>
        <a:srgbClr val="13324D"/>
      </a:accent1>
      <a:accent2>
        <a:srgbClr val="1D71B8"/>
      </a:accent2>
      <a:accent3>
        <a:srgbClr val="4DB3E6"/>
      </a:accent3>
      <a:accent4>
        <a:srgbClr val="FFE60B"/>
      </a:accent4>
      <a:accent5>
        <a:srgbClr val="43B9B6"/>
      </a:accent5>
      <a:accent6>
        <a:srgbClr val="EB5C0B"/>
      </a:accent6>
      <a:hlink>
        <a:srgbClr val="1D71B8"/>
      </a:hlink>
      <a:folHlink>
        <a:srgbClr val="1D71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92DB35B-8AD3-974B-8388-A990BB387B7D}" vid="{49AAF0C9-BF10-2940-A893-107982A3FF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940D922D68E64EB1E9D87A9E97991D" ma:contentTypeVersion="12" ma:contentTypeDescription="Create a new document." ma:contentTypeScope="" ma:versionID="0689f45fadc2ed68f8644561437a0e94">
  <xsd:schema xmlns:xsd="http://www.w3.org/2001/XMLSchema" xmlns:xs="http://www.w3.org/2001/XMLSchema" xmlns:p="http://schemas.microsoft.com/office/2006/metadata/properties" xmlns:ns3="a2c1c1ce-3be9-48e6-9c0a-383940df0ef9" xmlns:ns4="f04eff88-a645-406f-8334-f3654967fc22" targetNamespace="http://schemas.microsoft.com/office/2006/metadata/properties" ma:root="true" ma:fieldsID="4bd8eb4877a66443042c41287ce3c653" ns3:_="" ns4:_="">
    <xsd:import namespace="a2c1c1ce-3be9-48e6-9c0a-383940df0ef9"/>
    <xsd:import namespace="f04eff88-a645-406f-8334-f3654967fc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1c1ce-3be9-48e6-9c0a-383940df0e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eff88-a645-406f-8334-f3654967fc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F0F809-B0C2-489F-A116-2CA8D37317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c1c1ce-3be9-48e6-9c0a-383940df0ef9"/>
    <ds:schemaRef ds:uri="f04eff88-a645-406f-8334-f3654967fc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904086-49D9-4EBF-ACF5-6478440CA8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A1DB73-DE10-4827-BECA-47173658FCB4}">
  <ds:schemaRefs>
    <ds:schemaRef ds:uri="http://schemas.microsoft.com/office/2006/documentManagement/types"/>
    <ds:schemaRef ds:uri="http://purl.org/dc/terms/"/>
    <ds:schemaRef ds:uri="f04eff88-a645-406f-8334-f3654967fc22"/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a2c1c1ce-3be9-48e6-9c0a-383940df0ef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- NOC Presentation Widescreen - V4</Template>
  <TotalTime>487</TotalTime>
  <Words>205</Words>
  <Application>Microsoft Office PowerPoint</Application>
  <PresentationFormat>Widescreen</PresentationFormat>
  <Paragraphs>38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IAPSO Tidal Analysis Best Practice Study Group  Andy Matthews and others National Oceanography Centre, United Kingdom</vt:lpstr>
      <vt:lpstr>What kind of questions are we considering?</vt:lpstr>
      <vt:lpstr>What are our goals?</vt:lpstr>
      <vt:lpstr>What is the study group?</vt:lpstr>
    </vt:vector>
  </TitlesOfParts>
  <Company>NOC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PSMSL (Permanent Service for Mean Sea Level)  Update – MPOC Plenary 2020</dc:title>
  <dc:creator>Matthews, Andrew</dc:creator>
  <cp:lastModifiedBy>Matthews, Andrew</cp:lastModifiedBy>
  <cp:revision>16</cp:revision>
  <dcterms:created xsi:type="dcterms:W3CDTF">2020-01-07T14:13:08Z</dcterms:created>
  <dcterms:modified xsi:type="dcterms:W3CDTF">2022-04-05T14:41:37Z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0x0101004B940D922D68E64EB1E9D87A9E97991D</vt:lpwstr>
  </property>
</Properties>
</file>