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  <p:sldMasterId id="2147483677" r:id="rId6"/>
  </p:sldMasterIdLst>
  <p:notesMasterIdLst>
    <p:notesMasterId r:id="rId23"/>
  </p:notesMasterIdLst>
  <p:sldIdLst>
    <p:sldId id="288" r:id="rId7"/>
    <p:sldId id="289" r:id="rId8"/>
    <p:sldId id="290" r:id="rId9"/>
    <p:sldId id="310" r:id="rId10"/>
    <p:sldId id="292" r:id="rId11"/>
    <p:sldId id="312" r:id="rId12"/>
    <p:sldId id="256" r:id="rId13"/>
    <p:sldId id="301" r:id="rId14"/>
    <p:sldId id="309" r:id="rId15"/>
    <p:sldId id="315" r:id="rId16"/>
    <p:sldId id="304" r:id="rId17"/>
    <p:sldId id="313" r:id="rId18"/>
    <p:sldId id="303" r:id="rId19"/>
    <p:sldId id="298" r:id="rId20"/>
    <p:sldId id="297" r:id="rId21"/>
    <p:sldId id="3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404" autoAdjust="0"/>
  </p:normalViewPr>
  <p:slideViewPr>
    <p:cSldViewPr snapToGrid="0">
      <p:cViewPr varScale="1">
        <p:scale>
          <a:sx n="81" d="100"/>
          <a:sy n="81" d="100"/>
        </p:scale>
        <p:origin x="108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s, Andrew" userId="a9b55d44-0bd1-4ca8-9d57-005abba7602a" providerId="ADAL" clId="{2ECD4845-FE7F-446E-BF22-9B45CCE5F072}"/>
    <pc:docChg chg="custSel addSld delSld modSld sldOrd">
      <pc:chgData name="Matthews, Andrew" userId="a9b55d44-0bd1-4ca8-9d57-005abba7602a" providerId="ADAL" clId="{2ECD4845-FE7F-446E-BF22-9B45CCE5F072}" dt="2022-10-18T15:29:21.702" v="2129"/>
      <pc:docMkLst>
        <pc:docMk/>
      </pc:docMkLst>
      <pc:sldChg chg="add">
        <pc:chgData name="Matthews, Andrew" userId="a9b55d44-0bd1-4ca8-9d57-005abba7602a" providerId="ADAL" clId="{2ECD4845-FE7F-446E-BF22-9B45CCE5F072}" dt="2022-10-18T15:25:12.210" v="2126"/>
        <pc:sldMkLst>
          <pc:docMk/>
          <pc:sldMk cId="444059857" sldId="256"/>
        </pc:sldMkLst>
      </pc:sldChg>
      <pc:sldChg chg="modSp">
        <pc:chgData name="Matthews, Andrew" userId="a9b55d44-0bd1-4ca8-9d57-005abba7602a" providerId="ADAL" clId="{2ECD4845-FE7F-446E-BF22-9B45CCE5F072}" dt="2022-10-18T14:10:21.483" v="79" actId="20577"/>
        <pc:sldMkLst>
          <pc:docMk/>
          <pc:sldMk cId="1663328100" sldId="288"/>
        </pc:sldMkLst>
        <pc:spChg chg="mod">
          <ac:chgData name="Matthews, Andrew" userId="a9b55d44-0bd1-4ca8-9d57-005abba7602a" providerId="ADAL" clId="{2ECD4845-FE7F-446E-BF22-9B45CCE5F072}" dt="2022-10-18T14:10:21.483" v="79" actId="20577"/>
          <ac:spMkLst>
            <pc:docMk/>
            <pc:sldMk cId="1663328100" sldId="288"/>
            <ac:spMk id="6" creationId="{00000000-0000-0000-0000-000000000000}"/>
          </ac:spMkLst>
        </pc:spChg>
      </pc:sldChg>
      <pc:sldChg chg="addSp delSp modSp add">
        <pc:chgData name="Matthews, Andrew" userId="a9b55d44-0bd1-4ca8-9d57-005abba7602a" providerId="ADAL" clId="{2ECD4845-FE7F-446E-BF22-9B45CCE5F072}" dt="2022-10-18T14:20:34.014" v="683" actId="20577"/>
        <pc:sldMkLst>
          <pc:docMk/>
          <pc:sldMk cId="1348471422" sldId="289"/>
        </pc:sldMkLst>
        <pc:spChg chg="del">
          <ac:chgData name="Matthews, Andrew" userId="a9b55d44-0bd1-4ca8-9d57-005abba7602a" providerId="ADAL" clId="{2ECD4845-FE7F-446E-BF22-9B45CCE5F072}" dt="2022-10-18T14:10:49.724" v="81"/>
          <ac:spMkLst>
            <pc:docMk/>
            <pc:sldMk cId="1348471422" sldId="289"/>
            <ac:spMk id="2" creationId="{F620F5BB-EB63-472E-AFD2-659E5276909E}"/>
          </ac:spMkLst>
        </pc:spChg>
        <pc:spChg chg="del">
          <ac:chgData name="Matthews, Andrew" userId="a9b55d44-0bd1-4ca8-9d57-005abba7602a" providerId="ADAL" clId="{2ECD4845-FE7F-446E-BF22-9B45CCE5F072}" dt="2022-10-18T14:10:49.724" v="81"/>
          <ac:spMkLst>
            <pc:docMk/>
            <pc:sldMk cId="1348471422" sldId="289"/>
            <ac:spMk id="3" creationId="{AE67D88B-5231-4DAC-BCDE-C6DC39DC7B43}"/>
          </ac:spMkLst>
        </pc:spChg>
        <pc:spChg chg="add mod">
          <ac:chgData name="Matthews, Andrew" userId="a9b55d44-0bd1-4ca8-9d57-005abba7602a" providerId="ADAL" clId="{2ECD4845-FE7F-446E-BF22-9B45CCE5F072}" dt="2022-10-18T14:20:34.014" v="683" actId="20577"/>
          <ac:spMkLst>
            <pc:docMk/>
            <pc:sldMk cId="1348471422" sldId="289"/>
            <ac:spMk id="4" creationId="{5A1E7811-DEE9-46FA-AC79-B0D942A7EC29}"/>
          </ac:spMkLst>
        </pc:spChg>
        <pc:spChg chg="add mod">
          <ac:chgData name="Matthews, Andrew" userId="a9b55d44-0bd1-4ca8-9d57-005abba7602a" providerId="ADAL" clId="{2ECD4845-FE7F-446E-BF22-9B45CCE5F072}" dt="2022-10-18T14:19:45.325" v="675" actId="20577"/>
          <ac:spMkLst>
            <pc:docMk/>
            <pc:sldMk cId="1348471422" sldId="289"/>
            <ac:spMk id="5" creationId="{2FCFEA0C-0D81-4901-9505-C67A7FC0C287}"/>
          </ac:spMkLst>
        </pc:spChg>
      </pc:sldChg>
      <pc:sldChg chg="modSp add">
        <pc:chgData name="Matthews, Andrew" userId="a9b55d44-0bd1-4ca8-9d57-005abba7602a" providerId="ADAL" clId="{2ECD4845-FE7F-446E-BF22-9B45CCE5F072}" dt="2022-10-18T14:23:10.724" v="1012" actId="20577"/>
        <pc:sldMkLst>
          <pc:docMk/>
          <pc:sldMk cId="2672136369" sldId="290"/>
        </pc:sldMkLst>
        <pc:spChg chg="mod">
          <ac:chgData name="Matthews, Andrew" userId="a9b55d44-0bd1-4ca8-9d57-005abba7602a" providerId="ADAL" clId="{2ECD4845-FE7F-446E-BF22-9B45CCE5F072}" dt="2022-10-18T14:20:42.561" v="713" actId="20577"/>
          <ac:spMkLst>
            <pc:docMk/>
            <pc:sldMk cId="2672136369" sldId="290"/>
            <ac:spMk id="2" creationId="{E5DAA790-8454-4780-9068-54B9CE73FD5C}"/>
          </ac:spMkLst>
        </pc:spChg>
        <pc:spChg chg="mod">
          <ac:chgData name="Matthews, Andrew" userId="a9b55d44-0bd1-4ca8-9d57-005abba7602a" providerId="ADAL" clId="{2ECD4845-FE7F-446E-BF22-9B45CCE5F072}" dt="2022-10-18T14:23:10.724" v="1012" actId="20577"/>
          <ac:spMkLst>
            <pc:docMk/>
            <pc:sldMk cId="2672136369" sldId="290"/>
            <ac:spMk id="3" creationId="{902B1F05-4B25-4E2F-8668-CD2AC980E5B7}"/>
          </ac:spMkLst>
        </pc:spChg>
      </pc:sldChg>
      <pc:sldChg chg="modSp add">
        <pc:chgData name="Matthews, Andrew" userId="a9b55d44-0bd1-4ca8-9d57-005abba7602a" providerId="ADAL" clId="{2ECD4845-FE7F-446E-BF22-9B45CCE5F072}" dt="2022-10-18T14:25:52.229" v="1440" actId="20577"/>
        <pc:sldMkLst>
          <pc:docMk/>
          <pc:sldMk cId="2150036364" sldId="292"/>
        </pc:sldMkLst>
        <pc:spChg chg="mod">
          <ac:chgData name="Matthews, Andrew" userId="a9b55d44-0bd1-4ca8-9d57-005abba7602a" providerId="ADAL" clId="{2ECD4845-FE7F-446E-BF22-9B45CCE5F072}" dt="2022-10-18T14:25:52.229" v="1440" actId="20577"/>
          <ac:spMkLst>
            <pc:docMk/>
            <pc:sldMk cId="2150036364" sldId="292"/>
            <ac:spMk id="2" creationId="{35FC478D-7C4B-4BCA-BCE1-E6DD42A355D1}"/>
          </ac:spMkLst>
        </pc:spChg>
      </pc:sldChg>
      <pc:sldChg chg="modSp add">
        <pc:chgData name="Matthews, Andrew" userId="a9b55d44-0bd1-4ca8-9d57-005abba7602a" providerId="ADAL" clId="{2ECD4845-FE7F-446E-BF22-9B45CCE5F072}" dt="2022-10-18T14:30:15.012" v="1975" actId="20577"/>
        <pc:sldMkLst>
          <pc:docMk/>
          <pc:sldMk cId="2674663401" sldId="297"/>
        </pc:sldMkLst>
        <pc:spChg chg="mod">
          <ac:chgData name="Matthews, Andrew" userId="a9b55d44-0bd1-4ca8-9d57-005abba7602a" providerId="ADAL" clId="{2ECD4845-FE7F-446E-BF22-9B45CCE5F072}" dt="2022-10-18T14:30:15.012" v="1975" actId="20577"/>
          <ac:spMkLst>
            <pc:docMk/>
            <pc:sldMk cId="2674663401" sldId="297"/>
            <ac:spMk id="2" creationId="{08EB0DE7-841C-49B9-B02B-D07CAA1F63F5}"/>
          </ac:spMkLst>
        </pc:spChg>
      </pc:sldChg>
      <pc:sldChg chg="modSp add">
        <pc:chgData name="Matthews, Andrew" userId="a9b55d44-0bd1-4ca8-9d57-005abba7602a" providerId="ADAL" clId="{2ECD4845-FE7F-446E-BF22-9B45CCE5F072}" dt="2022-10-18T14:30:54.428" v="2063" actId="20577"/>
        <pc:sldMkLst>
          <pc:docMk/>
          <pc:sldMk cId="2798993090" sldId="298"/>
        </pc:sldMkLst>
        <pc:spChg chg="mod">
          <ac:chgData name="Matthews, Andrew" userId="a9b55d44-0bd1-4ca8-9d57-005abba7602a" providerId="ADAL" clId="{2ECD4845-FE7F-446E-BF22-9B45CCE5F072}" dt="2022-10-18T14:30:33.042" v="2004" actId="20577"/>
          <ac:spMkLst>
            <pc:docMk/>
            <pc:sldMk cId="2798993090" sldId="298"/>
            <ac:spMk id="2" creationId="{2FBF9994-CB3D-4EC2-9087-472A4F4D736A}"/>
          </ac:spMkLst>
        </pc:spChg>
        <pc:spChg chg="mod">
          <ac:chgData name="Matthews, Andrew" userId="a9b55d44-0bd1-4ca8-9d57-005abba7602a" providerId="ADAL" clId="{2ECD4845-FE7F-446E-BF22-9B45CCE5F072}" dt="2022-10-18T14:30:54.428" v="2063" actId="20577"/>
          <ac:spMkLst>
            <pc:docMk/>
            <pc:sldMk cId="2798993090" sldId="298"/>
            <ac:spMk id="3" creationId="{1928392D-BCB9-40C1-ABBC-4498369B01A8}"/>
          </ac:spMkLst>
        </pc:spChg>
      </pc:sldChg>
      <pc:sldChg chg="add ord">
        <pc:chgData name="Matthews, Andrew" userId="a9b55d44-0bd1-4ca8-9d57-005abba7602a" providerId="ADAL" clId="{2ECD4845-FE7F-446E-BF22-9B45CCE5F072}" dt="2022-10-18T15:29:21.702" v="2129"/>
        <pc:sldMkLst>
          <pc:docMk/>
          <pc:sldMk cId="3511650103" sldId="304"/>
        </pc:sldMkLst>
      </pc:sldChg>
    </pc:docChg>
  </pc:docChgLst>
  <pc:docChgLst>
    <pc:chgData name="Matthews, Andrew" userId="a9b55d44-0bd1-4ca8-9d57-005abba7602a" providerId="ADAL" clId="{3FC42F35-01F4-47ED-A94A-068FD1248133}"/>
    <pc:docChg chg="undo redo custSel addSld delSld modSld sldOrd">
      <pc:chgData name="Matthews, Andrew" userId="a9b55d44-0bd1-4ca8-9d57-005abba7602a" providerId="ADAL" clId="{3FC42F35-01F4-47ED-A94A-068FD1248133}" dt="2022-11-04T16:10:30.181" v="2034" actId="20577"/>
      <pc:docMkLst>
        <pc:docMk/>
      </pc:docMkLst>
      <pc:sldChg chg="delSp modSp">
        <pc:chgData name="Matthews, Andrew" userId="a9b55d44-0bd1-4ca8-9d57-005abba7602a" providerId="ADAL" clId="{3FC42F35-01F4-47ED-A94A-068FD1248133}" dt="2022-11-02T15:13:28.650" v="372" actId="478"/>
        <pc:sldMkLst>
          <pc:docMk/>
          <pc:sldMk cId="444059857" sldId="256"/>
        </pc:sldMkLst>
        <pc:spChg chg="mod">
          <ac:chgData name="Matthews, Andrew" userId="a9b55d44-0bd1-4ca8-9d57-005abba7602a" providerId="ADAL" clId="{3FC42F35-01F4-47ED-A94A-068FD1248133}" dt="2022-11-02T15:12:48.284" v="370" actId="20577"/>
          <ac:spMkLst>
            <pc:docMk/>
            <pc:sldMk cId="444059857" sldId="256"/>
            <ac:spMk id="19" creationId="{04AD3C97-D6D4-421B-86E6-18216AE4DB51}"/>
          </ac:spMkLst>
        </pc:spChg>
        <pc:picChg chg="del">
          <ac:chgData name="Matthews, Andrew" userId="a9b55d44-0bd1-4ca8-9d57-005abba7602a" providerId="ADAL" clId="{3FC42F35-01F4-47ED-A94A-068FD1248133}" dt="2022-11-02T15:13:26.022" v="371" actId="478"/>
          <ac:picMkLst>
            <pc:docMk/>
            <pc:sldMk cId="444059857" sldId="256"/>
            <ac:picMk id="1048" creationId="{F408B1B1-1318-48B7-9142-225C30C2D436}"/>
          </ac:picMkLst>
        </pc:picChg>
        <pc:picChg chg="del">
          <ac:chgData name="Matthews, Andrew" userId="a9b55d44-0bd1-4ca8-9d57-005abba7602a" providerId="ADAL" clId="{3FC42F35-01F4-47ED-A94A-068FD1248133}" dt="2022-11-02T15:13:28.650" v="372" actId="478"/>
          <ac:picMkLst>
            <pc:docMk/>
            <pc:sldMk cId="444059857" sldId="256"/>
            <ac:picMk id="1049" creationId="{F80756EE-6F74-45BE-B20C-3EE388FA51D9}"/>
          </ac:picMkLst>
        </pc:picChg>
      </pc:sldChg>
      <pc:sldChg chg="modNotesTx">
        <pc:chgData name="Matthews, Andrew" userId="a9b55d44-0bd1-4ca8-9d57-005abba7602a" providerId="ADAL" clId="{3FC42F35-01F4-47ED-A94A-068FD1248133}" dt="2022-10-20T15:29:11.660" v="7" actId="20577"/>
        <pc:sldMkLst>
          <pc:docMk/>
          <pc:sldMk cId="1663328100" sldId="288"/>
        </pc:sldMkLst>
      </pc:sldChg>
      <pc:sldChg chg="addSp delSp modSp">
        <pc:chgData name="Matthews, Andrew" userId="a9b55d44-0bd1-4ca8-9d57-005abba7602a" providerId="ADAL" clId="{3FC42F35-01F4-47ED-A94A-068FD1248133}" dt="2022-11-02T13:18:10.892" v="25" actId="20577"/>
        <pc:sldMkLst>
          <pc:docMk/>
          <pc:sldMk cId="1348471422" sldId="289"/>
        </pc:sldMkLst>
        <pc:spChg chg="mod">
          <ac:chgData name="Matthews, Andrew" userId="a9b55d44-0bd1-4ca8-9d57-005abba7602a" providerId="ADAL" clId="{3FC42F35-01F4-47ED-A94A-068FD1248133}" dt="2022-11-02T13:18:10.892" v="25" actId="20577"/>
          <ac:spMkLst>
            <pc:docMk/>
            <pc:sldMk cId="1348471422" sldId="289"/>
            <ac:spMk id="5" creationId="{2FCFEA0C-0D81-4901-9505-C67A7FC0C287}"/>
          </ac:spMkLst>
        </pc:spChg>
        <pc:picChg chg="add del">
          <ac:chgData name="Matthews, Andrew" userId="a9b55d44-0bd1-4ca8-9d57-005abba7602a" providerId="ADAL" clId="{3FC42F35-01F4-47ED-A94A-068FD1248133}" dt="2022-11-02T11:36:53.064" v="17"/>
          <ac:picMkLst>
            <pc:docMk/>
            <pc:sldMk cId="1348471422" sldId="289"/>
            <ac:picMk id="2" creationId="{3F41CE94-FBDA-43C2-B462-CD8C7DDF5929}"/>
          </ac:picMkLst>
        </pc:picChg>
        <pc:picChg chg="add mod">
          <ac:chgData name="Matthews, Andrew" userId="a9b55d44-0bd1-4ca8-9d57-005abba7602a" providerId="ADAL" clId="{3FC42F35-01F4-47ED-A94A-068FD1248133}" dt="2022-11-02T13:17:50.393" v="20" actId="14100"/>
          <ac:picMkLst>
            <pc:docMk/>
            <pc:sldMk cId="1348471422" sldId="289"/>
            <ac:picMk id="6" creationId="{38B2D539-B955-4185-B46F-BB18BA3A3819}"/>
          </ac:picMkLst>
        </pc:picChg>
      </pc:sldChg>
      <pc:sldChg chg="modSp">
        <pc:chgData name="Matthews, Andrew" userId="a9b55d44-0bd1-4ca8-9d57-005abba7602a" providerId="ADAL" clId="{3FC42F35-01F4-47ED-A94A-068FD1248133}" dt="2022-11-04T09:26:15.143" v="820" actId="20577"/>
        <pc:sldMkLst>
          <pc:docMk/>
          <pc:sldMk cId="2672136369" sldId="290"/>
        </pc:sldMkLst>
        <pc:spChg chg="mod">
          <ac:chgData name="Matthews, Andrew" userId="a9b55d44-0bd1-4ca8-9d57-005abba7602a" providerId="ADAL" clId="{3FC42F35-01F4-47ED-A94A-068FD1248133}" dt="2022-11-04T09:26:15.143" v="820" actId="20577"/>
          <ac:spMkLst>
            <pc:docMk/>
            <pc:sldMk cId="2672136369" sldId="290"/>
            <ac:spMk id="3" creationId="{902B1F05-4B25-4E2F-8668-CD2AC980E5B7}"/>
          </ac:spMkLst>
        </pc:spChg>
      </pc:sldChg>
      <pc:sldChg chg="addSp delSp modSp">
        <pc:chgData name="Matthews, Andrew" userId="a9b55d44-0bd1-4ca8-9d57-005abba7602a" providerId="ADAL" clId="{3FC42F35-01F4-47ED-A94A-068FD1248133}" dt="2022-11-04T13:22:59.044" v="1976" actId="1076"/>
        <pc:sldMkLst>
          <pc:docMk/>
          <pc:sldMk cId="2150036364" sldId="292"/>
        </pc:sldMkLst>
        <pc:spChg chg="mod">
          <ac:chgData name="Matthews, Andrew" userId="a9b55d44-0bd1-4ca8-9d57-005abba7602a" providerId="ADAL" clId="{3FC42F35-01F4-47ED-A94A-068FD1248133}" dt="2022-11-04T11:45:31.541" v="1969" actId="5793"/>
          <ac:spMkLst>
            <pc:docMk/>
            <pc:sldMk cId="2150036364" sldId="292"/>
            <ac:spMk id="2" creationId="{35FC478D-7C4B-4BCA-BCE1-E6DD42A355D1}"/>
          </ac:spMkLst>
        </pc:spChg>
        <pc:spChg chg="del">
          <ac:chgData name="Matthews, Andrew" userId="a9b55d44-0bd1-4ca8-9d57-005abba7602a" providerId="ADAL" clId="{3FC42F35-01F4-47ED-A94A-068FD1248133}" dt="2022-11-04T11:47:22.060" v="1970" actId="478"/>
          <ac:spMkLst>
            <pc:docMk/>
            <pc:sldMk cId="2150036364" sldId="292"/>
            <ac:spMk id="3" creationId="{84E25C9B-5553-439C-86FC-0B8B89ACAF22}"/>
          </ac:spMkLst>
        </pc:spChg>
        <pc:spChg chg="add del">
          <ac:chgData name="Matthews, Andrew" userId="a9b55d44-0bd1-4ca8-9d57-005abba7602a" providerId="ADAL" clId="{3FC42F35-01F4-47ED-A94A-068FD1248133}" dt="2022-11-04T11:47:24.062" v="1972"/>
          <ac:spMkLst>
            <pc:docMk/>
            <pc:sldMk cId="2150036364" sldId="292"/>
            <ac:spMk id="4" creationId="{9826F630-F363-4939-89F3-148DBDFD538B}"/>
          </ac:spMkLst>
        </pc:spChg>
        <pc:picChg chg="add mod">
          <ac:chgData name="Matthews, Andrew" userId="a9b55d44-0bd1-4ca8-9d57-005abba7602a" providerId="ADAL" clId="{3FC42F35-01F4-47ED-A94A-068FD1248133}" dt="2022-11-04T13:22:59.044" v="1976" actId="1076"/>
          <ac:picMkLst>
            <pc:docMk/>
            <pc:sldMk cId="2150036364" sldId="292"/>
            <ac:picMk id="5" creationId="{99AD1632-0B5C-43A2-8DF6-CFAF5C7AA650}"/>
          </ac:picMkLst>
        </pc:picChg>
      </pc:sldChg>
      <pc:sldChg chg="add del">
        <pc:chgData name="Matthews, Andrew" userId="a9b55d44-0bd1-4ca8-9d57-005abba7602a" providerId="ADAL" clId="{3FC42F35-01F4-47ED-A94A-068FD1248133}" dt="2022-11-04T09:25:25.323" v="753" actId="2696"/>
        <pc:sldMkLst>
          <pc:docMk/>
          <pc:sldMk cId="2072896351" sldId="293"/>
        </pc:sldMkLst>
      </pc:sldChg>
      <pc:sldChg chg="addSp delSp modSp">
        <pc:chgData name="Matthews, Andrew" userId="a9b55d44-0bd1-4ca8-9d57-005abba7602a" providerId="ADAL" clId="{3FC42F35-01F4-47ED-A94A-068FD1248133}" dt="2022-11-04T09:41:19.015" v="1212" actId="20577"/>
        <pc:sldMkLst>
          <pc:docMk/>
          <pc:sldMk cId="2674663401" sldId="297"/>
        </pc:sldMkLst>
        <pc:spChg chg="mod">
          <ac:chgData name="Matthews, Andrew" userId="a9b55d44-0bd1-4ca8-9d57-005abba7602a" providerId="ADAL" clId="{3FC42F35-01F4-47ED-A94A-068FD1248133}" dt="2022-11-04T09:39:53.545" v="1155" actId="20577"/>
          <ac:spMkLst>
            <pc:docMk/>
            <pc:sldMk cId="2674663401" sldId="297"/>
            <ac:spMk id="2" creationId="{08EB0DE7-841C-49B9-B02B-D07CAA1F63F5}"/>
          </ac:spMkLst>
        </pc:spChg>
        <pc:spChg chg="del">
          <ac:chgData name="Matthews, Andrew" userId="a9b55d44-0bd1-4ca8-9d57-005abba7602a" providerId="ADAL" clId="{3FC42F35-01F4-47ED-A94A-068FD1248133}" dt="2022-11-04T09:38:44.341" v="1084" actId="478"/>
          <ac:spMkLst>
            <pc:docMk/>
            <pc:sldMk cId="2674663401" sldId="297"/>
            <ac:spMk id="3" creationId="{3B5636A1-B811-4807-A642-131798BE445E}"/>
          </ac:spMkLst>
        </pc:spChg>
        <pc:spChg chg="add mod">
          <ac:chgData name="Matthews, Andrew" userId="a9b55d44-0bd1-4ca8-9d57-005abba7602a" providerId="ADAL" clId="{3FC42F35-01F4-47ED-A94A-068FD1248133}" dt="2022-11-04T09:41:19.015" v="1212" actId="20577"/>
          <ac:spMkLst>
            <pc:docMk/>
            <pc:sldMk cId="2674663401" sldId="297"/>
            <ac:spMk id="4" creationId="{6D677EB0-A9C6-4FA0-8CDE-45474DB359D7}"/>
          </ac:spMkLst>
        </pc:spChg>
        <pc:picChg chg="add">
          <ac:chgData name="Matthews, Andrew" userId="a9b55d44-0bd1-4ca8-9d57-005abba7602a" providerId="ADAL" clId="{3FC42F35-01F4-47ED-A94A-068FD1248133}" dt="2022-11-04T09:38:44.843" v="1085"/>
          <ac:picMkLst>
            <pc:docMk/>
            <pc:sldMk cId="2674663401" sldId="297"/>
            <ac:picMk id="5" creationId="{84DFB014-E589-45B3-900B-F0496DC04159}"/>
          </ac:picMkLst>
        </pc:picChg>
      </pc:sldChg>
      <pc:sldChg chg="modSp ord">
        <pc:chgData name="Matthews, Andrew" userId="a9b55d44-0bd1-4ca8-9d57-005abba7602a" providerId="ADAL" clId="{3FC42F35-01F4-47ED-A94A-068FD1248133}" dt="2022-11-04T15:10:06.237" v="1982"/>
        <pc:sldMkLst>
          <pc:docMk/>
          <pc:sldMk cId="2798993090" sldId="298"/>
        </pc:sldMkLst>
        <pc:spChg chg="mod">
          <ac:chgData name="Matthews, Andrew" userId="a9b55d44-0bd1-4ca8-9d57-005abba7602a" providerId="ADAL" clId="{3FC42F35-01F4-47ED-A94A-068FD1248133}" dt="2022-11-04T11:37:57.164" v="1952" actId="20577"/>
          <ac:spMkLst>
            <pc:docMk/>
            <pc:sldMk cId="2798993090" sldId="298"/>
            <ac:spMk id="3" creationId="{1928392D-BCB9-40C1-ABBC-4498369B01A8}"/>
          </ac:spMkLst>
        </pc:spChg>
      </pc:sldChg>
      <pc:sldChg chg="modSp del">
        <pc:chgData name="Matthews, Andrew" userId="a9b55d44-0bd1-4ca8-9d57-005abba7602a" providerId="ADAL" clId="{3FC42F35-01F4-47ED-A94A-068FD1248133}" dt="2022-11-04T11:41:59.466" v="1953" actId="2696"/>
        <pc:sldMkLst>
          <pc:docMk/>
          <pc:sldMk cId="4167684707" sldId="299"/>
        </pc:sldMkLst>
        <pc:spChg chg="mod">
          <ac:chgData name="Matthews, Andrew" userId="a9b55d44-0bd1-4ca8-9d57-005abba7602a" providerId="ADAL" clId="{3FC42F35-01F4-47ED-A94A-068FD1248133}" dt="2022-10-20T15:28:32.103" v="6" actId="20577"/>
          <ac:spMkLst>
            <pc:docMk/>
            <pc:sldMk cId="4167684707" sldId="299"/>
            <ac:spMk id="3" creationId="{C6579D35-6278-45D4-BDC8-75158F6C4DCF}"/>
          </ac:spMkLst>
        </pc:spChg>
      </pc:sldChg>
      <pc:sldChg chg="add del">
        <pc:chgData name="Matthews, Andrew" userId="a9b55d44-0bd1-4ca8-9d57-005abba7602a" providerId="ADAL" clId="{3FC42F35-01F4-47ED-A94A-068FD1248133}" dt="2022-11-04T09:25:25.307" v="752" actId="2696"/>
        <pc:sldMkLst>
          <pc:docMk/>
          <pc:sldMk cId="632725085" sldId="300"/>
        </pc:sldMkLst>
      </pc:sldChg>
      <pc:sldChg chg="add del">
        <pc:chgData name="Matthews, Andrew" userId="a9b55d44-0bd1-4ca8-9d57-005abba7602a" providerId="ADAL" clId="{3FC42F35-01F4-47ED-A94A-068FD1248133}" dt="2022-11-04T14:57:51.260" v="1981"/>
        <pc:sldMkLst>
          <pc:docMk/>
          <pc:sldMk cId="302813736" sldId="303"/>
        </pc:sldMkLst>
      </pc:sldChg>
      <pc:sldChg chg="modSp modNotesTx">
        <pc:chgData name="Matthews, Andrew" userId="a9b55d44-0bd1-4ca8-9d57-005abba7602a" providerId="ADAL" clId="{3FC42F35-01F4-47ED-A94A-068FD1248133}" dt="2022-11-02T15:40:31.157" v="436" actId="20577"/>
        <pc:sldMkLst>
          <pc:docMk/>
          <pc:sldMk cId="3511650103" sldId="304"/>
        </pc:sldMkLst>
        <pc:spChg chg="mod">
          <ac:chgData name="Matthews, Andrew" userId="a9b55d44-0bd1-4ca8-9d57-005abba7602a" providerId="ADAL" clId="{3FC42F35-01F4-47ED-A94A-068FD1248133}" dt="2022-11-02T15:21:05.606" v="416"/>
          <ac:spMkLst>
            <pc:docMk/>
            <pc:sldMk cId="3511650103" sldId="304"/>
            <ac:spMk id="2" creationId="{8EBA90A1-F723-4A6D-8C26-4DABEF876B18}"/>
          </ac:spMkLst>
        </pc:spChg>
      </pc:sldChg>
      <pc:sldChg chg="addSp delSp modSp add">
        <pc:chgData name="Matthews, Andrew" userId="a9b55d44-0bd1-4ca8-9d57-005abba7602a" providerId="ADAL" clId="{3FC42F35-01F4-47ED-A94A-068FD1248133}" dt="2022-11-04T09:20:38.646" v="745" actId="14100"/>
        <pc:sldMkLst>
          <pc:docMk/>
          <pc:sldMk cId="4110720998" sldId="310"/>
        </pc:sldMkLst>
        <pc:spChg chg="del mod">
          <ac:chgData name="Matthews, Andrew" userId="a9b55d44-0bd1-4ca8-9d57-005abba7602a" providerId="ADAL" clId="{3FC42F35-01F4-47ED-A94A-068FD1248133}" dt="2022-11-02T14:28:18.353" v="30" actId="478"/>
          <ac:spMkLst>
            <pc:docMk/>
            <pc:sldMk cId="4110720998" sldId="310"/>
            <ac:spMk id="3" creationId="{6E01274C-05DA-4B62-A358-FBFB8EDF3954}"/>
          </ac:spMkLst>
        </pc:spChg>
        <pc:picChg chg="add del mod">
          <ac:chgData name="Matthews, Andrew" userId="a9b55d44-0bd1-4ca8-9d57-005abba7602a" providerId="ADAL" clId="{3FC42F35-01F4-47ED-A94A-068FD1248133}" dt="2022-11-02T14:46:18.267" v="34"/>
          <ac:picMkLst>
            <pc:docMk/>
            <pc:sldMk cId="4110720998" sldId="310"/>
            <ac:picMk id="1025" creationId="{7F5C8A7C-49D0-40C9-AEC4-4D4B4BA27087}"/>
          </ac:picMkLst>
        </pc:picChg>
        <pc:picChg chg="add mod">
          <ac:chgData name="Matthews, Andrew" userId="a9b55d44-0bd1-4ca8-9d57-005abba7602a" providerId="ADAL" clId="{3FC42F35-01F4-47ED-A94A-068FD1248133}" dt="2022-11-04T09:20:38.646" v="745" actId="14100"/>
          <ac:picMkLst>
            <pc:docMk/>
            <pc:sldMk cId="4110720998" sldId="310"/>
            <ac:picMk id="1026" creationId="{CB23B992-075C-4ADC-858E-BC489463B1E8}"/>
          </ac:picMkLst>
        </pc:picChg>
      </pc:sldChg>
      <pc:sldChg chg="modSp add">
        <pc:chgData name="Matthews, Andrew" userId="a9b55d44-0bd1-4ca8-9d57-005abba7602a" providerId="ADAL" clId="{3FC42F35-01F4-47ED-A94A-068FD1248133}" dt="2022-11-02T15:12:03.074" v="357" actId="20577"/>
        <pc:sldMkLst>
          <pc:docMk/>
          <pc:sldMk cId="1276948180" sldId="312"/>
        </pc:sldMkLst>
        <pc:spChg chg="mod">
          <ac:chgData name="Matthews, Andrew" userId="a9b55d44-0bd1-4ca8-9d57-005abba7602a" providerId="ADAL" clId="{3FC42F35-01F4-47ED-A94A-068FD1248133}" dt="2022-11-02T15:12:03.074" v="357" actId="20577"/>
          <ac:spMkLst>
            <pc:docMk/>
            <pc:sldMk cId="1276948180" sldId="312"/>
            <ac:spMk id="2" creationId="{B294EFB7-61A8-4435-B364-374FE87F6A02}"/>
          </ac:spMkLst>
        </pc:spChg>
      </pc:sldChg>
      <pc:sldChg chg="addSp delSp modSp add ord modNotesTx">
        <pc:chgData name="Matthews, Andrew" userId="a9b55d44-0bd1-4ca8-9d57-005abba7602a" providerId="ADAL" clId="{3FC42F35-01F4-47ED-A94A-068FD1248133}" dt="2022-11-04T09:32:25.883" v="1083" actId="20577"/>
        <pc:sldMkLst>
          <pc:docMk/>
          <pc:sldMk cId="182485035" sldId="313"/>
        </pc:sldMkLst>
        <pc:spChg chg="mod">
          <ac:chgData name="Matthews, Andrew" userId="a9b55d44-0bd1-4ca8-9d57-005abba7602a" providerId="ADAL" clId="{3FC42F35-01F4-47ED-A94A-068FD1248133}" dt="2022-11-04T09:28:41.289" v="841" actId="20577"/>
          <ac:spMkLst>
            <pc:docMk/>
            <pc:sldMk cId="182485035" sldId="313"/>
            <ac:spMk id="2" creationId="{F2A54E2B-150D-4780-9ACC-1ED959B90238}"/>
          </ac:spMkLst>
        </pc:spChg>
        <pc:spChg chg="add mod">
          <ac:chgData name="Matthews, Andrew" userId="a9b55d44-0bd1-4ca8-9d57-005abba7602a" providerId="ADAL" clId="{3FC42F35-01F4-47ED-A94A-068FD1248133}" dt="2022-11-04T09:32:25.883" v="1083" actId="20577"/>
          <ac:spMkLst>
            <pc:docMk/>
            <pc:sldMk cId="182485035" sldId="313"/>
            <ac:spMk id="3" creationId="{2111983D-F183-4963-AA4A-FB36F3CFD1C8}"/>
          </ac:spMkLst>
        </pc:spChg>
        <pc:spChg chg="del">
          <ac:chgData name="Matthews, Andrew" userId="a9b55d44-0bd1-4ca8-9d57-005abba7602a" providerId="ADAL" clId="{3FC42F35-01F4-47ED-A94A-068FD1248133}" dt="2022-11-03T17:22:10.891" v="639" actId="478"/>
          <ac:spMkLst>
            <pc:docMk/>
            <pc:sldMk cId="182485035" sldId="313"/>
            <ac:spMk id="3" creationId="{659F8E90-B6DF-463C-94F2-E2DD50609E10}"/>
          </ac:spMkLst>
        </pc:spChg>
        <pc:picChg chg="add mod">
          <ac:chgData name="Matthews, Andrew" userId="a9b55d44-0bd1-4ca8-9d57-005abba7602a" providerId="ADAL" clId="{3FC42F35-01F4-47ED-A94A-068FD1248133}" dt="2022-11-04T09:31:46.139" v="1046" actId="1076"/>
          <ac:picMkLst>
            <pc:docMk/>
            <pc:sldMk cId="182485035" sldId="313"/>
            <ac:picMk id="4" creationId="{16E4467C-9CE1-4CD2-B9BE-9448B4BEE088}"/>
          </ac:picMkLst>
        </pc:picChg>
      </pc:sldChg>
      <pc:sldChg chg="add">
        <pc:chgData name="Matthews, Andrew" userId="a9b55d44-0bd1-4ca8-9d57-005abba7602a" providerId="ADAL" clId="{3FC42F35-01F4-47ED-A94A-068FD1248133}" dt="2022-11-04T09:41:40.960" v="1213"/>
        <pc:sldMkLst>
          <pc:docMk/>
          <pc:sldMk cId="2019032932" sldId="314"/>
        </pc:sldMkLst>
      </pc:sldChg>
      <pc:sldChg chg="modSp add modNotesTx">
        <pc:chgData name="Matthews, Andrew" userId="a9b55d44-0bd1-4ca8-9d57-005abba7602a" providerId="ADAL" clId="{3FC42F35-01F4-47ED-A94A-068FD1248133}" dt="2022-11-04T16:10:30.181" v="2034" actId="20577"/>
        <pc:sldMkLst>
          <pc:docMk/>
          <pc:sldMk cId="1771072162" sldId="315"/>
        </pc:sldMkLst>
        <pc:spChg chg="mod">
          <ac:chgData name="Matthews, Andrew" userId="a9b55d44-0bd1-4ca8-9d57-005abba7602a" providerId="ADAL" clId="{3FC42F35-01F4-47ED-A94A-068FD1248133}" dt="2022-11-04T16:09:52.470" v="1984" actId="20577"/>
          <ac:spMkLst>
            <pc:docMk/>
            <pc:sldMk cId="1771072162" sldId="315"/>
            <ac:spMk id="2" creationId="{066113CF-C225-49AE-AA31-65723E9D017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56F48-1745-B245-8840-37E3C7509EFB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6E542-60E5-154C-914E-5FEDB6DD8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9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06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10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About 250 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6E542-60E5-154C-914E-5FEDB6DD8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152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Sheerness and Birkenhead</a:t>
            </a:r>
          </a:p>
          <a:p>
            <a:r>
              <a:rPr lang="en-GB" dirty="0"/>
              <a:t>Some due to be installed for EuroSea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35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from Sveta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6E542-60E5-154C-914E-5FEDB6DD8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851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90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0" y="180000"/>
            <a:ext cx="3980873" cy="6541475"/>
          </a:xfrm>
        </p:spPr>
        <p:txBody>
          <a:bodyPr lIns="90000" rIns="90000" anchor="ctr" anchorCtr="0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B952EB-0276-4F44-BA2F-3F1EB9DAF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7564288" cy="7034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528" y="3356992"/>
            <a:ext cx="6020544" cy="3146936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2E27E3-3AD4-B146-AA9C-FEDA49435D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6505" y="620688"/>
            <a:ext cx="3827568" cy="567183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Insert Department if Required</a:t>
            </a:r>
          </a:p>
        </p:txBody>
      </p:sp>
    </p:spTree>
    <p:extLst>
      <p:ext uri="{BB962C8B-B14F-4D97-AF65-F5344CB8AC3E}">
        <p14:creationId xmlns:p14="http://schemas.microsoft.com/office/powerpoint/2010/main" val="1968197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/>
              <a:t>Insert Page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600" y="984250"/>
            <a:ext cx="5271400" cy="519271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 baseline="0">
                <a:solidFill>
                  <a:schemeClr val="accent2"/>
                </a:solidFill>
              </a:defRPr>
            </a:lvl2pPr>
            <a:lvl3pPr>
              <a:defRPr sz="1600" baseline="0">
                <a:solidFill>
                  <a:schemeClr val="accent3"/>
                </a:solidFill>
                <a:latin typeface="+mn-lt"/>
              </a:defRPr>
            </a:lvl3pPr>
            <a:lvl4pPr>
              <a:defRPr sz="1600" baseline="0">
                <a:solidFill>
                  <a:schemeClr val="accent2"/>
                </a:solidFill>
              </a:defRPr>
            </a:lvl4pPr>
            <a:lvl5pPr>
              <a:defRPr sz="16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03DFE-0FA4-9441-A71D-561B2710C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1063316-B1C1-6449-A329-2DF9203FAD01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18"/>
            <a:ext cx="263616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3CEA01-B166-6540-AA82-E89EAD09E27D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487" y="984143"/>
            <a:ext cx="5206985" cy="51928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F0C68A-E5CD-404E-B2F2-A490DC22B3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0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49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/>
              <a:t>Insert Page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600" y="984250"/>
            <a:ext cx="5271400" cy="519271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 baseline="0">
                <a:solidFill>
                  <a:schemeClr val="accent2"/>
                </a:solidFill>
              </a:defRPr>
            </a:lvl2pPr>
            <a:lvl3pPr>
              <a:defRPr sz="1600" baseline="0">
                <a:solidFill>
                  <a:schemeClr val="accent3"/>
                </a:solidFill>
                <a:latin typeface="+mn-lt"/>
              </a:defRPr>
            </a:lvl3pPr>
            <a:lvl4pPr>
              <a:defRPr sz="1600" baseline="0">
                <a:solidFill>
                  <a:schemeClr val="accent2"/>
                </a:solidFill>
              </a:defRPr>
            </a:lvl4pPr>
            <a:lvl5pPr>
              <a:defRPr sz="16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03DFE-0FA4-9441-A71D-561B2710C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1063316-B1C1-6449-A329-2DF9203FAD01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18"/>
            <a:ext cx="263616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3CEA01-B166-6540-AA82-E89EAD09E27D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487" y="984143"/>
            <a:ext cx="252074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4E67BFF-C584-C544-924A-CD0C6F9EB4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1487" y="3660097"/>
            <a:ext cx="252074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F48D7D7-1D1B-4F4F-8B57-9E79590384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47723" y="984143"/>
            <a:ext cx="252074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7C1EB78-144D-874E-B783-E6ECF50477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47723" y="3660097"/>
            <a:ext cx="252074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E8A568-3326-9849-8810-560F74BA2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0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6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50A297-76E9-D042-917E-9551684FEC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0" y="89378"/>
            <a:ext cx="10644244" cy="45248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600" y="5268090"/>
            <a:ext cx="10643872" cy="908873"/>
          </a:xfrm>
        </p:spPr>
        <p:txBody>
          <a:bodyPr numCol="2" spcCol="180000">
            <a:no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 baseline="0">
                <a:solidFill>
                  <a:schemeClr val="accent2"/>
                </a:solidFill>
              </a:defRPr>
            </a:lvl2pPr>
            <a:lvl3pPr>
              <a:defRPr sz="1600" baseline="0">
                <a:solidFill>
                  <a:schemeClr val="accent3"/>
                </a:solidFill>
                <a:latin typeface="+mn-lt"/>
              </a:defRPr>
            </a:lvl3pPr>
            <a:lvl4pPr>
              <a:defRPr sz="1600" baseline="0">
                <a:solidFill>
                  <a:schemeClr val="accent2"/>
                </a:solidFill>
              </a:defRPr>
            </a:lvl4pPr>
            <a:lvl5pPr>
              <a:defRPr sz="16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7E855C-8CB8-F346-BA41-458AB3CD5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230" y="4725143"/>
            <a:ext cx="10644241" cy="432007"/>
          </a:xfrm>
        </p:spPr>
        <p:txBody>
          <a:bodyPr/>
          <a:lstStyle/>
          <a:p>
            <a:r>
              <a:rPr lang="en-US"/>
              <a:t>Insert Page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852A6-0375-9647-BCB0-7CB0CDE125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0619A25-D4E7-6647-A2A6-AE29C3F8C5B6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18"/>
            <a:ext cx="263616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51939E-68D1-AE4D-99FC-9F1C34072664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1183764-3312-8746-B206-074C3FAF0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0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37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598" y="5268090"/>
            <a:ext cx="10643873" cy="908873"/>
          </a:xfrm>
        </p:spPr>
        <p:txBody>
          <a:bodyPr numCol="2" spcCol="180000">
            <a:no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 baseline="0">
                <a:solidFill>
                  <a:schemeClr val="accent2"/>
                </a:solidFill>
              </a:defRPr>
            </a:lvl2pPr>
            <a:lvl3pPr>
              <a:defRPr sz="1600" baseline="0">
                <a:solidFill>
                  <a:schemeClr val="accent3"/>
                </a:solidFill>
                <a:latin typeface="+mn-lt"/>
              </a:defRPr>
            </a:lvl3pPr>
            <a:lvl4pPr>
              <a:defRPr sz="1600" baseline="0">
                <a:solidFill>
                  <a:schemeClr val="accent2"/>
                </a:solidFill>
              </a:defRPr>
            </a:lvl4pPr>
            <a:lvl5pPr>
              <a:defRPr sz="16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7E855C-8CB8-F346-BA41-458AB3CD5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230" y="4725143"/>
            <a:ext cx="10644242" cy="432007"/>
          </a:xfrm>
        </p:spPr>
        <p:txBody>
          <a:bodyPr/>
          <a:lstStyle/>
          <a:p>
            <a:r>
              <a:rPr lang="en-US"/>
              <a:t>Insert Page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852A6-0375-9647-BCB0-7CB0CDE125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0619A25-D4E7-6647-A2A6-AE29C3F8C5B6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18"/>
            <a:ext cx="263616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51939E-68D1-AE4D-99FC-9F1C34072664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C7E26C9-5185-4D4E-82DC-A98466F6C0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231" y="89378"/>
            <a:ext cx="2476676" cy="21874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637624E-4FCD-E547-BE88-9AA8026471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4231" y="2434765"/>
            <a:ext cx="2476676" cy="21794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79D473B-EBAF-8144-BC8A-F559121224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47121" y="89378"/>
            <a:ext cx="2476307" cy="21874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4279C-A275-4244-A3A5-C878642220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47121" y="2434765"/>
            <a:ext cx="2476307" cy="21794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306CE6B-B9F3-824E-ACA6-6F65748B2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69643" y="97153"/>
            <a:ext cx="2476307" cy="21874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43C5953-04E4-E543-B4E2-168A8F7AF8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9643" y="2442540"/>
            <a:ext cx="2476307" cy="21794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6A1EFC74-8F0B-9E48-94E8-FE079F0C7C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92165" y="97153"/>
            <a:ext cx="2476307" cy="21874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F106F723-838B-1743-91F1-EA901D47E1E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92165" y="2442540"/>
            <a:ext cx="2476307" cy="21794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4A4AF-67AE-704C-BA8C-999D343279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0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65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5B11BF9-C04D-CF46-86D1-124B0F2DFF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0" y="89378"/>
            <a:ext cx="10644244" cy="66320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3B990-5DC9-5D4E-BB88-A17B7681D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06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53B990-5DC9-5D4E-BB88-A17B7681D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C6D10E9-6EE3-B841-9197-91A3D9F07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599" y="89377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CE3CA61-9AB0-1F47-AA92-81BBBB6F6A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47121" y="89377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96B4568-62F5-9146-BDC2-FAF5EB6960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69643" y="97152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A35C9EB-5341-CF4E-A616-7ED981EF8C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92165" y="97152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0DB23B40-DC02-1844-B97E-3A4ED49B754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599" y="3525869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0C9F1FB-7D08-2147-93D0-A8B8E35361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47121" y="3525869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7A7D6CB-4D13-8944-A494-DAB5A96E0DF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69643" y="3533644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0004D5F-4CEF-574F-8090-15FB2104F2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992165" y="3533644"/>
            <a:ext cx="2476307" cy="31878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9338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EFC107-8DE8-E142-960D-90B12A1F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96688" y="0"/>
            <a:ext cx="12385376" cy="703488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82" y="1228241"/>
            <a:ext cx="10716836" cy="4686080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ECAF1-E2AE-C746-8AEF-B5BA124EB4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E54DCDB-B39F-AD42-AB5A-CAB7B8977B0A}"/>
              </a:ext>
            </a:extLst>
          </p:cNvPr>
          <p:cNvSpPr txBox="1">
            <a:spLocks/>
          </p:cNvSpPr>
          <p:nvPr userDrawn="1"/>
        </p:nvSpPr>
        <p:spPr>
          <a:xfrm>
            <a:off x="732449" y="6028176"/>
            <a:ext cx="6984777" cy="432048"/>
          </a:xfrm>
          <a:prstGeom prst="rect">
            <a:avLst/>
          </a:prstGeom>
        </p:spPr>
        <p:txBody>
          <a:bodyPr vert="horz" lIns="90000" tIns="0" rIns="9144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US" sz="1200"/>
              <a:t>Making Sense of Changing Seas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0016" y="616058"/>
            <a:ext cx="5222829" cy="571814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Department If Required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9F3560-1A44-CA40-B28B-F7376EDAD5C4}"/>
              </a:ext>
            </a:extLst>
          </p:cNvPr>
          <p:cNvCxnSpPr>
            <a:cxnSpLocks/>
          </p:cNvCxnSpPr>
          <p:nvPr userDrawn="1"/>
        </p:nvCxnSpPr>
        <p:spPr>
          <a:xfrm>
            <a:off x="737582" y="6453336"/>
            <a:ext cx="107252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5BD810A-ACB6-7244-9256-ED2E3B019B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11306" y="6135143"/>
            <a:ext cx="2043382" cy="204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810BC7-F43E-F144-80A6-9DC2BB5584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9416" y="6548461"/>
            <a:ext cx="660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4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35B48-8C11-42FF-83A8-5605D5EC6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E92350-2E71-4C57-9ACB-DD65EDAA6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C20D7-30E6-4F0C-9BDF-84306526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CAF-5DCD-4E05-A3B7-2B3F8B817BBF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D243F-F34E-4EEC-ACB8-1B757E27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82-0111-4275-B666-6A2D8759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E21-B90C-4E8C-B4BC-83756E316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9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30E67-B8F3-43EB-B999-9D309E8ED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A0AAC-7AB5-4455-897C-8ADA147A5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BB32D-3C86-48E9-BDE6-F7EE9BBE1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CAF-5DCD-4E05-A3B7-2B3F8B817BBF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44DB9-687B-4BC0-AB1D-0FD08D730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BE60C-A16D-4245-BBC1-C5F3912DE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E21-B90C-4E8C-B4BC-83756E316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764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12A4B-DC4A-4163-B81D-8FE8B6330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36CAE-6B15-4FE5-A061-BAD02A31A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0BE26-7C25-4D38-AE6A-B4A753446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CAF-5DCD-4E05-A3B7-2B3F8B817BBF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E77A2-6BCD-4180-88FF-DF26D5E8F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95563-E28A-4053-9C02-FE5AB5DC2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E21-B90C-4E8C-B4BC-83756E316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468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0" y="180000"/>
            <a:ext cx="3980873" cy="6541475"/>
          </a:xfrm>
        </p:spPr>
        <p:txBody>
          <a:bodyPr lIns="90000" rIns="90000" anchor="ctr" anchorCtr="0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B952EB-0276-4F44-BA2F-3F1EB9DAF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7564288" cy="7034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528" y="3356992"/>
            <a:ext cx="6020544" cy="2387600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528" y="5836667"/>
            <a:ext cx="6020544" cy="66726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Presentation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2E27E3-3AD4-B146-AA9C-FEDA49435D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6505" y="620688"/>
            <a:ext cx="3827568" cy="567183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Insert Department if Required</a:t>
            </a:r>
          </a:p>
        </p:txBody>
      </p:sp>
    </p:spTree>
    <p:extLst>
      <p:ext uri="{BB962C8B-B14F-4D97-AF65-F5344CB8AC3E}">
        <p14:creationId xmlns:p14="http://schemas.microsoft.com/office/powerpoint/2010/main" val="4149610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FFA9F-151E-4E18-AD9B-84818045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7ECB0-4F31-4E9A-9953-D15615947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8DB78-DA62-4601-82C4-C92BF9924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DA764-8D9D-4E01-963D-EA1D70AC8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CAF-5DCD-4E05-A3B7-2B3F8B817BBF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8C9CA-F7C5-4544-A5C8-4876C423F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9ECE3-B092-4ACE-9E38-794643A2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E21-B90C-4E8C-B4BC-83756E316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119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1F72B-5C9C-4216-8094-C54497C7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8FA5E-6810-43D0-AA7A-AD95AF4EC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893F8D-F75F-4ED2-911D-FB0796427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0A44A-71F4-47B6-8B7E-2C1A4C74A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25E160-F3A3-4F43-A303-74F48DE81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EAE9-FBDD-437C-8F57-A69224F2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CAF-5DCD-4E05-A3B7-2B3F8B817BBF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66FBA-3589-4C5A-81AF-63EC1C3DC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5631D8-A241-43A3-8C72-207C37BD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E21-B90C-4E8C-B4BC-83756E316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576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B26FA-FE00-4235-B98C-474EF924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0FF9D-C573-4B1C-A80A-41C520C97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CAF-5DCD-4E05-A3B7-2B3F8B817BBF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DD7FE-6CA0-47F9-B99C-9E2CFD143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559BB-7172-4C1A-88D9-3BA89488C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E21-B90C-4E8C-B4BC-83756E316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822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AF4E9C-E441-4926-9806-A617A4AF2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CAF-5DCD-4E05-A3B7-2B3F8B817BBF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B8F15A-BACA-4C1D-9A07-F8B4B1305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10ADA-476F-445A-955B-7BC2039C2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E21-B90C-4E8C-B4BC-83756E316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750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54EE8-6302-45D6-B1B1-FF700296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A7BFF-CD26-4ECA-88DC-7DF308529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222F75-4992-48AB-A668-0BE456800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C3675-C3AF-48D2-BF9B-AC374C917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CAF-5DCD-4E05-A3B7-2B3F8B817BBF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4AD46-4363-4CC3-8EAB-1995CD025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BA4196-0278-4D99-BF4C-EF6841C04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E21-B90C-4E8C-B4BC-83756E316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854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152F2-0AF1-4795-B412-6592D3F61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529A32-5DB6-4DA6-8EBE-0539400227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0000C-4774-46BE-A4A3-9A5E5F05E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10CF2-D07C-4575-AA13-8B8D8B211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CAF-5DCD-4E05-A3B7-2B3F8B817BBF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FA774-2F6F-4CB8-8322-3C4C8B8B4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7473C-2DEB-43AD-B8F8-A95D46F7D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E21-B90C-4E8C-B4BC-83756E316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95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D87F2-4D89-47F1-B88B-9D71F4768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52E7A-51B2-4FCF-91BF-225056C07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A0EFC-03BD-45B6-8C14-90C299EF8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CAF-5DCD-4E05-A3B7-2B3F8B817BBF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03A06-5C5F-43FF-8C38-F1B1C277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7262E-8910-418C-A1AA-EBB391C5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E21-B90C-4E8C-B4BC-83756E316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388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DFEF73-ED89-480A-855E-776A4E3E3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27E4E-F301-429A-A958-D92D33DFE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E5A76-E63D-4E78-8E7C-48243D42F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5CAF-5DCD-4E05-A3B7-2B3F8B817BBF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58083-3447-4C6F-8AFD-BCF7E9C0B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64D94-5C14-402D-838E-DBEE9E90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0E21-B90C-4E8C-B4BC-83756E316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879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23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75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, Subtitle and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0" y="180000"/>
            <a:ext cx="3980873" cy="6541475"/>
          </a:xfrm>
        </p:spPr>
        <p:txBody>
          <a:bodyPr lIns="90000" rIns="90000" anchor="ctr" anchorCtr="0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B952EB-0276-4F44-BA2F-3F1EB9DAF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7564288" cy="7034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528" y="2820962"/>
            <a:ext cx="6020544" cy="2387600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528" y="5301208"/>
            <a:ext cx="6020544" cy="443384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Presentation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2E27E3-3AD4-B146-AA9C-FEDA49435D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6505" y="620688"/>
            <a:ext cx="3827568" cy="567183"/>
          </a:xfrm>
        </p:spPr>
        <p:txBody>
          <a:bodyPr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Insert Department if Required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2316B-21AF-F545-8BBD-6D5F820E9E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3900" y="5837238"/>
            <a:ext cx="6020172" cy="6667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766286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437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88CB3EC-509C-4884-ABBD-4CC443DD28C6}" type="datetimeFigureOut">
              <a:rPr lang="en-US" smtClean="0"/>
              <a:pPr/>
              <a:t>11/4/2022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D9D0FC3-FAEB-43CA-804F-331D2CF465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770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88CB3EC-509C-4884-ABBD-4CC443DD28C6}" type="datetimeFigureOut">
              <a:rPr lang="en-US" smtClean="0"/>
              <a:pPr/>
              <a:t>11/4/2022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D9D0FC3-FAEB-43CA-804F-331D2CF465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44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88CB3EC-509C-4884-ABBD-4CC443DD28C6}" type="datetimeFigureOut">
              <a:rPr lang="en-US" smtClean="0"/>
              <a:pPr/>
              <a:t>11/4/2022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D9D0FC3-FAEB-43CA-804F-331D2CF465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67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88CB3EC-509C-4884-ABBD-4CC443DD28C6}" type="datetimeFigureOut">
              <a:rPr lang="en-US" smtClean="0"/>
              <a:pPr/>
              <a:t>11/4/2022</a:t>
            </a:fld>
            <a:endParaRPr lang="en-U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D9D0FC3-FAEB-43CA-804F-331D2CF465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89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88CB3EC-509C-4884-ABBD-4CC443DD28C6}" type="datetimeFigureOut">
              <a:rPr lang="en-US" smtClean="0"/>
              <a:pPr/>
              <a:t>11/4/2022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D9D0FC3-FAEB-43CA-804F-331D2CF465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422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88CB3EC-509C-4884-ABBD-4CC443DD28C6}" type="datetimeFigureOut">
              <a:rPr lang="en-US" smtClean="0"/>
              <a:pPr/>
              <a:t>11/4/2022</a:t>
            </a:fld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D9D0FC3-FAEB-43CA-804F-331D2CF465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132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88CB3EC-509C-4884-ABBD-4CC443DD28C6}" type="datetimeFigureOut">
              <a:rPr lang="en-US" smtClean="0"/>
              <a:pPr/>
              <a:t>11/4/2022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D9D0FC3-FAEB-43CA-804F-331D2CF465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08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88CB3EC-509C-4884-ABBD-4CC443DD28C6}" type="datetimeFigureOut">
              <a:rPr lang="en-US" smtClean="0"/>
              <a:pPr/>
              <a:t>11/4/2022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D9D0FC3-FAEB-43CA-804F-331D2CF465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276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88CB3EC-509C-4884-ABBD-4CC443DD28C6}" type="datetimeFigureOut">
              <a:rPr lang="en-US" smtClean="0"/>
              <a:pPr/>
              <a:t>11/4/2022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D9D0FC3-FAEB-43CA-804F-331D2CF465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32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EFC107-8DE8-E142-960D-90B12A1F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39816" y="-77492"/>
            <a:ext cx="7848872" cy="703488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3344" y="1228240"/>
            <a:ext cx="6333256" cy="4240787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Section 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11A3AD-050A-D14B-8632-A60FF8CBCB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376" y="476672"/>
            <a:ext cx="198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202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88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/>
              <a:t>Insert Page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600" y="984249"/>
            <a:ext cx="10643872" cy="519271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8B014A-88A3-B74D-B974-45935869FA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7B76781-1980-6F49-8CCC-8682BE54017D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18"/>
            <a:ext cx="263616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5FBE4D-298B-BA4F-AB22-68A9EF92283B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DC18D32-F796-8D46-B98D-9E4E375A6F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0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230" y="89378"/>
            <a:ext cx="10644241" cy="720000"/>
          </a:xfrm>
        </p:spPr>
        <p:txBody>
          <a:bodyPr/>
          <a:lstStyle/>
          <a:p>
            <a:r>
              <a:rPr lang="en-US"/>
              <a:t>Insert Page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9CC1-793F-AA40-86B1-A1662273EA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600" y="984249"/>
            <a:ext cx="10643872" cy="5192713"/>
          </a:xfrm>
        </p:spPr>
        <p:txBody>
          <a:bodyPr numCol="2" spcCol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EAEF16-BB58-D04C-9E4B-EA4ABA773D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337245B-8549-1049-BB4E-4DE46181DAA4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18"/>
            <a:ext cx="263616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90B5A3-54D1-0244-82B5-393DA48EA404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9D5B3FC-358E-1040-948C-CA66BB208F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0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/>
              <a:t>Insert Page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C7F06-9A53-A34B-9B12-19EC89EEF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600" y="984248"/>
            <a:ext cx="10643872" cy="5192713"/>
          </a:xfrm>
        </p:spPr>
        <p:txBody>
          <a:bodyPr numCol="3" spcCol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74B688-EDD1-4248-AD90-2A58443F9D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E84D83E-75B9-4F42-9F9F-AE9A70997986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18"/>
            <a:ext cx="263616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1524EE-4B79-6F46-8293-E3F3FDE2B9BF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BDF8985-6E27-E440-B4D5-B4285BE3D5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0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3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/>
              <a:t>Insert Page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0" y="984142"/>
            <a:ext cx="5090325" cy="519251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984250"/>
            <a:ext cx="5372100" cy="519271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 baseline="0">
                <a:solidFill>
                  <a:schemeClr val="accent2"/>
                </a:solidFill>
              </a:defRPr>
            </a:lvl2pPr>
            <a:lvl3pPr>
              <a:defRPr sz="1600" baseline="0">
                <a:solidFill>
                  <a:schemeClr val="accent3"/>
                </a:solidFill>
                <a:latin typeface="+mn-lt"/>
              </a:defRPr>
            </a:lvl3pPr>
            <a:lvl4pPr>
              <a:defRPr sz="1600" baseline="0">
                <a:solidFill>
                  <a:schemeClr val="accent2"/>
                </a:solidFill>
              </a:defRPr>
            </a:lvl4pPr>
            <a:lvl5pPr>
              <a:defRPr sz="16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A58DFD-25F1-FE40-B653-F8D508D47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24F26E6-1627-A546-B435-0E1B46EF1307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18"/>
            <a:ext cx="263616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E52182-0764-7D4B-8561-997D3D266431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F474627-CD30-3A44-91B4-CA1DB6B41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0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6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nt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56D-16F1-504C-85F5-69041C1E7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600" y="89378"/>
            <a:ext cx="10643872" cy="720000"/>
          </a:xfrm>
        </p:spPr>
        <p:txBody>
          <a:bodyPr/>
          <a:lstStyle/>
          <a:p>
            <a:r>
              <a:rPr lang="en-US"/>
              <a:t>Insert Page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600" y="984143"/>
            <a:ext cx="246308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984250"/>
            <a:ext cx="5372100" cy="519271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 baseline="0">
                <a:solidFill>
                  <a:schemeClr val="accent2"/>
                </a:solidFill>
              </a:defRPr>
            </a:lvl2pPr>
            <a:lvl3pPr>
              <a:defRPr sz="1600" baseline="0">
                <a:solidFill>
                  <a:schemeClr val="accent3"/>
                </a:solidFill>
                <a:latin typeface="+mn-lt"/>
              </a:defRPr>
            </a:lvl3pPr>
            <a:lvl4pPr>
              <a:defRPr sz="1600" baseline="0">
                <a:solidFill>
                  <a:schemeClr val="accent2"/>
                </a:solidFill>
              </a:defRPr>
            </a:lvl4pPr>
            <a:lvl5pPr>
              <a:defRPr sz="16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A58DFD-25F1-FE40-B653-F8D508D47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688" y="-77492"/>
            <a:ext cx="820216" cy="7034884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24F26E6-1627-A546-B435-0E1B46EF1307}"/>
              </a:ext>
            </a:extLst>
          </p:cNvPr>
          <p:cNvSpPr txBox="1">
            <a:spLocks/>
          </p:cNvSpPr>
          <p:nvPr userDrawn="1"/>
        </p:nvSpPr>
        <p:spPr>
          <a:xfrm>
            <a:off x="723529" y="6493718"/>
            <a:ext cx="2636168" cy="217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Arial" panose="020B0604020202020204" pitchFamily="34" charset="0"/>
                <a:cs typeface="Arial" panose="020B0604020202020204" pitchFamily="34" charset="0"/>
              </a:rPr>
              <a:t>National Oceanography Centre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E52182-0764-7D4B-8561-997D3D266431}"/>
              </a:ext>
            </a:extLst>
          </p:cNvPr>
          <p:cNvCxnSpPr>
            <a:cxnSpLocks/>
          </p:cNvCxnSpPr>
          <p:nvPr userDrawn="1"/>
        </p:nvCxnSpPr>
        <p:spPr>
          <a:xfrm>
            <a:off x="824600" y="6453336"/>
            <a:ext cx="1054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EB503B9-4E02-9A48-9D6B-F7728F36F6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600" y="3660097"/>
            <a:ext cx="2463089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4E19A53-AB24-5E4A-A220-34B3652388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60300" y="984143"/>
            <a:ext cx="2463088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79801DB-1046-F84F-98CE-98A652B5FC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60300" y="3660097"/>
            <a:ext cx="2463088" cy="25168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DB34C8-57B9-DC45-B8A1-BD55D48F01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528" y="6549250"/>
            <a:ext cx="518872" cy="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D10595-5D77-6B49-A147-77E19FC4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28" y="89378"/>
            <a:ext cx="10744944" cy="720000"/>
          </a:xfrm>
          <a:prstGeom prst="rect">
            <a:avLst/>
          </a:prstGeom>
        </p:spPr>
        <p:txBody>
          <a:bodyPr vert="horz" lIns="90000" tIns="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7A8DF-1C4C-D74E-978D-7A4A60D26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528" y="980728"/>
            <a:ext cx="10744944" cy="5195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036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9" r:id="rId3"/>
    <p:sldLayoutId id="2147483656" r:id="rId4"/>
    <p:sldLayoutId id="2147483651" r:id="rId5"/>
    <p:sldLayoutId id="2147483653" r:id="rId6"/>
    <p:sldLayoutId id="2147483654" r:id="rId7"/>
    <p:sldLayoutId id="2147483650" r:id="rId8"/>
    <p:sldLayoutId id="2147483661" r:id="rId9"/>
    <p:sldLayoutId id="2147483652" r:id="rId10"/>
    <p:sldLayoutId id="2147483662" r:id="rId11"/>
    <p:sldLayoutId id="2147483655" r:id="rId12"/>
    <p:sldLayoutId id="2147483663" r:id="rId13"/>
    <p:sldLayoutId id="2147483657" r:id="rId14"/>
    <p:sldLayoutId id="2147483664" r:id="rId15"/>
    <p:sldLayoutId id="2147483658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10CB6-CE4D-4E9A-88BD-67EFB4506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C237B-4AAD-44B1-B024-2E97FE620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2EC37-8231-4CB4-82F2-D4147067A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75CAF-5DCD-4E05-A3B7-2B3F8B817BBF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BEEB8-0056-49B1-9B8B-DC1AD61F5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635EA-F482-48D6-8783-94872C855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F0E21-B90C-4E8C-B4BC-83756E316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36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983"/>
          <a:stretch/>
        </p:blipFill>
        <p:spPr>
          <a:xfrm>
            <a:off x="3525" y="-1"/>
            <a:ext cx="12192000" cy="97971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4784" y="6029952"/>
            <a:ext cx="12192000" cy="855433"/>
          </a:xfrm>
          <a:prstGeom prst="rect">
            <a:avLst/>
          </a:prstGeom>
        </p:spPr>
      </p:pic>
      <p:sp>
        <p:nvSpPr>
          <p:cNvPr id="9" name="ZoneTexte 2"/>
          <p:cNvSpPr txBox="1">
            <a:spLocks noChangeArrowheads="1"/>
          </p:cNvSpPr>
          <p:nvPr userDrawn="1"/>
        </p:nvSpPr>
        <p:spPr bwMode="auto">
          <a:xfrm>
            <a:off x="47329" y="6639164"/>
            <a:ext cx="489109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fr-FR" sz="1000" dirty="0">
                <a:solidFill>
                  <a:schemeClr val="bg1"/>
                </a:solidFill>
              </a:rPr>
              <a:t>In Situ TAC</a:t>
            </a:r>
            <a:r>
              <a:rPr lang="en-GB" altLang="fr-FR" sz="1000" baseline="0" dirty="0">
                <a:solidFill>
                  <a:schemeClr val="bg1"/>
                </a:solidFill>
              </a:rPr>
              <a:t> General Assembly</a:t>
            </a:r>
            <a:endParaRPr lang="en-GB" altLang="fr-FR" sz="1000" dirty="0">
              <a:solidFill>
                <a:schemeClr val="bg1"/>
              </a:solidFill>
            </a:endParaRPr>
          </a:p>
        </p:txBody>
      </p:sp>
      <p:sp>
        <p:nvSpPr>
          <p:cNvPr id="10" name="ZoneTexte 3"/>
          <p:cNvSpPr txBox="1">
            <a:spLocks noChangeArrowheads="1"/>
          </p:cNvSpPr>
          <p:nvPr userDrawn="1"/>
        </p:nvSpPr>
        <p:spPr bwMode="auto">
          <a:xfrm>
            <a:off x="7440149" y="6639164"/>
            <a:ext cx="46085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fr-FR" sz="1000" baseline="0" dirty="0">
                <a:solidFill>
                  <a:schemeClr val="bg1"/>
                </a:solidFill>
              </a:rPr>
              <a:t>Brest, 27-28 September 2022</a:t>
            </a:r>
            <a:endParaRPr lang="en-GB" altLang="fr-FR" sz="10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" y="-1"/>
            <a:ext cx="1291941" cy="9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smsl.org/accord/projections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esla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d-alliance.org/groups/persistent-identification-instruments-wg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ntt@noc.ac.u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smsl.org/data/gnssir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7582" y="2595002"/>
            <a:ext cx="10716836" cy="1667997"/>
          </a:xfrm>
        </p:spPr>
        <p:txBody>
          <a:bodyPr/>
          <a:lstStyle/>
          <a:p>
            <a:r>
              <a:rPr lang="en-GB" dirty="0"/>
              <a:t>PSMSL Report to GLOSS GE XVII, Paris, 2022</a:t>
            </a:r>
            <a:br>
              <a:rPr lang="en-GB" dirty="0"/>
            </a:br>
            <a:br>
              <a:rPr lang="en-US" sz="2400" dirty="0"/>
            </a:br>
            <a:r>
              <a:rPr lang="en-US" sz="2400" dirty="0"/>
              <a:t>Liz Bradshaw, Andy Matthews</a:t>
            </a:r>
            <a:br>
              <a:rPr lang="en-US" sz="2400" dirty="0"/>
            </a:br>
            <a:r>
              <a:rPr lang="en-US" sz="2400" dirty="0"/>
              <a:t>National Oceanography Centre, United Kingdom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6332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113CF-C225-49AE-AA31-65723E9D0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Dual tide gauge / GNSS-IR installations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B05F8C-8AB7-4169-8EF7-A172AE2CB9DC}"/>
              </a:ext>
            </a:extLst>
          </p:cNvPr>
          <p:cNvGrpSpPr/>
          <p:nvPr/>
        </p:nvGrpSpPr>
        <p:grpSpPr>
          <a:xfrm>
            <a:off x="925120" y="914400"/>
            <a:ext cx="10341761" cy="2840277"/>
            <a:chOff x="1276884" y="914400"/>
            <a:chExt cx="10341761" cy="28402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731B21-A4C1-490F-B823-7956EBF7C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6884" y="914400"/>
              <a:ext cx="2132903" cy="284005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C9EC34-A0CB-4DE1-B943-1D43E3B6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0916" y="914401"/>
              <a:ext cx="3789791" cy="28400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8CD104-071D-4902-BD0C-23FD217D6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49264" y="916339"/>
              <a:ext cx="3369381" cy="283833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589D372-F4A6-4C24-B5CC-AF93D4DCC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510" y="3754676"/>
            <a:ext cx="9320981" cy="26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72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90A1-F723-4A6D-8C26-4DABEF876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International Development Work </a:t>
            </a:r>
            <a:r>
              <a:rPr lang="en-GB" dirty="0">
                <a:hlinkClick r:id="rId3"/>
              </a:rPr>
              <a:t>https://psmsl.org/accord/projections.html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F6529-8D6C-4D27-BF06-4DB67184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00" y="1051216"/>
            <a:ext cx="11367400" cy="512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50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54E2B-150D-4780-9ACC-1ED959B9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Involvement in new GESLA release: </a:t>
            </a:r>
            <a:r>
              <a:rPr lang="en-GB" dirty="0">
                <a:hlinkClick r:id="rId3"/>
              </a:rPr>
              <a:t>https://gesla.org/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4467C-9CE1-4CD2-B9BE-9448B4BEE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298" y="1246908"/>
            <a:ext cx="7906174" cy="44677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11983D-F183-4963-AA4A-FB36F3CFD1C8}"/>
              </a:ext>
            </a:extLst>
          </p:cNvPr>
          <p:cNvSpPr txBox="1"/>
          <p:nvPr/>
        </p:nvSpPr>
        <p:spPr>
          <a:xfrm>
            <a:off x="824600" y="1246908"/>
            <a:ext cx="25004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Assisted with contacting suppliers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Advice on metadata and formats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Banked at BODC for long time archiving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Assigned a DOI</a:t>
            </a:r>
          </a:p>
        </p:txBody>
      </p:sp>
    </p:spTree>
    <p:extLst>
      <p:ext uri="{BB962C8B-B14F-4D97-AF65-F5344CB8AC3E}">
        <p14:creationId xmlns:p14="http://schemas.microsoft.com/office/powerpoint/2010/main" val="182485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5640" y="188640"/>
            <a:ext cx="6385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dirty="0">
                <a:solidFill>
                  <a:prstClr val="white"/>
                </a:solidFill>
                <a:latin typeface="Calibri"/>
              </a:rPr>
              <a:t>Sea Level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REP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progress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compared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to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plans</a:t>
            </a:r>
            <a:endParaRPr lang="es-ES_tradnl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9390D85D-7E5A-3AAC-1ABE-61C13EF89159}"/>
              </a:ext>
            </a:extLst>
          </p:cNvPr>
          <p:cNvSpPr/>
          <p:nvPr/>
        </p:nvSpPr>
        <p:spPr>
          <a:xfrm>
            <a:off x="2256023" y="1124744"/>
            <a:ext cx="8102278" cy="28965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2815C1-E641-6D00-7B60-94736F265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974" y="1280502"/>
            <a:ext cx="7915396" cy="2659453"/>
          </a:xfrm>
          <a:prstGeom prst="rect">
            <a:avLst/>
          </a:prstGeom>
          <a:ln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</a:extLst>
        </p:spPr>
        <p:txBody>
          <a:bodyPr lIns="72000" tIns="45720" rIns="7200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defRPr/>
            </a:pPr>
            <a:r>
              <a:rPr lang="es-ES_tradnl" sz="1400" dirty="0">
                <a:solidFill>
                  <a:srgbClr val="00B050"/>
                </a:solidFill>
                <a:latin typeface="Calibri"/>
              </a:rPr>
              <a:t>Product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</a:rPr>
              <a:t>definition</a:t>
            </a:r>
            <a:r>
              <a:rPr lang="es-ES_tradnl" sz="1400" dirty="0">
                <a:solidFill>
                  <a:srgbClr val="00B050"/>
                </a:solidFill>
                <a:latin typeface="Calibri"/>
              </a:rPr>
              <a:t>,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</a:rPr>
              <a:t>including</a:t>
            </a:r>
            <a:r>
              <a:rPr lang="es-ES_tradnl" sz="1400" dirty="0">
                <a:solidFill>
                  <a:srgbClr val="00B050"/>
                </a:solidFill>
                <a:latin typeface="Calibri"/>
              </a:rPr>
              <a:t>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</a:rPr>
              <a:t>required</a:t>
            </a:r>
            <a:r>
              <a:rPr lang="es-ES_tradnl" sz="1400" dirty="0">
                <a:solidFill>
                  <a:srgbClr val="00B050"/>
                </a:solidFill>
                <a:latin typeface="Calibri"/>
              </a:rPr>
              <a:t>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</a:rPr>
              <a:t>metadata</a:t>
            </a:r>
            <a:r>
              <a:rPr lang="es-ES_tradnl" sz="1400" dirty="0">
                <a:solidFill>
                  <a:srgbClr val="00B050"/>
                </a:solidFill>
                <a:latin typeface="Calibri"/>
              </a:rPr>
              <a:t>,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</a:rPr>
              <a:t>procedures</a:t>
            </a:r>
            <a:r>
              <a:rPr lang="es-ES_tradnl" sz="1400" dirty="0">
                <a:solidFill>
                  <a:srgbClr val="00B050"/>
                </a:solidFill>
                <a:latin typeface="Calibri"/>
              </a:rPr>
              <a:t> and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</a:rPr>
              <a:t>datasets</a:t>
            </a:r>
            <a:endParaRPr lang="es-ES_tradnl" sz="1400" dirty="0">
              <a:solidFill>
                <a:srgbClr val="00B05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defRPr/>
            </a:pP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Review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of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history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files in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INSTAC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NRT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quality status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with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the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 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regions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and data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providers</a:t>
            </a:r>
            <a:endParaRPr lang="es-ES_tradnl" sz="1400" dirty="0">
              <a:solidFill>
                <a:srgbClr val="00B05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defRPr/>
            </a:pPr>
            <a:r>
              <a:rPr lang="es-ES" sz="1400" dirty="0" err="1">
                <a:solidFill>
                  <a:srgbClr val="00B050"/>
                </a:solidFill>
                <a:latin typeface="Calibri"/>
                <a:ea typeface="+mn-lt"/>
                <a:cs typeface="Calibri"/>
              </a:rPr>
              <a:t>Upgrade</a:t>
            </a:r>
            <a:r>
              <a:rPr lang="es-ES" sz="1400" dirty="0">
                <a:solidFill>
                  <a:srgbClr val="00B050"/>
                </a:solidFill>
                <a:latin typeface="Calibri"/>
                <a:ea typeface="+mn-lt"/>
                <a:cs typeface="Calibri"/>
              </a:rPr>
              <a:t> </a:t>
            </a:r>
            <a:r>
              <a:rPr lang="es-ES" sz="1400" dirty="0" err="1">
                <a:solidFill>
                  <a:srgbClr val="00B050"/>
                </a:solidFill>
                <a:latin typeface="Calibri"/>
                <a:ea typeface="+mn-lt"/>
                <a:cs typeface="Calibri"/>
              </a:rPr>
              <a:t>of</a:t>
            </a:r>
            <a:r>
              <a:rPr lang="es-ES" sz="1400" dirty="0">
                <a:solidFill>
                  <a:srgbClr val="00B050"/>
                </a:solidFill>
                <a:latin typeface="Calibri"/>
                <a:ea typeface="+mn-lt"/>
                <a:cs typeface="Calibri"/>
              </a:rPr>
              <a:t> </a:t>
            </a:r>
            <a:r>
              <a:rPr lang="es-ES" sz="1400" dirty="0" err="1">
                <a:solidFill>
                  <a:srgbClr val="00B050"/>
                </a:solidFill>
                <a:latin typeface="Calibri"/>
                <a:ea typeface="+mn-lt"/>
                <a:cs typeface="Calibri"/>
              </a:rPr>
              <a:t>automatic</a:t>
            </a:r>
            <a:r>
              <a:rPr lang="es-ES" sz="1400" dirty="0">
                <a:solidFill>
                  <a:srgbClr val="00B050"/>
                </a:solidFill>
                <a:latin typeface="Calibri"/>
                <a:ea typeface="+mn-lt"/>
                <a:cs typeface="Calibri"/>
              </a:rPr>
              <a:t> </a:t>
            </a:r>
            <a:r>
              <a:rPr lang="es-ES" sz="1400" dirty="0" err="1">
                <a:solidFill>
                  <a:srgbClr val="00B050"/>
                </a:solidFill>
                <a:latin typeface="Calibri"/>
                <a:ea typeface="+mn-lt"/>
                <a:cs typeface="Calibri"/>
              </a:rPr>
              <a:t>qc</a:t>
            </a:r>
            <a:r>
              <a:rPr lang="es-ES" sz="1400" dirty="0">
                <a:solidFill>
                  <a:srgbClr val="00B050"/>
                </a:solidFill>
                <a:latin typeface="Calibri"/>
                <a:ea typeface="+mn-lt"/>
                <a:cs typeface="Calibri"/>
              </a:rPr>
              <a:t>/</a:t>
            </a:r>
            <a:r>
              <a:rPr lang="es-ES" sz="1400" dirty="0" err="1">
                <a:solidFill>
                  <a:srgbClr val="00B050"/>
                </a:solidFill>
                <a:latin typeface="Calibri"/>
                <a:ea typeface="+mn-lt"/>
                <a:cs typeface="Calibri"/>
              </a:rPr>
              <a:t>validation</a:t>
            </a:r>
            <a:endParaRPr lang="en-US" sz="1400" dirty="0">
              <a:solidFill>
                <a:srgbClr val="00B050"/>
              </a:solidFill>
              <a:latin typeface="Calibri"/>
              <a:ea typeface="+mn-lt"/>
              <a:cs typeface="Calibri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defRPr/>
            </a:pP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New Sea Level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REP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product 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based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 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on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 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INSTAC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NRT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time series (Nov.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Release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): 2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datasets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: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one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for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hourly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values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and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one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for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data in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their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original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sampling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 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defRPr/>
            </a:pP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Centralized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distribution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from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PdE</a:t>
            </a:r>
            <a:r>
              <a:rPr lang="es-ES_tradnl" sz="1400" dirty="0">
                <a:solidFill>
                  <a:srgbClr val="00B050"/>
                </a:solidFill>
                <a:latin typeface="Calibri"/>
                <a:cs typeface="Calibri"/>
              </a:rPr>
              <a:t> and </a:t>
            </a:r>
            <a:r>
              <a:rPr lang="es-ES_tradnl" sz="1400" dirty="0" err="1">
                <a:solidFill>
                  <a:srgbClr val="00B050"/>
                </a:solidFill>
                <a:latin typeface="Calibri"/>
                <a:cs typeface="Calibri"/>
              </a:rPr>
              <a:t>Nologin</a:t>
            </a:r>
            <a:endParaRPr lang="es-ES_tradnl" sz="1400" dirty="0">
              <a:solidFill>
                <a:srgbClr val="00B05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defRPr/>
            </a:pPr>
            <a:r>
              <a:rPr lang="es-ES" sz="1400" dirty="0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Roadmap </a:t>
            </a:r>
            <a:r>
              <a:rPr lang="es-ES" sz="14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for</a:t>
            </a:r>
            <a:r>
              <a:rPr lang="es-ES" sz="1400" dirty="0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 </a:t>
            </a:r>
            <a:r>
              <a:rPr lang="es-ES" sz="14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inclusion</a:t>
            </a:r>
            <a:r>
              <a:rPr lang="es-ES" sz="1400" dirty="0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 </a:t>
            </a:r>
            <a:r>
              <a:rPr lang="es-ES" sz="14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of</a:t>
            </a:r>
            <a:r>
              <a:rPr lang="es-ES" sz="1400" dirty="0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 </a:t>
            </a:r>
            <a:r>
              <a:rPr lang="es-ES" sz="14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stations</a:t>
            </a:r>
            <a:r>
              <a:rPr lang="es-ES" sz="1400" dirty="0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 </a:t>
            </a:r>
            <a:r>
              <a:rPr lang="es-ES" sz="14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from</a:t>
            </a:r>
            <a:r>
              <a:rPr lang="es-ES" sz="1400" dirty="0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 the global </a:t>
            </a:r>
            <a:r>
              <a:rPr lang="es-ES" sz="14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network</a:t>
            </a:r>
            <a:r>
              <a:rPr lang="es-ES" sz="1400" dirty="0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, through </a:t>
            </a:r>
            <a:r>
              <a:rPr lang="es-ES" sz="14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interaction</a:t>
            </a:r>
            <a:r>
              <a:rPr lang="es-ES" sz="1400" dirty="0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 with external providers (</a:t>
            </a:r>
            <a:r>
              <a:rPr lang="es-ES" sz="14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GLOSS</a:t>
            </a:r>
            <a:r>
              <a:rPr lang="es-ES" sz="1400" dirty="0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/</a:t>
            </a:r>
            <a:r>
              <a:rPr lang="es-ES" sz="14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EMODnet</a:t>
            </a:r>
            <a:r>
              <a:rPr lang="es-ES" sz="1400" dirty="0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/</a:t>
            </a:r>
            <a:r>
              <a:rPr lang="es-ES" sz="14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SeaDataNet</a:t>
            </a:r>
            <a:r>
              <a:rPr lang="es-ES" sz="1400" dirty="0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) </a:t>
            </a:r>
            <a:r>
              <a:rPr lang="es-ES" sz="1400" b="1" dirty="0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– </a:t>
            </a:r>
            <a:r>
              <a:rPr lang="es-ES" sz="1400" b="1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Ongoing</a:t>
            </a:r>
            <a:r>
              <a:rPr lang="es-ES" sz="1400" b="1" dirty="0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" sz="1400" b="1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activity</a:t>
            </a:r>
            <a:endParaRPr lang="es-ES" sz="1400" b="1" dirty="0">
              <a:solidFill>
                <a:srgbClr val="F79646">
                  <a:lumMod val="75000"/>
                </a:srgbClr>
              </a:solidFill>
              <a:latin typeface="Calibri"/>
              <a:ea typeface="+mn-lt"/>
              <a:cs typeface="Calibri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defRPr/>
            </a:pPr>
            <a:r>
              <a:rPr lang="es-ES" sz="1400" dirty="0" err="1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Feasibility</a:t>
            </a:r>
            <a:r>
              <a:rPr lang="es-ES" sz="1400" dirty="0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" sz="1400" dirty="0" err="1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study</a:t>
            </a:r>
            <a:r>
              <a:rPr lang="es-ES" sz="1400" dirty="0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" sz="1400" dirty="0" err="1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of</a:t>
            </a:r>
            <a:r>
              <a:rPr lang="es-ES" sz="1400" dirty="0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 a </a:t>
            </a:r>
            <a:r>
              <a:rPr lang="es-ES" sz="1400" dirty="0" err="1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dedicated</a:t>
            </a:r>
            <a:r>
              <a:rPr lang="es-ES" sz="1400" dirty="0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" sz="1400" dirty="0" err="1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coastal</a:t>
            </a:r>
            <a:r>
              <a:rPr lang="es-ES" sz="1400" dirty="0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 sea level </a:t>
            </a:r>
            <a:r>
              <a:rPr lang="es-ES" sz="1400" dirty="0" err="1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REP</a:t>
            </a:r>
            <a:r>
              <a:rPr lang="es-ES" sz="1400" dirty="0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 product </a:t>
            </a:r>
            <a:r>
              <a:rPr lang="es-ES" sz="1400" dirty="0" err="1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of</a:t>
            </a:r>
            <a:r>
              <a:rPr lang="es-ES" sz="1400" dirty="0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" sz="1400" dirty="0" err="1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tide</a:t>
            </a:r>
            <a:r>
              <a:rPr lang="es-ES" sz="1400" dirty="0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 gauge data (including Global </a:t>
            </a:r>
            <a:r>
              <a:rPr lang="es-ES" sz="1400" dirty="0" err="1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Navigation</a:t>
            </a:r>
            <a:r>
              <a:rPr lang="es-ES" sz="1400" dirty="0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" sz="1400" dirty="0" err="1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Satellite</a:t>
            </a:r>
            <a:r>
              <a:rPr lang="es-ES" sz="1400" dirty="0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 System (GNSS) </a:t>
            </a:r>
            <a:r>
              <a:rPr lang="es-ES" sz="1400" dirty="0" err="1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land</a:t>
            </a:r>
            <a:r>
              <a:rPr lang="es-ES" sz="1400" dirty="0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 vertical </a:t>
            </a:r>
            <a:r>
              <a:rPr lang="es-ES" sz="1400" dirty="0" err="1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motion</a:t>
            </a:r>
            <a:r>
              <a:rPr lang="es-ES" sz="1400" dirty="0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 corrections) . First contact with </a:t>
            </a:r>
            <a:r>
              <a:rPr lang="es-ES" sz="1400" dirty="0" err="1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GLOSS</a:t>
            </a:r>
            <a:r>
              <a:rPr lang="es-ES" sz="1400" dirty="0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 GNSS data centre (</a:t>
            </a:r>
            <a:r>
              <a:rPr lang="es-ES" sz="1400" dirty="0" err="1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SONEL</a:t>
            </a:r>
            <a:r>
              <a:rPr lang="es-ES" sz="1400" dirty="0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). Deadline: </a:t>
            </a:r>
            <a:r>
              <a:rPr lang="es-ES" sz="1400" b="1" dirty="0" err="1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December</a:t>
            </a:r>
            <a:r>
              <a:rPr lang="es-ES" sz="1400" b="1" dirty="0">
                <a:solidFill>
                  <a:srgbClr val="FF0000"/>
                </a:solidFill>
                <a:latin typeface="Calibri"/>
                <a:ea typeface="+mn-lt"/>
                <a:cs typeface="Calibri"/>
              </a:rPr>
              <a:t> 2022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1700BDB-3532-057A-D774-07498FAABD3E}"/>
              </a:ext>
            </a:extLst>
          </p:cNvPr>
          <p:cNvSpPr/>
          <p:nvPr/>
        </p:nvSpPr>
        <p:spPr>
          <a:xfrm>
            <a:off x="2288482" y="4204351"/>
            <a:ext cx="8102278" cy="12339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33DD231-9446-8658-B6A7-466290ABD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869" y="4271351"/>
            <a:ext cx="7866586" cy="1085679"/>
          </a:xfrm>
          <a:prstGeom prst="rect">
            <a:avLst/>
          </a:prstGeom>
          <a:ln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</a:extLst>
        </p:spPr>
        <p:txBody>
          <a:bodyPr lIns="72000" tIns="45720" rIns="7200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defRPr/>
            </a:pPr>
            <a:r>
              <a:rPr lang="es-ES_tradnl" sz="1400" u="sng" dirty="0">
                <a:solidFill>
                  <a:srgbClr val="005A9E"/>
                </a:solidFill>
                <a:latin typeface="Calibri"/>
              </a:rPr>
              <a:t>Temporal </a:t>
            </a:r>
            <a:r>
              <a:rPr lang="es-ES_tradnl" sz="1400" u="sng" dirty="0" err="1">
                <a:solidFill>
                  <a:srgbClr val="005A9E"/>
                </a:solidFill>
                <a:latin typeface="Calibri"/>
              </a:rPr>
              <a:t>extension</a:t>
            </a:r>
            <a:endParaRPr lang="es-ES_tradnl" sz="1400" u="sng" dirty="0">
              <a:solidFill>
                <a:srgbClr val="005A9E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defRPr/>
            </a:pP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Selection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of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detiding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strategy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(in </a:t>
            </a: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agreement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with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on-going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 </a:t>
            </a: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initiatives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in </a:t>
            </a: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GLOSS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/</a:t>
            </a: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IAPSO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and </a:t>
            </a: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the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MFC's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)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defRPr/>
            </a:pP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New </a:t>
            </a: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detiding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tools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in SELENE software (</a:t>
            </a: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already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implemented</a:t>
            </a:r>
            <a:r>
              <a:rPr lang="es-ES_tradnl" sz="1400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in 2022)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defRPr/>
            </a:pP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New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dataset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 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for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hourly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sea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levels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including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astronomical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tide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and non-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tidal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 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residuals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in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the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IBI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region</a:t>
            </a:r>
            <a:endParaRPr lang="es-ES_tradnl" sz="1400" b="1" dirty="0">
              <a:solidFill>
                <a:srgbClr val="005A9E"/>
              </a:solidFill>
              <a:latin typeface="Calibri"/>
              <a:ea typeface="+mn-lt"/>
              <a:cs typeface="Calibri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defRPr/>
            </a:pPr>
            <a:endParaRPr lang="es-ES_tradnl" sz="1400" dirty="0">
              <a:solidFill>
                <a:srgbClr val="005A9E"/>
              </a:solidFill>
              <a:latin typeface="Calibri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buNone/>
              <a:defRPr/>
            </a:pPr>
            <a:endParaRPr lang="es-ES_tradnl" sz="1400" b="1" dirty="0">
              <a:solidFill>
                <a:srgbClr val="005A9E"/>
              </a:solidFill>
              <a:latin typeface="Calibri"/>
              <a:cs typeface="Calibri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70BA787C-DD21-F7BC-AB0B-9DCFD77D0DD0}"/>
              </a:ext>
            </a:extLst>
          </p:cNvPr>
          <p:cNvSpPr/>
          <p:nvPr/>
        </p:nvSpPr>
        <p:spPr>
          <a:xfrm>
            <a:off x="2283848" y="5621426"/>
            <a:ext cx="8111923" cy="9039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C982145-91E7-9FD1-CA41-21830DD80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975" y="5684884"/>
            <a:ext cx="7984881" cy="576065"/>
          </a:xfrm>
          <a:prstGeom prst="rect">
            <a:avLst/>
          </a:prstGeom>
          <a:ln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</a:extLst>
        </p:spPr>
        <p:txBody>
          <a:bodyPr lIns="72000" tIns="45720" rIns="7200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defRPr/>
            </a:pPr>
            <a:r>
              <a:rPr lang="es-ES_tradnl" sz="1400" u="sng" dirty="0">
                <a:solidFill>
                  <a:srgbClr val="005A9E"/>
                </a:solidFill>
                <a:latin typeface="Calibri"/>
              </a:rPr>
              <a:t>Temporal </a:t>
            </a:r>
            <a:r>
              <a:rPr lang="es-ES_tradnl" sz="1400" u="sng" dirty="0" err="1">
                <a:solidFill>
                  <a:srgbClr val="005A9E"/>
                </a:solidFill>
                <a:latin typeface="Calibri"/>
              </a:rPr>
              <a:t>extension</a:t>
            </a:r>
            <a:endParaRPr lang="es-ES_tradnl" sz="1400" u="sng" dirty="0">
              <a:solidFill>
                <a:srgbClr val="005A9E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defRPr/>
            </a:pP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Increased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 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spatial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coverage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 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of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the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product 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with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hourly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dataset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including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stations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from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the</a:t>
            </a:r>
            <a:r>
              <a:rPr lang="es-ES_tradnl" sz="1400" b="1" dirty="0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 global </a:t>
            </a:r>
            <a:r>
              <a:rPr lang="es-ES_tradnl" sz="1400" b="1" dirty="0" err="1">
                <a:solidFill>
                  <a:srgbClr val="005A9E"/>
                </a:solidFill>
                <a:latin typeface="Calibri"/>
                <a:ea typeface="+mn-lt"/>
                <a:cs typeface="Calibri"/>
              </a:rPr>
              <a:t>network</a:t>
            </a:r>
            <a:endParaRPr lang="es-ES_tradnl" sz="1400" b="1" dirty="0">
              <a:solidFill>
                <a:srgbClr val="005A9E"/>
              </a:solidFill>
              <a:latin typeface="Calibri"/>
              <a:ea typeface="+mn-lt"/>
              <a:cs typeface="Calibri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defRPr/>
            </a:pPr>
            <a:endParaRPr lang="es-ES_tradnl" sz="1400" dirty="0">
              <a:solidFill>
                <a:srgbClr val="005A9E"/>
              </a:solidFill>
              <a:latin typeface="Calibri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FF9933"/>
              </a:buClr>
              <a:buNone/>
              <a:defRPr/>
            </a:pPr>
            <a:endParaRPr lang="es-ES_tradnl" sz="1400" b="1" dirty="0">
              <a:solidFill>
                <a:srgbClr val="005A9E"/>
              </a:solidFill>
              <a:latin typeface="Calibri"/>
              <a:cs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D418A45-8DF0-DB9E-F173-BF9A71FDA89A}"/>
              </a:ext>
            </a:extLst>
          </p:cNvPr>
          <p:cNvSpPr txBox="1"/>
          <p:nvPr/>
        </p:nvSpPr>
        <p:spPr>
          <a:xfrm>
            <a:off x="1562877" y="2388333"/>
            <a:ext cx="71686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S" b="1" dirty="0">
                <a:solidFill>
                  <a:prstClr val="black"/>
                </a:solidFill>
                <a:latin typeface="Calibri"/>
              </a:rPr>
              <a:t>2022: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9082A13-B232-BD76-D2FF-587F1EC21DD4}"/>
              </a:ext>
            </a:extLst>
          </p:cNvPr>
          <p:cNvSpPr txBox="1"/>
          <p:nvPr/>
        </p:nvSpPr>
        <p:spPr>
          <a:xfrm>
            <a:off x="1562878" y="460956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prstClr val="black"/>
                </a:solidFill>
                <a:latin typeface="Calibri"/>
              </a:rPr>
              <a:t>2023: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AAB2C8-12E1-DB48-96AC-0C1473218840}"/>
              </a:ext>
            </a:extLst>
          </p:cNvPr>
          <p:cNvSpPr txBox="1"/>
          <p:nvPr/>
        </p:nvSpPr>
        <p:spPr>
          <a:xfrm>
            <a:off x="1566985" y="5802068"/>
            <a:ext cx="7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prstClr val="black"/>
                </a:solidFill>
                <a:latin typeface="Calibri"/>
              </a:rPr>
              <a:t>2024:</a:t>
            </a:r>
          </a:p>
        </p:txBody>
      </p:sp>
    </p:spTree>
    <p:extLst>
      <p:ext uri="{BB962C8B-B14F-4D97-AF65-F5344CB8AC3E}">
        <p14:creationId xmlns:p14="http://schemas.microsoft.com/office/powerpoint/2010/main" val="302813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F9994-CB3D-4EC2-9087-472A4F4D7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/ Metadata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8392D-BCB9-40C1-ABBC-4498369B01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Work with EuroGOOS TGTT and EuroSea to produce metadata inventory for European sites</a:t>
            </a:r>
          </a:p>
          <a:p>
            <a:r>
              <a:rPr lang="en-GB" dirty="0"/>
              <a:t>Work with BODC / RDA on possibility of using tide gauges as a use case for persistent identifiers for sensors</a:t>
            </a:r>
            <a:br>
              <a:rPr lang="en-GB" dirty="0"/>
            </a:br>
            <a:r>
              <a:rPr lang="en-GB" dirty="0">
                <a:hlinkClick r:id="rId2"/>
              </a:rPr>
              <a:t>https://www.rd-alliance.org/groups/persistent-identification-instruments-wg</a:t>
            </a:r>
            <a:r>
              <a:rPr lang="en-GB" dirty="0"/>
              <a:t> </a:t>
            </a:r>
          </a:p>
          <a:p>
            <a:r>
              <a:rPr lang="en-GB" dirty="0"/>
              <a:t>Continued working with BODC and others to develop suitable identifiers, vocabularies and data structures for distributing sea level data via ERDDAP data servers.</a:t>
            </a:r>
          </a:p>
          <a:p>
            <a:r>
              <a:rPr lang="en-GB" dirty="0"/>
              <a:t>Developed API allowing direct submission of binary data from sensors into ERDDAP in situations where there are requirements for keeping power and data transfer sizes low.</a:t>
            </a:r>
          </a:p>
          <a:p>
            <a:r>
              <a:rPr lang="en-GB" dirty="0"/>
              <a:t>Various working group memberships including:</a:t>
            </a:r>
            <a:br>
              <a:rPr lang="en-GB" dirty="0"/>
            </a:br>
            <a:r>
              <a:rPr lang="en-GB" dirty="0"/>
              <a:t>	DOIs for Geodetic Data Sets for Global Geodetic Observing System (GGOS)</a:t>
            </a:r>
            <a:br>
              <a:rPr lang="en-GB" dirty="0"/>
            </a:br>
            <a:r>
              <a:rPr lang="en-GB" dirty="0"/>
              <a:t>	IOC data policy working group?</a:t>
            </a:r>
            <a:br>
              <a:rPr lang="en-GB" dirty="0"/>
            </a:br>
            <a:r>
              <a:rPr lang="en-GB" dirty="0"/>
              <a:t>	EuroGOOS Data Management, Exchange, and Quality Working Group (DATAMEQ)</a:t>
            </a:r>
          </a:p>
        </p:txBody>
      </p:sp>
    </p:spTree>
    <p:extLst>
      <p:ext uri="{BB962C8B-B14F-4D97-AF65-F5344CB8AC3E}">
        <p14:creationId xmlns:p14="http://schemas.microsoft.com/office/powerpoint/2010/main" val="2798993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B0DE7-841C-49B9-B02B-D07CAA1F6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IAPSO Tidal Analysis Best Practice Study Group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D677EB0-A9C6-4FA0-8CDE-45474DB359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600" y="984249"/>
            <a:ext cx="6018652" cy="5091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Theory</a:t>
            </a:r>
          </a:p>
          <a:p>
            <a:pPr marL="0" indent="0">
              <a:buNone/>
            </a:pPr>
            <a:r>
              <a:rPr lang="en-GB" sz="3200" dirty="0"/>
              <a:t>Choosing constituents</a:t>
            </a:r>
          </a:p>
          <a:p>
            <a:pPr marL="0" indent="0">
              <a:buNone/>
            </a:pPr>
            <a:r>
              <a:rPr lang="en-GB" sz="3200" dirty="0"/>
              <a:t>Methods</a:t>
            </a:r>
          </a:p>
          <a:p>
            <a:pPr marL="0" indent="0">
              <a:buNone/>
            </a:pPr>
            <a:r>
              <a:rPr lang="en-GB" sz="3200" dirty="0"/>
              <a:t>Software</a:t>
            </a:r>
          </a:p>
          <a:p>
            <a:pPr marL="0" indent="0">
              <a:buNone/>
            </a:pPr>
            <a:r>
              <a:rPr lang="en-GB" sz="3200" dirty="0"/>
              <a:t>Repeatability</a:t>
            </a:r>
          </a:p>
          <a:p>
            <a:pPr marL="0" indent="0">
              <a:buNone/>
            </a:pPr>
            <a:r>
              <a:rPr lang="en-GB" sz="3200" dirty="0"/>
              <a:t>Dangers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FB014-E589-45B3-900B-F0496DC04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010" y="984248"/>
            <a:ext cx="6397390" cy="509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63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What is the study group?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05025-387E-4F91-B6A9-84D6ABC1EC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Funding towards </a:t>
            </a:r>
            <a:r>
              <a:rPr lang="en-GB" sz="2400"/>
              <a:t>a meeting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Likely location: Berlin, July 2023</a:t>
            </a:r>
          </a:p>
          <a:p>
            <a:pPr marL="0" indent="0">
              <a:buNone/>
            </a:pPr>
            <a:r>
              <a:rPr lang="en-GB" sz="2400" dirty="0"/>
              <a:t>(IUGG General Assembly)</a:t>
            </a:r>
          </a:p>
          <a:p>
            <a:pPr marL="0" indent="0">
              <a:buNone/>
            </a:pPr>
            <a:r>
              <a:rPr lang="en-GB" sz="2400" dirty="0"/>
              <a:t>Required output: an ‘IAPSO guideline’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Aim: a formal best practice document</a:t>
            </a:r>
          </a:p>
          <a:p>
            <a:pPr marL="0" indent="0">
              <a:buNone/>
            </a:pPr>
            <a:r>
              <a:rPr lang="en-GB" sz="2400" dirty="0"/>
              <a:t>IOC have offered additional support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Contact: </a:t>
            </a:r>
            <a:r>
              <a:rPr lang="en-GB" sz="2400" dirty="0">
                <a:hlinkClick r:id="rId3"/>
              </a:rPr>
              <a:t>antt@noc.ac.uk</a:t>
            </a:r>
            <a:endParaRPr lang="en-GB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9162D-DD24-4AAA-BFB5-FE3DBCCB5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329" y="323441"/>
            <a:ext cx="3809143" cy="580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32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1E7811-DEE9-46FA-AC79-B0D942A7E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Permanent Service for Mean Sea Level (PSMSL)?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FEA0C-0D81-4901-9505-C67A7FC0C2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Global databank for long term mean sea level data, with history dating back to 1933</a:t>
            </a:r>
          </a:p>
          <a:p>
            <a:r>
              <a:rPr lang="en-GB" dirty="0"/>
              <a:t>GLOSS data centre for monthly mean sea levels</a:t>
            </a:r>
          </a:p>
          <a:p>
            <a:r>
              <a:rPr lang="en-GB" dirty="0"/>
              <a:t>Service of both the International Association of Geodesy (IAG) and the International Association for the Physical Sciences of the Oceans (IAPSO)</a:t>
            </a:r>
          </a:p>
          <a:p>
            <a:r>
              <a:rPr lang="en-GB" dirty="0"/>
              <a:t>Hosted by the UK’s National </a:t>
            </a:r>
            <a:br>
              <a:rPr lang="en-GB" dirty="0"/>
            </a:br>
            <a:r>
              <a:rPr lang="en-GB" dirty="0"/>
              <a:t>Oceanography Centre (NOC)</a:t>
            </a:r>
          </a:p>
          <a:p>
            <a:r>
              <a:rPr lang="en-GB" dirty="0"/>
              <a:t>Update since last GLOSS meeting: </a:t>
            </a:r>
            <a:br>
              <a:rPr lang="en-GB" dirty="0"/>
            </a:br>
            <a:r>
              <a:rPr lang="en-GB" dirty="0"/>
              <a:t>in November 2019, NOC moved from </a:t>
            </a:r>
            <a:br>
              <a:rPr lang="en-GB" dirty="0"/>
            </a:br>
            <a:r>
              <a:rPr lang="en-GB" dirty="0"/>
              <a:t>being a government owned laboratory </a:t>
            </a:r>
            <a:br>
              <a:rPr lang="en-GB" dirty="0"/>
            </a:br>
            <a:r>
              <a:rPr lang="en-GB" dirty="0"/>
              <a:t>to being a charitable company limited </a:t>
            </a:r>
            <a:br>
              <a:rPr lang="en-GB" dirty="0"/>
            </a:br>
            <a:r>
              <a:rPr lang="en-GB" dirty="0"/>
              <a:t>by guarantee.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B2D539-B955-4185-B46F-BB18BA3A3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206" y="2363189"/>
            <a:ext cx="6818194" cy="398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71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AA790-8454-4780-9068-54B9CE73F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the PSMSL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B1F05-4B25-4E2F-8668-CD2AC980E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Collect monthly mean sea level data from around the world</a:t>
            </a:r>
          </a:p>
          <a:p>
            <a:r>
              <a:rPr lang="en-GB" dirty="0"/>
              <a:t>Redistribute in a common format</a:t>
            </a:r>
          </a:p>
          <a:p>
            <a:r>
              <a:rPr lang="en-GB" dirty="0"/>
              <a:t>Produce and distribute sea level related products (e.g. estimates of trends, land movement)</a:t>
            </a:r>
          </a:p>
          <a:p>
            <a:r>
              <a:rPr lang="en-GB" dirty="0"/>
              <a:t>Work with other people on improving the provision of tide gauge data of all types across the world (GLOSS, IOC, IAPSO, IAG, EuroGOOS, UHSLC, GESLA, VLIZ, IHO, and many more)</a:t>
            </a:r>
          </a:p>
          <a:p>
            <a:r>
              <a:rPr lang="en-GB" dirty="0"/>
              <a:t>Training programmes</a:t>
            </a:r>
          </a:p>
          <a:p>
            <a:r>
              <a:rPr lang="en-GB" dirty="0"/>
              <a:t>Act as a focal point for questions about tides and sea levels</a:t>
            </a:r>
          </a:p>
        </p:txBody>
      </p:sp>
    </p:spTree>
    <p:extLst>
      <p:ext uri="{BB962C8B-B14F-4D97-AF65-F5344CB8AC3E}">
        <p14:creationId xmlns:p14="http://schemas.microsoft.com/office/powerpoint/2010/main" val="2672136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5968F-703E-4DB5-A371-3722E38B5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are PSMSL?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23B992-075C-4ADC-858E-BC489463B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542" y="1449300"/>
            <a:ext cx="9475865" cy="39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720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478D-7C4B-4BCA-BCE1-E6DD42A35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David Pugh (1943 – 2022)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D1632-0B5C-43A2-8DF6-CFAF5C7AA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36" y="1054387"/>
            <a:ext cx="6882528" cy="516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36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4EFB7-61A8-4435-B364-374FE87F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Achievements since</a:t>
            </a:r>
            <a:br>
              <a:rPr lang="en-GB" dirty="0"/>
            </a:br>
            <a:r>
              <a:rPr lang="en-GB" dirty="0"/>
              <a:t>GLOSS GE XVI</a:t>
            </a:r>
            <a:br>
              <a:rPr lang="en-GB" dirty="0"/>
            </a:br>
            <a:r>
              <a:rPr lang="en-GB" dirty="0"/>
              <a:t>(April 2019)</a:t>
            </a:r>
          </a:p>
        </p:txBody>
      </p:sp>
    </p:spTree>
    <p:extLst>
      <p:ext uri="{BB962C8B-B14F-4D97-AF65-F5344CB8AC3E}">
        <p14:creationId xmlns:p14="http://schemas.microsoft.com/office/powerpoint/2010/main" val="1276948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>
            <a:extLst>
              <a:ext uri="{FF2B5EF4-FFF2-40B4-BE49-F238E27FC236}">
                <a16:creationId xmlns:a16="http://schemas.microsoft.com/office/drawing/2014/main" id="{EFDC382F-A286-46EC-83CB-379E62CC1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19" y="4043341"/>
            <a:ext cx="3139675" cy="235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65A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E55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E5585"/>
                  </a:outerShdw>
                </a:effectLst>
              </a14:hiddenEffects>
            </a:ext>
          </a:extLst>
        </p:spPr>
      </p:pic>
      <p:sp>
        <p:nvSpPr>
          <p:cNvPr id="15" name="Text Box 16">
            <a:extLst>
              <a:ext uri="{FF2B5EF4-FFF2-40B4-BE49-F238E27FC236}">
                <a16:creationId xmlns:a16="http://schemas.microsoft.com/office/drawing/2014/main" id="{5D52E2CE-3FAF-46F9-8A66-A6E384295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8120" y="58185"/>
            <a:ext cx="130556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65A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E55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E5585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E55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Using citizen science to rescue tide gauge data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79E3299A-4D48-47D9-B619-CFA9E220F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7420" y="607923"/>
            <a:ext cx="14554200" cy="6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65A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E55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E5585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E55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Andy Matthews, Liz Bradshaw, Joanne Williams and over 3,000 volunteers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E55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National Oceanography Centre, UK (antt@noc.ac.uk)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DB1CD9B4-F635-4BDB-8C0B-85FA2A5A0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617" y="6408737"/>
            <a:ext cx="9890126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65A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E55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E5585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453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Project website: </a:t>
            </a:r>
            <a:r>
              <a:rPr kumimoji="0" lang="en-GB" altLang="en-US" sz="2400" b="0" i="0" u="sng" strike="noStrike" kern="1200" cap="none" spc="0" normalizeH="0" baseline="0" noProof="0">
                <a:ln>
                  <a:noFill/>
                </a:ln>
                <a:solidFill>
                  <a:srgbClr val="C453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https://www.zooniverse.org/projects/psmsl/uk-tides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43" name="Picture 19">
            <a:extLst>
              <a:ext uri="{FF2B5EF4-FFF2-40B4-BE49-F238E27FC236}">
                <a16:creationId xmlns:a16="http://schemas.microsoft.com/office/drawing/2014/main" id="{6FB370EA-1C5B-4D89-9787-C0519DB9E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78"/>
          <a:stretch/>
        </p:blipFill>
        <p:spPr bwMode="auto">
          <a:xfrm>
            <a:off x="142073" y="1330109"/>
            <a:ext cx="5254666" cy="284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65A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E55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E5585"/>
                  </a:outerShdw>
                </a:effectLst>
              </a14:hiddenEffects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A95DBB4C-DCBE-4ECD-BFCE-15AD206C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34" y="4190146"/>
            <a:ext cx="5254666" cy="228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65A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E55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E5585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AD3C97-D6D4-421B-86E6-18216AE4DB51}"/>
              </a:ext>
            </a:extLst>
          </p:cNvPr>
          <p:cNvSpPr txBox="1"/>
          <p:nvPr/>
        </p:nvSpPr>
        <p:spPr>
          <a:xfrm>
            <a:off x="5586219" y="1285109"/>
            <a:ext cx="6261904" cy="29486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400" cap="none" spc="0" normalizeH="0" baseline="0" noProof="0" dirty="0">
                <a:ln>
                  <a:noFill/>
                </a:ln>
                <a:solidFill>
                  <a:srgbClr val="0E55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 minute sea level height data from 1853 - 1903</a:t>
            </a:r>
          </a:p>
          <a:p>
            <a:pPr marL="285750" marR="0" lvl="0" indent="-28575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400" cap="none" spc="0" normalizeH="0" baseline="0" noProof="0" dirty="0">
                <a:ln>
                  <a:noFill/>
                </a:ln>
                <a:solidFill>
                  <a:srgbClr val="0E55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Two sites in North West England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400" cap="none" spc="0" normalizeH="0" baseline="0" noProof="0" dirty="0">
                <a:ln>
                  <a:noFill/>
                </a:ln>
                <a:solidFill>
                  <a:srgbClr val="0E55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About 16,000 scanned pages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400" cap="none" spc="0" normalizeH="0" baseline="0" noProof="0" dirty="0">
                <a:ln>
                  <a:noFill/>
                </a:ln>
                <a:solidFill>
                  <a:srgbClr val="0E55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Values entered by volunteers at Zooniverse.org</a:t>
            </a:r>
          </a:p>
          <a:p>
            <a:pPr marL="285750" marR="0" lvl="0" indent="-28575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400" cap="none" spc="0" normalizeH="0" baseline="0" noProof="0" dirty="0">
                <a:ln>
                  <a:noFill/>
                </a:ln>
                <a:solidFill>
                  <a:srgbClr val="0E55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Launched January 2021, finished January 2022</a:t>
            </a:r>
          </a:p>
          <a:p>
            <a:pPr marL="285750" marR="0" lvl="0" indent="-28575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400" cap="none" spc="0" normalizeH="0" baseline="0" noProof="0" dirty="0">
                <a:ln>
                  <a:noFill/>
                </a:ln>
                <a:solidFill>
                  <a:srgbClr val="0E55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Currently quality controlling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400" cap="none" spc="0" normalizeH="0" baseline="0" noProof="0" dirty="0">
                <a:ln>
                  <a:noFill/>
                </a:ln>
                <a:solidFill>
                  <a:srgbClr val="0E55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Valuable data for studying how tides have changed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400" cap="none" spc="0" normalizeH="0" baseline="0" noProof="0" dirty="0">
                <a:ln>
                  <a:noFill/>
                </a:ln>
                <a:solidFill>
                  <a:srgbClr val="0E55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already used to validate storm surge events</a:t>
            </a:r>
            <a:endParaRPr kumimoji="0" lang="en-GB" sz="1600" b="0" i="0" u="none" strike="noStrike" kern="1400" cap="none" spc="0" normalizeH="0" baseline="0" noProof="0" dirty="0">
              <a:ln>
                <a:noFill/>
              </a:ln>
              <a:solidFill>
                <a:srgbClr val="0E558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pic>
        <p:nvPicPr>
          <p:cNvPr id="1047" name="Picture 23">
            <a:extLst>
              <a:ext uri="{FF2B5EF4-FFF2-40B4-BE49-F238E27FC236}">
                <a16:creationId xmlns:a16="http://schemas.microsoft.com/office/drawing/2014/main" id="{79755848-E942-488B-A84B-945594465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09" y="4256369"/>
            <a:ext cx="1863141" cy="208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65A2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E55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E5585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059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8D854-592B-4A0B-8380-2D6E5416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GNSS Interferometric Reflectometry (GNSS-IR)</a:t>
            </a:r>
          </a:p>
        </p:txBody>
      </p:sp>
      <p:pic>
        <p:nvPicPr>
          <p:cNvPr id="9" name="Picture 9" descr="GNSS-IR record, Newlyn">
            <a:extLst>
              <a:ext uri="{FF2B5EF4-FFF2-40B4-BE49-F238E27FC236}">
                <a16:creationId xmlns:a16="http://schemas.microsoft.com/office/drawing/2014/main" id="{84309831-E653-46EB-8C12-F458A7300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1" b="6050"/>
          <a:stretch/>
        </p:blipFill>
        <p:spPr>
          <a:xfrm>
            <a:off x="890414" y="896325"/>
            <a:ext cx="6774853" cy="2875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836B58-7D07-414D-96AA-7A9040A99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436" y="2409092"/>
            <a:ext cx="4308663" cy="37678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0A3F29C-248B-4C71-B8BE-6BC6B959E3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5266" y="984251"/>
            <a:ext cx="3802833" cy="1249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The emerging technology of GNSS-IR gives us the opportunity to measure sea levels without getting out feet wet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21B5279-457C-435E-BB14-6420A46D0FB2}"/>
              </a:ext>
            </a:extLst>
          </p:cNvPr>
          <p:cNvSpPr txBox="1">
            <a:spLocks/>
          </p:cNvSpPr>
          <p:nvPr/>
        </p:nvSpPr>
        <p:spPr>
          <a:xfrm>
            <a:off x="890414" y="3768171"/>
            <a:ext cx="5932417" cy="2408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This technique allows sea level to be measured using only a GNSS receiver.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3324D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332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 well as a receiving a direct signal from a GNSS satellite, the GNSS receiver detects a reflected signal off the surface of the water. The phase delay between the direct and reflected signal will vary as the height of the water changes.</a:t>
            </a:r>
          </a:p>
        </p:txBody>
      </p:sp>
    </p:spTree>
    <p:extLst>
      <p:ext uri="{BB962C8B-B14F-4D97-AF65-F5344CB8AC3E}">
        <p14:creationId xmlns:p14="http://schemas.microsoft.com/office/powerpoint/2010/main" val="2628841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FB156-75FD-4A03-80F4-86B111562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portal at </a:t>
            </a:r>
            <a:r>
              <a:rPr lang="en-GB" dirty="0">
                <a:hlinkClick r:id="rId3"/>
              </a:rPr>
              <a:t>https://psmsl.org/data/gnssir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6211C-67FC-4283-8312-2992F1D1A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015" y="984249"/>
            <a:ext cx="6461386" cy="5192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091705-197E-435A-9E7E-BDC476712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99" y="984249"/>
            <a:ext cx="3724795" cy="367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0D948-2618-45DB-969B-4450C8D4F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755" y="4029744"/>
            <a:ext cx="4597142" cy="2233405"/>
          </a:xfrm>
          <a:prstGeom prst="rect">
            <a:avLst/>
          </a:prstGeom>
        </p:spPr>
      </p:pic>
      <p:pic>
        <p:nvPicPr>
          <p:cNvPr id="11" name="Picture 2" descr="EuroSea logo">
            <a:extLst>
              <a:ext uri="{FF2B5EF4-FFF2-40B4-BE49-F238E27FC236}">
                <a16:creationId xmlns:a16="http://schemas.microsoft.com/office/drawing/2014/main" id="{908EBF2D-7A4D-4079-9F77-096BD5119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632" y="384072"/>
            <a:ext cx="2399839" cy="48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684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ational Oceanography Centre 1">
      <a:dk1>
        <a:srgbClr val="13324D"/>
      </a:dk1>
      <a:lt1>
        <a:srgbClr val="FFFFFF"/>
      </a:lt1>
      <a:dk2>
        <a:srgbClr val="13324D"/>
      </a:dk2>
      <a:lt2>
        <a:srgbClr val="FFFFFF"/>
      </a:lt2>
      <a:accent1>
        <a:srgbClr val="13324D"/>
      </a:accent1>
      <a:accent2>
        <a:srgbClr val="1D71B8"/>
      </a:accent2>
      <a:accent3>
        <a:srgbClr val="4DB3E6"/>
      </a:accent3>
      <a:accent4>
        <a:srgbClr val="FFE60B"/>
      </a:accent4>
      <a:accent5>
        <a:srgbClr val="43B9B6"/>
      </a:accent5>
      <a:accent6>
        <a:srgbClr val="EB5C0B"/>
      </a:accent6>
      <a:hlink>
        <a:srgbClr val="1D71B8"/>
      </a:hlink>
      <a:folHlink>
        <a:srgbClr val="1D71B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92DB35B-8AD3-974B-8388-A990BB387B7D}" vid="{49AAF0C9-BF10-2940-A893-107982A3FFB3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E52F4F8521EF4AA8C8D3E40BA49875" ma:contentTypeVersion="13" ma:contentTypeDescription="Create a new document." ma:contentTypeScope="" ma:versionID="84a7f3e08d522faf6584278ea7824799">
  <xsd:schema xmlns:xsd="http://www.w3.org/2001/XMLSchema" xmlns:xs="http://www.w3.org/2001/XMLSchema" xmlns:p="http://schemas.microsoft.com/office/2006/metadata/properties" xmlns:ns3="0b42f73d-72a4-4a8d-b7cc-3867c65c1eb9" xmlns:ns4="11d34b9a-f1f1-44db-a3b1-2554e7e305c7" targetNamespace="http://schemas.microsoft.com/office/2006/metadata/properties" ma:root="true" ma:fieldsID="5c00b9bde1babbe9a7ce9eb0edd071db" ns3:_="" ns4:_="">
    <xsd:import namespace="0b42f73d-72a4-4a8d-b7cc-3867c65c1eb9"/>
    <xsd:import namespace="11d34b9a-f1f1-44db-a3b1-2554e7e305c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2f73d-72a4-4a8d-b7cc-3867c65c1e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34b9a-f1f1-44db-a3b1-2554e7e30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F9A359-691A-4118-B757-05A2B74319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42f73d-72a4-4a8d-b7cc-3867c65c1eb9"/>
    <ds:schemaRef ds:uri="11d34b9a-f1f1-44db-a3b1-2554e7e30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A1DB73-DE10-4827-BECA-47173658FCB4}">
  <ds:schemaRefs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office/2006/metadata/properties"/>
    <ds:schemaRef ds:uri="0b42f73d-72a4-4a8d-b7cc-3867c65c1eb9"/>
    <ds:schemaRef ds:uri="http://schemas.microsoft.com/office/2006/documentManagement/types"/>
    <ds:schemaRef ds:uri="11d34b9a-f1f1-44db-a3b1-2554e7e305c7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4B904086-49D9-4EBF-ACF5-6478440CA8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- NOC Presentation Widescreen - V4</Template>
  <TotalTime>1830</TotalTime>
  <Words>970</Words>
  <Application>Microsoft Office PowerPoint</Application>
  <PresentationFormat>Widescreen</PresentationFormat>
  <Paragraphs>92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1_Office Theme</vt:lpstr>
      <vt:lpstr>4_Tema de Office</vt:lpstr>
      <vt:lpstr>PSMSL Report to GLOSS GE XVII, Paris, 2022  Liz Bradshaw, Andy Matthews National Oceanography Centre, United Kingdom</vt:lpstr>
      <vt:lpstr>What is the Permanent Service for Mean Sea Level (PSMSL)?</vt:lpstr>
      <vt:lpstr>What does the PSMSL do?</vt:lpstr>
      <vt:lpstr>Who are PSMSL?</vt:lpstr>
      <vt:lpstr>David Pugh (1943 – 2022)</vt:lpstr>
      <vt:lpstr>Achievements since GLOSS GE XVI (April 2019)</vt:lpstr>
      <vt:lpstr>PowerPoint Presentation</vt:lpstr>
      <vt:lpstr>GNSS Interferometric Reflectometry (GNSS-IR)</vt:lpstr>
      <vt:lpstr>Data portal at https://psmsl.org/data/gnssir</vt:lpstr>
      <vt:lpstr>Dual tide gauge / GNSS-IR installations</vt:lpstr>
      <vt:lpstr>International Development Work https://psmsl.org/accord/projections.html</vt:lpstr>
      <vt:lpstr>Involvement in new GESLA release: https://gesla.org/</vt:lpstr>
      <vt:lpstr>PowerPoint Presentation</vt:lpstr>
      <vt:lpstr>Data / Metadata Improvements</vt:lpstr>
      <vt:lpstr>IAPSO Tidal Analysis Best Practice Study Group</vt:lpstr>
      <vt:lpstr>What is the study group?</vt:lpstr>
    </vt:vector>
  </TitlesOfParts>
  <Company>NOC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PSMSL (Permanent Service for Mean Sea Level)  Update – MPOC Plenary 2020</dc:title>
  <dc:creator>Matthews, Andrew</dc:creator>
  <cp:lastModifiedBy>Matthews, Andrew</cp:lastModifiedBy>
  <cp:revision>35</cp:revision>
  <dcterms:created xsi:type="dcterms:W3CDTF">2020-01-07T14:13:08Z</dcterms:created>
  <dcterms:modified xsi:type="dcterms:W3CDTF">2022-11-04T17:55:11Z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0x0101003EE52F4F8521EF4AA8C8D3E40BA49875</vt:lpwstr>
  </property>
</Properties>
</file>