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  <p:sldMasterId id="2147483653" r:id="rId3"/>
  </p:sldMasterIdLst>
  <p:notesMasterIdLst>
    <p:notesMasterId r:id="rId27"/>
  </p:notesMasterIdLst>
  <p:handoutMasterIdLst>
    <p:handoutMasterId r:id="rId28"/>
  </p:handoutMasterIdLst>
  <p:sldIdLst>
    <p:sldId id="992" r:id="rId4"/>
    <p:sldId id="966" r:id="rId5"/>
    <p:sldId id="971" r:id="rId6"/>
    <p:sldId id="967" r:id="rId7"/>
    <p:sldId id="974" r:id="rId8"/>
    <p:sldId id="993" r:id="rId9"/>
    <p:sldId id="972" r:id="rId10"/>
    <p:sldId id="980" r:id="rId11"/>
    <p:sldId id="975" r:id="rId12"/>
    <p:sldId id="994" r:id="rId13"/>
    <p:sldId id="976" r:id="rId14"/>
    <p:sldId id="977" r:id="rId15"/>
    <p:sldId id="973" r:id="rId16"/>
    <p:sldId id="990" r:id="rId17"/>
    <p:sldId id="991" r:id="rId18"/>
    <p:sldId id="984" r:id="rId19"/>
    <p:sldId id="989" r:id="rId20"/>
    <p:sldId id="978" r:id="rId21"/>
    <p:sldId id="986" r:id="rId22"/>
    <p:sldId id="979" r:id="rId23"/>
    <p:sldId id="985" r:id="rId24"/>
    <p:sldId id="987" r:id="rId25"/>
    <p:sldId id="995" r:id="rId26"/>
  </p:sldIdLst>
  <p:sldSz cx="9144000" cy="6858000" type="screen4x3"/>
  <p:notesSz cx="6797675" cy="9926638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D5E"/>
    <a:srgbClr val="0A2EB1"/>
    <a:srgbClr val="2FC9FD"/>
    <a:srgbClr val="FFFFFF"/>
    <a:srgbClr val="000000"/>
    <a:srgbClr val="D9D9D9"/>
    <a:srgbClr val="FB9208"/>
    <a:srgbClr val="22B1B0"/>
    <a:srgbClr val="2DC7FF"/>
    <a:srgbClr val="7BE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 autoAdjust="0"/>
    <p:restoredTop sz="93878" autoAdjust="0"/>
  </p:normalViewPr>
  <p:slideViewPr>
    <p:cSldViewPr snapToGrid="0">
      <p:cViewPr varScale="1">
        <p:scale>
          <a:sx n="72" d="100"/>
          <a:sy n="72" d="100"/>
        </p:scale>
        <p:origin x="13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gh I.D." userId="46a5d3f7-6a4c-4ee6-9f33-69637690a492" providerId="ADAL" clId="{7A970B3F-ED0A-0C4D-9338-66D19D62C981}"/>
    <pc:docChg chg="custSel addSld delSld modSld sldOrd">
      <pc:chgData name="Haigh I.D." userId="46a5d3f7-6a4c-4ee6-9f33-69637690a492" providerId="ADAL" clId="{7A970B3F-ED0A-0C4D-9338-66D19D62C981}" dt="2019-10-16T11:53:45.591" v="269"/>
      <pc:docMkLst>
        <pc:docMk/>
      </pc:docMkLst>
      <pc:sldChg chg="addSp delSp add ord">
        <pc:chgData name="Haigh I.D." userId="46a5d3f7-6a4c-4ee6-9f33-69637690a492" providerId="ADAL" clId="{7A970B3F-ED0A-0C4D-9338-66D19D62C981}" dt="2019-10-16T07:03:28.580" v="99"/>
        <pc:sldMkLst>
          <pc:docMk/>
          <pc:sldMk cId="3306284119" sldId="279"/>
        </pc:sldMkLst>
        <pc:spChg chg="del">
          <ac:chgData name="Haigh I.D." userId="46a5d3f7-6a4c-4ee6-9f33-69637690a492" providerId="ADAL" clId="{7A970B3F-ED0A-0C4D-9338-66D19D62C981}" dt="2019-10-16T07:03:28.098" v="98" actId="478"/>
          <ac:spMkLst>
            <pc:docMk/>
            <pc:sldMk cId="3306284119" sldId="279"/>
            <ac:spMk id="22" creationId="{353375DB-E61C-E347-8308-C858866F727F}"/>
          </ac:spMkLst>
        </pc:spChg>
        <pc:spChg chg="add">
          <ac:chgData name="Haigh I.D." userId="46a5d3f7-6a4c-4ee6-9f33-69637690a492" providerId="ADAL" clId="{7A970B3F-ED0A-0C4D-9338-66D19D62C981}" dt="2019-10-16T07:03:28.580" v="99"/>
          <ac:spMkLst>
            <pc:docMk/>
            <pc:sldMk cId="3306284119" sldId="279"/>
            <ac:spMk id="23" creationId="{69708A24-A0FF-2D44-A6BD-B64F0136D441}"/>
          </ac:spMkLst>
        </pc:spChg>
      </pc:sldChg>
      <pc:sldChg chg="addSp delSp add">
        <pc:chgData name="Haigh I.D." userId="46a5d3f7-6a4c-4ee6-9f33-69637690a492" providerId="ADAL" clId="{7A970B3F-ED0A-0C4D-9338-66D19D62C981}" dt="2019-10-16T07:03:04.865" v="85"/>
        <pc:sldMkLst>
          <pc:docMk/>
          <pc:sldMk cId="1374606942" sldId="287"/>
        </pc:sldMkLst>
        <pc:spChg chg="del">
          <ac:chgData name="Haigh I.D." userId="46a5d3f7-6a4c-4ee6-9f33-69637690a492" providerId="ADAL" clId="{7A970B3F-ED0A-0C4D-9338-66D19D62C981}" dt="2019-10-16T07:03:04.438" v="84" actId="478"/>
          <ac:spMkLst>
            <pc:docMk/>
            <pc:sldMk cId="1374606942" sldId="287"/>
            <ac:spMk id="4" creationId="{E39C0DDC-7968-5047-8022-D3C7CE4F7843}"/>
          </ac:spMkLst>
        </pc:spChg>
        <pc:spChg chg="add">
          <ac:chgData name="Haigh I.D." userId="46a5d3f7-6a4c-4ee6-9f33-69637690a492" providerId="ADAL" clId="{7A970B3F-ED0A-0C4D-9338-66D19D62C981}" dt="2019-10-16T07:03:04.865" v="85"/>
          <ac:spMkLst>
            <pc:docMk/>
            <pc:sldMk cId="1374606942" sldId="287"/>
            <ac:spMk id="5" creationId="{FD442BA9-25A1-8640-A65B-A232C16638CD}"/>
          </ac:spMkLst>
        </pc:spChg>
      </pc:sldChg>
      <pc:sldChg chg="add ord">
        <pc:chgData name="Haigh I.D." userId="46a5d3f7-6a4c-4ee6-9f33-69637690a492" providerId="ADAL" clId="{7A970B3F-ED0A-0C4D-9338-66D19D62C981}" dt="2019-10-13T17:45:44.560" v="8"/>
        <pc:sldMkLst>
          <pc:docMk/>
          <pc:sldMk cId="2011425312" sldId="683"/>
        </pc:sldMkLst>
      </pc:sldChg>
      <pc:sldChg chg="add">
        <pc:chgData name="Haigh I.D." userId="46a5d3f7-6a4c-4ee6-9f33-69637690a492" providerId="ADAL" clId="{7A970B3F-ED0A-0C4D-9338-66D19D62C981}" dt="2019-10-16T11:23:37.113" v="251"/>
        <pc:sldMkLst>
          <pc:docMk/>
          <pc:sldMk cId="3110221149" sldId="793"/>
        </pc:sldMkLst>
      </pc:sldChg>
      <pc:sldChg chg="addSp delSp ord">
        <pc:chgData name="Haigh I.D." userId="46a5d3f7-6a4c-4ee6-9f33-69637690a492" providerId="ADAL" clId="{7A970B3F-ED0A-0C4D-9338-66D19D62C981}" dt="2019-10-16T07:04:51.851" v="157"/>
        <pc:sldMkLst>
          <pc:docMk/>
          <pc:sldMk cId="1022467562" sldId="803"/>
        </pc:sldMkLst>
        <pc:spChg chg="add">
          <ac:chgData name="Haigh I.D." userId="46a5d3f7-6a4c-4ee6-9f33-69637690a492" providerId="ADAL" clId="{7A970B3F-ED0A-0C4D-9338-66D19D62C981}" dt="2019-10-16T07:04:51.851" v="157"/>
          <ac:spMkLst>
            <pc:docMk/>
            <pc:sldMk cId="1022467562" sldId="803"/>
            <ac:spMk id="5" creationId="{76A2CAB8-3E72-3C48-AC87-C3A9212CEAB4}"/>
          </ac:spMkLst>
        </pc:spChg>
        <pc:spChg chg="del">
          <ac:chgData name="Haigh I.D." userId="46a5d3f7-6a4c-4ee6-9f33-69637690a492" providerId="ADAL" clId="{7A970B3F-ED0A-0C4D-9338-66D19D62C981}" dt="2019-10-16T07:04:51.200" v="156" actId="478"/>
          <ac:spMkLst>
            <pc:docMk/>
            <pc:sldMk cId="1022467562" sldId="803"/>
            <ac:spMk id="8" creationId="{184355D9-69C2-1247-BA66-967006E59DDD}"/>
          </ac:spMkLst>
        </pc:spChg>
      </pc:sldChg>
      <pc:sldChg chg="addSp delSp ord">
        <pc:chgData name="Haigh I.D." userId="46a5d3f7-6a4c-4ee6-9f33-69637690a492" providerId="ADAL" clId="{7A970B3F-ED0A-0C4D-9338-66D19D62C981}" dt="2019-10-16T07:05:00.193" v="159"/>
        <pc:sldMkLst>
          <pc:docMk/>
          <pc:sldMk cId="883004292" sldId="804"/>
        </pc:sldMkLst>
        <pc:spChg chg="add">
          <ac:chgData name="Haigh I.D." userId="46a5d3f7-6a4c-4ee6-9f33-69637690a492" providerId="ADAL" clId="{7A970B3F-ED0A-0C4D-9338-66D19D62C981}" dt="2019-10-16T07:05:00.193" v="159"/>
          <ac:spMkLst>
            <pc:docMk/>
            <pc:sldMk cId="883004292" sldId="804"/>
            <ac:spMk id="6" creationId="{3AEB1C08-1BE2-724F-AC76-56E9C656D701}"/>
          </ac:spMkLst>
        </pc:spChg>
        <pc:spChg chg="del">
          <ac:chgData name="Haigh I.D." userId="46a5d3f7-6a4c-4ee6-9f33-69637690a492" providerId="ADAL" clId="{7A970B3F-ED0A-0C4D-9338-66D19D62C981}" dt="2019-10-16T07:04:59.495" v="158" actId="478"/>
          <ac:spMkLst>
            <pc:docMk/>
            <pc:sldMk cId="883004292" sldId="804"/>
            <ac:spMk id="7" creationId="{B606E076-E747-ED42-884B-EC8DE92D5976}"/>
          </ac:spMkLst>
        </pc:spChg>
      </pc:sldChg>
      <pc:sldChg chg="delSp ord">
        <pc:chgData name="Haigh I.D." userId="46a5d3f7-6a4c-4ee6-9f33-69637690a492" providerId="ADAL" clId="{7A970B3F-ED0A-0C4D-9338-66D19D62C981}" dt="2019-10-16T07:05:09.109" v="160" actId="478"/>
        <pc:sldMkLst>
          <pc:docMk/>
          <pc:sldMk cId="4177391800" sldId="805"/>
        </pc:sldMkLst>
        <pc:spChg chg="del">
          <ac:chgData name="Haigh I.D." userId="46a5d3f7-6a4c-4ee6-9f33-69637690a492" providerId="ADAL" clId="{7A970B3F-ED0A-0C4D-9338-66D19D62C981}" dt="2019-10-16T07:05:09.109" v="160" actId="478"/>
          <ac:spMkLst>
            <pc:docMk/>
            <pc:sldMk cId="4177391800" sldId="805"/>
            <ac:spMk id="7" creationId="{B606E076-E747-ED42-884B-EC8DE92D5976}"/>
          </ac:spMkLst>
        </pc:spChg>
      </pc:sldChg>
      <pc:sldChg chg="addSp delSp ord">
        <pc:chgData name="Haigh I.D." userId="46a5d3f7-6a4c-4ee6-9f33-69637690a492" providerId="ADAL" clId="{7A970B3F-ED0A-0C4D-9338-66D19D62C981}" dt="2019-10-16T07:05:16.388" v="163"/>
        <pc:sldMkLst>
          <pc:docMk/>
          <pc:sldMk cId="2025070781" sldId="806"/>
        </pc:sldMkLst>
        <pc:spChg chg="del">
          <ac:chgData name="Haigh I.D." userId="46a5d3f7-6a4c-4ee6-9f33-69637690a492" providerId="ADAL" clId="{7A970B3F-ED0A-0C4D-9338-66D19D62C981}" dt="2019-10-16T07:05:15.643" v="162" actId="478"/>
          <ac:spMkLst>
            <pc:docMk/>
            <pc:sldMk cId="2025070781" sldId="806"/>
            <ac:spMk id="7" creationId="{B606E076-E747-ED42-884B-EC8DE92D5976}"/>
          </ac:spMkLst>
        </pc:spChg>
        <pc:spChg chg="add">
          <ac:chgData name="Haigh I.D." userId="46a5d3f7-6a4c-4ee6-9f33-69637690a492" providerId="ADAL" clId="{7A970B3F-ED0A-0C4D-9338-66D19D62C981}" dt="2019-10-16T07:05:16.388" v="163"/>
          <ac:spMkLst>
            <pc:docMk/>
            <pc:sldMk cId="2025070781" sldId="806"/>
            <ac:spMk id="8" creationId="{9B1DBD44-45C2-EC4F-9284-2513165FB2E0}"/>
          </ac:spMkLst>
        </pc:spChg>
      </pc:sldChg>
      <pc:sldChg chg="addSp delSp ord">
        <pc:chgData name="Haigh I.D." userId="46a5d3f7-6a4c-4ee6-9f33-69637690a492" providerId="ADAL" clId="{7A970B3F-ED0A-0C4D-9338-66D19D62C981}" dt="2019-10-16T07:05:20.082" v="165"/>
        <pc:sldMkLst>
          <pc:docMk/>
          <pc:sldMk cId="971482366" sldId="807"/>
        </pc:sldMkLst>
        <pc:spChg chg="del">
          <ac:chgData name="Haigh I.D." userId="46a5d3f7-6a4c-4ee6-9f33-69637690a492" providerId="ADAL" clId="{7A970B3F-ED0A-0C4D-9338-66D19D62C981}" dt="2019-10-16T07:05:19.373" v="164" actId="478"/>
          <ac:spMkLst>
            <pc:docMk/>
            <pc:sldMk cId="971482366" sldId="807"/>
            <ac:spMk id="5" creationId="{D01130BB-CAA9-E44A-AC27-8DC062070C8F}"/>
          </ac:spMkLst>
        </pc:spChg>
        <pc:spChg chg="add">
          <ac:chgData name="Haigh I.D." userId="46a5d3f7-6a4c-4ee6-9f33-69637690a492" providerId="ADAL" clId="{7A970B3F-ED0A-0C4D-9338-66D19D62C981}" dt="2019-10-16T07:05:20.082" v="165"/>
          <ac:spMkLst>
            <pc:docMk/>
            <pc:sldMk cId="971482366" sldId="807"/>
            <ac:spMk id="8" creationId="{B8EB1B63-98F7-494F-890A-C28A931B43AE}"/>
          </ac:spMkLst>
        </pc:spChg>
      </pc:sldChg>
      <pc:sldChg chg="addSp delSp ord">
        <pc:chgData name="Haigh I.D." userId="46a5d3f7-6a4c-4ee6-9f33-69637690a492" providerId="ADAL" clId="{7A970B3F-ED0A-0C4D-9338-66D19D62C981}" dt="2019-10-16T07:05:31.607" v="171"/>
        <pc:sldMkLst>
          <pc:docMk/>
          <pc:sldMk cId="1034913471" sldId="808"/>
        </pc:sldMkLst>
        <pc:spChg chg="del">
          <ac:chgData name="Haigh I.D." userId="46a5d3f7-6a4c-4ee6-9f33-69637690a492" providerId="ADAL" clId="{7A970B3F-ED0A-0C4D-9338-66D19D62C981}" dt="2019-10-16T07:05:30.968" v="170" actId="478"/>
          <ac:spMkLst>
            <pc:docMk/>
            <pc:sldMk cId="1034913471" sldId="808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31.607" v="171"/>
          <ac:spMkLst>
            <pc:docMk/>
            <pc:sldMk cId="1034913471" sldId="808"/>
            <ac:spMk id="8" creationId="{4D6CD535-8A8D-054C-A58E-C61FEB7D2B1C}"/>
          </ac:spMkLst>
        </pc:spChg>
      </pc:sldChg>
      <pc:sldChg chg="delSp ord">
        <pc:chgData name="Haigh I.D." userId="46a5d3f7-6a4c-4ee6-9f33-69637690a492" providerId="ADAL" clId="{7A970B3F-ED0A-0C4D-9338-66D19D62C981}" dt="2019-10-16T07:05:12.147" v="161" actId="478"/>
        <pc:sldMkLst>
          <pc:docMk/>
          <pc:sldMk cId="4008826366" sldId="809"/>
        </pc:sldMkLst>
        <pc:spChg chg="del">
          <ac:chgData name="Haigh I.D." userId="46a5d3f7-6a4c-4ee6-9f33-69637690a492" providerId="ADAL" clId="{7A970B3F-ED0A-0C4D-9338-66D19D62C981}" dt="2019-10-16T07:05:12.147" v="161" actId="478"/>
          <ac:spMkLst>
            <pc:docMk/>
            <pc:sldMk cId="4008826366" sldId="809"/>
            <ac:spMk id="7" creationId="{B606E076-E747-ED42-884B-EC8DE92D5976}"/>
          </ac:spMkLst>
        </pc:spChg>
      </pc:sldChg>
      <pc:sldChg chg="addSp delSp ord">
        <pc:chgData name="Haigh I.D." userId="46a5d3f7-6a4c-4ee6-9f33-69637690a492" providerId="ADAL" clId="{7A970B3F-ED0A-0C4D-9338-66D19D62C981}" dt="2019-10-16T07:05:34.535" v="173"/>
        <pc:sldMkLst>
          <pc:docMk/>
          <pc:sldMk cId="1029406513" sldId="810"/>
        </pc:sldMkLst>
        <pc:spChg chg="del">
          <ac:chgData name="Haigh I.D." userId="46a5d3f7-6a4c-4ee6-9f33-69637690a492" providerId="ADAL" clId="{7A970B3F-ED0A-0C4D-9338-66D19D62C981}" dt="2019-10-16T07:05:33.891" v="172" actId="478"/>
          <ac:spMkLst>
            <pc:docMk/>
            <pc:sldMk cId="1029406513" sldId="810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34.535" v="173"/>
          <ac:spMkLst>
            <pc:docMk/>
            <pc:sldMk cId="1029406513" sldId="810"/>
            <ac:spMk id="5" creationId="{FF564987-6870-444B-B048-EEE5642428C3}"/>
          </ac:spMkLst>
        </pc:spChg>
      </pc:sldChg>
      <pc:sldChg chg="addSp delSp ord">
        <pc:chgData name="Haigh I.D." userId="46a5d3f7-6a4c-4ee6-9f33-69637690a492" providerId="ADAL" clId="{7A970B3F-ED0A-0C4D-9338-66D19D62C981}" dt="2019-10-16T07:05:37.629" v="175"/>
        <pc:sldMkLst>
          <pc:docMk/>
          <pc:sldMk cId="747075493" sldId="811"/>
        </pc:sldMkLst>
        <pc:spChg chg="del">
          <ac:chgData name="Haigh I.D." userId="46a5d3f7-6a4c-4ee6-9f33-69637690a492" providerId="ADAL" clId="{7A970B3F-ED0A-0C4D-9338-66D19D62C981}" dt="2019-10-16T07:05:37.008" v="174" actId="478"/>
          <ac:spMkLst>
            <pc:docMk/>
            <pc:sldMk cId="747075493" sldId="811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37.629" v="175"/>
          <ac:spMkLst>
            <pc:docMk/>
            <pc:sldMk cId="747075493" sldId="811"/>
            <ac:spMk id="8" creationId="{C512DB78-DA6B-134A-B96D-6606667BD28F}"/>
          </ac:spMkLst>
        </pc:spChg>
      </pc:sldChg>
      <pc:sldChg chg="addSp delSp ord">
        <pc:chgData name="Haigh I.D." userId="46a5d3f7-6a4c-4ee6-9f33-69637690a492" providerId="ADAL" clId="{7A970B3F-ED0A-0C4D-9338-66D19D62C981}" dt="2019-10-16T07:05:48.448" v="182"/>
        <pc:sldMkLst>
          <pc:docMk/>
          <pc:sldMk cId="1934616052" sldId="812"/>
        </pc:sldMkLst>
        <pc:spChg chg="del">
          <ac:chgData name="Haigh I.D." userId="46a5d3f7-6a4c-4ee6-9f33-69637690a492" providerId="ADAL" clId="{7A970B3F-ED0A-0C4D-9338-66D19D62C981}" dt="2019-10-16T07:05:47.788" v="181" actId="478"/>
          <ac:spMkLst>
            <pc:docMk/>
            <pc:sldMk cId="1934616052" sldId="812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48.448" v="182"/>
          <ac:spMkLst>
            <pc:docMk/>
            <pc:sldMk cId="1934616052" sldId="812"/>
            <ac:spMk id="10" creationId="{BA03415E-840C-D24D-A197-ADBCC7168CA3}"/>
          </ac:spMkLst>
        </pc:spChg>
      </pc:sldChg>
      <pc:sldChg chg="addSp delSp modSp ord">
        <pc:chgData name="Haigh I.D." userId="46a5d3f7-6a4c-4ee6-9f33-69637690a492" providerId="ADAL" clId="{7A970B3F-ED0A-0C4D-9338-66D19D62C981}" dt="2019-10-16T07:05:44.636" v="180"/>
        <pc:sldMkLst>
          <pc:docMk/>
          <pc:sldMk cId="610325505" sldId="813"/>
        </pc:sldMkLst>
        <pc:spChg chg="del mod">
          <ac:chgData name="Haigh I.D." userId="46a5d3f7-6a4c-4ee6-9f33-69637690a492" providerId="ADAL" clId="{7A970B3F-ED0A-0C4D-9338-66D19D62C981}" dt="2019-10-16T07:05:43.930" v="179" actId="478"/>
          <ac:spMkLst>
            <pc:docMk/>
            <pc:sldMk cId="610325505" sldId="813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44.636" v="180"/>
          <ac:spMkLst>
            <pc:docMk/>
            <pc:sldMk cId="610325505" sldId="813"/>
            <ac:spMk id="17" creationId="{5D76215B-2CC1-EE4B-A82B-2A8EB79FEEE8}"/>
          </ac:spMkLst>
        </pc:spChg>
      </pc:sldChg>
      <pc:sldChg chg="addSp delSp ord">
        <pc:chgData name="Haigh I.D." userId="46a5d3f7-6a4c-4ee6-9f33-69637690a492" providerId="ADAL" clId="{7A970B3F-ED0A-0C4D-9338-66D19D62C981}" dt="2019-10-16T07:05:24.039" v="167"/>
        <pc:sldMkLst>
          <pc:docMk/>
          <pc:sldMk cId="3113340637" sldId="814"/>
        </pc:sldMkLst>
        <pc:spChg chg="del">
          <ac:chgData name="Haigh I.D." userId="46a5d3f7-6a4c-4ee6-9f33-69637690a492" providerId="ADAL" clId="{7A970B3F-ED0A-0C4D-9338-66D19D62C981}" dt="2019-10-16T07:05:23.349" v="166" actId="478"/>
          <ac:spMkLst>
            <pc:docMk/>
            <pc:sldMk cId="3113340637" sldId="814"/>
            <ac:spMk id="5" creationId="{D01130BB-CAA9-E44A-AC27-8DC062070C8F}"/>
          </ac:spMkLst>
        </pc:spChg>
        <pc:spChg chg="add">
          <ac:chgData name="Haigh I.D." userId="46a5d3f7-6a4c-4ee6-9f33-69637690a492" providerId="ADAL" clId="{7A970B3F-ED0A-0C4D-9338-66D19D62C981}" dt="2019-10-16T07:05:24.039" v="167"/>
          <ac:spMkLst>
            <pc:docMk/>
            <pc:sldMk cId="3113340637" sldId="814"/>
            <ac:spMk id="14" creationId="{3170885B-5FED-0A4E-ABD9-16233A12335B}"/>
          </ac:spMkLst>
        </pc:spChg>
      </pc:sldChg>
      <pc:sldChg chg="addSp delSp ord">
        <pc:chgData name="Haigh I.D." userId="46a5d3f7-6a4c-4ee6-9f33-69637690a492" providerId="ADAL" clId="{7A970B3F-ED0A-0C4D-9338-66D19D62C981}" dt="2019-10-16T07:05:52.183" v="184"/>
        <pc:sldMkLst>
          <pc:docMk/>
          <pc:sldMk cId="1398021650" sldId="815"/>
        </pc:sldMkLst>
        <pc:spChg chg="del">
          <ac:chgData name="Haigh I.D." userId="46a5d3f7-6a4c-4ee6-9f33-69637690a492" providerId="ADAL" clId="{7A970B3F-ED0A-0C4D-9338-66D19D62C981}" dt="2019-10-16T07:05:51.482" v="183" actId="478"/>
          <ac:spMkLst>
            <pc:docMk/>
            <pc:sldMk cId="1398021650" sldId="815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52.183" v="184"/>
          <ac:spMkLst>
            <pc:docMk/>
            <pc:sldMk cId="1398021650" sldId="815"/>
            <ac:spMk id="5" creationId="{09ABAE20-0776-A74A-A623-1254E0D7ED41}"/>
          </ac:spMkLst>
        </pc:spChg>
      </pc:sldChg>
      <pc:sldChg chg="modSp ord">
        <pc:chgData name="Haigh I.D." userId="46a5d3f7-6a4c-4ee6-9f33-69637690a492" providerId="ADAL" clId="{7A970B3F-ED0A-0C4D-9338-66D19D62C981}" dt="2019-10-16T07:04:47.504" v="155" actId="1076"/>
        <pc:sldMkLst>
          <pc:docMk/>
          <pc:sldMk cId="1882175170" sldId="817"/>
        </pc:sldMkLst>
        <pc:spChg chg="mod">
          <ac:chgData name="Haigh I.D." userId="46a5d3f7-6a4c-4ee6-9f33-69637690a492" providerId="ADAL" clId="{7A970B3F-ED0A-0C4D-9338-66D19D62C981}" dt="2019-10-16T07:04:47.504" v="155" actId="1076"/>
          <ac:spMkLst>
            <pc:docMk/>
            <pc:sldMk cId="1882175170" sldId="817"/>
            <ac:spMk id="8" creationId="{184355D9-69C2-1247-BA66-967006E59DDD}"/>
          </ac:spMkLst>
        </pc:spChg>
      </pc:sldChg>
      <pc:sldChg chg="addSp delSp ord">
        <pc:chgData name="Haigh I.D." userId="46a5d3f7-6a4c-4ee6-9f33-69637690a492" providerId="ADAL" clId="{7A970B3F-ED0A-0C4D-9338-66D19D62C981}" dt="2019-10-16T07:05:58.997" v="186"/>
        <pc:sldMkLst>
          <pc:docMk/>
          <pc:sldMk cId="1990928791" sldId="818"/>
        </pc:sldMkLst>
        <pc:spChg chg="del">
          <ac:chgData name="Haigh I.D." userId="46a5d3f7-6a4c-4ee6-9f33-69637690a492" providerId="ADAL" clId="{7A970B3F-ED0A-0C4D-9338-66D19D62C981}" dt="2019-10-16T07:05:58.372" v="185" actId="478"/>
          <ac:spMkLst>
            <pc:docMk/>
            <pc:sldMk cId="1990928791" sldId="818"/>
            <ac:spMk id="4" creationId="{7FF731C3-0796-8F43-BAA1-FD516175EBDA}"/>
          </ac:spMkLst>
        </pc:spChg>
        <pc:spChg chg="add">
          <ac:chgData name="Haigh I.D." userId="46a5d3f7-6a4c-4ee6-9f33-69637690a492" providerId="ADAL" clId="{7A970B3F-ED0A-0C4D-9338-66D19D62C981}" dt="2019-10-16T07:05:58.997" v="186"/>
          <ac:spMkLst>
            <pc:docMk/>
            <pc:sldMk cId="1990928791" sldId="818"/>
            <ac:spMk id="6" creationId="{3160ADA7-D523-7A46-AE85-5A7AE82C3037}"/>
          </ac:spMkLst>
        </pc:spChg>
      </pc:sldChg>
      <pc:sldChg chg="addSp delSp ord">
        <pc:chgData name="Haigh I.D." userId="46a5d3f7-6a4c-4ee6-9f33-69637690a492" providerId="ADAL" clId="{7A970B3F-ED0A-0C4D-9338-66D19D62C981}" dt="2019-10-16T07:05:27.728" v="169"/>
        <pc:sldMkLst>
          <pc:docMk/>
          <pc:sldMk cId="2574716721" sldId="820"/>
        </pc:sldMkLst>
        <pc:spChg chg="add">
          <ac:chgData name="Haigh I.D." userId="46a5d3f7-6a4c-4ee6-9f33-69637690a492" providerId="ADAL" clId="{7A970B3F-ED0A-0C4D-9338-66D19D62C981}" dt="2019-10-16T07:05:27.728" v="169"/>
          <ac:spMkLst>
            <pc:docMk/>
            <pc:sldMk cId="2574716721" sldId="820"/>
            <ac:spMk id="14" creationId="{6DB6D5B8-77A4-9F4F-8C61-143B722FD2C2}"/>
          </ac:spMkLst>
        </pc:spChg>
        <pc:spChg chg="del">
          <ac:chgData name="Haigh I.D." userId="46a5d3f7-6a4c-4ee6-9f33-69637690a492" providerId="ADAL" clId="{7A970B3F-ED0A-0C4D-9338-66D19D62C981}" dt="2019-10-16T07:05:27.109" v="168" actId="478"/>
          <ac:spMkLst>
            <pc:docMk/>
            <pc:sldMk cId="2574716721" sldId="820"/>
            <ac:spMk id="19" creationId="{44318062-9B1E-1641-B2A7-4012B3164A94}"/>
          </ac:spMkLst>
        </pc:spChg>
      </pc:sldChg>
      <pc:sldChg chg="addSp delSp ord">
        <pc:chgData name="Haigh I.D." userId="46a5d3f7-6a4c-4ee6-9f33-69637690a492" providerId="ADAL" clId="{7A970B3F-ED0A-0C4D-9338-66D19D62C981}" dt="2019-10-16T07:05:40.926" v="177"/>
        <pc:sldMkLst>
          <pc:docMk/>
          <pc:sldMk cId="2242011085" sldId="821"/>
        </pc:sldMkLst>
        <pc:spChg chg="del">
          <ac:chgData name="Haigh I.D." userId="46a5d3f7-6a4c-4ee6-9f33-69637690a492" providerId="ADAL" clId="{7A970B3F-ED0A-0C4D-9338-66D19D62C981}" dt="2019-10-16T07:05:40.300" v="176" actId="478"/>
          <ac:spMkLst>
            <pc:docMk/>
            <pc:sldMk cId="2242011085" sldId="821"/>
            <ac:spMk id="5" creationId="{D01130BB-CAA9-E44A-AC27-8DC062070C8F}"/>
          </ac:spMkLst>
        </pc:spChg>
        <pc:spChg chg="add">
          <ac:chgData name="Haigh I.D." userId="46a5d3f7-6a4c-4ee6-9f33-69637690a492" providerId="ADAL" clId="{7A970B3F-ED0A-0C4D-9338-66D19D62C981}" dt="2019-10-16T07:05:40.926" v="177"/>
          <ac:spMkLst>
            <pc:docMk/>
            <pc:sldMk cId="2242011085" sldId="821"/>
            <ac:spMk id="8" creationId="{3172508B-2B66-2C4D-B0CA-2E2E49272009}"/>
          </ac:spMkLst>
        </pc:spChg>
      </pc:sldChg>
      <pc:sldChg chg="modSp ord">
        <pc:chgData name="Haigh I.D." userId="46a5d3f7-6a4c-4ee6-9f33-69637690a492" providerId="ADAL" clId="{7A970B3F-ED0A-0C4D-9338-66D19D62C981}" dt="2019-10-16T07:06:16.690" v="197" actId="1076"/>
        <pc:sldMkLst>
          <pc:docMk/>
          <pc:sldMk cId="3797926906" sldId="822"/>
        </pc:sldMkLst>
        <pc:spChg chg="mod">
          <ac:chgData name="Haigh I.D." userId="46a5d3f7-6a4c-4ee6-9f33-69637690a492" providerId="ADAL" clId="{7A970B3F-ED0A-0C4D-9338-66D19D62C981}" dt="2019-10-16T07:06:16.690" v="197" actId="1076"/>
          <ac:spMkLst>
            <pc:docMk/>
            <pc:sldMk cId="3797926906" sldId="822"/>
            <ac:spMk id="2" creationId="{1856458E-FEFF-4942-B593-2CCBBFA16779}"/>
          </ac:spMkLst>
        </pc:spChg>
      </pc:sldChg>
      <pc:sldChg chg="addSp delSp add">
        <pc:chgData name="Haigh I.D." userId="46a5d3f7-6a4c-4ee6-9f33-69637690a492" providerId="ADAL" clId="{7A970B3F-ED0A-0C4D-9338-66D19D62C981}" dt="2019-10-16T07:03:18.577" v="93"/>
        <pc:sldMkLst>
          <pc:docMk/>
          <pc:sldMk cId="2192310485" sldId="836"/>
        </pc:sldMkLst>
        <pc:spChg chg="add">
          <ac:chgData name="Haigh I.D." userId="46a5d3f7-6a4c-4ee6-9f33-69637690a492" providerId="ADAL" clId="{7A970B3F-ED0A-0C4D-9338-66D19D62C981}" dt="2019-10-16T07:03:18.577" v="93"/>
          <ac:spMkLst>
            <pc:docMk/>
            <pc:sldMk cId="2192310485" sldId="836"/>
            <ac:spMk id="9" creationId="{DB3DC4B6-DDD5-024A-9CC4-ABCB6ED0E49E}"/>
          </ac:spMkLst>
        </pc:spChg>
        <pc:spChg chg="del">
          <ac:chgData name="Haigh I.D." userId="46a5d3f7-6a4c-4ee6-9f33-69637690a492" providerId="ADAL" clId="{7A970B3F-ED0A-0C4D-9338-66D19D62C981}" dt="2019-10-16T07:03:18.146" v="92" actId="478"/>
          <ac:spMkLst>
            <pc:docMk/>
            <pc:sldMk cId="2192310485" sldId="836"/>
            <ac:spMk id="10" creationId="{02B074BF-645F-CA4F-9316-75D7E571A4C7}"/>
          </ac:spMkLst>
        </pc:spChg>
      </pc:sldChg>
      <pc:sldChg chg="addSp delSp add">
        <pc:chgData name="Haigh I.D." userId="46a5d3f7-6a4c-4ee6-9f33-69637690a492" providerId="ADAL" clId="{7A970B3F-ED0A-0C4D-9338-66D19D62C981}" dt="2019-10-16T07:03:11.488" v="89"/>
        <pc:sldMkLst>
          <pc:docMk/>
          <pc:sldMk cId="4254508872" sldId="838"/>
        </pc:sldMkLst>
        <pc:spChg chg="add">
          <ac:chgData name="Haigh I.D." userId="46a5d3f7-6a4c-4ee6-9f33-69637690a492" providerId="ADAL" clId="{7A970B3F-ED0A-0C4D-9338-66D19D62C981}" dt="2019-10-16T07:03:11.488" v="89"/>
          <ac:spMkLst>
            <pc:docMk/>
            <pc:sldMk cId="4254508872" sldId="838"/>
            <ac:spMk id="7" creationId="{C429002D-1768-5C49-9A66-478A715FA045}"/>
          </ac:spMkLst>
        </pc:spChg>
        <pc:spChg chg="del">
          <ac:chgData name="Haigh I.D." userId="46a5d3f7-6a4c-4ee6-9f33-69637690a492" providerId="ADAL" clId="{7A970B3F-ED0A-0C4D-9338-66D19D62C981}" dt="2019-10-16T07:03:11.123" v="88" actId="478"/>
          <ac:spMkLst>
            <pc:docMk/>
            <pc:sldMk cId="4254508872" sldId="838"/>
            <ac:spMk id="9" creationId="{837E841B-55FA-A249-AB73-47D9A5DEE555}"/>
          </ac:spMkLst>
        </pc:spChg>
      </pc:sldChg>
      <pc:sldChg chg="add">
        <pc:chgData name="Haigh I.D." userId="46a5d3f7-6a4c-4ee6-9f33-69637690a492" providerId="ADAL" clId="{7A970B3F-ED0A-0C4D-9338-66D19D62C981}" dt="2019-10-13T17:44:16.025" v="0"/>
        <pc:sldMkLst>
          <pc:docMk/>
          <pc:sldMk cId="3839175885" sldId="849"/>
        </pc:sldMkLst>
      </pc:sldChg>
      <pc:sldChg chg="addSp delSp add">
        <pc:chgData name="Haigh I.D." userId="46a5d3f7-6a4c-4ee6-9f33-69637690a492" providerId="ADAL" clId="{7A970B3F-ED0A-0C4D-9338-66D19D62C981}" dt="2019-10-16T11:53:16.707" v="255"/>
        <pc:sldMkLst>
          <pc:docMk/>
          <pc:sldMk cId="4116138463" sldId="864"/>
        </pc:sldMkLst>
        <pc:spChg chg="del">
          <ac:chgData name="Haigh I.D." userId="46a5d3f7-6a4c-4ee6-9f33-69637690a492" providerId="ADAL" clId="{7A970B3F-ED0A-0C4D-9338-66D19D62C981}" dt="2019-10-16T11:53:16.251" v="254" actId="478"/>
          <ac:spMkLst>
            <pc:docMk/>
            <pc:sldMk cId="4116138463" sldId="864"/>
            <ac:spMk id="4" creationId="{F8F3DE7A-2C83-3A4E-8873-2CCDA02F47D5}"/>
          </ac:spMkLst>
        </pc:spChg>
        <pc:spChg chg="add">
          <ac:chgData name="Haigh I.D." userId="46a5d3f7-6a4c-4ee6-9f33-69637690a492" providerId="ADAL" clId="{7A970B3F-ED0A-0C4D-9338-66D19D62C981}" dt="2019-10-16T11:53:16.707" v="255"/>
          <ac:spMkLst>
            <pc:docMk/>
            <pc:sldMk cId="4116138463" sldId="864"/>
            <ac:spMk id="5" creationId="{D71124FB-9B36-1F49-BA63-B080FBE924F7}"/>
          </ac:spMkLst>
        </pc:spChg>
      </pc:sldChg>
      <pc:sldChg chg="addSp delSp add">
        <pc:chgData name="Haigh I.D." userId="46a5d3f7-6a4c-4ee6-9f33-69637690a492" providerId="ADAL" clId="{7A970B3F-ED0A-0C4D-9338-66D19D62C981}" dt="2019-10-16T11:53:19.929" v="257"/>
        <pc:sldMkLst>
          <pc:docMk/>
          <pc:sldMk cId="2241611351" sldId="872"/>
        </pc:sldMkLst>
        <pc:spChg chg="add">
          <ac:chgData name="Haigh I.D." userId="46a5d3f7-6a4c-4ee6-9f33-69637690a492" providerId="ADAL" clId="{7A970B3F-ED0A-0C4D-9338-66D19D62C981}" dt="2019-10-16T11:53:19.929" v="257"/>
          <ac:spMkLst>
            <pc:docMk/>
            <pc:sldMk cId="2241611351" sldId="872"/>
            <ac:spMk id="4" creationId="{39C438E9-9168-6848-A109-4CF944452644}"/>
          </ac:spMkLst>
        </pc:spChg>
        <pc:spChg chg="del">
          <ac:chgData name="Haigh I.D." userId="46a5d3f7-6a4c-4ee6-9f33-69637690a492" providerId="ADAL" clId="{7A970B3F-ED0A-0C4D-9338-66D19D62C981}" dt="2019-10-16T11:53:19.553" v="256" actId="478"/>
          <ac:spMkLst>
            <pc:docMk/>
            <pc:sldMk cId="2241611351" sldId="872"/>
            <ac:spMk id="5" creationId="{86F2591B-06CB-6F4F-B695-5581BFE8AC51}"/>
          </ac:spMkLst>
        </pc:spChg>
      </pc:sldChg>
      <pc:sldChg chg="addSp delSp add">
        <pc:chgData name="Haigh I.D." userId="46a5d3f7-6a4c-4ee6-9f33-69637690a492" providerId="ADAL" clId="{7A970B3F-ED0A-0C4D-9338-66D19D62C981}" dt="2019-10-16T11:53:24.036" v="259"/>
        <pc:sldMkLst>
          <pc:docMk/>
          <pc:sldMk cId="3811636971" sldId="873"/>
        </pc:sldMkLst>
        <pc:spChg chg="add">
          <ac:chgData name="Haigh I.D." userId="46a5d3f7-6a4c-4ee6-9f33-69637690a492" providerId="ADAL" clId="{7A970B3F-ED0A-0C4D-9338-66D19D62C981}" dt="2019-10-16T11:53:24.036" v="259"/>
          <ac:spMkLst>
            <pc:docMk/>
            <pc:sldMk cId="3811636971" sldId="873"/>
            <ac:spMk id="4" creationId="{F77E9AB0-5194-6347-9619-42F609BDF507}"/>
          </ac:spMkLst>
        </pc:spChg>
        <pc:spChg chg="del">
          <ac:chgData name="Haigh I.D." userId="46a5d3f7-6a4c-4ee6-9f33-69637690a492" providerId="ADAL" clId="{7A970B3F-ED0A-0C4D-9338-66D19D62C981}" dt="2019-10-16T11:53:23.634" v="258" actId="478"/>
          <ac:spMkLst>
            <pc:docMk/>
            <pc:sldMk cId="3811636971" sldId="873"/>
            <ac:spMk id="5" creationId="{99DE5F85-3C9D-2341-B445-EF70A4EDA1A3}"/>
          </ac:spMkLst>
        </pc:spChg>
      </pc:sldChg>
      <pc:sldChg chg="addSp delSp add">
        <pc:chgData name="Haigh I.D." userId="46a5d3f7-6a4c-4ee6-9f33-69637690a492" providerId="ADAL" clId="{7A970B3F-ED0A-0C4D-9338-66D19D62C981}" dt="2019-10-16T11:53:27.260" v="261"/>
        <pc:sldMkLst>
          <pc:docMk/>
          <pc:sldMk cId="2882418555" sldId="874"/>
        </pc:sldMkLst>
        <pc:spChg chg="add">
          <ac:chgData name="Haigh I.D." userId="46a5d3f7-6a4c-4ee6-9f33-69637690a492" providerId="ADAL" clId="{7A970B3F-ED0A-0C4D-9338-66D19D62C981}" dt="2019-10-16T11:53:27.260" v="261"/>
          <ac:spMkLst>
            <pc:docMk/>
            <pc:sldMk cId="2882418555" sldId="874"/>
            <ac:spMk id="4" creationId="{3948975B-1575-1E46-A1F3-BAF5B4EB5D3D}"/>
          </ac:spMkLst>
        </pc:spChg>
        <pc:spChg chg="del">
          <ac:chgData name="Haigh I.D." userId="46a5d3f7-6a4c-4ee6-9f33-69637690a492" providerId="ADAL" clId="{7A970B3F-ED0A-0C4D-9338-66D19D62C981}" dt="2019-10-16T11:53:26.877" v="260" actId="478"/>
          <ac:spMkLst>
            <pc:docMk/>
            <pc:sldMk cId="2882418555" sldId="874"/>
            <ac:spMk id="5" creationId="{6E458507-E0D5-3A41-B564-89D38D35F279}"/>
          </ac:spMkLst>
        </pc:spChg>
      </pc:sldChg>
      <pc:sldChg chg="addSp delSp add">
        <pc:chgData name="Haigh I.D." userId="46a5d3f7-6a4c-4ee6-9f33-69637690a492" providerId="ADAL" clId="{7A970B3F-ED0A-0C4D-9338-66D19D62C981}" dt="2019-10-16T11:53:31.043" v="263"/>
        <pc:sldMkLst>
          <pc:docMk/>
          <pc:sldMk cId="1873613860" sldId="875"/>
        </pc:sldMkLst>
        <pc:spChg chg="add">
          <ac:chgData name="Haigh I.D." userId="46a5d3f7-6a4c-4ee6-9f33-69637690a492" providerId="ADAL" clId="{7A970B3F-ED0A-0C4D-9338-66D19D62C981}" dt="2019-10-16T11:53:31.043" v="263"/>
          <ac:spMkLst>
            <pc:docMk/>
            <pc:sldMk cId="1873613860" sldId="875"/>
            <ac:spMk id="4" creationId="{B2853A35-015D-5745-8D1A-24722893D1FC}"/>
          </ac:spMkLst>
        </pc:spChg>
        <pc:spChg chg="del">
          <ac:chgData name="Haigh I.D." userId="46a5d3f7-6a4c-4ee6-9f33-69637690a492" providerId="ADAL" clId="{7A970B3F-ED0A-0C4D-9338-66D19D62C981}" dt="2019-10-16T11:53:30.518" v="262" actId="478"/>
          <ac:spMkLst>
            <pc:docMk/>
            <pc:sldMk cId="1873613860" sldId="875"/>
            <ac:spMk id="5" creationId="{7C5A24D1-8EEA-9149-ADE5-950C227F69DE}"/>
          </ac:spMkLst>
        </pc:spChg>
      </pc:sldChg>
      <pc:sldChg chg="addSp delSp add ord">
        <pc:chgData name="Haigh I.D." userId="46a5d3f7-6a4c-4ee6-9f33-69637690a492" providerId="ADAL" clId="{7A970B3F-ED0A-0C4D-9338-66D19D62C981}" dt="2019-10-16T07:03:24.802" v="97"/>
        <pc:sldMkLst>
          <pc:docMk/>
          <pc:sldMk cId="4287887065" sldId="876"/>
        </pc:sldMkLst>
        <pc:spChg chg="del">
          <ac:chgData name="Haigh I.D." userId="46a5d3f7-6a4c-4ee6-9f33-69637690a492" providerId="ADAL" clId="{7A970B3F-ED0A-0C4D-9338-66D19D62C981}" dt="2019-10-16T07:03:24.368" v="96" actId="478"/>
          <ac:spMkLst>
            <pc:docMk/>
            <pc:sldMk cId="4287887065" sldId="876"/>
            <ac:spMk id="5" creationId="{0A30EAC8-D3AC-F64E-BDA9-04510939CA83}"/>
          </ac:spMkLst>
        </pc:spChg>
        <pc:spChg chg="add">
          <ac:chgData name="Haigh I.D." userId="46a5d3f7-6a4c-4ee6-9f33-69637690a492" providerId="ADAL" clId="{7A970B3F-ED0A-0C4D-9338-66D19D62C981}" dt="2019-10-16T07:03:24.802" v="97"/>
          <ac:spMkLst>
            <pc:docMk/>
            <pc:sldMk cId="4287887065" sldId="876"/>
            <ac:spMk id="7" creationId="{24D3CF86-0FE2-7244-8C77-ED08D324CA49}"/>
          </ac:spMkLst>
        </pc:spChg>
      </pc:sldChg>
      <pc:sldChg chg="add del ord">
        <pc:chgData name="Haigh I.D." userId="46a5d3f7-6a4c-4ee6-9f33-69637690a492" providerId="ADAL" clId="{7A970B3F-ED0A-0C4D-9338-66D19D62C981}" dt="2019-10-16T07:00:13.283" v="37" actId="2696"/>
        <pc:sldMkLst>
          <pc:docMk/>
          <pc:sldMk cId="1159897098" sldId="877"/>
        </pc:sldMkLst>
      </pc:sldChg>
      <pc:sldChg chg="addSp delSp add">
        <pc:chgData name="Haigh I.D." userId="46a5d3f7-6a4c-4ee6-9f33-69637690a492" providerId="ADAL" clId="{7A970B3F-ED0A-0C4D-9338-66D19D62C981}" dt="2019-10-16T07:04:13.415" v="117"/>
        <pc:sldMkLst>
          <pc:docMk/>
          <pc:sldMk cId="3580667477" sldId="877"/>
        </pc:sldMkLst>
        <pc:spChg chg="del">
          <ac:chgData name="Haigh I.D." userId="46a5d3f7-6a4c-4ee6-9f33-69637690a492" providerId="ADAL" clId="{7A970B3F-ED0A-0C4D-9338-66D19D62C981}" dt="2019-10-16T07:04:12.762" v="116" actId="478"/>
          <ac:spMkLst>
            <pc:docMk/>
            <pc:sldMk cId="3580667477" sldId="877"/>
            <ac:spMk id="3" creationId="{BDAFD4FE-BA19-F545-9F54-C90F1949D88E}"/>
          </ac:spMkLst>
        </pc:spChg>
        <pc:spChg chg="add">
          <ac:chgData name="Haigh I.D." userId="46a5d3f7-6a4c-4ee6-9f33-69637690a492" providerId="ADAL" clId="{7A970B3F-ED0A-0C4D-9338-66D19D62C981}" dt="2019-10-16T07:04:13.415" v="117"/>
          <ac:spMkLst>
            <pc:docMk/>
            <pc:sldMk cId="3580667477" sldId="877"/>
            <ac:spMk id="7" creationId="{C2356AA9-842B-5342-AA85-B5E5542CCFA2}"/>
          </ac:spMkLst>
        </pc:spChg>
      </pc:sldChg>
      <pc:sldChg chg="addSp delSp add ord">
        <pc:chgData name="Haigh I.D." userId="46a5d3f7-6a4c-4ee6-9f33-69637690a492" providerId="ADAL" clId="{7A970B3F-ED0A-0C4D-9338-66D19D62C981}" dt="2019-10-16T07:03:41.975" v="103"/>
        <pc:sldMkLst>
          <pc:docMk/>
          <pc:sldMk cId="1319403630" sldId="878"/>
        </pc:sldMkLst>
        <pc:spChg chg="del">
          <ac:chgData name="Haigh I.D." userId="46a5d3f7-6a4c-4ee6-9f33-69637690a492" providerId="ADAL" clId="{7A970B3F-ED0A-0C4D-9338-66D19D62C981}" dt="2019-10-16T07:03:41.486" v="102" actId="478"/>
          <ac:spMkLst>
            <pc:docMk/>
            <pc:sldMk cId="1319403630" sldId="878"/>
            <ac:spMk id="3" creationId="{98A5EEC9-6FA4-2945-B9CC-8DAF85BD7BEC}"/>
          </ac:spMkLst>
        </pc:spChg>
        <pc:spChg chg="add">
          <ac:chgData name="Haigh I.D." userId="46a5d3f7-6a4c-4ee6-9f33-69637690a492" providerId="ADAL" clId="{7A970B3F-ED0A-0C4D-9338-66D19D62C981}" dt="2019-10-16T07:03:41.975" v="103"/>
          <ac:spMkLst>
            <pc:docMk/>
            <pc:sldMk cId="1319403630" sldId="878"/>
            <ac:spMk id="7" creationId="{E36B2876-EDC6-3B4F-BB10-CA53F326AE5D}"/>
          </ac:spMkLst>
        </pc:spChg>
      </pc:sldChg>
      <pc:sldChg chg="addSp delSp modSp add ord">
        <pc:chgData name="Haigh I.D." userId="46a5d3f7-6a4c-4ee6-9f33-69637690a492" providerId="ADAL" clId="{7A970B3F-ED0A-0C4D-9338-66D19D62C981}" dt="2019-10-16T07:18:27.529" v="239" actId="1038"/>
        <pc:sldMkLst>
          <pc:docMk/>
          <pc:sldMk cId="4138051916" sldId="879"/>
        </pc:sldMkLst>
        <pc:spChg chg="del">
          <ac:chgData name="Haigh I.D." userId="46a5d3f7-6a4c-4ee6-9f33-69637690a492" providerId="ADAL" clId="{7A970B3F-ED0A-0C4D-9338-66D19D62C981}" dt="2019-10-16T07:03:44.931" v="104" actId="478"/>
          <ac:spMkLst>
            <pc:docMk/>
            <pc:sldMk cId="4138051916" sldId="879"/>
            <ac:spMk id="3" creationId="{768C70CA-ADD4-5249-975B-564B71024DC4}"/>
          </ac:spMkLst>
        </pc:spChg>
        <pc:spChg chg="add">
          <ac:chgData name="Haigh I.D." userId="46a5d3f7-6a4c-4ee6-9f33-69637690a492" providerId="ADAL" clId="{7A970B3F-ED0A-0C4D-9338-66D19D62C981}" dt="2019-10-16T07:03:45.390" v="105"/>
          <ac:spMkLst>
            <pc:docMk/>
            <pc:sldMk cId="4138051916" sldId="879"/>
            <ac:spMk id="5" creationId="{80A8A942-8FC7-D143-9FC3-C1CFD9539F46}"/>
          </ac:spMkLst>
        </pc:spChg>
        <pc:picChg chg="add mod modCrop">
          <ac:chgData name="Haigh I.D." userId="46a5d3f7-6a4c-4ee6-9f33-69637690a492" providerId="ADAL" clId="{7A970B3F-ED0A-0C4D-9338-66D19D62C981}" dt="2019-10-16T07:18:27.529" v="239" actId="1038"/>
          <ac:picMkLst>
            <pc:docMk/>
            <pc:sldMk cId="4138051916" sldId="879"/>
            <ac:picMk id="7" creationId="{6108697F-3AE9-BB4E-8A94-E8E123C13890}"/>
          </ac:picMkLst>
        </pc:picChg>
      </pc:sldChg>
      <pc:sldChg chg="addSp delSp add del ord">
        <pc:chgData name="Haigh I.D." userId="46a5d3f7-6a4c-4ee6-9f33-69637690a492" providerId="ADAL" clId="{7A970B3F-ED0A-0C4D-9338-66D19D62C981}" dt="2019-10-16T07:18:36.034" v="240" actId="2696"/>
        <pc:sldMkLst>
          <pc:docMk/>
          <pc:sldMk cId="3821071933" sldId="880"/>
        </pc:sldMkLst>
        <pc:spChg chg="del">
          <ac:chgData name="Haigh I.D." userId="46a5d3f7-6a4c-4ee6-9f33-69637690a492" providerId="ADAL" clId="{7A970B3F-ED0A-0C4D-9338-66D19D62C981}" dt="2019-10-16T07:03:48.847" v="106" actId="478"/>
          <ac:spMkLst>
            <pc:docMk/>
            <pc:sldMk cId="3821071933" sldId="880"/>
            <ac:spMk id="3" creationId="{AEE6321A-6031-2A4D-8950-450536EF8A38}"/>
          </ac:spMkLst>
        </pc:spChg>
        <pc:spChg chg="add">
          <ac:chgData name="Haigh I.D." userId="46a5d3f7-6a4c-4ee6-9f33-69637690a492" providerId="ADAL" clId="{7A970B3F-ED0A-0C4D-9338-66D19D62C981}" dt="2019-10-16T07:03:49.256" v="107"/>
          <ac:spMkLst>
            <pc:docMk/>
            <pc:sldMk cId="3821071933" sldId="880"/>
            <ac:spMk id="5" creationId="{4E622FE0-0E3B-B149-A711-4DD08401C3EA}"/>
          </ac:spMkLst>
        </pc:spChg>
      </pc:sldChg>
      <pc:sldChg chg="addSp delSp modSp add delAnim">
        <pc:chgData name="Haigh I.D." userId="46a5d3f7-6a4c-4ee6-9f33-69637690a492" providerId="ADAL" clId="{7A970B3F-ED0A-0C4D-9338-66D19D62C981}" dt="2019-10-16T07:20:02.505" v="245" actId="403"/>
        <pc:sldMkLst>
          <pc:docMk/>
          <pc:sldMk cId="851543646" sldId="892"/>
        </pc:sldMkLst>
        <pc:spChg chg="del">
          <ac:chgData name="Haigh I.D." userId="46a5d3f7-6a4c-4ee6-9f33-69637690a492" providerId="ADAL" clId="{7A970B3F-ED0A-0C4D-9338-66D19D62C981}" dt="2019-10-16T07:14:40.351" v="212" actId="478"/>
          <ac:spMkLst>
            <pc:docMk/>
            <pc:sldMk cId="851543646" sldId="892"/>
            <ac:spMk id="8" creationId="{00000000-0000-0000-0000-000000000000}"/>
          </ac:spMkLst>
        </pc:spChg>
        <pc:spChg chg="mod">
          <ac:chgData name="Haigh I.D." userId="46a5d3f7-6a4c-4ee6-9f33-69637690a492" providerId="ADAL" clId="{7A970B3F-ED0A-0C4D-9338-66D19D62C981}" dt="2019-10-16T07:20:02.505" v="245" actId="403"/>
          <ac:spMkLst>
            <pc:docMk/>
            <pc:sldMk cId="851543646" sldId="892"/>
            <ac:spMk id="9" creationId="{A4A29432-4936-A14C-9972-ECAC83A5DD8F}"/>
          </ac:spMkLst>
        </pc:spChg>
        <pc:spChg chg="add">
          <ac:chgData name="Haigh I.D." userId="46a5d3f7-6a4c-4ee6-9f33-69637690a492" providerId="ADAL" clId="{7A970B3F-ED0A-0C4D-9338-66D19D62C981}" dt="2019-10-16T07:14:41.128" v="213"/>
          <ac:spMkLst>
            <pc:docMk/>
            <pc:sldMk cId="851543646" sldId="892"/>
            <ac:spMk id="10" creationId="{72F78DE8-D5F0-5540-B3F8-A06EC9470C4E}"/>
          </ac:spMkLst>
        </pc:spChg>
        <pc:spChg chg="del">
          <ac:chgData name="Haigh I.D." userId="46a5d3f7-6a4c-4ee6-9f33-69637690a492" providerId="ADAL" clId="{7A970B3F-ED0A-0C4D-9338-66D19D62C981}" dt="2019-10-16T07:14:56.664" v="214" actId="478"/>
          <ac:spMkLst>
            <pc:docMk/>
            <pc:sldMk cId="851543646" sldId="892"/>
            <ac:spMk id="11" creationId="{E90AC4E7-11C8-D54B-819C-0382B7DF9E1F}"/>
          </ac:spMkLst>
        </pc:spChg>
      </pc:sldChg>
      <pc:sldChg chg="addSp delSp add">
        <pc:chgData name="Haigh I.D." userId="46a5d3f7-6a4c-4ee6-9f33-69637690a492" providerId="ADAL" clId="{7A970B3F-ED0A-0C4D-9338-66D19D62C981}" dt="2019-10-16T07:03:00.761" v="83"/>
        <pc:sldMkLst>
          <pc:docMk/>
          <pc:sldMk cId="622294430" sldId="898"/>
        </pc:sldMkLst>
        <pc:spChg chg="del">
          <ac:chgData name="Haigh I.D." userId="46a5d3f7-6a4c-4ee6-9f33-69637690a492" providerId="ADAL" clId="{7A970B3F-ED0A-0C4D-9338-66D19D62C981}" dt="2019-10-16T07:03:00.367" v="82" actId="478"/>
          <ac:spMkLst>
            <pc:docMk/>
            <pc:sldMk cId="622294430" sldId="898"/>
            <ac:spMk id="6" creationId="{8A3BA422-BBD8-7D41-B4CB-66720FE43F2E}"/>
          </ac:spMkLst>
        </pc:spChg>
        <pc:spChg chg="add">
          <ac:chgData name="Haigh I.D." userId="46a5d3f7-6a4c-4ee6-9f33-69637690a492" providerId="ADAL" clId="{7A970B3F-ED0A-0C4D-9338-66D19D62C981}" dt="2019-10-16T07:03:00.761" v="83"/>
          <ac:spMkLst>
            <pc:docMk/>
            <pc:sldMk cId="622294430" sldId="898"/>
            <ac:spMk id="7" creationId="{4C5BB8B3-5B73-C049-B66D-D5369FBFBD1D}"/>
          </ac:spMkLst>
        </pc:spChg>
      </pc:sldChg>
      <pc:sldChg chg="addSp delSp add">
        <pc:chgData name="Haigh I.D." userId="46a5d3f7-6a4c-4ee6-9f33-69637690a492" providerId="ADAL" clId="{7A970B3F-ED0A-0C4D-9338-66D19D62C981}" dt="2019-10-16T07:02:49.026" v="77"/>
        <pc:sldMkLst>
          <pc:docMk/>
          <pc:sldMk cId="1096294893" sldId="927"/>
        </pc:sldMkLst>
        <pc:spChg chg="add">
          <ac:chgData name="Haigh I.D." userId="46a5d3f7-6a4c-4ee6-9f33-69637690a492" providerId="ADAL" clId="{7A970B3F-ED0A-0C4D-9338-66D19D62C981}" dt="2019-10-16T07:02:49.026" v="77"/>
          <ac:spMkLst>
            <pc:docMk/>
            <pc:sldMk cId="1096294893" sldId="927"/>
            <ac:spMk id="6" creationId="{983A07DB-4CDD-1D43-8BD1-40AF44745B8D}"/>
          </ac:spMkLst>
        </pc:spChg>
        <pc:spChg chg="del">
          <ac:chgData name="Haigh I.D." userId="46a5d3f7-6a4c-4ee6-9f33-69637690a492" providerId="ADAL" clId="{7A970B3F-ED0A-0C4D-9338-66D19D62C981}" dt="2019-10-16T07:02:48.509" v="76" actId="478"/>
          <ac:spMkLst>
            <pc:docMk/>
            <pc:sldMk cId="1096294893" sldId="927"/>
            <ac:spMk id="14" creationId="{F36F1FE2-CC80-C244-A70B-01D57CFC7240}"/>
          </ac:spMkLst>
        </pc:spChg>
      </pc:sldChg>
      <pc:sldChg chg="modSp add">
        <pc:chgData name="Haigh I.D." userId="46a5d3f7-6a4c-4ee6-9f33-69637690a492" providerId="ADAL" clId="{7A970B3F-ED0A-0C4D-9338-66D19D62C981}" dt="2019-10-16T07:02:33.990" v="70" actId="1076"/>
        <pc:sldMkLst>
          <pc:docMk/>
          <pc:sldMk cId="89026015" sldId="928"/>
        </pc:sldMkLst>
        <pc:spChg chg="mod">
          <ac:chgData name="Haigh I.D." userId="46a5d3f7-6a4c-4ee6-9f33-69637690a492" providerId="ADAL" clId="{7A970B3F-ED0A-0C4D-9338-66D19D62C981}" dt="2019-10-16T07:02:33.990" v="70" actId="1076"/>
          <ac:spMkLst>
            <pc:docMk/>
            <pc:sldMk cId="89026015" sldId="928"/>
            <ac:spMk id="7" creationId="{40022284-BA0D-EA4E-8ADA-3B366068DBD8}"/>
          </ac:spMkLst>
        </pc:spChg>
      </pc:sldChg>
      <pc:sldChg chg="addSp delSp add">
        <pc:chgData name="Haigh I.D." userId="46a5d3f7-6a4c-4ee6-9f33-69637690a492" providerId="ADAL" clId="{7A970B3F-ED0A-0C4D-9338-66D19D62C981}" dt="2019-10-16T07:03:21.410" v="95"/>
        <pc:sldMkLst>
          <pc:docMk/>
          <pc:sldMk cId="662969254" sldId="929"/>
        </pc:sldMkLst>
        <pc:spChg chg="add">
          <ac:chgData name="Haigh I.D." userId="46a5d3f7-6a4c-4ee6-9f33-69637690a492" providerId="ADAL" clId="{7A970B3F-ED0A-0C4D-9338-66D19D62C981}" dt="2019-10-16T07:03:21.410" v="95"/>
          <ac:spMkLst>
            <pc:docMk/>
            <pc:sldMk cId="662969254" sldId="929"/>
            <ac:spMk id="8" creationId="{7374E735-6B7C-8F43-B568-EF7D986EF39B}"/>
          </ac:spMkLst>
        </pc:spChg>
        <pc:spChg chg="del">
          <ac:chgData name="Haigh I.D." userId="46a5d3f7-6a4c-4ee6-9f33-69637690a492" providerId="ADAL" clId="{7A970B3F-ED0A-0C4D-9338-66D19D62C981}" dt="2019-10-16T07:03:21.010" v="94" actId="478"/>
          <ac:spMkLst>
            <pc:docMk/>
            <pc:sldMk cId="662969254" sldId="929"/>
            <ac:spMk id="12" creationId="{E0B63270-A058-134C-9B61-499259919B81}"/>
          </ac:spMkLst>
        </pc:spChg>
      </pc:sldChg>
      <pc:sldChg chg="addSp delSp add">
        <pc:chgData name="Haigh I.D." userId="46a5d3f7-6a4c-4ee6-9f33-69637690a492" providerId="ADAL" clId="{7A970B3F-ED0A-0C4D-9338-66D19D62C981}" dt="2019-10-16T07:03:08.414" v="87"/>
        <pc:sldMkLst>
          <pc:docMk/>
          <pc:sldMk cId="4154024638" sldId="930"/>
        </pc:sldMkLst>
        <pc:spChg chg="del">
          <ac:chgData name="Haigh I.D." userId="46a5d3f7-6a4c-4ee6-9f33-69637690a492" providerId="ADAL" clId="{7A970B3F-ED0A-0C4D-9338-66D19D62C981}" dt="2019-10-16T07:03:07.999" v="86" actId="478"/>
          <ac:spMkLst>
            <pc:docMk/>
            <pc:sldMk cId="4154024638" sldId="930"/>
            <ac:spMk id="4" creationId="{68B753B9-3E38-724F-8782-38969067EC42}"/>
          </ac:spMkLst>
        </pc:spChg>
        <pc:spChg chg="add">
          <ac:chgData name="Haigh I.D." userId="46a5d3f7-6a4c-4ee6-9f33-69637690a492" providerId="ADAL" clId="{7A970B3F-ED0A-0C4D-9338-66D19D62C981}" dt="2019-10-16T07:03:08.414" v="87"/>
          <ac:spMkLst>
            <pc:docMk/>
            <pc:sldMk cId="4154024638" sldId="930"/>
            <ac:spMk id="5" creationId="{0E9D1846-9EB6-AC49-9F1D-42AD93EA562A}"/>
          </ac:spMkLst>
        </pc:spChg>
      </pc:sldChg>
      <pc:sldChg chg="addSp delSp add">
        <pc:chgData name="Haigh I.D." userId="46a5d3f7-6a4c-4ee6-9f33-69637690a492" providerId="ADAL" clId="{7A970B3F-ED0A-0C4D-9338-66D19D62C981}" dt="2019-10-16T07:03:14.962" v="91"/>
        <pc:sldMkLst>
          <pc:docMk/>
          <pc:sldMk cId="1895335311" sldId="931"/>
        </pc:sldMkLst>
        <pc:spChg chg="add">
          <ac:chgData name="Haigh I.D." userId="46a5d3f7-6a4c-4ee6-9f33-69637690a492" providerId="ADAL" clId="{7A970B3F-ED0A-0C4D-9338-66D19D62C981}" dt="2019-10-16T07:03:14.962" v="91"/>
          <ac:spMkLst>
            <pc:docMk/>
            <pc:sldMk cId="1895335311" sldId="931"/>
            <ac:spMk id="4" creationId="{0298F06B-B47B-B444-9A35-D274B935DDA5}"/>
          </ac:spMkLst>
        </pc:spChg>
        <pc:spChg chg="del">
          <ac:chgData name="Haigh I.D." userId="46a5d3f7-6a4c-4ee6-9f33-69637690a492" providerId="ADAL" clId="{7A970B3F-ED0A-0C4D-9338-66D19D62C981}" dt="2019-10-16T07:03:14.537" v="90" actId="478"/>
          <ac:spMkLst>
            <pc:docMk/>
            <pc:sldMk cId="1895335311" sldId="931"/>
            <ac:spMk id="7" creationId="{1AE491CA-35EE-CD4D-B37D-4A8B3CCACF97}"/>
          </ac:spMkLst>
        </pc:spChg>
      </pc:sldChg>
      <pc:sldChg chg="addSp delSp add">
        <pc:chgData name="Haigh I.D." userId="46a5d3f7-6a4c-4ee6-9f33-69637690a492" providerId="ADAL" clId="{7A970B3F-ED0A-0C4D-9338-66D19D62C981}" dt="2019-10-16T07:02:52.708" v="79"/>
        <pc:sldMkLst>
          <pc:docMk/>
          <pc:sldMk cId="2813987953" sldId="932"/>
        </pc:sldMkLst>
        <pc:spChg chg="add">
          <ac:chgData name="Haigh I.D." userId="46a5d3f7-6a4c-4ee6-9f33-69637690a492" providerId="ADAL" clId="{7A970B3F-ED0A-0C4D-9338-66D19D62C981}" dt="2019-10-16T07:02:52.708" v="79"/>
          <ac:spMkLst>
            <pc:docMk/>
            <pc:sldMk cId="2813987953" sldId="932"/>
            <ac:spMk id="5" creationId="{EFAA0416-C4C2-B944-8849-7F9133D662B0}"/>
          </ac:spMkLst>
        </pc:spChg>
        <pc:spChg chg="del">
          <ac:chgData name="Haigh I.D." userId="46a5d3f7-6a4c-4ee6-9f33-69637690a492" providerId="ADAL" clId="{7A970B3F-ED0A-0C4D-9338-66D19D62C981}" dt="2019-10-16T07:02:52.364" v="78" actId="478"/>
          <ac:spMkLst>
            <pc:docMk/>
            <pc:sldMk cId="2813987953" sldId="932"/>
            <ac:spMk id="7" creationId="{D00D1D98-5BA8-9345-8C8E-AE59F7AB05CD}"/>
          </ac:spMkLst>
        </pc:spChg>
      </pc:sldChg>
      <pc:sldChg chg="addSp delSp add">
        <pc:chgData name="Haigh I.D." userId="46a5d3f7-6a4c-4ee6-9f33-69637690a492" providerId="ADAL" clId="{7A970B3F-ED0A-0C4D-9338-66D19D62C981}" dt="2019-10-16T07:02:56.434" v="81"/>
        <pc:sldMkLst>
          <pc:docMk/>
          <pc:sldMk cId="2606909128" sldId="933"/>
        </pc:sldMkLst>
        <pc:spChg chg="add">
          <ac:chgData name="Haigh I.D." userId="46a5d3f7-6a4c-4ee6-9f33-69637690a492" providerId="ADAL" clId="{7A970B3F-ED0A-0C4D-9338-66D19D62C981}" dt="2019-10-16T07:02:56.434" v="81"/>
          <ac:spMkLst>
            <pc:docMk/>
            <pc:sldMk cId="2606909128" sldId="933"/>
            <ac:spMk id="5" creationId="{DBB73BE4-832D-A840-B6CB-ADDB237D1A3B}"/>
          </ac:spMkLst>
        </pc:spChg>
        <pc:spChg chg="del">
          <ac:chgData name="Haigh I.D." userId="46a5d3f7-6a4c-4ee6-9f33-69637690a492" providerId="ADAL" clId="{7A970B3F-ED0A-0C4D-9338-66D19D62C981}" dt="2019-10-16T07:02:55.977" v="80" actId="478"/>
          <ac:spMkLst>
            <pc:docMk/>
            <pc:sldMk cId="2606909128" sldId="933"/>
            <ac:spMk id="7" creationId="{D00D1D98-5BA8-9345-8C8E-AE59F7AB05CD}"/>
          </ac:spMkLst>
        </pc:spChg>
      </pc:sldChg>
      <pc:sldChg chg="addSp delSp modSp add">
        <pc:chgData name="Haigh I.D." userId="46a5d3f7-6a4c-4ee6-9f33-69637690a492" providerId="ADAL" clId="{7A970B3F-ED0A-0C4D-9338-66D19D62C981}" dt="2019-10-16T07:02:44.609" v="75"/>
        <pc:sldMkLst>
          <pc:docMk/>
          <pc:sldMk cId="596784156" sldId="934"/>
        </pc:sldMkLst>
        <pc:spChg chg="add">
          <ac:chgData name="Haigh I.D." userId="46a5d3f7-6a4c-4ee6-9f33-69637690a492" providerId="ADAL" clId="{7A970B3F-ED0A-0C4D-9338-66D19D62C981}" dt="2019-10-16T07:02:44.609" v="75"/>
          <ac:spMkLst>
            <pc:docMk/>
            <pc:sldMk cId="596784156" sldId="934"/>
            <ac:spMk id="6" creationId="{6FCB9C84-1A67-7A42-9859-3F19083F03F6}"/>
          </ac:spMkLst>
        </pc:spChg>
        <pc:spChg chg="del mod">
          <ac:chgData name="Haigh I.D." userId="46a5d3f7-6a4c-4ee6-9f33-69637690a492" providerId="ADAL" clId="{7A970B3F-ED0A-0C4D-9338-66D19D62C981}" dt="2019-10-16T07:02:44.085" v="74" actId="478"/>
          <ac:spMkLst>
            <pc:docMk/>
            <pc:sldMk cId="596784156" sldId="934"/>
            <ac:spMk id="14" creationId="{F36F1FE2-CC80-C244-A70B-01D57CFC7240}"/>
          </ac:spMkLst>
        </pc:spChg>
      </pc:sldChg>
      <pc:sldChg chg="addSp delSp add">
        <pc:chgData name="Haigh I.D." userId="46a5d3f7-6a4c-4ee6-9f33-69637690a492" providerId="ADAL" clId="{7A970B3F-ED0A-0C4D-9338-66D19D62C981}" dt="2019-10-16T07:02:41.391" v="72"/>
        <pc:sldMkLst>
          <pc:docMk/>
          <pc:sldMk cId="2967081230" sldId="935"/>
        </pc:sldMkLst>
        <pc:spChg chg="del">
          <ac:chgData name="Haigh I.D." userId="46a5d3f7-6a4c-4ee6-9f33-69637690a492" providerId="ADAL" clId="{7A970B3F-ED0A-0C4D-9338-66D19D62C981}" dt="2019-10-16T07:02:40.901" v="71" actId="478"/>
          <ac:spMkLst>
            <pc:docMk/>
            <pc:sldMk cId="2967081230" sldId="935"/>
            <ac:spMk id="6" creationId="{9DFF0163-682F-CB4A-B4DE-5DEE4C4847C7}"/>
          </ac:spMkLst>
        </pc:spChg>
        <pc:spChg chg="add">
          <ac:chgData name="Haigh I.D." userId="46a5d3f7-6a4c-4ee6-9f33-69637690a492" providerId="ADAL" clId="{7A970B3F-ED0A-0C4D-9338-66D19D62C981}" dt="2019-10-16T07:02:41.391" v="72"/>
          <ac:spMkLst>
            <pc:docMk/>
            <pc:sldMk cId="2967081230" sldId="935"/>
            <ac:spMk id="13" creationId="{9BE9F633-7A8A-4C47-86DF-0E4F6A85F3A5}"/>
          </ac:spMkLst>
        </pc:spChg>
      </pc:sldChg>
      <pc:sldChg chg="add">
        <pc:chgData name="Haigh I.D." userId="46a5d3f7-6a4c-4ee6-9f33-69637690a492" providerId="ADAL" clId="{7A970B3F-ED0A-0C4D-9338-66D19D62C981}" dt="2019-10-16T07:24:56.341" v="248"/>
        <pc:sldMkLst>
          <pc:docMk/>
          <pc:sldMk cId="3040863223" sldId="943"/>
        </pc:sldMkLst>
      </pc:sldChg>
      <pc:sldChg chg="addSp delSp add del ord">
        <pc:chgData name="Haigh I.D." userId="46a5d3f7-6a4c-4ee6-9f33-69637690a492" providerId="ADAL" clId="{7A970B3F-ED0A-0C4D-9338-66D19D62C981}" dt="2019-10-16T07:19:10.305" v="242" actId="2696"/>
        <pc:sldMkLst>
          <pc:docMk/>
          <pc:sldMk cId="3647317612" sldId="943"/>
        </pc:sldMkLst>
        <pc:spChg chg="del">
          <ac:chgData name="Haigh I.D." userId="46a5d3f7-6a4c-4ee6-9f33-69637690a492" providerId="ADAL" clId="{7A970B3F-ED0A-0C4D-9338-66D19D62C981}" dt="2019-10-16T07:03:54.672" v="108" actId="478"/>
          <ac:spMkLst>
            <pc:docMk/>
            <pc:sldMk cId="3647317612" sldId="943"/>
            <ac:spMk id="5" creationId="{0A30EAC8-D3AC-F64E-BDA9-04510939CA83}"/>
          </ac:spMkLst>
        </pc:spChg>
        <pc:spChg chg="add">
          <ac:chgData name="Haigh I.D." userId="46a5d3f7-6a4c-4ee6-9f33-69637690a492" providerId="ADAL" clId="{7A970B3F-ED0A-0C4D-9338-66D19D62C981}" dt="2019-10-16T07:03:55.122" v="109"/>
          <ac:spMkLst>
            <pc:docMk/>
            <pc:sldMk cId="3647317612" sldId="943"/>
            <ac:spMk id="7" creationId="{34037BBB-966C-E94E-9DC0-D406F87552C3}"/>
          </ac:spMkLst>
        </pc:spChg>
      </pc:sldChg>
      <pc:sldChg chg="addSp delSp add ord">
        <pc:chgData name="Haigh I.D." userId="46a5d3f7-6a4c-4ee6-9f33-69637690a492" providerId="ADAL" clId="{7A970B3F-ED0A-0C4D-9338-66D19D62C981}" dt="2019-10-16T11:53:45.591" v="269"/>
        <pc:sldMkLst>
          <pc:docMk/>
          <pc:sldMk cId="3207020498" sldId="944"/>
        </pc:sldMkLst>
        <pc:spChg chg="del">
          <ac:chgData name="Haigh I.D." userId="46a5d3f7-6a4c-4ee6-9f33-69637690a492" providerId="ADAL" clId="{7A970B3F-ED0A-0C4D-9338-66D19D62C981}" dt="2019-10-16T07:03:59.233" v="110" actId="478"/>
          <ac:spMkLst>
            <pc:docMk/>
            <pc:sldMk cId="3207020498" sldId="944"/>
            <ac:spMk id="3" creationId="{BDAFD4FE-BA19-F545-9F54-C90F1949D88E}"/>
          </ac:spMkLst>
        </pc:spChg>
        <pc:spChg chg="add">
          <ac:chgData name="Haigh I.D." userId="46a5d3f7-6a4c-4ee6-9f33-69637690a492" providerId="ADAL" clId="{7A970B3F-ED0A-0C4D-9338-66D19D62C981}" dt="2019-10-16T07:03:59.724" v="111"/>
          <ac:spMkLst>
            <pc:docMk/>
            <pc:sldMk cId="3207020498" sldId="944"/>
            <ac:spMk id="5" creationId="{92477E77-E025-D64C-AE18-B266319BB024}"/>
          </ac:spMkLst>
        </pc:spChg>
      </pc:sldChg>
      <pc:sldChg chg="addSp delSp add ord">
        <pc:chgData name="Haigh I.D." userId="46a5d3f7-6a4c-4ee6-9f33-69637690a492" providerId="ADAL" clId="{7A970B3F-ED0A-0C4D-9338-66D19D62C981}" dt="2019-10-16T07:04:03.549" v="113"/>
        <pc:sldMkLst>
          <pc:docMk/>
          <pc:sldMk cId="2174710423" sldId="945"/>
        </pc:sldMkLst>
        <pc:spChg chg="del">
          <ac:chgData name="Haigh I.D." userId="46a5d3f7-6a4c-4ee6-9f33-69637690a492" providerId="ADAL" clId="{7A970B3F-ED0A-0C4D-9338-66D19D62C981}" dt="2019-10-16T07:04:03.103" v="112" actId="478"/>
          <ac:spMkLst>
            <pc:docMk/>
            <pc:sldMk cId="2174710423" sldId="945"/>
            <ac:spMk id="3" creationId="{98A5EEC9-6FA4-2945-B9CC-8DAF85BD7BEC}"/>
          </ac:spMkLst>
        </pc:spChg>
        <pc:spChg chg="add">
          <ac:chgData name="Haigh I.D." userId="46a5d3f7-6a4c-4ee6-9f33-69637690a492" providerId="ADAL" clId="{7A970B3F-ED0A-0C4D-9338-66D19D62C981}" dt="2019-10-16T07:04:03.549" v="113"/>
          <ac:spMkLst>
            <pc:docMk/>
            <pc:sldMk cId="2174710423" sldId="945"/>
            <ac:spMk id="5" creationId="{945202FB-2A2E-EF4B-B800-7CD1F99B6E6E}"/>
          </ac:spMkLst>
        </pc:spChg>
      </pc:sldChg>
      <pc:sldChg chg="addSp delSp add ord">
        <pc:chgData name="Haigh I.D." userId="46a5d3f7-6a4c-4ee6-9f33-69637690a492" providerId="ADAL" clId="{7A970B3F-ED0A-0C4D-9338-66D19D62C981}" dt="2019-10-16T07:04:16.892" v="119"/>
        <pc:sldMkLst>
          <pc:docMk/>
          <pc:sldMk cId="1774818543" sldId="946"/>
        </pc:sldMkLst>
        <pc:spChg chg="del">
          <ac:chgData name="Haigh I.D." userId="46a5d3f7-6a4c-4ee6-9f33-69637690a492" providerId="ADAL" clId="{7A970B3F-ED0A-0C4D-9338-66D19D62C981}" dt="2019-10-16T07:04:16.185" v="118" actId="478"/>
          <ac:spMkLst>
            <pc:docMk/>
            <pc:sldMk cId="1774818543" sldId="946"/>
            <ac:spMk id="3" creationId="{768C70CA-ADD4-5249-975B-564B71024DC4}"/>
          </ac:spMkLst>
        </pc:spChg>
        <pc:spChg chg="add">
          <ac:chgData name="Haigh I.D." userId="46a5d3f7-6a4c-4ee6-9f33-69637690a492" providerId="ADAL" clId="{7A970B3F-ED0A-0C4D-9338-66D19D62C981}" dt="2019-10-16T07:04:16.892" v="119"/>
          <ac:spMkLst>
            <pc:docMk/>
            <pc:sldMk cId="1774818543" sldId="946"/>
            <ac:spMk id="5" creationId="{0B0D1AAC-9B52-1743-840A-D223C229FCEE}"/>
          </ac:spMkLst>
        </pc:spChg>
      </pc:sldChg>
      <pc:sldChg chg="addSp delSp modSp add ord">
        <pc:chgData name="Haigh I.D." userId="46a5d3f7-6a4c-4ee6-9f33-69637690a492" providerId="ADAL" clId="{7A970B3F-ED0A-0C4D-9338-66D19D62C981}" dt="2019-10-16T07:04:20.828" v="122"/>
        <pc:sldMkLst>
          <pc:docMk/>
          <pc:sldMk cId="3598317964" sldId="947"/>
        </pc:sldMkLst>
        <pc:spChg chg="del mod">
          <ac:chgData name="Haigh I.D." userId="46a5d3f7-6a4c-4ee6-9f33-69637690a492" providerId="ADAL" clId="{7A970B3F-ED0A-0C4D-9338-66D19D62C981}" dt="2019-10-16T07:04:20.161" v="121" actId="478"/>
          <ac:spMkLst>
            <pc:docMk/>
            <pc:sldMk cId="3598317964" sldId="947"/>
            <ac:spMk id="3" creationId="{AEE6321A-6031-2A4D-8950-450536EF8A38}"/>
          </ac:spMkLst>
        </pc:spChg>
        <pc:spChg chg="add">
          <ac:chgData name="Haigh I.D." userId="46a5d3f7-6a4c-4ee6-9f33-69637690a492" providerId="ADAL" clId="{7A970B3F-ED0A-0C4D-9338-66D19D62C981}" dt="2019-10-16T07:04:20.828" v="122"/>
          <ac:spMkLst>
            <pc:docMk/>
            <pc:sldMk cId="3598317964" sldId="947"/>
            <ac:spMk id="5" creationId="{E0F05372-D813-FF43-B763-48374834E560}"/>
          </ac:spMkLst>
        </pc:spChg>
      </pc:sldChg>
      <pc:sldChg chg="addSp delSp add del ord">
        <pc:chgData name="Haigh I.D." userId="46a5d3f7-6a4c-4ee6-9f33-69637690a492" providerId="ADAL" clId="{7A970B3F-ED0A-0C4D-9338-66D19D62C981}" dt="2019-10-16T11:23:39.860" v="252" actId="2696"/>
        <pc:sldMkLst>
          <pc:docMk/>
          <pc:sldMk cId="569561613" sldId="949"/>
        </pc:sldMkLst>
        <pc:spChg chg="del">
          <ac:chgData name="Haigh I.D." userId="46a5d3f7-6a4c-4ee6-9f33-69637690a492" providerId="ADAL" clId="{7A970B3F-ED0A-0C4D-9338-66D19D62C981}" dt="2019-10-16T07:04:23.855" v="123" actId="478"/>
          <ac:spMkLst>
            <pc:docMk/>
            <pc:sldMk cId="569561613" sldId="949"/>
            <ac:spMk id="3" creationId="{AEE6321A-6031-2A4D-8950-450536EF8A38}"/>
          </ac:spMkLst>
        </pc:spChg>
        <pc:spChg chg="add">
          <ac:chgData name="Haigh I.D." userId="46a5d3f7-6a4c-4ee6-9f33-69637690a492" providerId="ADAL" clId="{7A970B3F-ED0A-0C4D-9338-66D19D62C981}" dt="2019-10-16T07:04:24.453" v="124"/>
          <ac:spMkLst>
            <pc:docMk/>
            <pc:sldMk cId="569561613" sldId="949"/>
            <ac:spMk id="5" creationId="{31C246D3-A1E3-6841-8ADB-397F85D6E719}"/>
          </ac:spMkLst>
        </pc:spChg>
        <pc:picChg chg="del">
          <ac:chgData name="Haigh I.D." userId="46a5d3f7-6a4c-4ee6-9f33-69637690a492" providerId="ADAL" clId="{7A970B3F-ED0A-0C4D-9338-66D19D62C981}" dt="2019-10-16T07:08:14.504" v="204" actId="478"/>
          <ac:picMkLst>
            <pc:docMk/>
            <pc:sldMk cId="569561613" sldId="949"/>
            <ac:picMk id="4" creationId="{F87E216C-07CD-C34D-9D2D-490ECAF70DCF}"/>
          </ac:picMkLst>
        </pc:picChg>
      </pc:sldChg>
      <pc:sldChg chg="addSp delSp modSp add">
        <pc:chgData name="Haigh I.D." userId="46a5d3f7-6a4c-4ee6-9f33-69637690a492" providerId="ADAL" clId="{7A970B3F-ED0A-0C4D-9338-66D19D62C981}" dt="2019-10-16T07:03:32.682" v="101"/>
        <pc:sldMkLst>
          <pc:docMk/>
          <pc:sldMk cId="1800667167" sldId="950"/>
        </pc:sldMkLst>
        <pc:spChg chg="del">
          <ac:chgData name="Haigh I.D." userId="46a5d3f7-6a4c-4ee6-9f33-69637690a492" providerId="ADAL" clId="{7A970B3F-ED0A-0C4D-9338-66D19D62C981}" dt="2019-10-16T07:03:32.236" v="100" actId="478"/>
          <ac:spMkLst>
            <pc:docMk/>
            <pc:sldMk cId="1800667167" sldId="950"/>
            <ac:spMk id="4" creationId="{68B753B9-3E38-724F-8782-38969067EC42}"/>
          </ac:spMkLst>
        </pc:spChg>
        <pc:spChg chg="add">
          <ac:chgData name="Haigh I.D." userId="46a5d3f7-6a4c-4ee6-9f33-69637690a492" providerId="ADAL" clId="{7A970B3F-ED0A-0C4D-9338-66D19D62C981}" dt="2019-10-16T07:03:32.682" v="101"/>
          <ac:spMkLst>
            <pc:docMk/>
            <pc:sldMk cId="1800667167" sldId="950"/>
            <ac:spMk id="5" creationId="{E8A974C0-E471-9B44-ABC6-46CE3259B242}"/>
          </ac:spMkLst>
        </pc:spChg>
        <pc:spChg chg="mod">
          <ac:chgData name="Haigh I.D." userId="46a5d3f7-6a4c-4ee6-9f33-69637690a492" providerId="ADAL" clId="{7A970B3F-ED0A-0C4D-9338-66D19D62C981}" dt="2019-10-16T07:00:56.697" v="43" actId="115"/>
          <ac:spMkLst>
            <pc:docMk/>
            <pc:sldMk cId="1800667167" sldId="950"/>
            <ac:spMk id="7" creationId="{30B8F9BC-CBE1-FA48-A485-849F0BE5F03E}"/>
          </ac:spMkLst>
        </pc:spChg>
      </pc:sldChg>
      <pc:sldChg chg="addSp delSp modSp add">
        <pc:chgData name="Haigh I.D." userId="46a5d3f7-6a4c-4ee6-9f33-69637690a492" providerId="ADAL" clId="{7A970B3F-ED0A-0C4D-9338-66D19D62C981}" dt="2019-10-16T07:04:09.736" v="115"/>
        <pc:sldMkLst>
          <pc:docMk/>
          <pc:sldMk cId="2824677444" sldId="951"/>
        </pc:sldMkLst>
        <pc:spChg chg="del">
          <ac:chgData name="Haigh I.D." userId="46a5d3f7-6a4c-4ee6-9f33-69637690a492" providerId="ADAL" clId="{7A970B3F-ED0A-0C4D-9338-66D19D62C981}" dt="2019-10-16T07:04:08.811" v="114" actId="478"/>
          <ac:spMkLst>
            <pc:docMk/>
            <pc:sldMk cId="2824677444" sldId="951"/>
            <ac:spMk id="4" creationId="{68B753B9-3E38-724F-8782-38969067EC42}"/>
          </ac:spMkLst>
        </pc:spChg>
        <pc:spChg chg="add">
          <ac:chgData name="Haigh I.D." userId="46a5d3f7-6a4c-4ee6-9f33-69637690a492" providerId="ADAL" clId="{7A970B3F-ED0A-0C4D-9338-66D19D62C981}" dt="2019-10-16T07:04:09.736" v="115"/>
          <ac:spMkLst>
            <pc:docMk/>
            <pc:sldMk cId="2824677444" sldId="951"/>
            <ac:spMk id="5" creationId="{21FFC95F-09A2-6449-9CF7-7D7287D43CA2}"/>
          </ac:spMkLst>
        </pc:spChg>
        <pc:spChg chg="mod">
          <ac:chgData name="Haigh I.D." userId="46a5d3f7-6a4c-4ee6-9f33-69637690a492" providerId="ADAL" clId="{7A970B3F-ED0A-0C4D-9338-66D19D62C981}" dt="2019-10-16T07:01:13.409" v="51" actId="115"/>
          <ac:spMkLst>
            <pc:docMk/>
            <pc:sldMk cId="2824677444" sldId="951"/>
            <ac:spMk id="7" creationId="{30B8F9BC-CBE1-FA48-A485-849F0BE5F03E}"/>
          </ac:spMkLst>
        </pc:spChg>
      </pc:sldChg>
      <pc:sldChg chg="addSp delSp modSp add ord">
        <pc:chgData name="Haigh I.D." userId="46a5d3f7-6a4c-4ee6-9f33-69637690a492" providerId="ADAL" clId="{7A970B3F-ED0A-0C4D-9338-66D19D62C981}" dt="2019-10-16T07:08:02.581" v="203"/>
        <pc:sldMkLst>
          <pc:docMk/>
          <pc:sldMk cId="1319218733" sldId="952"/>
        </pc:sldMkLst>
        <pc:spChg chg="del mod">
          <ac:chgData name="Haigh I.D." userId="46a5d3f7-6a4c-4ee6-9f33-69637690a492" providerId="ADAL" clId="{7A970B3F-ED0A-0C4D-9338-66D19D62C981}" dt="2019-10-16T07:04:28.628" v="126" actId="478"/>
          <ac:spMkLst>
            <pc:docMk/>
            <pc:sldMk cId="1319218733" sldId="952"/>
            <ac:spMk id="3" creationId="{AEE6321A-6031-2A4D-8950-450536EF8A38}"/>
          </ac:spMkLst>
        </pc:spChg>
        <pc:spChg chg="add">
          <ac:chgData name="Haigh I.D." userId="46a5d3f7-6a4c-4ee6-9f33-69637690a492" providerId="ADAL" clId="{7A970B3F-ED0A-0C4D-9338-66D19D62C981}" dt="2019-10-16T07:04:29.269" v="127"/>
          <ac:spMkLst>
            <pc:docMk/>
            <pc:sldMk cId="1319218733" sldId="952"/>
            <ac:spMk id="5" creationId="{3E4C0B4C-8624-9648-A08E-F0F5E9692EC1}"/>
          </ac:spMkLst>
        </pc:spChg>
        <pc:picChg chg="del">
          <ac:chgData name="Haigh I.D." userId="46a5d3f7-6a4c-4ee6-9f33-69637690a492" providerId="ADAL" clId="{7A970B3F-ED0A-0C4D-9338-66D19D62C981}" dt="2019-10-16T07:02:07.239" v="53" actId="478"/>
          <ac:picMkLst>
            <pc:docMk/>
            <pc:sldMk cId="1319218733" sldId="952"/>
            <ac:picMk id="4" creationId="{F87E216C-07CD-C34D-9D2D-490ECAF70DCF}"/>
          </ac:picMkLst>
        </pc:picChg>
        <pc:picChg chg="add mod">
          <ac:chgData name="Haigh I.D." userId="46a5d3f7-6a4c-4ee6-9f33-69637690a492" providerId="ADAL" clId="{7A970B3F-ED0A-0C4D-9338-66D19D62C981}" dt="2019-10-16T07:07:59.350" v="202" actId="14100"/>
          <ac:picMkLst>
            <pc:docMk/>
            <pc:sldMk cId="1319218733" sldId="952"/>
            <ac:picMk id="7" creationId="{1A00EDED-9E75-C64F-BBBF-DFD43B78D3D1}"/>
          </ac:picMkLst>
        </pc:picChg>
      </pc:sldChg>
      <pc:sldChg chg="add">
        <pc:chgData name="Haigh I.D." userId="46a5d3f7-6a4c-4ee6-9f33-69637690a492" providerId="ADAL" clId="{7A970B3F-ED0A-0C4D-9338-66D19D62C981}" dt="2019-10-16T07:06:36.723" v="198"/>
        <pc:sldMkLst>
          <pc:docMk/>
          <pc:sldMk cId="3628638756" sldId="953"/>
        </pc:sldMkLst>
      </pc:sldChg>
      <pc:sldChg chg="addSp delSp add ord">
        <pc:chgData name="Haigh I.D." userId="46a5d3f7-6a4c-4ee6-9f33-69637690a492" providerId="ADAL" clId="{7A970B3F-ED0A-0C4D-9338-66D19D62C981}" dt="2019-10-16T11:53:11.482" v="253"/>
        <pc:sldMkLst>
          <pc:docMk/>
          <pc:sldMk cId="765458518" sldId="966"/>
        </pc:sldMkLst>
        <pc:spChg chg="del">
          <ac:chgData name="Haigh I.D." userId="46a5d3f7-6a4c-4ee6-9f33-69637690a492" providerId="ADAL" clId="{7A970B3F-ED0A-0C4D-9338-66D19D62C981}" dt="2019-10-16T07:12:42.043" v="209" actId="478"/>
          <ac:spMkLst>
            <pc:docMk/>
            <pc:sldMk cId="765458518" sldId="966"/>
            <ac:spMk id="25" creationId="{93C7C5C6-8A5F-3547-B233-53CF633BDAC7}"/>
          </ac:spMkLst>
        </pc:spChg>
        <pc:spChg chg="add">
          <ac:chgData name="Haigh I.D." userId="46a5d3f7-6a4c-4ee6-9f33-69637690a492" providerId="ADAL" clId="{7A970B3F-ED0A-0C4D-9338-66D19D62C981}" dt="2019-10-16T07:12:42.749" v="210"/>
          <ac:spMkLst>
            <pc:docMk/>
            <pc:sldMk cId="765458518" sldId="966"/>
            <ac:spMk id="26" creationId="{44F5D906-1E3F-C14B-B416-17313498FE22}"/>
          </ac:spMkLst>
        </pc:spChg>
      </pc:sldChg>
      <pc:sldChg chg="addSp delSp modSp add">
        <pc:chgData name="Haigh I.D." userId="46a5d3f7-6a4c-4ee6-9f33-69637690a492" providerId="ADAL" clId="{7A970B3F-ED0A-0C4D-9338-66D19D62C981}" dt="2019-10-16T07:17:23.233" v="234" actId="20577"/>
        <pc:sldMkLst>
          <pc:docMk/>
          <pc:sldMk cId="1014398326" sldId="967"/>
        </pc:sldMkLst>
        <pc:spChg chg="del">
          <ac:chgData name="Haigh I.D." userId="46a5d3f7-6a4c-4ee6-9f33-69637690a492" providerId="ADAL" clId="{7A970B3F-ED0A-0C4D-9338-66D19D62C981}" dt="2019-10-16T07:15:10.306" v="218" actId="478"/>
          <ac:spMkLst>
            <pc:docMk/>
            <pc:sldMk cId="1014398326" sldId="967"/>
            <ac:spMk id="9" creationId="{A4A29432-4936-A14C-9972-ECAC83A5DD8F}"/>
          </ac:spMkLst>
        </pc:spChg>
        <pc:graphicFrameChg chg="add mod modGraphic">
          <ac:chgData name="Haigh I.D." userId="46a5d3f7-6a4c-4ee6-9f33-69637690a492" providerId="ADAL" clId="{7A970B3F-ED0A-0C4D-9338-66D19D62C981}" dt="2019-10-16T07:17:23.233" v="234" actId="20577"/>
          <ac:graphicFrameMkLst>
            <pc:docMk/>
            <pc:sldMk cId="1014398326" sldId="967"/>
            <ac:graphicFrameMk id="2" creationId="{82AE159D-0504-C84A-AAB6-ABA7D9A5BA7D}"/>
          </ac:graphicFrameMkLst>
        </pc:graphicFrameChg>
        <pc:picChg chg="del">
          <ac:chgData name="Haigh I.D." userId="46a5d3f7-6a4c-4ee6-9f33-69637690a492" providerId="ADAL" clId="{7A970B3F-ED0A-0C4D-9338-66D19D62C981}" dt="2019-10-16T07:15:08.307" v="217" actId="478"/>
          <ac:picMkLst>
            <pc:docMk/>
            <pc:sldMk cId="1014398326" sldId="967"/>
            <ac:picMk id="7" creationId="{F6A2794F-ED86-0348-A0F3-10FA494FF5B1}"/>
          </ac:picMkLst>
        </pc:picChg>
      </pc:sldChg>
      <pc:sldChg chg="add del ord">
        <pc:chgData name="Haigh I.D." userId="46a5d3f7-6a4c-4ee6-9f33-69637690a492" providerId="ADAL" clId="{7A970B3F-ED0A-0C4D-9338-66D19D62C981}" dt="2019-10-16T07:25:05.369" v="250" actId="2696"/>
        <pc:sldMkLst>
          <pc:docMk/>
          <pc:sldMk cId="1140052227" sldId="968"/>
        </pc:sldMkLst>
      </pc:sldChg>
      <pc:sldChg chg="addSp delSp add">
        <pc:chgData name="Haigh I.D." userId="46a5d3f7-6a4c-4ee6-9f33-69637690a492" providerId="ADAL" clId="{7A970B3F-ED0A-0C4D-9338-66D19D62C981}" dt="2019-10-16T11:53:34.696" v="265"/>
        <pc:sldMkLst>
          <pc:docMk/>
          <pc:sldMk cId="1769744271" sldId="968"/>
        </pc:sldMkLst>
        <pc:spChg chg="add">
          <ac:chgData name="Haigh I.D." userId="46a5d3f7-6a4c-4ee6-9f33-69637690a492" providerId="ADAL" clId="{7A970B3F-ED0A-0C4D-9338-66D19D62C981}" dt="2019-10-16T11:53:34.696" v="265"/>
          <ac:spMkLst>
            <pc:docMk/>
            <pc:sldMk cId="1769744271" sldId="968"/>
            <ac:spMk id="4" creationId="{1ED1DB1E-0D53-5E4A-86CA-B7FD8437F4A5}"/>
          </ac:spMkLst>
        </pc:spChg>
        <pc:spChg chg="del">
          <ac:chgData name="Haigh I.D." userId="46a5d3f7-6a4c-4ee6-9f33-69637690a492" providerId="ADAL" clId="{7A970B3F-ED0A-0C4D-9338-66D19D62C981}" dt="2019-10-16T11:53:34.344" v="264" actId="478"/>
          <ac:spMkLst>
            <pc:docMk/>
            <pc:sldMk cId="1769744271" sldId="968"/>
            <ac:spMk id="5" creationId="{6532F006-6426-EF44-8C59-B710AAA66E52}"/>
          </ac:spMkLst>
        </pc:spChg>
      </pc:sldChg>
      <pc:sldChg chg="addSp delSp modSp add">
        <pc:chgData name="Haigh I.D." userId="46a5d3f7-6a4c-4ee6-9f33-69637690a492" providerId="ADAL" clId="{7A970B3F-ED0A-0C4D-9338-66D19D62C981}" dt="2019-10-16T11:53:38.979" v="268"/>
        <pc:sldMkLst>
          <pc:docMk/>
          <pc:sldMk cId="3397444376" sldId="969"/>
        </pc:sldMkLst>
        <pc:spChg chg="add">
          <ac:chgData name="Haigh I.D." userId="46a5d3f7-6a4c-4ee6-9f33-69637690a492" providerId="ADAL" clId="{7A970B3F-ED0A-0C4D-9338-66D19D62C981}" dt="2019-10-16T11:53:38.979" v="268"/>
          <ac:spMkLst>
            <pc:docMk/>
            <pc:sldMk cId="3397444376" sldId="969"/>
            <ac:spMk id="4" creationId="{AAE48771-F440-9C49-98D0-4EB74B8E7386}"/>
          </ac:spMkLst>
        </pc:spChg>
        <pc:spChg chg="del mod">
          <ac:chgData name="Haigh I.D." userId="46a5d3f7-6a4c-4ee6-9f33-69637690a492" providerId="ADAL" clId="{7A970B3F-ED0A-0C4D-9338-66D19D62C981}" dt="2019-10-16T11:53:38.442" v="267" actId="478"/>
          <ac:spMkLst>
            <pc:docMk/>
            <pc:sldMk cId="3397444376" sldId="969"/>
            <ac:spMk id="5" creationId="{822101E8-4FA4-1A4B-945A-76CBF62BA8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0A598B03-576D-4D71-AA48-476414F73C8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06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B2CA7C6C-ECCC-493E-AC84-A867EE547D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80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2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15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13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90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14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28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15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5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16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6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17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0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18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01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19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65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20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45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21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09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22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4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3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1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4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5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55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7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8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4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9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9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11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28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1143000" lvl="2" indent="-228600"/>
            <a:endParaRPr lang="en-US" dirty="0">
              <a:ea typeface="ＭＳ Ｐゴシック" charset="0"/>
            </a:endParaRP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71" tIns="47786" rIns="95571" bIns="47786" anchor="b"/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/>
            <a:fld id="{173D8449-96BB-EE49-9827-855E26357322}" type="slidenum">
              <a:rPr lang="en-AU" sz="1300">
                <a:latin typeface="Arial" charset="0"/>
              </a:rPr>
              <a:pPr algn="r"/>
              <a:t>12</a:t>
            </a:fld>
            <a:endParaRPr lang="en-AU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7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9FEC7E30-82A6-4B4C-A36D-FDA6C7A800C5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4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6D1E1-9F6F-43D6-B186-AEB89AF9E2B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5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4CB5A-872B-49B7-891A-4B0DC8EB2AB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414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0C16DF-5D86-4FF8-8213-5C8692D8A92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E5395-E628-4CC2-BB23-D64EF0E1967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52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6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pic>
        <p:nvPicPr>
          <p:cNvPr id="12297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BE712-0C80-4D5A-ACF2-59AABF03C8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029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B6168-5FFA-4495-8DFE-ABDB3C5FDF8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1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F06CA-AE44-455C-9C9F-0FBD8361A4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95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02835-FC60-4060-8276-0FDC4EAAC53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382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77E9F-DAD3-47B3-83AF-9620A8AB538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1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90105-C828-4164-B691-AB4CEE4D68B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883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F3EED-C5D9-4751-B140-6FC538DA89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496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DD0A2-1AD4-4832-B53C-FC8D0B6B697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27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168BF-131A-4204-B7E4-FA60455D8B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557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54029-67CE-4A70-870C-64B0864A3EB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39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4DCAC-0BEF-4047-9D3F-3BAC1574B6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09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00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78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69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95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5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1993C-6AA8-434C-978C-0FE528EB63F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564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716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838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38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92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001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48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E3CA4-DF1D-4BB2-A66E-1E809D9103C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66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D39AE-5B7C-49DA-86C2-6586D5D53F5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74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B50D2-CF31-43D1-B1AD-4ED95865A61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34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A853E-9161-4369-AEA1-EA65254F32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1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A1B44-3482-4D0E-8E8B-0A0FF5B7E3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98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759B-FECD-4477-B461-95406278255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22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fld id="{A713387C-7B05-449D-8101-8FC49CD6186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31" name="Picture 7" descr="marine_blue 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5" r:id="rId12"/>
    <p:sldLayoutId id="2147483686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7AB8EBA-090A-431C-AD52-F9D696B2DE9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1271" name="Picture 7" descr="marine_blue 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surgewatch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8.jpeg"/><Relationship Id="rId5" Type="http://schemas.openxmlformats.org/officeDocument/2006/relationships/image" Target="../media/image15.jpeg"/><Relationship Id="rId10" Type="http://schemas.openxmlformats.org/officeDocument/2006/relationships/image" Target="../media/image7.jpg"/><Relationship Id="rId4" Type="http://schemas.openxmlformats.org/officeDocument/2006/relationships/image" Target="../media/image12.jpe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4C9F3F-4C05-AF47-B074-AC468863E73A}"/>
              </a:ext>
            </a:extLst>
          </p:cNvPr>
          <p:cNvSpPr/>
          <p:nvPr/>
        </p:nvSpPr>
        <p:spPr>
          <a:xfrm>
            <a:off x="145500" y="6144152"/>
            <a:ext cx="5957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GLOSS Experts Meeting Paris November 2022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7D7CD15D-A838-B7A1-6C7D-2C3A2F575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3" y="319791"/>
            <a:ext cx="907055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750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Calibri" pitchFamily="34" charset="0"/>
              </a:rPr>
              <a:t>GESLA-3: A major update to the global high-frequency sea level dataset</a:t>
            </a:r>
            <a:endParaRPr kumimoji="0" lang="en-GB" sz="40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D60F61-0F60-93F7-E5C3-214292F1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/>
          <a:stretch/>
        </p:blipFill>
        <p:spPr>
          <a:xfrm>
            <a:off x="5297300" y="1699638"/>
            <a:ext cx="3596509" cy="2020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78235-293E-8F80-DC48-E6C292C24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7"/>
          <a:stretch/>
        </p:blipFill>
        <p:spPr>
          <a:xfrm>
            <a:off x="5297300" y="3888659"/>
            <a:ext cx="3596510" cy="2162729"/>
          </a:xfrm>
          <a:prstGeom prst="rect">
            <a:avLst/>
          </a:prstGeom>
        </p:spPr>
      </p:pic>
      <p:sp>
        <p:nvSpPr>
          <p:cNvPr id="13" name="Text Box 25">
            <a:extLst>
              <a:ext uri="{FF2B5EF4-FFF2-40B4-BE49-F238E27FC236}">
                <a16:creationId xmlns:a16="http://schemas.microsoft.com/office/drawing/2014/main" id="{131F230C-55F8-9615-7072-FFDB75340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31" y="1564884"/>
            <a:ext cx="4558305" cy="33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spcAft>
                <a:spcPts val="0"/>
              </a:spcAft>
            </a:pPr>
            <a:r>
              <a:rPr lang="en-GB" sz="3600" b="1" dirty="0">
                <a:solidFill>
                  <a:srgbClr val="B2D5D5"/>
                </a:solidFill>
                <a:latin typeface="Calibri" pitchFamily="34" charset="0"/>
                <a:cs typeface="Calibri" pitchFamily="34" charset="0"/>
              </a:rPr>
              <a:t>Phil Woodworth</a:t>
            </a:r>
          </a:p>
          <a:p>
            <a:pPr algn="l">
              <a:spcAft>
                <a:spcPts val="0"/>
              </a:spcAft>
            </a:pPr>
            <a:r>
              <a:rPr lang="en-GB" sz="3600" b="1" dirty="0">
                <a:solidFill>
                  <a:srgbClr val="B2D5D5"/>
                </a:solidFill>
                <a:latin typeface="Calibri" pitchFamily="34" charset="0"/>
                <a:cs typeface="Calibri" pitchFamily="34" charset="0"/>
              </a:rPr>
              <a:t>on behalf of</a:t>
            </a:r>
          </a:p>
          <a:p>
            <a:pPr algn="l">
              <a:spcAft>
                <a:spcPts val="0"/>
              </a:spcAft>
            </a:pPr>
            <a:r>
              <a:rPr lang="en-GB" sz="3600" b="1" dirty="0">
                <a:solidFill>
                  <a:srgbClr val="B2D5D5"/>
                </a:solidFill>
                <a:latin typeface="Calibri" pitchFamily="34" charset="0"/>
                <a:cs typeface="Calibri" pitchFamily="34" charset="0"/>
              </a:rPr>
              <a:t>Ivan Haigh, Marta Marcos and Others</a:t>
            </a:r>
            <a:endParaRPr lang="en-GB" sz="2800" u="sng" dirty="0">
              <a:solidFill>
                <a:srgbClr val="B2D5D5"/>
              </a:solidFill>
              <a:latin typeface="Calibri" pitchFamily="34" charset="0"/>
              <a:cs typeface="Calibri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0929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5049E-78AA-FA75-9EEB-4504E9FE4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7" y="1119040"/>
            <a:ext cx="8251546" cy="3533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1B2CB-D565-E165-E1A1-DC9F751DE57E}"/>
              </a:ext>
            </a:extLst>
          </p:cNvPr>
          <p:cNvSpPr txBox="1"/>
          <p:nvPr/>
        </p:nvSpPr>
        <p:spPr>
          <a:xfrm>
            <a:off x="2131001" y="5215740"/>
            <a:ext cx="4656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GESLA-3 paper published 2022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86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8B887-34C3-7E4A-ABCF-4D092D157BBD}"/>
              </a:ext>
            </a:extLst>
          </p:cNvPr>
          <p:cNvSpPr txBox="1"/>
          <p:nvPr/>
        </p:nvSpPr>
        <p:spPr>
          <a:xfrm>
            <a:off x="112540" y="522310"/>
            <a:ext cx="90314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400" b="1" dirty="0"/>
              <a:t>12 new data sources: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Copernicus Marine Environment Monitoring Service  (CMEMS);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United States Geological Survey (USGS);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German </a:t>
            </a:r>
            <a:r>
              <a:rPr lang="en-US" sz="2400" dirty="0" err="1"/>
              <a:t>WasserstraBen</a:t>
            </a:r>
            <a:r>
              <a:rPr lang="en-US" sz="2400" dirty="0"/>
              <a:t>-und Schifffahrtsverwaltung des    </a:t>
            </a:r>
            <a:r>
              <a:rPr lang="en-US" sz="2400" dirty="0" err="1"/>
              <a:t>Dundes</a:t>
            </a:r>
            <a:r>
              <a:rPr lang="en-US" sz="2400" dirty="0"/>
              <a:t> (WSVDE;);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California Department of Water Resources (CDWR);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Geospatial Information Authority of Japan (GIAJ);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Japanese Ports and Harbours Bureau (PAHB);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South Florida Water Management District (SFWMD);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National Autonomous University of Mexico (NAUM);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Irish Marine Institute (MI);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UK Coastal Channel Observatory (CCO); 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North West Florida Water Management Department (NWFWMD)</a:t>
            </a:r>
          </a:p>
          <a:p>
            <a:pPr marL="457200" indent="-457200" algn="l">
              <a:spcAft>
                <a:spcPts val="0"/>
              </a:spcAft>
              <a:buFont typeface="+mj-lt"/>
              <a:buAutoNum type="arabicPeriod"/>
            </a:pPr>
            <a:r>
              <a:rPr lang="en-US" sz="2400" dirty="0"/>
              <a:t> North Carolina Department of Emergency Management (NCDEM). </a:t>
            </a:r>
          </a:p>
        </p:txBody>
      </p:sp>
    </p:spTree>
    <p:extLst>
      <p:ext uri="{BB962C8B-B14F-4D97-AF65-F5344CB8AC3E}">
        <p14:creationId xmlns:p14="http://schemas.microsoft.com/office/powerpoint/2010/main" val="781231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F30CD-9BC5-594F-ABCD-17318260BE11}"/>
              </a:ext>
            </a:extLst>
          </p:cNvPr>
          <p:cNvSpPr txBox="1"/>
          <p:nvPr/>
        </p:nvSpPr>
        <p:spPr>
          <a:xfrm>
            <a:off x="112540" y="802605"/>
            <a:ext cx="621792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5 of the 33 sources (i.e., UHSLC, NOAA, NHS; MI-C, MI-R), we were able to </a:t>
            </a:r>
            <a:r>
              <a:rPr lang="en-US" sz="2400" b="1" dirty="0"/>
              <a:t>download the sea level records automatically via an API </a:t>
            </a:r>
            <a:r>
              <a:rPr lang="en-US" sz="2400" dirty="0"/>
              <a:t>(application programming interface), which greatly saved download time.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6 of the 33 sources (i.e., DA, DMI, NOC, ESEAS, ICG, UZ), we </a:t>
            </a:r>
            <a:r>
              <a:rPr lang="en-US" sz="2400" b="1" dirty="0"/>
              <a:t>obtained the data directly</a:t>
            </a:r>
            <a:r>
              <a:rPr lang="en-US" sz="2400" dirty="0"/>
              <a:t> from the data provider or copied the data from GESLA-2.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the remaining 22 of the 33 sources, we </a:t>
            </a:r>
            <a:r>
              <a:rPr lang="en-US" sz="2400" b="1" dirty="0"/>
              <a:t>manually downloaded the data from the provider web-sites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F3B4A-7B91-6B49-837E-3D87322E6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64" y="-123860"/>
            <a:ext cx="2803993" cy="2803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53370-3AF8-7541-895C-48530EC17D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6" r="26616"/>
          <a:stretch/>
        </p:blipFill>
        <p:spPr>
          <a:xfrm>
            <a:off x="6974588" y="2202305"/>
            <a:ext cx="1888761" cy="2174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3CD9F-ED8E-CF44-9176-75C19B23AA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82" y="4227226"/>
            <a:ext cx="2502787" cy="25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1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8466D-4A02-0549-9B6C-327D24D1C6BE}"/>
              </a:ext>
            </a:extLst>
          </p:cNvPr>
          <p:cNvSpPr txBox="1"/>
          <p:nvPr/>
        </p:nvSpPr>
        <p:spPr>
          <a:xfrm>
            <a:off x="-86497" y="798392"/>
            <a:ext cx="926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GESLA-3: 86,665 station-years from 5,388  station records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7F7F0-DFBB-4945-8F17-85892E5B3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695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413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C7114-E2B8-1647-9240-20E52CE7E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/>
          <a:stretch/>
        </p:blipFill>
        <p:spPr>
          <a:xfrm>
            <a:off x="0" y="981306"/>
            <a:ext cx="9144000" cy="50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26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3F73D-95FF-4B44-B159-FCB6F8484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118"/>
            <a:ext cx="9144000" cy="4500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C2BC6-66F9-394D-801F-9EA6A37866FD}"/>
              </a:ext>
            </a:extLst>
          </p:cNvPr>
          <p:cNvSpPr txBox="1"/>
          <p:nvPr/>
        </p:nvSpPr>
        <p:spPr>
          <a:xfrm>
            <a:off x="-86497" y="798392"/>
            <a:ext cx="926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Number of records per country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3712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B0DBE-B665-4441-AF47-B25E99F57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788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6C55E-4054-E24C-B2C1-2D4207ECC7C6}"/>
              </a:ext>
            </a:extLst>
          </p:cNvPr>
          <p:cNvSpPr txBox="1"/>
          <p:nvPr/>
        </p:nvSpPr>
        <p:spPr>
          <a:xfrm>
            <a:off x="-123568" y="646331"/>
            <a:ext cx="926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Stations in GESLA-3 that are more than 50km from a station in GESLA-2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C1512-EFB4-BE40-9998-196D7DF807C1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91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4D2CC-2D70-104C-96AC-53E211D2A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/>
          <a:stretch/>
        </p:blipFill>
        <p:spPr>
          <a:xfrm>
            <a:off x="1217630" y="88770"/>
            <a:ext cx="6722038" cy="67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74AABF-99C6-BF41-9187-73FFF220DEFC}"/>
              </a:ext>
            </a:extLst>
          </p:cNvPr>
          <p:cNvSpPr/>
          <p:nvPr/>
        </p:nvSpPr>
        <p:spPr>
          <a:xfrm>
            <a:off x="-27887" y="663370"/>
            <a:ext cx="9171887" cy="6194630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1CDD0-9E65-AF44-8DF8-FBC1B9A69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2"/>
          <a:stretch/>
        </p:blipFill>
        <p:spPr>
          <a:xfrm>
            <a:off x="434714" y="646331"/>
            <a:ext cx="8024179" cy="3034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FD124-0454-824D-BADB-4835F912C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75021" r="1652" b="-1169"/>
          <a:stretch/>
        </p:blipFill>
        <p:spPr>
          <a:xfrm>
            <a:off x="434714" y="3681208"/>
            <a:ext cx="8024179" cy="30348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A3272-9CD5-DB4F-8EC7-21DF373DD884}"/>
              </a:ext>
            </a:extLst>
          </p:cNvPr>
          <p:cNvSpPr/>
          <p:nvPr/>
        </p:nvSpPr>
        <p:spPr>
          <a:xfrm>
            <a:off x="4197246" y="3681208"/>
            <a:ext cx="1244184" cy="156274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68CE91-F217-5240-92C0-E0522E55EE46}"/>
              </a:ext>
            </a:extLst>
          </p:cNvPr>
          <p:cNvSpPr/>
          <p:nvPr/>
        </p:nvSpPr>
        <p:spPr>
          <a:xfrm>
            <a:off x="1424065" y="3528120"/>
            <a:ext cx="494675" cy="354333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5634B2-9030-8E43-95E2-C7D223A25F54}"/>
              </a:ext>
            </a:extLst>
          </p:cNvPr>
          <p:cNvSpPr/>
          <p:nvPr/>
        </p:nvSpPr>
        <p:spPr>
          <a:xfrm>
            <a:off x="1336219" y="607262"/>
            <a:ext cx="494675" cy="354333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377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71F9D7-A45F-334A-A008-F0D85529AB18}"/>
              </a:ext>
            </a:extLst>
          </p:cNvPr>
          <p:cNvSpPr/>
          <p:nvPr/>
        </p:nvSpPr>
        <p:spPr>
          <a:xfrm>
            <a:off x="-27887" y="663370"/>
            <a:ext cx="9171887" cy="6194630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80941-F70B-A649-9148-5FF68DBD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3" b="48409"/>
          <a:stretch/>
        </p:blipFill>
        <p:spPr>
          <a:xfrm>
            <a:off x="434714" y="646331"/>
            <a:ext cx="8024179" cy="303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833B3-E64B-3D44-B065-BBE639CD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2" t="50000" r="1652" b="23852"/>
          <a:stretch/>
        </p:blipFill>
        <p:spPr>
          <a:xfrm>
            <a:off x="434714" y="3681208"/>
            <a:ext cx="8024179" cy="30348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865D66-0BBA-5F4A-8FFA-0C26F72C7571}"/>
              </a:ext>
            </a:extLst>
          </p:cNvPr>
          <p:cNvSpPr/>
          <p:nvPr/>
        </p:nvSpPr>
        <p:spPr>
          <a:xfrm>
            <a:off x="1336219" y="547302"/>
            <a:ext cx="494675" cy="354333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A5CDC4-AAD4-4B45-8D1E-EF64809C036A}"/>
              </a:ext>
            </a:extLst>
          </p:cNvPr>
          <p:cNvSpPr/>
          <p:nvPr/>
        </p:nvSpPr>
        <p:spPr>
          <a:xfrm>
            <a:off x="3837357" y="427146"/>
            <a:ext cx="2383561" cy="352344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48111-8ADD-ED4E-A968-CE86A1DB93A2}"/>
              </a:ext>
            </a:extLst>
          </p:cNvPr>
          <p:cNvSpPr/>
          <p:nvPr/>
        </p:nvSpPr>
        <p:spPr>
          <a:xfrm>
            <a:off x="1139253" y="3548050"/>
            <a:ext cx="691642" cy="448424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6619DB-6C97-F14B-93DA-EAFA84E5A28F}"/>
              </a:ext>
            </a:extLst>
          </p:cNvPr>
          <p:cNvSpPr/>
          <p:nvPr/>
        </p:nvSpPr>
        <p:spPr>
          <a:xfrm>
            <a:off x="4107431" y="3636238"/>
            <a:ext cx="1438930" cy="315266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B8E6C2-8C2A-9E4C-BFC8-8418E5D9B9B2}"/>
              </a:ext>
            </a:extLst>
          </p:cNvPr>
          <p:cNvSpPr/>
          <p:nvPr/>
        </p:nvSpPr>
        <p:spPr>
          <a:xfrm>
            <a:off x="1147796" y="6461893"/>
            <a:ext cx="683098" cy="224212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bg1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314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91401C-659D-5346-B606-7605A96976B7}"/>
              </a:ext>
            </a:extLst>
          </p:cNvPr>
          <p:cNvSpPr/>
          <p:nvPr/>
        </p:nvSpPr>
        <p:spPr>
          <a:xfrm>
            <a:off x="0" y="-8577"/>
            <a:ext cx="3679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0. Introduction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7763-E138-E946-AED3-3E2CC2426EF4}"/>
              </a:ext>
            </a:extLst>
          </p:cNvPr>
          <p:cNvSpPr txBox="1"/>
          <p:nvPr/>
        </p:nvSpPr>
        <p:spPr>
          <a:xfrm>
            <a:off x="-2773" y="613040"/>
            <a:ext cx="632087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/>
              <a:t>Background: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Global datasets of time varying monthly and annual mean sea level (MSL) have been available since 1933 (90 years) from the PSMSL;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PSMSL has always had </a:t>
            </a:r>
            <a:r>
              <a:rPr lang="en-US" sz="2400" b="1" dirty="0"/>
              <a:t>good coverage globally</a:t>
            </a:r>
            <a:r>
              <a:rPr lang="en-US" sz="2400" dirty="0"/>
              <a:t> because historically tide gauge operating agencies have been more </a:t>
            </a:r>
            <a:r>
              <a:rPr lang="en-US" sz="2400" b="1" dirty="0"/>
              <a:t>willing to share monthly mean data, rather than higher-frequency data</a:t>
            </a:r>
            <a:r>
              <a:rPr lang="en-US" sz="2400" dirty="0"/>
              <a:t>.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However, higher-frequency data is required for the study of </a:t>
            </a:r>
            <a:r>
              <a:rPr lang="en-US" sz="2400" b="1" dirty="0"/>
              <a:t>ocean tides, storm surges, extreme sea levels</a:t>
            </a:r>
            <a:r>
              <a:rPr lang="en-US" sz="2400" dirty="0"/>
              <a:t>, and other coastal processes on a global scale.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31A77-96A4-8A4A-A5D0-33B37C5B2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42"/>
          <a:stretch/>
        </p:blipFill>
        <p:spPr>
          <a:xfrm>
            <a:off x="6201719" y="403654"/>
            <a:ext cx="2829742" cy="1227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E781A-5C9E-EB4D-BFC1-C1AE664EC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75" y="1833089"/>
            <a:ext cx="2543015" cy="2557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19A5CF-7979-AD44-89DF-021014A52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b="9617"/>
          <a:stretch/>
        </p:blipFill>
        <p:spPr>
          <a:xfrm>
            <a:off x="6189361" y="4592936"/>
            <a:ext cx="2868835" cy="216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10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FD071-2F90-5843-AFEF-2F8892FDE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146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808820-B990-E341-B079-B72BF0FBD98C}"/>
              </a:ext>
            </a:extLst>
          </p:cNvPr>
          <p:cNvSpPr/>
          <p:nvPr/>
        </p:nvSpPr>
        <p:spPr>
          <a:xfrm>
            <a:off x="643113" y="1326790"/>
            <a:ext cx="8723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&gt;100 </a:t>
            </a:r>
            <a:r>
              <a:rPr lang="en-US" b="1" dirty="0" err="1"/>
              <a:t>yrs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40E20-E3F7-DA45-97C2-BFCF4EF8CDAB}"/>
              </a:ext>
            </a:extLst>
          </p:cNvPr>
          <p:cNvSpPr/>
          <p:nvPr/>
        </p:nvSpPr>
        <p:spPr>
          <a:xfrm>
            <a:off x="5085516" y="1356770"/>
            <a:ext cx="1016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50-100 </a:t>
            </a:r>
            <a:r>
              <a:rPr lang="en-US" b="1" dirty="0" err="1"/>
              <a:t>yrs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0157EC-C506-CE48-81DF-5955CC80FD0A}"/>
              </a:ext>
            </a:extLst>
          </p:cNvPr>
          <p:cNvSpPr/>
          <p:nvPr/>
        </p:nvSpPr>
        <p:spPr>
          <a:xfrm>
            <a:off x="619867" y="3637773"/>
            <a:ext cx="9188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20-50 </a:t>
            </a:r>
            <a:r>
              <a:rPr lang="en-US" b="1" dirty="0" err="1"/>
              <a:t>yrs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C04F5E-F449-5940-9291-73BBA4313EE1}"/>
              </a:ext>
            </a:extLst>
          </p:cNvPr>
          <p:cNvSpPr/>
          <p:nvPr/>
        </p:nvSpPr>
        <p:spPr>
          <a:xfrm>
            <a:off x="5134408" y="3637773"/>
            <a:ext cx="918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10-20 </a:t>
            </a:r>
            <a:r>
              <a:rPr lang="en-US" b="1" dirty="0" err="1"/>
              <a:t>yrs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6DD1A-F861-654E-A5F6-6D411ECE65E2}"/>
              </a:ext>
            </a:extLst>
          </p:cNvPr>
          <p:cNvSpPr/>
          <p:nvPr/>
        </p:nvSpPr>
        <p:spPr>
          <a:xfrm>
            <a:off x="668758" y="5810256"/>
            <a:ext cx="821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5-10 </a:t>
            </a:r>
            <a:r>
              <a:rPr lang="en-US" b="1" dirty="0" err="1"/>
              <a:t>yrs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0F742A-1127-D243-8645-16EF5306EF36}"/>
              </a:ext>
            </a:extLst>
          </p:cNvPr>
          <p:cNvSpPr/>
          <p:nvPr/>
        </p:nvSpPr>
        <p:spPr>
          <a:xfrm>
            <a:off x="5230585" y="5810256"/>
            <a:ext cx="726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&lt; 5 </a:t>
            </a:r>
            <a:r>
              <a:rPr lang="en-US" b="1" dirty="0" err="1"/>
              <a:t>yrs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01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936C5-18B3-DB49-970A-CB7BB0A15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314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E06A23-56DC-7049-A566-130C5B1B46A8}"/>
              </a:ext>
            </a:extLst>
          </p:cNvPr>
          <p:cNvSpPr/>
          <p:nvPr/>
        </p:nvSpPr>
        <p:spPr>
          <a:xfrm>
            <a:off x="717653" y="1326790"/>
            <a:ext cx="723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&lt; 1850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47450E-F6A6-9249-B470-079B4E231E3D}"/>
              </a:ext>
            </a:extLst>
          </p:cNvPr>
          <p:cNvSpPr/>
          <p:nvPr/>
        </p:nvSpPr>
        <p:spPr>
          <a:xfrm>
            <a:off x="5087119" y="1356770"/>
            <a:ext cx="101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1850-1900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21F7F-4334-FC45-B30D-B89962F12D38}"/>
              </a:ext>
            </a:extLst>
          </p:cNvPr>
          <p:cNvSpPr/>
          <p:nvPr/>
        </p:nvSpPr>
        <p:spPr>
          <a:xfrm>
            <a:off x="572579" y="3637773"/>
            <a:ext cx="101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1900-1950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A14FD-E48C-AF4F-85CA-99B9AF703DF3}"/>
              </a:ext>
            </a:extLst>
          </p:cNvPr>
          <p:cNvSpPr/>
          <p:nvPr/>
        </p:nvSpPr>
        <p:spPr>
          <a:xfrm>
            <a:off x="5087120" y="3637773"/>
            <a:ext cx="101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1950-2000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AB42D-5794-9041-90C3-3E7148073631}"/>
              </a:ext>
            </a:extLst>
          </p:cNvPr>
          <p:cNvSpPr/>
          <p:nvPr/>
        </p:nvSpPr>
        <p:spPr>
          <a:xfrm>
            <a:off x="572578" y="5810256"/>
            <a:ext cx="101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2000-2015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27553A-223E-5D42-9014-13459776AC57}"/>
              </a:ext>
            </a:extLst>
          </p:cNvPr>
          <p:cNvSpPr/>
          <p:nvPr/>
        </p:nvSpPr>
        <p:spPr>
          <a:xfrm>
            <a:off x="5257035" y="5810256"/>
            <a:ext cx="673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&gt;2015</a:t>
            </a:r>
          </a:p>
        </p:txBody>
      </p:sp>
    </p:spTree>
    <p:extLst>
      <p:ext uri="{BB962C8B-B14F-4D97-AF65-F5344CB8AC3E}">
        <p14:creationId xmlns:p14="http://schemas.microsoft.com/office/powerpoint/2010/main" val="148984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8466D-4A02-0549-9B6C-327D24D1C6BE}"/>
              </a:ext>
            </a:extLst>
          </p:cNvPr>
          <p:cNvSpPr txBox="1"/>
          <p:nvPr/>
        </p:nvSpPr>
        <p:spPr>
          <a:xfrm>
            <a:off x="-86497" y="798392"/>
            <a:ext cx="926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GESLA-3: 86,665 station-years from 5,388  station records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7F7F0-DFBB-4945-8F17-85892E5B3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695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CDCDF9-3D69-A74F-A8F4-5E397A06775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57EE8D-2EBF-C443-A387-C13727C1A8DA}"/>
              </a:ext>
            </a:extLst>
          </p:cNvPr>
          <p:cNvSpPr/>
          <p:nvPr/>
        </p:nvSpPr>
        <p:spPr>
          <a:xfrm>
            <a:off x="6071016" y="3117954"/>
            <a:ext cx="719528" cy="704538"/>
          </a:xfrm>
          <a:prstGeom prst="ellipse">
            <a:avLst/>
          </a:prstGeom>
          <a:ln w="57150" cmpd="sng">
            <a:solidFill>
              <a:srgbClr val="FF6600"/>
            </a:solidFill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C7AB8A-7854-7147-A715-6A70B4442D6A}"/>
              </a:ext>
            </a:extLst>
          </p:cNvPr>
          <p:cNvSpPr/>
          <p:nvPr/>
        </p:nvSpPr>
        <p:spPr>
          <a:xfrm>
            <a:off x="5351488" y="1574101"/>
            <a:ext cx="3447738" cy="704538"/>
          </a:xfrm>
          <a:prstGeom prst="ellipse">
            <a:avLst/>
          </a:prstGeom>
          <a:ln w="57150" cmpd="sng">
            <a:solidFill>
              <a:srgbClr val="FF6600"/>
            </a:solidFill>
          </a:ln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055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FB69-E851-4EE9-9CFA-9C137D1F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8206"/>
            <a:ext cx="8496300" cy="649288"/>
          </a:xfrm>
        </p:spPr>
        <p:txBody>
          <a:bodyPr/>
          <a:lstStyle/>
          <a:p>
            <a:pPr algn="ctr"/>
            <a:r>
              <a:rPr lang="en-GB" dirty="0"/>
              <a:t>GESLA-3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FFB74-23A0-215E-E1C5-718972EB2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66019"/>
            <a:ext cx="8496300" cy="4525962"/>
          </a:xfrm>
        </p:spPr>
        <p:txBody>
          <a:bodyPr/>
          <a:lstStyle/>
          <a:p>
            <a:r>
              <a:rPr lang="en-GB" dirty="0"/>
              <a:t>Twice the number of station-years, and four times the number of stations, as in GESLA-2</a:t>
            </a:r>
          </a:p>
          <a:p>
            <a:r>
              <a:rPr lang="en-GB" dirty="0"/>
              <a:t>Sampling often still only hourly but many records higher rates e.g. 6, 10, 15 min. (We did not download 1-min data from French sites for example cf. MISELA data set of Zemunik et al.)</a:t>
            </a:r>
          </a:p>
          <a:p>
            <a:r>
              <a:rPr lang="en-GB" dirty="0"/>
              <a:t>Data paper published this year</a:t>
            </a:r>
          </a:p>
          <a:p>
            <a:r>
              <a:rPr lang="en-GB" dirty="0"/>
              <a:t>Now a big data set (37 GB expanded) but manageable</a:t>
            </a:r>
          </a:p>
          <a:p>
            <a:r>
              <a:rPr lang="en-GB" dirty="0"/>
              <a:t>Already being used in scientific studies</a:t>
            </a:r>
          </a:p>
          <a:p>
            <a:r>
              <a:rPr lang="en-GB" dirty="0"/>
              <a:t>Commitments made to keep the data set updated (as far as one can make such commitments)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1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91401C-659D-5346-B606-7605A96976B7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1. GESLA-1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7763-E138-E946-AED3-3E2CC2426EF4}"/>
              </a:ext>
            </a:extLst>
          </p:cNvPr>
          <p:cNvSpPr txBox="1"/>
          <p:nvPr/>
        </p:nvSpPr>
        <p:spPr>
          <a:xfrm>
            <a:off x="0" y="772798"/>
            <a:ext cx="677427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GESLA-1, was assembled in </a:t>
            </a:r>
            <a:r>
              <a:rPr lang="en-US" sz="2400" b="1" dirty="0"/>
              <a:t>2009</a:t>
            </a:r>
            <a:r>
              <a:rPr lang="en-US" sz="2400" dirty="0"/>
              <a:t> by P</a:t>
            </a:r>
            <a:r>
              <a:rPr lang="en-US" sz="2400" b="1" dirty="0"/>
              <a:t>hilip Woodworth, John Hunter and Melisa Menéndez;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21,197 station-years </a:t>
            </a:r>
            <a:r>
              <a:rPr lang="en-US" sz="2400" dirty="0"/>
              <a:t>of high frequency measurements from </a:t>
            </a:r>
            <a:r>
              <a:rPr lang="en-US" sz="2400" b="1" dirty="0"/>
              <a:t>675 station records</a:t>
            </a:r>
            <a:r>
              <a:rPr lang="en-US" sz="2400" dirty="0"/>
              <a:t>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GESLA-1 was first used in a study of sea level extremes by </a:t>
            </a:r>
            <a:r>
              <a:rPr lang="en-US" sz="2400" dirty="0">
                <a:solidFill>
                  <a:srgbClr val="00B0F0"/>
                </a:solidFill>
              </a:rPr>
              <a:t>Woodworth and Menendez (2010)</a:t>
            </a:r>
            <a:r>
              <a:rPr lang="en-US" sz="2400" dirty="0"/>
              <a:t>. 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Subsequently around a dozen publications were based on GESLA-1 (e.g., </a:t>
            </a:r>
            <a:r>
              <a:rPr lang="en-US" sz="2400" dirty="0">
                <a:solidFill>
                  <a:srgbClr val="00B0F0"/>
                </a:solidFill>
              </a:rPr>
              <a:t>Woodworth et al., 2010, 2011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Hunter, 2012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Hunter et al., 2013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Nicholls et al., 2014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Mawdsley</a:t>
            </a:r>
            <a:r>
              <a:rPr lang="en-US" sz="2400" dirty="0">
                <a:solidFill>
                  <a:srgbClr val="00B0F0"/>
                </a:solidFill>
              </a:rPr>
              <a:t> et al., 2015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Marcos et al., 2015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Mawdsley</a:t>
            </a:r>
            <a:r>
              <a:rPr lang="en-US" sz="2400" dirty="0">
                <a:solidFill>
                  <a:srgbClr val="00B0F0"/>
                </a:solidFill>
              </a:rPr>
              <a:t> and Haigh, 2016</a:t>
            </a:r>
            <a:r>
              <a:rPr lang="en-US" sz="2400" dirty="0"/>
              <a:t>) </a:t>
            </a:r>
            <a:r>
              <a:rPr lang="en-US" sz="2400"/>
              <a:t>and IPCC.</a:t>
            </a:r>
            <a:endParaRPr lang="en-US" sz="24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70241-78C3-1C4F-B506-C1076284A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81" y="104860"/>
            <a:ext cx="2071680" cy="2071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E5264-EA0B-E344-A304-69A8BBED6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9"/>
          <a:stretch/>
        </p:blipFill>
        <p:spPr>
          <a:xfrm>
            <a:off x="7006281" y="2258981"/>
            <a:ext cx="2025179" cy="2082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35F11-6BDC-8E48-BE34-9DD6295492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16244" r="29018" b="37812"/>
          <a:stretch/>
        </p:blipFill>
        <p:spPr>
          <a:xfrm>
            <a:off x="7006281" y="4402783"/>
            <a:ext cx="2071680" cy="2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37900-0C39-A446-BDFF-0428BBBC7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695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8466D-4A02-0549-9B6C-327D24D1C6BE}"/>
              </a:ext>
            </a:extLst>
          </p:cNvPr>
          <p:cNvSpPr txBox="1"/>
          <p:nvPr/>
        </p:nvSpPr>
        <p:spPr>
          <a:xfrm>
            <a:off x="0" y="798392"/>
            <a:ext cx="9031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GESLA-1: 21,197 station-years from 675 station records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0F190-B5C4-054B-BE62-4666E99E7704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1. GESLA-1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24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7763-E138-E946-AED3-3E2CC2426EF4}"/>
              </a:ext>
            </a:extLst>
          </p:cNvPr>
          <p:cNvSpPr txBox="1"/>
          <p:nvPr/>
        </p:nvSpPr>
        <p:spPr>
          <a:xfrm>
            <a:off x="121701" y="918356"/>
            <a:ext cx="644064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GESLA-2, which was assembled in </a:t>
            </a:r>
            <a:r>
              <a:rPr lang="en-US" sz="2600" b="1" dirty="0"/>
              <a:t>2015 and 2016 </a:t>
            </a:r>
            <a:r>
              <a:rPr lang="en-US" sz="2600" dirty="0"/>
              <a:t>by the three people mentioned above, in addition to Marta Marcos and Ivan Haigh;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39,151 station-years </a:t>
            </a:r>
            <a:r>
              <a:rPr lang="en-US" sz="2600" dirty="0"/>
              <a:t>of high frequency measurements of sea level from </a:t>
            </a:r>
            <a:r>
              <a:rPr lang="en-US" sz="2600" b="1" dirty="0"/>
              <a:t>1,355 station records;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30 data sources;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Described in detail in </a:t>
            </a:r>
            <a:r>
              <a:rPr lang="en-US" sz="2600" dirty="0">
                <a:solidFill>
                  <a:srgbClr val="2FC9FD"/>
                </a:solidFill>
              </a:rPr>
              <a:t>Woodworth et al. (2017)</a:t>
            </a:r>
            <a:r>
              <a:rPr lang="en-US" sz="2600" dirty="0"/>
              <a:t>.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Used in around 50 published studies for a much wider range of applications including IPCC.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00D84-96D8-914C-9F90-084017AF6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2007" b="34351"/>
          <a:stretch/>
        </p:blipFill>
        <p:spPr>
          <a:xfrm>
            <a:off x="6794227" y="3311255"/>
            <a:ext cx="2237234" cy="3456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8760B-E833-3547-8C9E-909EC144D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951" r="10924" b="14362"/>
          <a:stretch/>
        </p:blipFill>
        <p:spPr>
          <a:xfrm>
            <a:off x="6794227" y="98855"/>
            <a:ext cx="2237233" cy="30521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87A7E6-0412-CE41-A022-803E9FE59DB5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2. GESLA-2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48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1C342-75C9-2C4C-CB4C-F87CF6B8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4" y="1113102"/>
            <a:ext cx="8389071" cy="206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1F16B-8F62-A441-ECC6-A517FB14B247}"/>
              </a:ext>
            </a:extLst>
          </p:cNvPr>
          <p:cNvSpPr txBox="1"/>
          <p:nvPr/>
        </p:nvSpPr>
        <p:spPr>
          <a:xfrm>
            <a:off x="2011734" y="4028583"/>
            <a:ext cx="4656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GESLA-2 paper published 2017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8466D-4A02-0549-9B6C-327D24D1C6BE}"/>
              </a:ext>
            </a:extLst>
          </p:cNvPr>
          <p:cNvSpPr txBox="1"/>
          <p:nvPr/>
        </p:nvSpPr>
        <p:spPr>
          <a:xfrm>
            <a:off x="-48098" y="798392"/>
            <a:ext cx="91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GESLA-2: 39,151 station-years from 1,355 station records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BAFF4-7444-2D49-A2C9-B314AC8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695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8E820A-E5AC-7B48-B9F2-B223719C154B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2. GESLA-2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198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00D84-96D8-914C-9F90-084017AF6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2007" b="46204"/>
          <a:stretch/>
        </p:blipFill>
        <p:spPr>
          <a:xfrm>
            <a:off x="329448" y="1161185"/>
            <a:ext cx="1898949" cy="2404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8760B-E833-3547-8C9E-909EC144D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9174" r="9073" b="22889"/>
          <a:stretch/>
        </p:blipFill>
        <p:spPr>
          <a:xfrm>
            <a:off x="2380338" y="1161184"/>
            <a:ext cx="2015432" cy="24044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3554CC-180F-F042-A8DE-A27A014B78D6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79F83-858A-F348-BD9A-DFA1F44EF3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r="25821" b="33738"/>
          <a:stretch/>
        </p:blipFill>
        <p:spPr>
          <a:xfrm>
            <a:off x="4533394" y="1161184"/>
            <a:ext cx="2000680" cy="2404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6642E-20EA-E541-8105-DFABC65155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8322"/>
          <a:stretch/>
        </p:blipFill>
        <p:spPr>
          <a:xfrm>
            <a:off x="7092625" y="4338048"/>
            <a:ext cx="1618889" cy="2396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63079F-2AC4-BD4E-92A3-B14BDB75DB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14450" r="51947" b="45633"/>
          <a:stretch/>
        </p:blipFill>
        <p:spPr>
          <a:xfrm>
            <a:off x="4943169" y="4335612"/>
            <a:ext cx="1717123" cy="23984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3747BD-16AB-ED4A-BCDC-5A4E5EAB7C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t="-337" r="11893" b="337"/>
          <a:stretch/>
        </p:blipFill>
        <p:spPr>
          <a:xfrm>
            <a:off x="319725" y="4460788"/>
            <a:ext cx="1791081" cy="2254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A792DB-02DD-4244-9387-691F93F140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/>
          <a:stretch/>
        </p:blipFill>
        <p:spPr>
          <a:xfrm>
            <a:off x="2544531" y="4460788"/>
            <a:ext cx="1817109" cy="22365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01C1F9-4537-A74C-966D-537C03167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20" y="183608"/>
            <a:ext cx="1857494" cy="1857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90031-5B02-F14F-9390-EEB1B85090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9"/>
          <a:stretch/>
        </p:blipFill>
        <p:spPr>
          <a:xfrm>
            <a:off x="6854020" y="2135413"/>
            <a:ext cx="1857494" cy="19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0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FA037-2A66-D243-87A7-5F5132E53A5B}"/>
              </a:ext>
            </a:extLst>
          </p:cNvPr>
          <p:cNvSpPr/>
          <p:nvPr/>
        </p:nvSpPr>
        <p:spPr>
          <a:xfrm>
            <a:off x="6330462" y="190477"/>
            <a:ext cx="2700998" cy="710982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7763-E138-E946-AED3-3E2CC2426EF4}"/>
              </a:ext>
            </a:extLst>
          </p:cNvPr>
          <p:cNvSpPr txBox="1"/>
          <p:nvPr/>
        </p:nvSpPr>
        <p:spPr>
          <a:xfrm>
            <a:off x="112540" y="802605"/>
            <a:ext cx="903146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GESLA-3 was assembled in </a:t>
            </a:r>
            <a:r>
              <a:rPr lang="en-US" sz="2400" b="1" dirty="0"/>
              <a:t>2020 and 2021 </a:t>
            </a:r>
            <a:r>
              <a:rPr lang="en-US" sz="2400" dirty="0"/>
              <a:t>led by Ivan Haigh, Marta Marcos and Stefan </a:t>
            </a:r>
            <a:r>
              <a:rPr lang="en-US" sz="2400" dirty="0" err="1"/>
              <a:t>Talke</a:t>
            </a:r>
            <a:r>
              <a:rPr lang="en-US" sz="2400" dirty="0"/>
              <a:t> – Phil Woodworth and John Hunter – inputs from Ben Hauge, Arne </a:t>
            </a:r>
            <a:r>
              <a:rPr lang="en-US" sz="2400" dirty="0" err="1"/>
              <a:t>Arns</a:t>
            </a:r>
            <a:r>
              <a:rPr lang="en-US" sz="2400" dirty="0"/>
              <a:t>, Elizabeth Bradshaw and Philip Thompson;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86,665 station-years </a:t>
            </a:r>
            <a:r>
              <a:rPr lang="en-US" sz="2400" dirty="0"/>
              <a:t>of high frequency measurements of sea level from </a:t>
            </a:r>
            <a:r>
              <a:rPr lang="en-US" sz="2400" b="1" dirty="0"/>
              <a:t>5,388  station records;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Two fold increase in station years;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fold increase in sites – compared to GESLA-2</a:t>
            </a:r>
            <a:r>
              <a:rPr lang="en-US" sz="2400" b="1" dirty="0"/>
              <a:t>;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33 data sources;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All data sources from GESLA-1/2 plus lots of extra sites;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12 new data sources;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Described in detail in </a:t>
            </a:r>
            <a:r>
              <a:rPr lang="en-US" sz="2400" dirty="0">
                <a:solidFill>
                  <a:srgbClr val="2FC9FD"/>
                </a:solidFill>
              </a:rPr>
              <a:t>Haigh et al. (2022)</a:t>
            </a:r>
            <a:r>
              <a:rPr lang="en-US" sz="24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3554CC-180F-F042-A8DE-A27A014B78D6}"/>
              </a:ext>
            </a:extLst>
          </p:cNvPr>
          <p:cNvSpPr/>
          <p:nvPr/>
        </p:nvSpPr>
        <p:spPr>
          <a:xfrm>
            <a:off x="158957" y="0"/>
            <a:ext cx="266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 GESLA-3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593068"/>
      </p:ext>
    </p:extLst>
  </p:cSld>
  <p:clrMapOvr>
    <a:masterClrMapping/>
  </p:clrMapOvr>
</p:sld>
</file>

<file path=ppt/theme/theme1.xml><?xml version="1.0" encoding="utf-8"?>
<a:theme xmlns:a="http://schemas.openxmlformats.org/drawingml/2006/main" name="uos_ppt__template">
  <a:themeElements>
    <a:clrScheme name="uos_ppt__template_v7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v7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57150" cmpd="sng">
          <a:solidFill>
            <a:srgbClr val="FF6600"/>
          </a:solidFill>
        </a:ln>
      </a:spPr>
      <a:bodyPr vert="horz" wrap="none" lIns="91440" tIns="45720" rIns="91440" bIns="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uos_ppt__template</Template>
  <TotalTime>58960</TotalTime>
  <Words>854</Words>
  <Application>Microsoft Office PowerPoint</Application>
  <PresentationFormat>On-screen Show (4:3)</PresentationFormat>
  <Paragraphs>104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Georgia</vt:lpstr>
      <vt:lpstr>Lucida Sans</vt:lpstr>
      <vt:lpstr>uos_ppt__template</vt:lpstr>
      <vt:lpstr>UOS divider slide design</vt:lpstr>
      <vt:lpstr>UOS full bleed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GESLA-3</vt:lpstr>
    </vt:vector>
  </TitlesOfParts>
  <Company>University of Southampton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Postgraduate Certificate of Academic Practice</dc:title>
  <dc:creator>Johnson Martina</dc:creator>
  <cp:lastModifiedBy>Woodworth, Philip L.</cp:lastModifiedBy>
  <cp:revision>917</cp:revision>
  <cp:lastPrinted>2020-10-05T14:32:35Z</cp:lastPrinted>
  <dcterms:created xsi:type="dcterms:W3CDTF">2012-10-26T12:31:00Z</dcterms:created>
  <dcterms:modified xsi:type="dcterms:W3CDTF">2022-11-05T10:27:53Z</dcterms:modified>
</cp:coreProperties>
</file>