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32.jpg" ContentType="image/jpg"/>
  <Override PartName="/ppt/media/image33.jpg" ContentType="image/jpg"/>
  <Override PartName="/ppt/media/image35.jpg" ContentType="image/jpg"/>
  <Override PartName="/ppt/media/image3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71" r:id="rId3"/>
  </p:sldMasterIdLst>
  <p:notesMasterIdLst>
    <p:notesMasterId r:id="rId25"/>
  </p:notesMasterIdLst>
  <p:sldIdLst>
    <p:sldId id="4184" r:id="rId4"/>
    <p:sldId id="4168" r:id="rId5"/>
    <p:sldId id="4167" r:id="rId6"/>
    <p:sldId id="256" r:id="rId7"/>
    <p:sldId id="4171" r:id="rId8"/>
    <p:sldId id="4181" r:id="rId9"/>
    <p:sldId id="4192" r:id="rId10"/>
    <p:sldId id="4182" r:id="rId11"/>
    <p:sldId id="4183" r:id="rId12"/>
    <p:sldId id="4176" r:id="rId13"/>
    <p:sldId id="4179" r:id="rId14"/>
    <p:sldId id="260" r:id="rId15"/>
    <p:sldId id="262" r:id="rId16"/>
    <p:sldId id="4185" r:id="rId17"/>
    <p:sldId id="4186" r:id="rId18"/>
    <p:sldId id="4187" r:id="rId19"/>
    <p:sldId id="258" r:id="rId20"/>
    <p:sldId id="259" r:id="rId21"/>
    <p:sldId id="4191" r:id="rId22"/>
    <p:sldId id="4193" r:id="rId23"/>
    <p:sldId id="41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4" Type="http://schemas.openxmlformats.org/officeDocument/2006/relationships/image" Target="../media/image2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4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3DF51-392E-4284-9AA3-5BAED666933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27E18-5121-4E21-A8CE-1082171215E3}">
      <dgm:prSet phldrT="[Text]" custT="1"/>
      <dgm:spPr>
        <a:xfrm>
          <a:off x="4360577" y="4963536"/>
          <a:ext cx="1674557" cy="12106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Tsunami Ready Recognized Communities</a:t>
          </a:r>
        </a:p>
      </dgm:t>
    </dgm:pt>
    <dgm:pt modelId="{14D63D67-4C47-40E0-B2B1-3571C66D3605}" type="parTrans" cxnId="{F5ADE0E3-507B-43CB-91E6-770474DAABBC}">
      <dgm:prSet/>
      <dgm:spPr/>
      <dgm:t>
        <a:bodyPr/>
        <a:lstStyle/>
        <a:p>
          <a:endParaRPr lang="en-US"/>
        </a:p>
      </dgm:t>
    </dgm:pt>
    <dgm:pt modelId="{E1331F51-F1C4-4C14-85F2-1DCC95ABABD0}" type="sibTrans" cxnId="{F5ADE0E3-507B-43CB-91E6-770474DAABBC}">
      <dgm:prSet/>
      <dgm:spPr/>
      <dgm:t>
        <a:bodyPr/>
        <a:lstStyle/>
        <a:p>
          <a:endParaRPr lang="en-US"/>
        </a:p>
      </dgm:t>
    </dgm:pt>
    <dgm:pt modelId="{66DA7691-1B7E-4154-8BE1-157BEDD8EB13}">
      <dgm:prSet phldrT="[Text]" custT="1"/>
      <dgm:spPr>
        <a:xfrm>
          <a:off x="5046392" y="1396180"/>
          <a:ext cx="1674557" cy="12106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Alerting Systems</a:t>
          </a:r>
        </a:p>
      </dgm:t>
    </dgm:pt>
    <dgm:pt modelId="{1A12A8A4-E020-4387-B509-DFE90936CD24}" type="parTrans" cxnId="{8A9F5D1B-2DA6-414A-961F-EC1902196AF5}">
      <dgm:prSet/>
      <dgm:spPr/>
      <dgm:t>
        <a:bodyPr/>
        <a:lstStyle/>
        <a:p>
          <a:endParaRPr lang="en-US"/>
        </a:p>
      </dgm:t>
    </dgm:pt>
    <dgm:pt modelId="{63540976-BAEA-4516-8330-53318068AAD7}" type="sibTrans" cxnId="{8A9F5D1B-2DA6-414A-961F-EC1902196AF5}">
      <dgm:prSet/>
      <dgm:spPr/>
      <dgm:t>
        <a:bodyPr/>
        <a:lstStyle/>
        <a:p>
          <a:endParaRPr lang="en-US"/>
        </a:p>
      </dgm:t>
    </dgm:pt>
    <dgm:pt modelId="{A00B0153-2A9C-4ED6-BCB9-99BC3A83A96E}">
      <dgm:prSet phldrT="[Text]" custT="1"/>
      <dgm:spPr>
        <a:xfrm>
          <a:off x="3956852" y="335243"/>
          <a:ext cx="1674557" cy="12106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Detection &amp; Monitoring Systems</a:t>
          </a:r>
        </a:p>
      </dgm:t>
    </dgm:pt>
    <dgm:pt modelId="{3D0BA7B8-8C33-4E66-8A11-48A95DBCFE7A}" type="parTrans" cxnId="{FFCD7FE2-8F81-48BA-B65D-6CFFCF46466A}">
      <dgm:prSet/>
      <dgm:spPr/>
      <dgm:t>
        <a:bodyPr/>
        <a:lstStyle/>
        <a:p>
          <a:endParaRPr lang="en-US"/>
        </a:p>
      </dgm:t>
    </dgm:pt>
    <dgm:pt modelId="{F35B025C-5154-4A4F-AD20-4F5E350AA23E}" type="sibTrans" cxnId="{FFCD7FE2-8F81-48BA-B65D-6CFFCF46466A}">
      <dgm:prSet/>
      <dgm:spPr/>
      <dgm:t>
        <a:bodyPr/>
        <a:lstStyle/>
        <a:p>
          <a:endParaRPr lang="en-US"/>
        </a:p>
      </dgm:t>
    </dgm:pt>
    <dgm:pt modelId="{01EB1405-22D7-447C-B962-6C9FBD577670}">
      <dgm:prSet phldrT="[Text]" custT="1"/>
      <dgm:spPr>
        <a:xfrm>
          <a:off x="5153289" y="3341728"/>
          <a:ext cx="1674557" cy="87926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Risk Perception &amp; Communication</a:t>
          </a:r>
        </a:p>
      </dgm:t>
    </dgm:pt>
    <dgm:pt modelId="{BFE583C7-1787-4D80-86E2-0D0847FAABB7}" type="parTrans" cxnId="{9F19C018-D41F-47C4-A6F9-B79FBFFDC4FA}">
      <dgm:prSet/>
      <dgm:spPr/>
      <dgm:t>
        <a:bodyPr/>
        <a:lstStyle/>
        <a:p>
          <a:endParaRPr lang="en-US"/>
        </a:p>
      </dgm:t>
    </dgm:pt>
    <dgm:pt modelId="{E595DC0C-5095-45C2-9F3F-21073BDAA854}" type="sibTrans" cxnId="{9F19C018-D41F-47C4-A6F9-B79FBFFDC4FA}">
      <dgm:prSet/>
      <dgm:spPr/>
      <dgm:t>
        <a:bodyPr/>
        <a:lstStyle/>
        <a:p>
          <a:endParaRPr lang="en-US"/>
        </a:p>
      </dgm:t>
    </dgm:pt>
    <dgm:pt modelId="{73D74D17-E900-4CE5-9309-523AD13B8141}">
      <dgm:prSet phldrT="[Text]" custLinFactY="-146373" custLinFactNeighborX="-18067" custLinFactNeighborY="-200000"/>
      <dgm:spPr/>
      <dgm:t>
        <a:bodyPr/>
        <a:lstStyle/>
        <a:p>
          <a:endParaRPr lang="en-US"/>
        </a:p>
      </dgm:t>
    </dgm:pt>
    <dgm:pt modelId="{E2A39437-FE5F-4816-BC82-34F4597BFD60}" type="parTrans" cxnId="{1BEB5CBF-B582-4AC9-8CEE-EB851468E9E7}">
      <dgm:prSet/>
      <dgm:spPr/>
      <dgm:t>
        <a:bodyPr/>
        <a:lstStyle/>
        <a:p>
          <a:endParaRPr lang="en-US"/>
        </a:p>
      </dgm:t>
    </dgm:pt>
    <dgm:pt modelId="{16D7254B-9C7B-45D7-90C2-2E5ED99E06F7}" type="sibTrans" cxnId="{1BEB5CBF-B582-4AC9-8CEE-EB851468E9E7}">
      <dgm:prSet/>
      <dgm:spPr/>
      <dgm:t>
        <a:bodyPr/>
        <a:lstStyle/>
        <a:p>
          <a:endParaRPr lang="en-US"/>
        </a:p>
      </dgm:t>
    </dgm:pt>
    <dgm:pt modelId="{D7ABAA02-EEFF-43ED-B1D4-6BC6C9DA77B2}">
      <dgm:prSet phldrT="[Text]"/>
      <dgm:spPr>
        <a:xfrm>
          <a:off x="247894" y="1816360"/>
          <a:ext cx="3368895" cy="2872526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1D8E468-5013-4828-9E57-179B909BD495}" type="sibTrans" cxnId="{28702D3D-695F-4FF0-85C4-97435F8D63BC}">
      <dgm:prSet/>
      <dgm:spPr/>
      <dgm:t>
        <a:bodyPr/>
        <a:lstStyle/>
        <a:p>
          <a:endParaRPr lang="en-US"/>
        </a:p>
      </dgm:t>
    </dgm:pt>
    <dgm:pt modelId="{D2F0AB78-9C9A-4A94-B435-C8F18E93F3F8}" type="parTrans" cxnId="{28702D3D-695F-4FF0-85C4-97435F8D63BC}">
      <dgm:prSet/>
      <dgm:spPr/>
      <dgm:t>
        <a:bodyPr/>
        <a:lstStyle/>
        <a:p>
          <a:endParaRPr lang="en-US"/>
        </a:p>
      </dgm:t>
    </dgm:pt>
    <dgm:pt modelId="{FDA4E63F-59AC-4BB7-8620-2336DDC514BA}" type="pres">
      <dgm:prSet presAssocID="{CED3DF51-392E-4284-9AA3-5BAED6669338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0FF1D990-C35E-45E8-BE8C-3925D554450A}" type="pres">
      <dgm:prSet presAssocID="{D7ABAA02-EEFF-43ED-B1D4-6BC6C9DA77B2}" presName="Parent" presStyleLbl="node1" presStyleIdx="0" presStyleCnt="2" custScaleX="99305" custScaleY="90897" custLinFactNeighborX="-2521" custLinFactNeighborY="4220">
        <dgm:presLayoutVars>
          <dgm:chMax val="4"/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AB1F09C5-A3C8-4427-839C-3B934C357C6E}" type="pres">
      <dgm:prSet presAssocID="{01EB1405-22D7-447C-B962-6C9FBD577670}" presName="Accent" presStyleLbl="node1" presStyleIdx="1" presStyleCnt="2"/>
      <dgm:spPr>
        <a:xfrm>
          <a:off x="0" y="612937"/>
          <a:ext cx="4705623" cy="4905147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FF7D63C-E2E5-413D-A40C-0FCBC869FD91}" type="pres">
      <dgm:prSet presAssocID="{01EB1405-22D7-447C-B962-6C9FBD577670}" presName="Image1" presStyleLbl="fgImgPlace1" presStyleIdx="0" presStyleCnt="4" custLinFactNeighborX="-22608" custLinFactNeighborY="-11751"/>
      <dgm:spPr>
        <a:xfrm>
          <a:off x="3873408" y="3093907"/>
          <a:ext cx="1250948" cy="12506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74DBABA-31D1-4CFE-9837-07E1C0551B80}" type="pres">
      <dgm:prSet presAssocID="{01EB1405-22D7-447C-B962-6C9FBD577670}" presName="Child1" presStyleLbl="revTx" presStyleIdx="0" presStyleCnt="4" custScaleX="120027" custScaleY="72625" custLinFactNeighborX="-12658" custLinFactNeighborY="-19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825CAA-5137-496C-89D2-FA1D9AD80DAE}" type="pres">
      <dgm:prSet presAssocID="{9BC27E18-5121-4E21-A8CE-1082171215E3}" presName="Image2" presStyleCnt="0"/>
      <dgm:spPr/>
    </dgm:pt>
    <dgm:pt modelId="{8A4C771F-A06F-457A-910D-96A2D7401DF6}" type="pres">
      <dgm:prSet presAssocID="{9BC27E18-5121-4E21-A8CE-1082171215E3}" presName="Image" presStyleLbl="fgImgPlace1" presStyleIdx="1" presStyleCnt="4" custScaleX="107731" custScaleY="83720" custLinFactY="100000" custLinFactNeighborX="-60464" custLinFactNeighborY="112242"/>
      <dgm:spPr>
        <a:xfrm>
          <a:off x="2851940" y="4223657"/>
          <a:ext cx="1708633" cy="1282779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8E1232B-0F8E-4650-9302-483CE722C744}" type="pres">
      <dgm:prSet presAssocID="{9BC27E18-5121-4E21-A8CE-1082171215E3}" presName="Child2" presStyleLbl="revTx" presStyleIdx="1" presStyleCnt="4" custLinFactY="100000" custLinFactNeighborX="-47883" custLinFactNeighborY="142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DB7DC7-024C-435C-BB2A-F2D46BDD856A}" type="pres">
      <dgm:prSet presAssocID="{66DA7691-1B7E-4154-8BE1-157BEDD8EB13}" presName="Image3" presStyleCnt="0"/>
      <dgm:spPr/>
    </dgm:pt>
    <dgm:pt modelId="{23C27A23-FDB7-45C4-A5FC-BA4236AA84A9}" type="pres">
      <dgm:prSet presAssocID="{66DA7691-1B7E-4154-8BE1-157BEDD8EB13}" presName="Image" presStyleLbl="fgImgPlace1" presStyleIdx="2" presStyleCnt="4" custScaleX="107695" custScaleY="94239" custLinFactNeighborX="-6901" custLinFactNeighborY="-5766"/>
      <dgm:spPr>
        <a:xfrm>
          <a:off x="3654016" y="1587473"/>
          <a:ext cx="1347209" cy="117863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BD371A1-CE83-48EC-BEFE-47BC8C5F6D70}" type="pres">
      <dgm:prSet presAssocID="{66DA7691-1B7E-4154-8BE1-157BEDD8EB13}" presName="Child3" presStyleLbl="revTx" presStyleIdx="2" presStyleCnt="4" custLinFactNeighborX="-6080" custLinFactNeighborY="-73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1394DF-AD15-401A-9807-B1C1211202E5}" type="pres">
      <dgm:prSet presAssocID="{A00B0153-2A9C-4ED6-BCB9-99BC3A83A96E}" presName="Image4" presStyleCnt="0"/>
      <dgm:spPr/>
    </dgm:pt>
    <dgm:pt modelId="{7A628D7F-6336-4C6C-9E37-C2853E0B4553}" type="pres">
      <dgm:prSet presAssocID="{A00B0153-2A9C-4ED6-BCB9-99BC3A83A96E}" presName="Image" presStyleLbl="fgImgPlace1" presStyleIdx="3" presStyleCnt="4" custLinFactY="-100000" custLinFactNeighborX="43888" custLinFactNeighborY="-117301"/>
      <dgm:spPr>
        <a:xfrm>
          <a:off x="2695990" y="307679"/>
          <a:ext cx="1250948" cy="125068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E2C614F-8D43-4C2D-8371-A49DA7723C26}" type="pres">
      <dgm:prSet presAssocID="{A00B0153-2A9C-4ED6-BCB9-99BC3A83A96E}" presName="Child4" presStyleLbl="revTx" presStyleIdx="3" presStyleCnt="4" custLinFactY="-100000" custLinFactNeighborX="32296" custLinFactNeighborY="-1369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E3407B3-2349-4595-93DA-AE0CF5C48917}" type="presOf" srcId="{01EB1405-22D7-447C-B962-6C9FBD577670}" destId="{774DBABA-31D1-4CFE-9837-07E1C0551B80}" srcOrd="0" destOrd="0" presId="urn:microsoft.com/office/officeart/2011/layout/RadialPictureList"/>
    <dgm:cxn modelId="{9F19C018-D41F-47C4-A6F9-B79FBFFDC4FA}" srcId="{D7ABAA02-EEFF-43ED-B1D4-6BC6C9DA77B2}" destId="{01EB1405-22D7-447C-B962-6C9FBD577670}" srcOrd="0" destOrd="0" parTransId="{BFE583C7-1787-4D80-86E2-0D0847FAABB7}" sibTransId="{E595DC0C-5095-45C2-9F3F-21073BDAA854}"/>
    <dgm:cxn modelId="{AAF62D3B-7A53-443D-8177-4B90A506B49A}" type="presOf" srcId="{D7ABAA02-EEFF-43ED-B1D4-6BC6C9DA77B2}" destId="{0FF1D990-C35E-45E8-BE8C-3925D554450A}" srcOrd="0" destOrd="0" presId="urn:microsoft.com/office/officeart/2011/layout/RadialPictureList"/>
    <dgm:cxn modelId="{6A1DE490-420F-4A03-92D9-1C2D9B4EC4AB}" type="presOf" srcId="{A00B0153-2A9C-4ED6-BCB9-99BC3A83A96E}" destId="{CE2C614F-8D43-4C2D-8371-A49DA7723C26}" srcOrd="0" destOrd="0" presId="urn:microsoft.com/office/officeart/2011/layout/RadialPictureList"/>
    <dgm:cxn modelId="{A69CE7ED-7EF9-49FF-A04B-A58AEA704527}" type="presOf" srcId="{66DA7691-1B7E-4154-8BE1-157BEDD8EB13}" destId="{2BD371A1-CE83-48EC-BEFE-47BC8C5F6D70}" srcOrd="0" destOrd="0" presId="urn:microsoft.com/office/officeart/2011/layout/RadialPictureList"/>
    <dgm:cxn modelId="{28702D3D-695F-4FF0-85C4-97435F8D63BC}" srcId="{CED3DF51-392E-4284-9AA3-5BAED6669338}" destId="{D7ABAA02-EEFF-43ED-B1D4-6BC6C9DA77B2}" srcOrd="0" destOrd="0" parTransId="{D2F0AB78-9C9A-4A94-B435-C8F18E93F3F8}" sibTransId="{81D8E468-5013-4828-9E57-179B909BD495}"/>
    <dgm:cxn modelId="{FFCD7FE2-8F81-48BA-B65D-6CFFCF46466A}" srcId="{D7ABAA02-EEFF-43ED-B1D4-6BC6C9DA77B2}" destId="{A00B0153-2A9C-4ED6-BCB9-99BC3A83A96E}" srcOrd="3" destOrd="0" parTransId="{3D0BA7B8-8C33-4E66-8A11-48A95DBCFE7A}" sibTransId="{F35B025C-5154-4A4F-AD20-4F5E350AA23E}"/>
    <dgm:cxn modelId="{274DCE79-D3FD-4B27-AD1C-7F8FE360438D}" type="presOf" srcId="{9BC27E18-5121-4E21-A8CE-1082171215E3}" destId="{08E1232B-0F8E-4650-9302-483CE722C744}" srcOrd="0" destOrd="0" presId="urn:microsoft.com/office/officeart/2011/layout/RadialPictureList"/>
    <dgm:cxn modelId="{8A9F5D1B-2DA6-414A-961F-EC1902196AF5}" srcId="{D7ABAA02-EEFF-43ED-B1D4-6BC6C9DA77B2}" destId="{66DA7691-1B7E-4154-8BE1-157BEDD8EB13}" srcOrd="2" destOrd="0" parTransId="{1A12A8A4-E020-4387-B509-DFE90936CD24}" sibTransId="{63540976-BAEA-4516-8330-53318068AAD7}"/>
    <dgm:cxn modelId="{5B6EF564-5129-438F-A322-EB26C04F40A9}" type="presOf" srcId="{CED3DF51-392E-4284-9AA3-5BAED6669338}" destId="{FDA4E63F-59AC-4BB7-8620-2336DDC514BA}" srcOrd="0" destOrd="0" presId="urn:microsoft.com/office/officeart/2011/layout/RadialPictureList"/>
    <dgm:cxn modelId="{F5ADE0E3-507B-43CB-91E6-770474DAABBC}" srcId="{D7ABAA02-EEFF-43ED-B1D4-6BC6C9DA77B2}" destId="{9BC27E18-5121-4E21-A8CE-1082171215E3}" srcOrd="1" destOrd="0" parTransId="{14D63D67-4C47-40E0-B2B1-3571C66D3605}" sibTransId="{E1331F51-F1C4-4C14-85F2-1DCC95ABABD0}"/>
    <dgm:cxn modelId="{1BEB5CBF-B582-4AC9-8CEE-EB851468E9E7}" srcId="{CED3DF51-392E-4284-9AA3-5BAED6669338}" destId="{73D74D17-E900-4CE5-9309-523AD13B8141}" srcOrd="1" destOrd="0" parTransId="{E2A39437-FE5F-4816-BC82-34F4597BFD60}" sibTransId="{16D7254B-9C7B-45D7-90C2-2E5ED99E06F7}"/>
    <dgm:cxn modelId="{203FFB53-B2A5-4048-A6E7-B768E85E6E35}" type="presParOf" srcId="{FDA4E63F-59AC-4BB7-8620-2336DDC514BA}" destId="{0FF1D990-C35E-45E8-BE8C-3925D554450A}" srcOrd="0" destOrd="0" presId="urn:microsoft.com/office/officeart/2011/layout/RadialPictureList"/>
    <dgm:cxn modelId="{21368BAE-2EC9-4428-B4D4-0427A8181B82}" type="presParOf" srcId="{FDA4E63F-59AC-4BB7-8620-2336DDC514BA}" destId="{AB1F09C5-A3C8-4427-839C-3B934C357C6E}" srcOrd="1" destOrd="0" presId="urn:microsoft.com/office/officeart/2011/layout/RadialPictureList"/>
    <dgm:cxn modelId="{6B19143A-FB53-4369-B3B7-5B7B78B3A1E1}" type="presParOf" srcId="{FDA4E63F-59AC-4BB7-8620-2336DDC514BA}" destId="{5FF7D63C-E2E5-413D-A40C-0FCBC869FD91}" srcOrd="2" destOrd="0" presId="urn:microsoft.com/office/officeart/2011/layout/RadialPictureList"/>
    <dgm:cxn modelId="{1607D0D1-E398-4379-80BE-5F8D3BAC6212}" type="presParOf" srcId="{FDA4E63F-59AC-4BB7-8620-2336DDC514BA}" destId="{774DBABA-31D1-4CFE-9837-07E1C0551B80}" srcOrd="3" destOrd="0" presId="urn:microsoft.com/office/officeart/2011/layout/RadialPictureList"/>
    <dgm:cxn modelId="{88519C2D-F30A-4497-954C-2319E411B1C8}" type="presParOf" srcId="{FDA4E63F-59AC-4BB7-8620-2336DDC514BA}" destId="{4D825CAA-5137-496C-89D2-FA1D9AD80DAE}" srcOrd="4" destOrd="0" presId="urn:microsoft.com/office/officeart/2011/layout/RadialPictureList"/>
    <dgm:cxn modelId="{C8613989-3EC1-4D3D-97C0-E75136ED92F1}" type="presParOf" srcId="{4D825CAA-5137-496C-89D2-FA1D9AD80DAE}" destId="{8A4C771F-A06F-457A-910D-96A2D7401DF6}" srcOrd="0" destOrd="0" presId="urn:microsoft.com/office/officeart/2011/layout/RadialPictureList"/>
    <dgm:cxn modelId="{3BE85A8A-9930-4B46-AB96-0039F93F3825}" type="presParOf" srcId="{FDA4E63F-59AC-4BB7-8620-2336DDC514BA}" destId="{08E1232B-0F8E-4650-9302-483CE722C744}" srcOrd="5" destOrd="0" presId="urn:microsoft.com/office/officeart/2011/layout/RadialPictureList"/>
    <dgm:cxn modelId="{6CBCD885-4D66-47A4-B131-B3F1F7394E86}" type="presParOf" srcId="{FDA4E63F-59AC-4BB7-8620-2336DDC514BA}" destId="{14DB7DC7-024C-435C-BB2A-F2D46BDD856A}" srcOrd="6" destOrd="0" presId="urn:microsoft.com/office/officeart/2011/layout/RadialPictureList"/>
    <dgm:cxn modelId="{6230E4D8-0BBC-42F2-97F5-9E18AD4F3BCC}" type="presParOf" srcId="{14DB7DC7-024C-435C-BB2A-F2D46BDD856A}" destId="{23C27A23-FDB7-45C4-A5FC-BA4236AA84A9}" srcOrd="0" destOrd="0" presId="urn:microsoft.com/office/officeart/2011/layout/RadialPictureList"/>
    <dgm:cxn modelId="{5D2D2164-B1ED-4AA4-80D8-99F1FF929C72}" type="presParOf" srcId="{FDA4E63F-59AC-4BB7-8620-2336DDC514BA}" destId="{2BD371A1-CE83-48EC-BEFE-47BC8C5F6D70}" srcOrd="7" destOrd="0" presId="urn:microsoft.com/office/officeart/2011/layout/RadialPictureList"/>
    <dgm:cxn modelId="{0AA276C8-0602-41DE-AC26-8D711E0E4D95}" type="presParOf" srcId="{FDA4E63F-59AC-4BB7-8620-2336DDC514BA}" destId="{E41394DF-AD15-401A-9807-B1C1211202E5}" srcOrd="8" destOrd="0" presId="urn:microsoft.com/office/officeart/2011/layout/RadialPictureList"/>
    <dgm:cxn modelId="{456DB618-D107-4BB1-A96F-F76F84943CCA}" type="presParOf" srcId="{E41394DF-AD15-401A-9807-B1C1211202E5}" destId="{7A628D7F-6336-4C6C-9E37-C2853E0B4553}" srcOrd="0" destOrd="0" presId="urn:microsoft.com/office/officeart/2011/layout/RadialPictureList"/>
    <dgm:cxn modelId="{34657F9C-8FEF-4A75-97D7-EDC739FD3D45}" type="presParOf" srcId="{FDA4E63F-59AC-4BB7-8620-2336DDC514BA}" destId="{CE2C614F-8D43-4C2D-8371-A49DA7723C26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245C2B-1507-4D23-BEFC-5D7916FA17B9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2BD88A-2B81-4A92-852B-54063117E428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F1ECA99C-6F1B-4797-AAEE-063A6E35B2DF}" type="parTrans" cxnId="{A0F98253-39AC-4EA5-BF23-9FA094F847D1}">
      <dgm:prSet/>
      <dgm:spPr/>
      <dgm:t>
        <a:bodyPr/>
        <a:lstStyle/>
        <a:p>
          <a:endParaRPr lang="en-US"/>
        </a:p>
      </dgm:t>
    </dgm:pt>
    <dgm:pt modelId="{E8222438-1D8D-40A5-A1F6-E14D4331FDE0}" type="sibTrans" cxnId="{A0F98253-39AC-4EA5-BF23-9FA094F847D1}">
      <dgm:prSet/>
      <dgm:spPr/>
      <dgm:t>
        <a:bodyPr/>
        <a:lstStyle/>
        <a:p>
          <a:endParaRPr lang="en-US"/>
        </a:p>
      </dgm:t>
    </dgm:pt>
    <dgm:pt modelId="{CF9E354A-7A72-49B5-9367-DE06C233122A}">
      <dgm:prSet phldrT="[Text]"/>
      <dgm:spPr/>
      <dgm:t>
        <a:bodyPr/>
        <a:lstStyle/>
        <a:p>
          <a:r>
            <a:rPr lang="en-US" dirty="0"/>
            <a:t>Tourism</a:t>
          </a:r>
        </a:p>
      </dgm:t>
    </dgm:pt>
    <dgm:pt modelId="{E6C4DB73-C206-405E-A801-9B306480FCE3}" type="parTrans" cxnId="{47DBE9FE-DE35-43A9-AC7E-AC402B54D8BE}">
      <dgm:prSet/>
      <dgm:spPr/>
      <dgm:t>
        <a:bodyPr/>
        <a:lstStyle/>
        <a:p>
          <a:endParaRPr lang="en-US"/>
        </a:p>
      </dgm:t>
    </dgm:pt>
    <dgm:pt modelId="{2A8720EF-17AC-4F8E-92D7-39A2337A56E9}" type="sibTrans" cxnId="{47DBE9FE-DE35-43A9-AC7E-AC402B54D8BE}">
      <dgm:prSet/>
      <dgm:spPr/>
      <dgm:t>
        <a:bodyPr/>
        <a:lstStyle/>
        <a:p>
          <a:endParaRPr lang="en-US"/>
        </a:p>
      </dgm:t>
    </dgm:pt>
    <dgm:pt modelId="{0903866E-6EF0-4D7C-A3B4-723CD3AD6F37}">
      <dgm:prSet phldrT="[Text]"/>
      <dgm:spPr/>
      <dgm:t>
        <a:bodyPr/>
        <a:lstStyle/>
        <a:p>
          <a:r>
            <a:rPr lang="en-US" dirty="0"/>
            <a:t>Emergency responders</a:t>
          </a:r>
        </a:p>
      </dgm:t>
    </dgm:pt>
    <dgm:pt modelId="{CE8B3F02-3186-4EAB-99A4-26141A0DB54A}" type="parTrans" cxnId="{93409ED9-B432-474A-972B-12AB860B3C64}">
      <dgm:prSet/>
      <dgm:spPr/>
      <dgm:t>
        <a:bodyPr/>
        <a:lstStyle/>
        <a:p>
          <a:endParaRPr lang="en-US"/>
        </a:p>
      </dgm:t>
    </dgm:pt>
    <dgm:pt modelId="{26E4978D-174F-4BC7-AE46-3D8262B9EA94}" type="sibTrans" cxnId="{93409ED9-B432-474A-972B-12AB860B3C64}">
      <dgm:prSet/>
      <dgm:spPr/>
      <dgm:t>
        <a:bodyPr/>
        <a:lstStyle/>
        <a:p>
          <a:endParaRPr lang="en-US"/>
        </a:p>
      </dgm:t>
    </dgm:pt>
    <dgm:pt modelId="{D7031A89-7148-428A-A2C3-F140323FE446}">
      <dgm:prSet phldrT="[Text]"/>
      <dgm:spPr/>
      <dgm:t>
        <a:bodyPr/>
        <a:lstStyle/>
        <a:p>
          <a:r>
            <a:rPr lang="en-US" dirty="0"/>
            <a:t>Public</a:t>
          </a:r>
        </a:p>
      </dgm:t>
    </dgm:pt>
    <dgm:pt modelId="{ADA562E8-934C-42E7-836E-931DE0C4C742}" type="parTrans" cxnId="{C7D0DD6D-DF83-4F31-8C2A-1718BC5C257B}">
      <dgm:prSet/>
      <dgm:spPr/>
      <dgm:t>
        <a:bodyPr/>
        <a:lstStyle/>
        <a:p>
          <a:endParaRPr lang="en-US"/>
        </a:p>
      </dgm:t>
    </dgm:pt>
    <dgm:pt modelId="{0C3F8E0C-B9D8-49E6-832D-AE49598D9458}" type="sibTrans" cxnId="{C7D0DD6D-DF83-4F31-8C2A-1718BC5C257B}">
      <dgm:prSet/>
      <dgm:spPr/>
      <dgm:t>
        <a:bodyPr/>
        <a:lstStyle/>
        <a:p>
          <a:endParaRPr lang="en-US"/>
        </a:p>
      </dgm:t>
    </dgm:pt>
    <dgm:pt modelId="{4ED24F14-05E6-4CAB-9730-85A0C4B29F0B}" type="pres">
      <dgm:prSet presAssocID="{F8245C2B-1507-4D23-BEFC-5D7916FA17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262FA6-4AFE-4424-862A-C01CF03DE6CB}" type="pres">
      <dgm:prSet presAssocID="{922BD88A-2B81-4A92-852B-54063117E428}" presName="compNode" presStyleCnt="0"/>
      <dgm:spPr/>
    </dgm:pt>
    <dgm:pt modelId="{8DC25304-46D8-47C1-8A0C-E5D9D93E5A77}" type="pres">
      <dgm:prSet presAssocID="{922BD88A-2B81-4A92-852B-54063117E428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Group of students working in library"/>
        </a:ext>
      </dgm:extLst>
    </dgm:pt>
    <dgm:pt modelId="{7D970BD5-D2F3-4582-9C56-7375DBEB1481}" type="pres">
      <dgm:prSet presAssocID="{922BD88A-2B81-4A92-852B-54063117E42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986DC4-5A2F-488D-8713-BF26EDB8586D}" type="pres">
      <dgm:prSet presAssocID="{E8222438-1D8D-40A5-A1F6-E14D4331FDE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5952F1E-70AD-4E1D-861C-5210E68FACAE}" type="pres">
      <dgm:prSet presAssocID="{CF9E354A-7A72-49B5-9367-DE06C233122A}" presName="compNode" presStyleCnt="0"/>
      <dgm:spPr/>
    </dgm:pt>
    <dgm:pt modelId="{AB298555-0287-45F3-B5DF-D0319AE7BFDA}" type="pres">
      <dgm:prSet presAssocID="{CF9E354A-7A72-49B5-9367-DE06C233122A}" presName="pictRect" presStyleLbl="node1" presStyleIdx="1" presStyleCnt="4" custLinFactNeighborX="0" custLinFactNeighborY="174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Crowd in a beach"/>
        </a:ext>
      </dgm:extLst>
    </dgm:pt>
    <dgm:pt modelId="{01C97A76-2A81-4310-89B5-4E0B54586A4E}" type="pres">
      <dgm:prSet presAssocID="{CF9E354A-7A72-49B5-9367-DE06C233122A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F166C3-BC0D-4326-9A83-F681AD8FD829}" type="pres">
      <dgm:prSet presAssocID="{2A8720EF-17AC-4F8E-92D7-39A2337A56E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7DC7385-6234-46D9-A9E2-15EC806AB5CC}" type="pres">
      <dgm:prSet presAssocID="{0903866E-6EF0-4D7C-A3B4-723CD3AD6F37}" presName="compNode" presStyleCnt="0"/>
      <dgm:spPr/>
    </dgm:pt>
    <dgm:pt modelId="{71C04753-B9D9-4F64-817A-AB9634CDEF04}" type="pres">
      <dgm:prSet presAssocID="{0903866E-6EF0-4D7C-A3B4-723CD3AD6F37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Firemen in a huddle"/>
        </a:ext>
      </dgm:extLst>
    </dgm:pt>
    <dgm:pt modelId="{2E804730-C149-41BC-A1AB-70DFD0993D61}" type="pres">
      <dgm:prSet presAssocID="{0903866E-6EF0-4D7C-A3B4-723CD3AD6F37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29010F-2CA5-4E44-8D18-6306E91E7AF2}" type="pres">
      <dgm:prSet presAssocID="{26E4978D-174F-4BC7-AE46-3D8262B9EA9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C439514-98EA-475A-9BF9-A8A5C95A2687}" type="pres">
      <dgm:prSet presAssocID="{D7031A89-7148-428A-A2C3-F140323FE446}" presName="compNode" presStyleCnt="0"/>
      <dgm:spPr/>
    </dgm:pt>
    <dgm:pt modelId="{4A509474-0C1E-4911-A384-4BC13A500FE7}" type="pres">
      <dgm:prSet presAssocID="{D7031A89-7148-428A-A2C3-F140323FE446}" presName="pictRect" presStyleLbl="node1" presStyleIdx="3" presStyleCnt="4" custLinFactNeighborX="-1393" custLinFactNeighborY="-11616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Aerial view of people walking"/>
        </a:ext>
      </dgm:extLst>
    </dgm:pt>
    <dgm:pt modelId="{52F10C69-796F-4A88-AF4A-680B431AF0E7}" type="pres">
      <dgm:prSet presAssocID="{D7031A89-7148-428A-A2C3-F140323FE446}" presName="textRect" presStyleLbl="revTx" presStyleIdx="3" presStyleCnt="4" custLinFactNeighborY="-308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4DD1C6E-5004-4A47-A380-5A0F3A4062BA}" type="presOf" srcId="{CF9E354A-7A72-49B5-9367-DE06C233122A}" destId="{01C97A76-2A81-4310-89B5-4E0B54586A4E}" srcOrd="0" destOrd="0" presId="urn:microsoft.com/office/officeart/2005/8/layout/pList1"/>
    <dgm:cxn modelId="{47DBE9FE-DE35-43A9-AC7E-AC402B54D8BE}" srcId="{F8245C2B-1507-4D23-BEFC-5D7916FA17B9}" destId="{CF9E354A-7A72-49B5-9367-DE06C233122A}" srcOrd="1" destOrd="0" parTransId="{E6C4DB73-C206-405E-A801-9B306480FCE3}" sibTransId="{2A8720EF-17AC-4F8E-92D7-39A2337A56E9}"/>
    <dgm:cxn modelId="{28D558D6-96CA-4CFE-BC83-C3EEB297ADCE}" type="presOf" srcId="{F8245C2B-1507-4D23-BEFC-5D7916FA17B9}" destId="{4ED24F14-05E6-4CAB-9730-85A0C4B29F0B}" srcOrd="0" destOrd="0" presId="urn:microsoft.com/office/officeart/2005/8/layout/pList1"/>
    <dgm:cxn modelId="{A0F98253-39AC-4EA5-BF23-9FA094F847D1}" srcId="{F8245C2B-1507-4D23-BEFC-5D7916FA17B9}" destId="{922BD88A-2B81-4A92-852B-54063117E428}" srcOrd="0" destOrd="0" parTransId="{F1ECA99C-6F1B-4797-AAEE-063A6E35B2DF}" sibTransId="{E8222438-1D8D-40A5-A1F6-E14D4331FDE0}"/>
    <dgm:cxn modelId="{93409ED9-B432-474A-972B-12AB860B3C64}" srcId="{F8245C2B-1507-4D23-BEFC-5D7916FA17B9}" destId="{0903866E-6EF0-4D7C-A3B4-723CD3AD6F37}" srcOrd="2" destOrd="0" parTransId="{CE8B3F02-3186-4EAB-99A4-26141A0DB54A}" sibTransId="{26E4978D-174F-4BC7-AE46-3D8262B9EA94}"/>
    <dgm:cxn modelId="{C6E2B0E8-EA9F-44F9-9DA2-8C1E7332BCC1}" type="presOf" srcId="{2A8720EF-17AC-4F8E-92D7-39A2337A56E9}" destId="{3EF166C3-BC0D-4326-9A83-F681AD8FD829}" srcOrd="0" destOrd="0" presId="urn:microsoft.com/office/officeart/2005/8/layout/pList1"/>
    <dgm:cxn modelId="{187C0192-AD05-4EF3-9D9E-6716F97A4802}" type="presOf" srcId="{0903866E-6EF0-4D7C-A3B4-723CD3AD6F37}" destId="{2E804730-C149-41BC-A1AB-70DFD0993D61}" srcOrd="0" destOrd="0" presId="urn:microsoft.com/office/officeart/2005/8/layout/pList1"/>
    <dgm:cxn modelId="{717C0D43-20F7-4A8F-803E-C84D5254BC1C}" type="presOf" srcId="{D7031A89-7148-428A-A2C3-F140323FE446}" destId="{52F10C69-796F-4A88-AF4A-680B431AF0E7}" srcOrd="0" destOrd="0" presId="urn:microsoft.com/office/officeart/2005/8/layout/pList1"/>
    <dgm:cxn modelId="{D0F2BC12-E5C2-47AD-B34A-7D2C09092AB6}" type="presOf" srcId="{E8222438-1D8D-40A5-A1F6-E14D4331FDE0}" destId="{5E986DC4-5A2F-488D-8713-BF26EDB8586D}" srcOrd="0" destOrd="0" presId="urn:microsoft.com/office/officeart/2005/8/layout/pList1"/>
    <dgm:cxn modelId="{0355E44B-7E1D-4313-B364-95933152E18F}" type="presOf" srcId="{922BD88A-2B81-4A92-852B-54063117E428}" destId="{7D970BD5-D2F3-4582-9C56-7375DBEB1481}" srcOrd="0" destOrd="0" presId="urn:microsoft.com/office/officeart/2005/8/layout/pList1"/>
    <dgm:cxn modelId="{C7D0DD6D-DF83-4F31-8C2A-1718BC5C257B}" srcId="{F8245C2B-1507-4D23-BEFC-5D7916FA17B9}" destId="{D7031A89-7148-428A-A2C3-F140323FE446}" srcOrd="3" destOrd="0" parTransId="{ADA562E8-934C-42E7-836E-931DE0C4C742}" sibTransId="{0C3F8E0C-B9D8-49E6-832D-AE49598D9458}"/>
    <dgm:cxn modelId="{CEA0EAAD-DAD1-4283-B6F5-92148295284E}" type="presOf" srcId="{26E4978D-174F-4BC7-AE46-3D8262B9EA94}" destId="{C329010F-2CA5-4E44-8D18-6306E91E7AF2}" srcOrd="0" destOrd="0" presId="urn:microsoft.com/office/officeart/2005/8/layout/pList1"/>
    <dgm:cxn modelId="{E37F1D84-0093-4CC3-8E5A-2F024945D33B}" type="presParOf" srcId="{4ED24F14-05E6-4CAB-9730-85A0C4B29F0B}" destId="{2B262FA6-4AFE-4424-862A-C01CF03DE6CB}" srcOrd="0" destOrd="0" presId="urn:microsoft.com/office/officeart/2005/8/layout/pList1"/>
    <dgm:cxn modelId="{CFE98B50-46C6-4FB4-ACEF-EA2C53677FD1}" type="presParOf" srcId="{2B262FA6-4AFE-4424-862A-C01CF03DE6CB}" destId="{8DC25304-46D8-47C1-8A0C-E5D9D93E5A77}" srcOrd="0" destOrd="0" presId="urn:microsoft.com/office/officeart/2005/8/layout/pList1"/>
    <dgm:cxn modelId="{254E665F-F8B7-4BDE-A0D2-AE7161418A53}" type="presParOf" srcId="{2B262FA6-4AFE-4424-862A-C01CF03DE6CB}" destId="{7D970BD5-D2F3-4582-9C56-7375DBEB1481}" srcOrd="1" destOrd="0" presId="urn:microsoft.com/office/officeart/2005/8/layout/pList1"/>
    <dgm:cxn modelId="{C1CC66D4-A207-4529-8F2D-DFBF004058AF}" type="presParOf" srcId="{4ED24F14-05E6-4CAB-9730-85A0C4B29F0B}" destId="{5E986DC4-5A2F-488D-8713-BF26EDB8586D}" srcOrd="1" destOrd="0" presId="urn:microsoft.com/office/officeart/2005/8/layout/pList1"/>
    <dgm:cxn modelId="{83F293BB-B9A7-4C94-A4A1-E6B9385CD8F6}" type="presParOf" srcId="{4ED24F14-05E6-4CAB-9730-85A0C4B29F0B}" destId="{15952F1E-70AD-4E1D-861C-5210E68FACAE}" srcOrd="2" destOrd="0" presId="urn:microsoft.com/office/officeart/2005/8/layout/pList1"/>
    <dgm:cxn modelId="{205D1194-C062-4F6D-B9A6-83610136BF51}" type="presParOf" srcId="{15952F1E-70AD-4E1D-861C-5210E68FACAE}" destId="{AB298555-0287-45F3-B5DF-D0319AE7BFDA}" srcOrd="0" destOrd="0" presId="urn:microsoft.com/office/officeart/2005/8/layout/pList1"/>
    <dgm:cxn modelId="{39AB4381-4D5C-4925-A64B-2AC784046C93}" type="presParOf" srcId="{15952F1E-70AD-4E1D-861C-5210E68FACAE}" destId="{01C97A76-2A81-4310-89B5-4E0B54586A4E}" srcOrd="1" destOrd="0" presId="urn:microsoft.com/office/officeart/2005/8/layout/pList1"/>
    <dgm:cxn modelId="{2F4E0822-74F8-4C54-9A93-82D3307C8A27}" type="presParOf" srcId="{4ED24F14-05E6-4CAB-9730-85A0C4B29F0B}" destId="{3EF166C3-BC0D-4326-9A83-F681AD8FD829}" srcOrd="3" destOrd="0" presId="urn:microsoft.com/office/officeart/2005/8/layout/pList1"/>
    <dgm:cxn modelId="{96A1B4AB-E1C1-4CD3-BAB2-B1E3F3F0EDAF}" type="presParOf" srcId="{4ED24F14-05E6-4CAB-9730-85A0C4B29F0B}" destId="{B7DC7385-6234-46D9-A9E2-15EC806AB5CC}" srcOrd="4" destOrd="0" presId="urn:microsoft.com/office/officeart/2005/8/layout/pList1"/>
    <dgm:cxn modelId="{3496884B-F742-4D19-8A38-E01692BAE181}" type="presParOf" srcId="{B7DC7385-6234-46D9-A9E2-15EC806AB5CC}" destId="{71C04753-B9D9-4F64-817A-AB9634CDEF04}" srcOrd="0" destOrd="0" presId="urn:microsoft.com/office/officeart/2005/8/layout/pList1"/>
    <dgm:cxn modelId="{50D1ADE5-985C-41E6-85FB-C7909103E9CA}" type="presParOf" srcId="{B7DC7385-6234-46D9-A9E2-15EC806AB5CC}" destId="{2E804730-C149-41BC-A1AB-70DFD0993D61}" srcOrd="1" destOrd="0" presId="urn:microsoft.com/office/officeart/2005/8/layout/pList1"/>
    <dgm:cxn modelId="{B7DC278B-9955-41BB-80E0-04B2E892CD0E}" type="presParOf" srcId="{4ED24F14-05E6-4CAB-9730-85A0C4B29F0B}" destId="{C329010F-2CA5-4E44-8D18-6306E91E7AF2}" srcOrd="5" destOrd="0" presId="urn:microsoft.com/office/officeart/2005/8/layout/pList1"/>
    <dgm:cxn modelId="{DD8CBD19-5C2D-427C-BC46-AAB708C997EC}" type="presParOf" srcId="{4ED24F14-05E6-4CAB-9730-85A0C4B29F0B}" destId="{9C439514-98EA-475A-9BF9-A8A5C95A2687}" srcOrd="6" destOrd="0" presId="urn:microsoft.com/office/officeart/2005/8/layout/pList1"/>
    <dgm:cxn modelId="{364D4DBA-ED80-42B0-AFE6-89C4A064323D}" type="presParOf" srcId="{9C439514-98EA-475A-9BF9-A8A5C95A2687}" destId="{4A509474-0C1E-4911-A384-4BC13A500FE7}" srcOrd="0" destOrd="0" presId="urn:microsoft.com/office/officeart/2005/8/layout/pList1"/>
    <dgm:cxn modelId="{9BB53D2F-A690-4CE3-9E2E-30E1689702DE}" type="presParOf" srcId="{9C439514-98EA-475A-9BF9-A8A5C95A2687}" destId="{52F10C69-796F-4A88-AF4A-680B431AF0E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45C2B-1507-4D23-BEFC-5D7916FA17B9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2BD88A-2B81-4A92-852B-54063117E428}">
      <dgm:prSet phldrT="[Text]"/>
      <dgm:spPr/>
      <dgm:t>
        <a:bodyPr/>
        <a:lstStyle/>
        <a:p>
          <a:r>
            <a:rPr lang="en-US" dirty="0"/>
            <a:t>Online surveys</a:t>
          </a:r>
        </a:p>
        <a:p>
          <a:endParaRPr lang="en-US" dirty="0"/>
        </a:p>
      </dgm:t>
    </dgm:pt>
    <dgm:pt modelId="{F1ECA99C-6F1B-4797-AAEE-063A6E35B2DF}" type="parTrans" cxnId="{A0F98253-39AC-4EA5-BF23-9FA094F847D1}">
      <dgm:prSet/>
      <dgm:spPr/>
      <dgm:t>
        <a:bodyPr/>
        <a:lstStyle/>
        <a:p>
          <a:endParaRPr lang="en-US"/>
        </a:p>
      </dgm:t>
    </dgm:pt>
    <dgm:pt modelId="{E8222438-1D8D-40A5-A1F6-E14D4331FDE0}" type="sibTrans" cxnId="{A0F98253-39AC-4EA5-BF23-9FA094F847D1}">
      <dgm:prSet/>
      <dgm:spPr/>
      <dgm:t>
        <a:bodyPr/>
        <a:lstStyle/>
        <a:p>
          <a:endParaRPr lang="en-US"/>
        </a:p>
      </dgm:t>
    </dgm:pt>
    <dgm:pt modelId="{0903866E-6EF0-4D7C-A3B4-723CD3AD6F37}">
      <dgm:prSet phldrT="[Text]" custT="1"/>
      <dgm:spPr/>
      <dgm:t>
        <a:bodyPr/>
        <a:lstStyle/>
        <a:p>
          <a:r>
            <a:rPr lang="en-US" sz="1800" dirty="0"/>
            <a:t>Focus groups</a:t>
          </a:r>
        </a:p>
      </dgm:t>
    </dgm:pt>
    <dgm:pt modelId="{CE8B3F02-3186-4EAB-99A4-26141A0DB54A}" type="parTrans" cxnId="{93409ED9-B432-474A-972B-12AB860B3C64}">
      <dgm:prSet/>
      <dgm:spPr/>
      <dgm:t>
        <a:bodyPr/>
        <a:lstStyle/>
        <a:p>
          <a:endParaRPr lang="en-US"/>
        </a:p>
      </dgm:t>
    </dgm:pt>
    <dgm:pt modelId="{26E4978D-174F-4BC7-AE46-3D8262B9EA94}" type="sibTrans" cxnId="{93409ED9-B432-474A-972B-12AB860B3C64}">
      <dgm:prSet/>
      <dgm:spPr/>
      <dgm:t>
        <a:bodyPr/>
        <a:lstStyle/>
        <a:p>
          <a:endParaRPr lang="en-US"/>
        </a:p>
      </dgm:t>
    </dgm:pt>
    <dgm:pt modelId="{D7031A89-7148-428A-A2C3-F140323FE446}">
      <dgm:prSet phldrT="[Text]" custT="1"/>
      <dgm:spPr/>
      <dgm:t>
        <a:bodyPr/>
        <a:lstStyle/>
        <a:p>
          <a:r>
            <a:rPr lang="en-US" sz="1600" dirty="0" err="1"/>
            <a:t>Cati</a:t>
          </a:r>
          <a:r>
            <a:rPr lang="en-US" sz="1600" dirty="0"/>
            <a:t> Surveys</a:t>
          </a:r>
        </a:p>
        <a:p>
          <a:r>
            <a:rPr lang="en-US" sz="1600" dirty="0"/>
            <a:t>Online surveys</a:t>
          </a:r>
        </a:p>
      </dgm:t>
    </dgm:pt>
    <dgm:pt modelId="{ADA562E8-934C-42E7-836E-931DE0C4C742}" type="parTrans" cxnId="{C7D0DD6D-DF83-4F31-8C2A-1718BC5C257B}">
      <dgm:prSet/>
      <dgm:spPr/>
      <dgm:t>
        <a:bodyPr/>
        <a:lstStyle/>
        <a:p>
          <a:endParaRPr lang="en-US"/>
        </a:p>
      </dgm:t>
    </dgm:pt>
    <dgm:pt modelId="{0C3F8E0C-B9D8-49E6-832D-AE49598D9458}" type="sibTrans" cxnId="{C7D0DD6D-DF83-4F31-8C2A-1718BC5C257B}">
      <dgm:prSet/>
      <dgm:spPr/>
      <dgm:t>
        <a:bodyPr/>
        <a:lstStyle/>
        <a:p>
          <a:endParaRPr lang="en-US"/>
        </a:p>
      </dgm:t>
    </dgm:pt>
    <dgm:pt modelId="{CF9E354A-7A72-49B5-9367-DE06C233122A}">
      <dgm:prSet phldrT="[Text]" custT="1"/>
      <dgm:spPr/>
      <dgm:t>
        <a:bodyPr/>
        <a:lstStyle/>
        <a:p>
          <a:r>
            <a:rPr lang="en-US" sz="1600" dirty="0"/>
            <a:t>Booth/street surveys</a:t>
          </a:r>
        </a:p>
        <a:p>
          <a:endParaRPr lang="en-US" sz="1500" dirty="0"/>
        </a:p>
      </dgm:t>
    </dgm:pt>
    <dgm:pt modelId="{2A8720EF-17AC-4F8E-92D7-39A2337A56E9}" type="sibTrans" cxnId="{47DBE9FE-DE35-43A9-AC7E-AC402B54D8BE}">
      <dgm:prSet/>
      <dgm:spPr/>
      <dgm:t>
        <a:bodyPr/>
        <a:lstStyle/>
        <a:p>
          <a:endParaRPr lang="en-US"/>
        </a:p>
      </dgm:t>
    </dgm:pt>
    <dgm:pt modelId="{E6C4DB73-C206-405E-A801-9B306480FCE3}" type="parTrans" cxnId="{47DBE9FE-DE35-43A9-AC7E-AC402B54D8BE}">
      <dgm:prSet/>
      <dgm:spPr/>
      <dgm:t>
        <a:bodyPr/>
        <a:lstStyle/>
        <a:p>
          <a:endParaRPr lang="en-US"/>
        </a:p>
      </dgm:t>
    </dgm:pt>
    <dgm:pt modelId="{4ED24F14-05E6-4CAB-9730-85A0C4B29F0B}" type="pres">
      <dgm:prSet presAssocID="{F8245C2B-1507-4D23-BEFC-5D7916FA17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262FA6-4AFE-4424-862A-C01CF03DE6CB}" type="pres">
      <dgm:prSet presAssocID="{922BD88A-2B81-4A92-852B-54063117E428}" presName="compNode" presStyleCnt="0"/>
      <dgm:spPr/>
    </dgm:pt>
    <dgm:pt modelId="{8DC25304-46D8-47C1-8A0C-E5D9D93E5A77}" type="pres">
      <dgm:prSet presAssocID="{922BD88A-2B81-4A92-852B-54063117E428}" presName="pictRect" presStyleLbl="node1" presStyleIdx="0" presStyleCnt="4" custLinFactNeighborY="232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Group of students working in library"/>
        </a:ext>
      </dgm:extLst>
    </dgm:pt>
    <dgm:pt modelId="{7D970BD5-D2F3-4582-9C56-7375DBEB1481}" type="pres">
      <dgm:prSet presAssocID="{922BD88A-2B81-4A92-852B-54063117E428}" presName="textRect" presStyleLbl="revTx" presStyleIdx="0" presStyleCnt="4" custLinFactNeighborY="431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986DC4-5A2F-488D-8713-BF26EDB8586D}" type="pres">
      <dgm:prSet presAssocID="{E8222438-1D8D-40A5-A1F6-E14D4331FDE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5952F1E-70AD-4E1D-861C-5210E68FACAE}" type="pres">
      <dgm:prSet presAssocID="{CF9E354A-7A72-49B5-9367-DE06C233122A}" presName="compNode" presStyleCnt="0"/>
      <dgm:spPr/>
    </dgm:pt>
    <dgm:pt modelId="{AB298555-0287-45F3-B5DF-D0319AE7BFDA}" type="pres">
      <dgm:prSet presAssocID="{CF9E354A-7A72-49B5-9367-DE06C233122A}" presName="pictRect" presStyleLbl="node1" presStyleIdx="1" presStyleCnt="4" custLinFactNeighborY="2045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Crowd in a beach"/>
        </a:ext>
      </dgm:extLst>
    </dgm:pt>
    <dgm:pt modelId="{01C97A76-2A81-4310-89B5-4E0B54586A4E}" type="pres">
      <dgm:prSet presAssocID="{CF9E354A-7A72-49B5-9367-DE06C233122A}" presName="textRect" presStyleLbl="revTx" presStyleIdx="1" presStyleCnt="4" custLinFactNeighborY="347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F166C3-BC0D-4326-9A83-F681AD8FD829}" type="pres">
      <dgm:prSet presAssocID="{2A8720EF-17AC-4F8E-92D7-39A2337A56E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7DC7385-6234-46D9-A9E2-15EC806AB5CC}" type="pres">
      <dgm:prSet presAssocID="{0903866E-6EF0-4D7C-A3B4-723CD3AD6F37}" presName="compNode" presStyleCnt="0"/>
      <dgm:spPr/>
    </dgm:pt>
    <dgm:pt modelId="{71C04753-B9D9-4F64-817A-AB9634CDEF04}" type="pres">
      <dgm:prSet presAssocID="{0903866E-6EF0-4D7C-A3B4-723CD3AD6F37}" presName="pictRect" presStyleLbl="node1" presStyleIdx="2" presStyleCnt="4" custLinFactNeighborY="2045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Firemen in a huddle"/>
        </a:ext>
      </dgm:extLst>
    </dgm:pt>
    <dgm:pt modelId="{2E804730-C149-41BC-A1AB-70DFD0993D61}" type="pres">
      <dgm:prSet presAssocID="{0903866E-6EF0-4D7C-A3B4-723CD3AD6F37}" presName="textRect" presStyleLbl="revTx" presStyleIdx="2" presStyleCnt="4" custLinFactNeighborY="379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29010F-2CA5-4E44-8D18-6306E91E7AF2}" type="pres">
      <dgm:prSet presAssocID="{26E4978D-174F-4BC7-AE46-3D8262B9EA9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C439514-98EA-475A-9BF9-A8A5C95A2687}" type="pres">
      <dgm:prSet presAssocID="{D7031A89-7148-428A-A2C3-F140323FE446}" presName="compNode" presStyleCnt="0"/>
      <dgm:spPr/>
    </dgm:pt>
    <dgm:pt modelId="{4A509474-0C1E-4911-A384-4BC13A500FE7}" type="pres">
      <dgm:prSet presAssocID="{D7031A89-7148-428A-A2C3-F140323FE446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2">
              <a:lumMod val="50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Stick figure families holding hands"/>
        </a:ext>
      </dgm:extLst>
    </dgm:pt>
    <dgm:pt modelId="{52F10C69-796F-4A88-AF4A-680B431AF0E7}" type="pres">
      <dgm:prSet presAssocID="{D7031A89-7148-428A-A2C3-F140323FE446}" presName="textRect" presStyleLbl="revTx" presStyleIdx="3" presStyleCnt="4" custLinFactNeighborX="2621" custLinFactNeighborY="-55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4DD1C6E-5004-4A47-A380-5A0F3A4062BA}" type="presOf" srcId="{CF9E354A-7A72-49B5-9367-DE06C233122A}" destId="{01C97A76-2A81-4310-89B5-4E0B54586A4E}" srcOrd="0" destOrd="0" presId="urn:microsoft.com/office/officeart/2005/8/layout/pList1"/>
    <dgm:cxn modelId="{47DBE9FE-DE35-43A9-AC7E-AC402B54D8BE}" srcId="{F8245C2B-1507-4D23-BEFC-5D7916FA17B9}" destId="{CF9E354A-7A72-49B5-9367-DE06C233122A}" srcOrd="1" destOrd="0" parTransId="{E6C4DB73-C206-405E-A801-9B306480FCE3}" sibTransId="{2A8720EF-17AC-4F8E-92D7-39A2337A56E9}"/>
    <dgm:cxn modelId="{28D558D6-96CA-4CFE-BC83-C3EEB297ADCE}" type="presOf" srcId="{F8245C2B-1507-4D23-BEFC-5D7916FA17B9}" destId="{4ED24F14-05E6-4CAB-9730-85A0C4B29F0B}" srcOrd="0" destOrd="0" presId="urn:microsoft.com/office/officeart/2005/8/layout/pList1"/>
    <dgm:cxn modelId="{A0F98253-39AC-4EA5-BF23-9FA094F847D1}" srcId="{F8245C2B-1507-4D23-BEFC-5D7916FA17B9}" destId="{922BD88A-2B81-4A92-852B-54063117E428}" srcOrd="0" destOrd="0" parTransId="{F1ECA99C-6F1B-4797-AAEE-063A6E35B2DF}" sibTransId="{E8222438-1D8D-40A5-A1F6-E14D4331FDE0}"/>
    <dgm:cxn modelId="{93409ED9-B432-474A-972B-12AB860B3C64}" srcId="{F8245C2B-1507-4D23-BEFC-5D7916FA17B9}" destId="{0903866E-6EF0-4D7C-A3B4-723CD3AD6F37}" srcOrd="2" destOrd="0" parTransId="{CE8B3F02-3186-4EAB-99A4-26141A0DB54A}" sibTransId="{26E4978D-174F-4BC7-AE46-3D8262B9EA94}"/>
    <dgm:cxn modelId="{C6E2B0E8-EA9F-44F9-9DA2-8C1E7332BCC1}" type="presOf" srcId="{2A8720EF-17AC-4F8E-92D7-39A2337A56E9}" destId="{3EF166C3-BC0D-4326-9A83-F681AD8FD829}" srcOrd="0" destOrd="0" presId="urn:microsoft.com/office/officeart/2005/8/layout/pList1"/>
    <dgm:cxn modelId="{187C0192-AD05-4EF3-9D9E-6716F97A4802}" type="presOf" srcId="{0903866E-6EF0-4D7C-A3B4-723CD3AD6F37}" destId="{2E804730-C149-41BC-A1AB-70DFD0993D61}" srcOrd="0" destOrd="0" presId="urn:microsoft.com/office/officeart/2005/8/layout/pList1"/>
    <dgm:cxn modelId="{717C0D43-20F7-4A8F-803E-C84D5254BC1C}" type="presOf" srcId="{D7031A89-7148-428A-A2C3-F140323FE446}" destId="{52F10C69-796F-4A88-AF4A-680B431AF0E7}" srcOrd="0" destOrd="0" presId="urn:microsoft.com/office/officeart/2005/8/layout/pList1"/>
    <dgm:cxn modelId="{D0F2BC12-E5C2-47AD-B34A-7D2C09092AB6}" type="presOf" srcId="{E8222438-1D8D-40A5-A1F6-E14D4331FDE0}" destId="{5E986DC4-5A2F-488D-8713-BF26EDB8586D}" srcOrd="0" destOrd="0" presId="urn:microsoft.com/office/officeart/2005/8/layout/pList1"/>
    <dgm:cxn modelId="{0355E44B-7E1D-4313-B364-95933152E18F}" type="presOf" srcId="{922BD88A-2B81-4A92-852B-54063117E428}" destId="{7D970BD5-D2F3-4582-9C56-7375DBEB1481}" srcOrd="0" destOrd="0" presId="urn:microsoft.com/office/officeart/2005/8/layout/pList1"/>
    <dgm:cxn modelId="{C7D0DD6D-DF83-4F31-8C2A-1718BC5C257B}" srcId="{F8245C2B-1507-4D23-BEFC-5D7916FA17B9}" destId="{D7031A89-7148-428A-A2C3-F140323FE446}" srcOrd="3" destOrd="0" parTransId="{ADA562E8-934C-42E7-836E-931DE0C4C742}" sibTransId="{0C3F8E0C-B9D8-49E6-832D-AE49598D9458}"/>
    <dgm:cxn modelId="{CEA0EAAD-DAD1-4283-B6F5-92148295284E}" type="presOf" srcId="{26E4978D-174F-4BC7-AE46-3D8262B9EA94}" destId="{C329010F-2CA5-4E44-8D18-6306E91E7AF2}" srcOrd="0" destOrd="0" presId="urn:microsoft.com/office/officeart/2005/8/layout/pList1"/>
    <dgm:cxn modelId="{E37F1D84-0093-4CC3-8E5A-2F024945D33B}" type="presParOf" srcId="{4ED24F14-05E6-4CAB-9730-85A0C4B29F0B}" destId="{2B262FA6-4AFE-4424-862A-C01CF03DE6CB}" srcOrd="0" destOrd="0" presId="urn:microsoft.com/office/officeart/2005/8/layout/pList1"/>
    <dgm:cxn modelId="{CFE98B50-46C6-4FB4-ACEF-EA2C53677FD1}" type="presParOf" srcId="{2B262FA6-4AFE-4424-862A-C01CF03DE6CB}" destId="{8DC25304-46D8-47C1-8A0C-E5D9D93E5A77}" srcOrd="0" destOrd="0" presId="urn:microsoft.com/office/officeart/2005/8/layout/pList1"/>
    <dgm:cxn modelId="{254E665F-F8B7-4BDE-A0D2-AE7161418A53}" type="presParOf" srcId="{2B262FA6-4AFE-4424-862A-C01CF03DE6CB}" destId="{7D970BD5-D2F3-4582-9C56-7375DBEB1481}" srcOrd="1" destOrd="0" presId="urn:microsoft.com/office/officeart/2005/8/layout/pList1"/>
    <dgm:cxn modelId="{C1CC66D4-A207-4529-8F2D-DFBF004058AF}" type="presParOf" srcId="{4ED24F14-05E6-4CAB-9730-85A0C4B29F0B}" destId="{5E986DC4-5A2F-488D-8713-BF26EDB8586D}" srcOrd="1" destOrd="0" presId="urn:microsoft.com/office/officeart/2005/8/layout/pList1"/>
    <dgm:cxn modelId="{83F293BB-B9A7-4C94-A4A1-E6B9385CD8F6}" type="presParOf" srcId="{4ED24F14-05E6-4CAB-9730-85A0C4B29F0B}" destId="{15952F1E-70AD-4E1D-861C-5210E68FACAE}" srcOrd="2" destOrd="0" presId="urn:microsoft.com/office/officeart/2005/8/layout/pList1"/>
    <dgm:cxn modelId="{205D1194-C062-4F6D-B9A6-83610136BF51}" type="presParOf" srcId="{15952F1E-70AD-4E1D-861C-5210E68FACAE}" destId="{AB298555-0287-45F3-B5DF-D0319AE7BFDA}" srcOrd="0" destOrd="0" presId="urn:microsoft.com/office/officeart/2005/8/layout/pList1"/>
    <dgm:cxn modelId="{39AB4381-4D5C-4925-A64B-2AC784046C93}" type="presParOf" srcId="{15952F1E-70AD-4E1D-861C-5210E68FACAE}" destId="{01C97A76-2A81-4310-89B5-4E0B54586A4E}" srcOrd="1" destOrd="0" presId="urn:microsoft.com/office/officeart/2005/8/layout/pList1"/>
    <dgm:cxn modelId="{2F4E0822-74F8-4C54-9A93-82D3307C8A27}" type="presParOf" srcId="{4ED24F14-05E6-4CAB-9730-85A0C4B29F0B}" destId="{3EF166C3-BC0D-4326-9A83-F681AD8FD829}" srcOrd="3" destOrd="0" presId="urn:microsoft.com/office/officeart/2005/8/layout/pList1"/>
    <dgm:cxn modelId="{96A1B4AB-E1C1-4CD3-BAB2-B1E3F3F0EDAF}" type="presParOf" srcId="{4ED24F14-05E6-4CAB-9730-85A0C4B29F0B}" destId="{B7DC7385-6234-46D9-A9E2-15EC806AB5CC}" srcOrd="4" destOrd="0" presId="urn:microsoft.com/office/officeart/2005/8/layout/pList1"/>
    <dgm:cxn modelId="{3496884B-F742-4D19-8A38-E01692BAE181}" type="presParOf" srcId="{B7DC7385-6234-46D9-A9E2-15EC806AB5CC}" destId="{71C04753-B9D9-4F64-817A-AB9634CDEF04}" srcOrd="0" destOrd="0" presId="urn:microsoft.com/office/officeart/2005/8/layout/pList1"/>
    <dgm:cxn modelId="{50D1ADE5-985C-41E6-85FB-C7909103E9CA}" type="presParOf" srcId="{B7DC7385-6234-46D9-A9E2-15EC806AB5CC}" destId="{2E804730-C149-41BC-A1AB-70DFD0993D61}" srcOrd="1" destOrd="0" presId="urn:microsoft.com/office/officeart/2005/8/layout/pList1"/>
    <dgm:cxn modelId="{B7DC278B-9955-41BB-80E0-04B2E892CD0E}" type="presParOf" srcId="{4ED24F14-05E6-4CAB-9730-85A0C4B29F0B}" destId="{C329010F-2CA5-4E44-8D18-6306E91E7AF2}" srcOrd="5" destOrd="0" presId="urn:microsoft.com/office/officeart/2005/8/layout/pList1"/>
    <dgm:cxn modelId="{DD8CBD19-5C2D-427C-BC46-AAB708C997EC}" type="presParOf" srcId="{4ED24F14-05E6-4CAB-9730-85A0C4B29F0B}" destId="{9C439514-98EA-475A-9BF9-A8A5C95A2687}" srcOrd="6" destOrd="0" presId="urn:microsoft.com/office/officeart/2005/8/layout/pList1"/>
    <dgm:cxn modelId="{364D4DBA-ED80-42B0-AFE6-89C4A064323D}" type="presParOf" srcId="{9C439514-98EA-475A-9BF9-A8A5C95A2687}" destId="{4A509474-0C1E-4911-A384-4BC13A500FE7}" srcOrd="0" destOrd="0" presId="urn:microsoft.com/office/officeart/2005/8/layout/pList1"/>
    <dgm:cxn modelId="{9BB53D2F-A690-4CE3-9E2E-30E1689702DE}" type="presParOf" srcId="{9C439514-98EA-475A-9BF9-A8A5C95A2687}" destId="{52F10C69-796F-4A88-AF4A-680B431AF0E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CE97D-31CD-472A-AC6D-CEA82F26D66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9989F-7EF8-403B-9EE1-3870F96A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7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78A2-C863-B34C-9B21-329D589A23C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1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AF163-60A1-4CD5-A93D-39DA76E3F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9E98BB-D3D0-4B72-8AB5-417987364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0E2D59-90FF-464E-8F25-78A6D160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627BAD-D3BA-4B23-BD88-81FB4561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5CDBAC-6749-4171-A6DF-91614641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7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28803-7F44-4C77-968A-AA0922DE2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56EAF5-8C47-451B-BD7B-A8F467435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87BBD6-B4FF-4267-BC1B-6A8B6CAF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B57E46-1118-41AD-9ABD-12A7D755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CCF726-4C09-4850-86C7-59180CF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9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3964911-C15C-44E9-8E30-D4F1B0ACC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5C57C6-B9B2-44A0-8AF5-C2915AC5E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0A3BD3-21E7-422F-AFEC-1DC890FD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AA0B64-15DF-4631-9870-90B179DB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42CA70-E7F3-456E-8963-542F6A7B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2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95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659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C2238F4-1781-8F48-AEEB-AEF48A4BA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18EEAB7-E88D-6649-9411-58A4FF803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8919" y="201106"/>
            <a:ext cx="8382001" cy="5608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4A8A58C-5AF1-374F-8C6C-63EC664BE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36" y="5696890"/>
            <a:ext cx="1917936" cy="10715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FFBF907-224A-C488-46A4-D2A621AEC5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617" y="2197005"/>
            <a:ext cx="7724503" cy="676185"/>
          </a:xfrm>
        </p:spPr>
        <p:txBody>
          <a:bodyPr anchor="b"/>
          <a:lstStyle>
            <a:lvl1pPr algn="l">
              <a:defRPr sz="4000">
                <a:solidFill>
                  <a:srgbClr val="009193"/>
                </a:solidFill>
                <a:latin typeface="Myriad Pro" panose="020B0503030403020204" pitchFamily="34" charset="0"/>
              </a:defRPr>
            </a:lvl1pPr>
          </a:lstStyle>
          <a:p>
            <a:r>
              <a:rPr lang="it-IT" dirty="0"/>
              <a:t>Title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0C9C4170-3628-E13F-159A-53D326E702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617" y="2962763"/>
            <a:ext cx="7724503" cy="4662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Speaker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26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0E57F45-29E5-82A4-D954-7E8ACD98F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1F2C58D-459F-A912-23EA-4AFC8B8A7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51E8FAD-44B6-D840-8CF8-BE5DE8BC9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BEC6C519-3246-7548-BF11-2F3D1C380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3622EB7-85BA-ED17-6BC1-B0B86906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DE1CE600-9C48-DABB-F1B2-48018489C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C677BF1-EECE-F046-BBBA-0112E62A7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FCAE33A-786D-934A-8B89-617741D41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8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B670904-E3F6-8AD9-715F-8671301BF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374E005-0D68-6441-52DF-417904F69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F9235D1-10E4-41B7-8838-2E309EE14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FB74031-B2DB-374A-82ED-DD418B8BB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8B9B738-2267-A84D-A8AD-C9E43F463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7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65C7A58-2784-0C87-3E79-90B43C29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CD2AEEC-4B9F-E875-0BA7-CFAFDCEF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7E89C19-911F-B453-CBDB-ADDD475C7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3A05CF6-4FF8-EABE-AC3D-E76F1423B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8821592D-1AD0-87AD-272F-BA42F642C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209D4EDF-ADCD-4642-8BB1-AB3721BF4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8BA06BC-6703-1D47-B6C1-B7484A1E8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95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FE694B0-6FC2-E7B2-4FA1-D73E2699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3A134400-0972-844E-89E0-D26980DA07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03"/>
          <a:stretch/>
        </p:blipFill>
        <p:spPr>
          <a:xfrm rot="5400000">
            <a:off x="5935683" y="-5935683"/>
            <a:ext cx="320634" cy="12192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F49C99D0-557B-ED44-AB7C-7F1178B71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4064" y="5786462"/>
            <a:ext cx="1917936" cy="10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9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3864E-7CA7-47F0-9B39-02C4B909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5C8962-3B83-40FA-BC7E-21671020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131D7B-B9C8-4943-9EA4-A2036D79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C61FA2-8B3F-4BA9-BB05-46AC3B7B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64825-498D-4BA2-A99E-9C305C14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A79D1-3B5C-4ED5-B6C3-E9839350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EC8083-B390-4C53-9EAC-D5631EAB7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7AA65A-6E1C-4A71-85E4-AED9083A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097FC0-0AFF-41CC-A742-442DB9252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FCB6CC-73F1-4028-9E3E-147C5CFE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9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F0088D-4E2D-4CFF-BD7F-74349AB6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3C9B8E-1E28-4E76-BBCC-F1A9174FF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1409D2-22F8-431F-AEE6-AB27E169E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5DBA48-4357-44E8-BB98-F6069D767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F15639-759E-442E-85B3-70CE680A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7BD876-71DF-47A4-9557-E24D99DF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5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E3D8D-D40F-480C-B0CC-CE8B8F18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609E10-84E5-4694-B0DC-8F93756FB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1F0BF3-2AA1-4433-8A68-C35C9682B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38EE9F-F27E-4382-9A33-49C40F529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E860A4-D34C-48B3-8005-1B667BACF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1BBD10-3413-462F-801F-9ECE8516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B4D174-8200-43AF-A85D-3736E5C1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C7FFDD-70E6-403B-9EBC-BF59286A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5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E22DB-9881-4B7B-9CFC-EB6B4B59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29F9E6-9E72-4A36-928B-3F5BC3441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E1B6AD-ED0E-4899-B8C7-CC56E4CA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49BB1F-0A13-41FA-A491-2138A93D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0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F168D4-1ACC-4CA9-AE64-CBA4FFC9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6C377A-F847-4D37-8362-A60ED651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D5C816-5142-4076-AF0A-AAC1BB01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876705-04C6-4D4E-A95A-34A9B39B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4CB2C-5426-454D-8297-71E4C1F12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3389D5-7E9F-48C8-B5FA-CB1345EE9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4702A0-C37D-492D-9D5A-FB364CFD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A8655D-ED46-4735-A614-158245F5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2F477-FA1E-471B-BB6E-3D257D51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6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736D1-C4DB-4A33-A34B-580ADDF4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EC92D6-7CF6-4814-9F3A-E345F62F0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60BFEA-3A9E-43F9-962A-9A57FC092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B8E1B5-8EE4-460A-98F4-EAE2A775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8DF0D8-1710-4E9B-B8BF-7CD7C67B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90D7CE-D7D6-4715-8128-B6E1BCFE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9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49ECABD-ED94-41C9-9BD0-CDC7E77F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911F58-FD18-4201-8548-1274070F9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4D9EBF-9078-4292-BFE9-7FB9E7119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98877-0717-432C-969B-89845627958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31CC89-6505-4A29-BF31-31C8C7ACE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20F0F1-915D-4689-BD82-FEB98F766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D2E6C-9AA6-4402-94D2-3ACB99E97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0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06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8A1ED6BB-5615-F1E6-EE1A-3B1D2534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1057132-DFED-AF95-8A48-EDD2D172B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4BE8E8D-5A67-3D20-0D4B-770CCD691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F631-0255-E249-BB3B-879E191DEC60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342D2CB-8ACE-3C8E-CB81-7EF2CB8D8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D833F17-09DD-4B4A-AEA6-5F18CE364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82B7A-672B-E844-9F64-236D262A5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54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56789" y="1633214"/>
            <a:ext cx="564495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Webinar on Tsunami Risk Perception Studies Within the NEAM Region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758694"/>
                </a:solidFill>
                <a:effectLst/>
                <a:latin typeface="Roboto" panose="02000000000000000000" pitchFamily="2" charset="0"/>
              </a:rPr>
              <a:t> 9 November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4037197"/>
            <a:ext cx="31773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Denis Chang Seng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Programme Specialist and ICG/NEAMTWS Technical Secretary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UNESCO IOC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8958CB-A4F0-4248-90B9-84AA6C09E8C9}"/>
              </a:ext>
            </a:extLst>
          </p:cNvPr>
          <p:cNvSpPr/>
          <p:nvPr/>
        </p:nvSpPr>
        <p:spPr>
          <a:xfrm>
            <a:off x="9569435" y="4124740"/>
            <a:ext cx="2466852" cy="2633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/>
              <a:t>Contributions from</a:t>
            </a:r>
          </a:p>
          <a:p>
            <a:pPr algn="ctr"/>
            <a:endParaRPr lang="en-US" dirty="0"/>
          </a:p>
          <a:p>
            <a:r>
              <a:rPr lang="en-US" dirty="0"/>
              <a:t>Derya Vennin</a:t>
            </a:r>
          </a:p>
          <a:p>
            <a:r>
              <a:rPr lang="en-US" dirty="0"/>
              <a:t>Claire </a:t>
            </a:r>
            <a:r>
              <a:rPr lang="fr-FR" sz="18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JAFFRÉZIC</a:t>
            </a:r>
          </a:p>
          <a:p>
            <a:r>
              <a:rPr lang="fr-FR" b="1" dirty="0">
                <a:latin typeface="Abadi Extra Light" panose="020B02040201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Fiona Schmitz</a:t>
            </a:r>
          </a:p>
          <a:p>
            <a:r>
              <a:rPr lang="fr-FR" b="1" dirty="0">
                <a:latin typeface="Abadi Extra Light" panose="020B02040201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Alejandro Aldana</a:t>
            </a:r>
          </a:p>
          <a:p>
            <a:r>
              <a:rPr lang="fr-FR" sz="18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Servi</a:t>
            </a:r>
            <a:r>
              <a:rPr lang="fr-FR" b="1" dirty="0">
                <a:latin typeface="Abadi Extra Light" panose="020B02040201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Kim</a:t>
            </a:r>
          </a:p>
          <a:p>
            <a:r>
              <a:rPr lang="fr-FR" sz="18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Esmeralda Borja </a:t>
            </a:r>
          </a:p>
          <a:p>
            <a:r>
              <a:rPr lang="fr-FR" b="1" dirty="0" err="1">
                <a:latin typeface="Abadi Extra Light" panose="020B0204020104020204" pitchFamily="34" charset="0"/>
                <a:cs typeface="Calibri" panose="020F0502020204030204" pitchFamily="34" charset="0"/>
              </a:rPr>
              <a:t>WGs</a:t>
            </a:r>
            <a:r>
              <a:rPr lang="fr-FR" b="1" dirty="0">
                <a:latin typeface="Abadi Extra Light" panose="020B0204020104020204" pitchFamily="34" charset="0"/>
                <a:cs typeface="Calibri" panose="020F0502020204030204" pitchFamily="34" charset="0"/>
              </a:rPr>
              <a:t> and </a:t>
            </a:r>
            <a:r>
              <a:rPr lang="fr-FR" b="1" dirty="0" err="1">
                <a:latin typeface="Abadi Extra Light" panose="020B0204020104020204" pitchFamily="34" charset="0"/>
                <a:cs typeface="Calibri" panose="020F0502020204030204" pitchFamily="34" charset="0"/>
              </a:rPr>
              <a:t>TTs</a:t>
            </a:r>
            <a:r>
              <a:rPr lang="fr-FR" b="1" dirty="0">
                <a:latin typeface="Abadi Extra Light" panose="020B0204020104020204" pitchFamily="34" charset="0"/>
                <a:cs typeface="Calibri" panose="020F0502020204030204" pitchFamily="34" charset="0"/>
              </a:rPr>
              <a:t>/ SC/ </a:t>
            </a:r>
            <a:r>
              <a:rPr lang="fr-FR" b="1" dirty="0" err="1">
                <a:latin typeface="Abadi Extra Light" panose="020B0204020104020204" pitchFamily="34" charset="0"/>
                <a:cs typeface="Calibri" panose="020F0502020204030204" pitchFamily="34" charset="0"/>
              </a:rPr>
              <a:t>CoastWAVE</a:t>
            </a:r>
            <a:r>
              <a:rPr lang="fr-FR" b="1" dirty="0">
                <a:latin typeface="Abadi Extra Light" panose="020B020402010402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Abadi Extra Light" panose="020B0204020104020204" pitchFamily="34" charset="0"/>
                <a:cs typeface="Calibri" panose="020F0502020204030204" pitchFamily="34" charset="0"/>
              </a:rPr>
              <a:t>partners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841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53B3AA-24D6-4A57-94FA-A5DB8E83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Preparedness and Response Component</a:t>
            </a:r>
            <a:r>
              <a:rPr lang="fr-FR" sz="4400" dirty="0">
                <a:solidFill>
                  <a:srgbClr val="0070C0"/>
                </a:solidFill>
              </a:rPr>
              <a:t/>
            </a:r>
            <a:br>
              <a:rPr lang="fr-FR" sz="4400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1CF532AE-3725-47F4-8175-DE308B30A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882957"/>
            <a:ext cx="11408726" cy="420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8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D4547-3B91-4D2B-9879-71AA3F4F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Governance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44EF5EE4-FCE7-4BBC-9927-E24DC684C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2" y="1690687"/>
            <a:ext cx="11318394" cy="497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25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5160841E-A3D4-4BD0-AC1F-0BED07ADD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" y="5775466"/>
            <a:ext cx="1122092" cy="1054541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CFB1562-B462-4CD3-9CC5-4873B7758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19" y="5668369"/>
            <a:ext cx="1081067" cy="11896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3587BA8-9D9D-4955-ACAA-541F97E31008}"/>
              </a:ext>
            </a:extLst>
          </p:cNvPr>
          <p:cNvSpPr txBox="1"/>
          <p:nvPr/>
        </p:nvSpPr>
        <p:spPr>
          <a:xfrm>
            <a:off x="1616239" y="432490"/>
            <a:ext cx="104321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Sea Level Related hazard Risk Perception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Questionnaire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Four Target Groups</a:t>
            </a:r>
          </a:p>
        </p:txBody>
      </p:sp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xmlns="" id="{9F30758E-8470-48EB-8130-BD7E9CBAF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571908"/>
              </p:ext>
            </p:extLst>
          </p:nvPr>
        </p:nvGraphicFramePr>
        <p:xfrm>
          <a:off x="2799760" y="2384981"/>
          <a:ext cx="7360239" cy="4919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2" name="Oval 51">
            <a:extLst>
              <a:ext uri="{FF2B5EF4-FFF2-40B4-BE49-F238E27FC236}">
                <a16:creationId xmlns:a16="http://schemas.microsoft.com/office/drawing/2014/main" xmlns="" id="{11C2D703-251D-4624-A160-67032EF62950}"/>
              </a:ext>
            </a:extLst>
          </p:cNvPr>
          <p:cNvSpPr/>
          <p:nvPr/>
        </p:nvSpPr>
        <p:spPr>
          <a:xfrm>
            <a:off x="11295269" y="79305"/>
            <a:ext cx="753084" cy="753295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72400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5160841E-A3D4-4BD0-AC1F-0BED07ADD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" y="5775466"/>
            <a:ext cx="1122092" cy="1054541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CFB1562-B462-4CD3-9CC5-4873B7758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19" y="5668369"/>
            <a:ext cx="1081067" cy="1189631"/>
          </a:xfrm>
          <a:prstGeom prst="rect">
            <a:avLst/>
          </a:prstGeom>
        </p:spPr>
      </p:pic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xmlns="" id="{9F30758E-8470-48EB-8130-BD7E9CBAF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235828"/>
              </p:ext>
            </p:extLst>
          </p:nvPr>
        </p:nvGraphicFramePr>
        <p:xfrm>
          <a:off x="2095846" y="1558212"/>
          <a:ext cx="8391761" cy="4478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95E15F-BB8B-40F2-9F90-FFEC5BB18209}"/>
              </a:ext>
            </a:extLst>
          </p:cNvPr>
          <p:cNvSpPr txBox="1"/>
          <p:nvPr/>
        </p:nvSpPr>
        <p:spPr>
          <a:xfrm>
            <a:off x="2834265" y="590262"/>
            <a:ext cx="7373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Recommended methods of Implementation: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6B05975-5BB5-493B-A747-D4E295BEE06C}"/>
              </a:ext>
            </a:extLst>
          </p:cNvPr>
          <p:cNvSpPr/>
          <p:nvPr/>
        </p:nvSpPr>
        <p:spPr>
          <a:xfrm>
            <a:off x="11196735" y="78888"/>
            <a:ext cx="851617" cy="900826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60549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B8790-999B-4DF5-8ECA-60B610F1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477" y="1032986"/>
            <a:ext cx="6965878" cy="47920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900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Translation of survey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Roll out in project countries in  August/Sep 2022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Surveys to be completed by end of Dec 2022?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sz="2600" dirty="0">
              <a:solidFill>
                <a:schemeClr val="tx2"/>
              </a:solidFill>
            </a:endParaRPr>
          </a:p>
          <a:p>
            <a:endParaRPr lang="fr-FR" sz="1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57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45E4BD-7C31-455A-B9E8-706EECF62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82" t="17778" r="1751" b="15259"/>
          <a:stretch/>
        </p:blipFill>
        <p:spPr>
          <a:xfrm>
            <a:off x="0" y="914400"/>
            <a:ext cx="12173231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FCBFA8-4A31-46AD-98DA-6AECCECF9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8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badi Extra Light" panose="020B0204020104020204" pitchFamily="34" charset="0"/>
              </a:rPr>
              <a:t>Consultant : Claire </a:t>
            </a:r>
            <a:r>
              <a:rPr lang="fr-FR" sz="2400" b="1" dirty="0">
                <a:solidFill>
                  <a:srgbClr val="0B5394"/>
                </a:solidFill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JAFFRÉZIC </a:t>
            </a:r>
            <a:endParaRPr lang="fr-FR" sz="2400" b="1" dirty="0">
              <a:latin typeface="Abadi Extra Light" panose="020B02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DF3376-2DC9-4831-A51B-FF66A247B5B1}"/>
              </a:ext>
            </a:extLst>
          </p:cNvPr>
          <p:cNvSpPr txBox="1"/>
          <p:nvPr/>
        </p:nvSpPr>
        <p:spPr>
          <a:xfrm>
            <a:off x="205485" y="2607537"/>
            <a:ext cx="43973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IOC ICG/NEAMTWS SECRETARIAT  FUNDED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CONTRIBUTING TO </a:t>
            </a:r>
            <a:r>
              <a:rPr lang="en-US" sz="32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CoastWAVE</a:t>
            </a: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/ ICG/NEAMTWS 2030  STRATEGY/ ACTIONS</a:t>
            </a:r>
            <a:endParaRPr lang="fr-FR" sz="3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8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D4EF89-1D6C-42E2-A433-BD8834777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FB207F-C65F-47A1-8F85-0133C625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79282C-5684-4A98-9618-D860002AD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6" t="18074" r="1667" b="12592"/>
          <a:stretch/>
        </p:blipFill>
        <p:spPr>
          <a:xfrm>
            <a:off x="0" y="0"/>
            <a:ext cx="12100386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6061" y="4455586"/>
            <a:ext cx="3301999" cy="6540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67976" y="495084"/>
            <a:ext cx="5395806" cy="6280573"/>
            <a:chOff x="10001963" y="742625"/>
            <a:chExt cx="8093709" cy="9420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85550" y="9258301"/>
              <a:ext cx="4610099" cy="9048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57752" y="3538680"/>
              <a:ext cx="4257674" cy="6286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4090" y="742625"/>
              <a:ext cx="4705349" cy="6629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001963" y="7214239"/>
              <a:ext cx="1068705" cy="1397000"/>
            </a:xfrm>
            <a:custGeom>
              <a:avLst/>
              <a:gdLst/>
              <a:ahLst/>
              <a:cxnLst/>
              <a:rect l="l" t="t" r="r" b="b"/>
              <a:pathLst>
                <a:path w="1068704" h="1397000">
                  <a:moveTo>
                    <a:pt x="1067878" y="983708"/>
                  </a:moveTo>
                  <a:lnTo>
                    <a:pt x="1063841" y="1049093"/>
                  </a:lnTo>
                  <a:lnTo>
                    <a:pt x="1051496" y="1090797"/>
                  </a:lnTo>
                  <a:lnTo>
                    <a:pt x="1029953" y="1128684"/>
                  </a:lnTo>
                  <a:lnTo>
                    <a:pt x="997681" y="1162183"/>
                  </a:lnTo>
                  <a:lnTo>
                    <a:pt x="922489" y="1224742"/>
                  </a:lnTo>
                  <a:lnTo>
                    <a:pt x="884754" y="1255798"/>
                  </a:lnTo>
                  <a:lnTo>
                    <a:pt x="846453" y="1286084"/>
                  </a:lnTo>
                  <a:lnTo>
                    <a:pt x="807234" y="1315138"/>
                  </a:lnTo>
                  <a:lnTo>
                    <a:pt x="766742" y="1342493"/>
                  </a:lnTo>
                  <a:lnTo>
                    <a:pt x="724623" y="1367686"/>
                  </a:lnTo>
                  <a:lnTo>
                    <a:pt x="663784" y="1396408"/>
                  </a:lnTo>
                  <a:lnTo>
                    <a:pt x="667762" y="1359983"/>
                  </a:lnTo>
                  <a:lnTo>
                    <a:pt x="673082" y="1327418"/>
                  </a:lnTo>
                  <a:lnTo>
                    <a:pt x="684444" y="1299025"/>
                  </a:lnTo>
                  <a:lnTo>
                    <a:pt x="706550" y="1275117"/>
                  </a:lnTo>
                  <a:lnTo>
                    <a:pt x="786074" y="1215319"/>
                  </a:lnTo>
                  <a:lnTo>
                    <a:pt x="720105" y="1208128"/>
                  </a:lnTo>
                  <a:lnTo>
                    <a:pt x="652000" y="1198358"/>
                  </a:lnTo>
                  <a:lnTo>
                    <a:pt x="603229" y="1188676"/>
                  </a:lnTo>
                  <a:lnTo>
                    <a:pt x="555419" y="1176726"/>
                  </a:lnTo>
                  <a:lnTo>
                    <a:pt x="508662" y="1162395"/>
                  </a:lnTo>
                  <a:lnTo>
                    <a:pt x="463047" y="1145569"/>
                  </a:lnTo>
                  <a:lnTo>
                    <a:pt x="418664" y="1126136"/>
                  </a:lnTo>
                  <a:lnTo>
                    <a:pt x="375604" y="1103983"/>
                  </a:lnTo>
                  <a:lnTo>
                    <a:pt x="333958" y="1078998"/>
                  </a:lnTo>
                  <a:lnTo>
                    <a:pt x="293815" y="1051067"/>
                  </a:lnTo>
                  <a:lnTo>
                    <a:pt x="255265" y="1020078"/>
                  </a:lnTo>
                  <a:lnTo>
                    <a:pt x="218400" y="985918"/>
                  </a:lnTo>
                  <a:lnTo>
                    <a:pt x="183401" y="949396"/>
                  </a:lnTo>
                  <a:lnTo>
                    <a:pt x="150691" y="911398"/>
                  </a:lnTo>
                  <a:lnTo>
                    <a:pt x="120514" y="871866"/>
                  </a:lnTo>
                  <a:lnTo>
                    <a:pt x="93117" y="830745"/>
                  </a:lnTo>
                  <a:lnTo>
                    <a:pt x="68745" y="787976"/>
                  </a:lnTo>
                  <a:lnTo>
                    <a:pt x="47645" y="743503"/>
                  </a:lnTo>
                  <a:lnTo>
                    <a:pt x="30062" y="697269"/>
                  </a:lnTo>
                  <a:lnTo>
                    <a:pt x="16242" y="649217"/>
                  </a:lnTo>
                  <a:lnTo>
                    <a:pt x="6430" y="599291"/>
                  </a:lnTo>
                  <a:lnTo>
                    <a:pt x="873" y="547434"/>
                  </a:lnTo>
                  <a:lnTo>
                    <a:pt x="0" y="498773"/>
                  </a:lnTo>
                  <a:lnTo>
                    <a:pt x="3417" y="451408"/>
                  </a:lnTo>
                  <a:lnTo>
                    <a:pt x="10922" y="405310"/>
                  </a:lnTo>
                  <a:lnTo>
                    <a:pt x="22313" y="360448"/>
                  </a:lnTo>
                  <a:lnTo>
                    <a:pt x="37384" y="316790"/>
                  </a:lnTo>
                  <a:lnTo>
                    <a:pt x="55932" y="274307"/>
                  </a:lnTo>
                  <a:lnTo>
                    <a:pt x="77755" y="232969"/>
                  </a:lnTo>
                  <a:lnTo>
                    <a:pt x="102649" y="192744"/>
                  </a:lnTo>
                  <a:lnTo>
                    <a:pt x="130410" y="153603"/>
                  </a:lnTo>
                  <a:lnTo>
                    <a:pt x="158149" y="119917"/>
                  </a:lnTo>
                  <a:lnTo>
                    <a:pt x="188054" y="87864"/>
                  </a:lnTo>
                  <a:lnTo>
                    <a:pt x="250108" y="25623"/>
                  </a:lnTo>
                  <a:lnTo>
                    <a:pt x="288649" y="0"/>
                  </a:lnTo>
                  <a:lnTo>
                    <a:pt x="297721" y="8540"/>
                  </a:lnTo>
                  <a:lnTo>
                    <a:pt x="274679" y="50892"/>
                  </a:lnTo>
                  <a:lnTo>
                    <a:pt x="238388" y="93972"/>
                  </a:lnTo>
                  <a:lnTo>
                    <a:pt x="204051" y="131246"/>
                  </a:lnTo>
                  <a:lnTo>
                    <a:pt x="175366" y="169988"/>
                  </a:lnTo>
                  <a:lnTo>
                    <a:pt x="152178" y="210140"/>
                  </a:lnTo>
                  <a:lnTo>
                    <a:pt x="134333" y="251644"/>
                  </a:lnTo>
                  <a:lnTo>
                    <a:pt x="121676" y="294442"/>
                  </a:lnTo>
                  <a:lnTo>
                    <a:pt x="114054" y="338475"/>
                  </a:lnTo>
                  <a:lnTo>
                    <a:pt x="111312" y="383687"/>
                  </a:lnTo>
                  <a:lnTo>
                    <a:pt x="113296" y="430019"/>
                  </a:lnTo>
                  <a:lnTo>
                    <a:pt x="119852" y="477413"/>
                  </a:lnTo>
                  <a:lnTo>
                    <a:pt x="130824" y="525811"/>
                  </a:lnTo>
                  <a:lnTo>
                    <a:pt x="147515" y="577700"/>
                  </a:lnTo>
                  <a:lnTo>
                    <a:pt x="168780" y="626764"/>
                  </a:lnTo>
                  <a:lnTo>
                    <a:pt x="194351" y="673109"/>
                  </a:lnTo>
                  <a:lnTo>
                    <a:pt x="223958" y="716841"/>
                  </a:lnTo>
                  <a:lnTo>
                    <a:pt x="257334" y="758068"/>
                  </a:lnTo>
                  <a:lnTo>
                    <a:pt x="294209" y="796896"/>
                  </a:lnTo>
                  <a:lnTo>
                    <a:pt x="334316" y="833431"/>
                  </a:lnTo>
                  <a:lnTo>
                    <a:pt x="373470" y="864763"/>
                  </a:lnTo>
                  <a:lnTo>
                    <a:pt x="414069" y="893283"/>
                  </a:lnTo>
                  <a:lnTo>
                    <a:pt x="456075" y="919049"/>
                  </a:lnTo>
                  <a:lnTo>
                    <a:pt x="499448" y="942115"/>
                  </a:lnTo>
                  <a:lnTo>
                    <a:pt x="544149" y="962539"/>
                  </a:lnTo>
                  <a:lnTo>
                    <a:pt x="590140" y="980375"/>
                  </a:lnTo>
                  <a:lnTo>
                    <a:pt x="637381" y="995681"/>
                  </a:lnTo>
                  <a:lnTo>
                    <a:pt x="691664" y="1009947"/>
                  </a:lnTo>
                  <a:lnTo>
                    <a:pt x="706151" y="1011748"/>
                  </a:lnTo>
                  <a:lnTo>
                    <a:pt x="708952" y="1010220"/>
                  </a:lnTo>
                  <a:lnTo>
                    <a:pt x="716106" y="1008240"/>
                  </a:lnTo>
                  <a:lnTo>
                    <a:pt x="680203" y="979367"/>
                  </a:lnTo>
                  <a:lnTo>
                    <a:pt x="626951" y="930933"/>
                  </a:lnTo>
                  <a:lnTo>
                    <a:pt x="575674" y="880581"/>
                  </a:lnTo>
                  <a:lnTo>
                    <a:pt x="552482" y="814112"/>
                  </a:lnTo>
                  <a:lnTo>
                    <a:pt x="561591" y="778930"/>
                  </a:lnTo>
                  <a:lnTo>
                    <a:pt x="588839" y="738943"/>
                  </a:lnTo>
                  <a:lnTo>
                    <a:pt x="592927" y="728935"/>
                  </a:lnTo>
                  <a:lnTo>
                    <a:pt x="596426" y="717961"/>
                  </a:lnTo>
                  <a:lnTo>
                    <a:pt x="600334" y="706772"/>
                  </a:lnTo>
                  <a:lnTo>
                    <a:pt x="610368" y="705109"/>
                  </a:lnTo>
                  <a:lnTo>
                    <a:pt x="618423" y="708924"/>
                  </a:lnTo>
                  <a:lnTo>
                    <a:pt x="625355" y="715675"/>
                  </a:lnTo>
                  <a:lnTo>
                    <a:pt x="632014" y="722818"/>
                  </a:lnTo>
                  <a:lnTo>
                    <a:pt x="668123" y="755344"/>
                  </a:lnTo>
                  <a:lnTo>
                    <a:pt x="705708" y="785708"/>
                  </a:lnTo>
                  <a:lnTo>
                    <a:pt x="744627" y="814090"/>
                  </a:lnTo>
                  <a:lnTo>
                    <a:pt x="784743" y="840670"/>
                  </a:lnTo>
                  <a:lnTo>
                    <a:pt x="825913" y="865630"/>
                  </a:lnTo>
                  <a:lnTo>
                    <a:pt x="868000" y="889150"/>
                  </a:lnTo>
                  <a:lnTo>
                    <a:pt x="910863" y="911411"/>
                  </a:lnTo>
                  <a:lnTo>
                    <a:pt x="970857" y="936215"/>
                  </a:lnTo>
                  <a:lnTo>
                    <a:pt x="1032722" y="957029"/>
                  </a:lnTo>
                  <a:lnTo>
                    <a:pt x="1052053" y="964178"/>
                  </a:lnTo>
                  <a:lnTo>
                    <a:pt x="1063081" y="971728"/>
                  </a:lnTo>
                  <a:lnTo>
                    <a:pt x="1067878" y="983708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8" name="object 8"/>
          <p:cNvSpPr/>
          <p:nvPr/>
        </p:nvSpPr>
        <p:spPr>
          <a:xfrm>
            <a:off x="1107286" y="1460253"/>
            <a:ext cx="550333" cy="729827"/>
          </a:xfrm>
          <a:custGeom>
            <a:avLst/>
            <a:gdLst/>
            <a:ahLst/>
            <a:cxnLst/>
            <a:rect l="l" t="t" r="r" b="b"/>
            <a:pathLst>
              <a:path w="825500" h="1094739">
                <a:moveTo>
                  <a:pt x="825405" y="780820"/>
                </a:moveTo>
                <a:lnTo>
                  <a:pt x="820971" y="831641"/>
                </a:lnTo>
                <a:lnTo>
                  <a:pt x="792928" y="892944"/>
                </a:lnTo>
                <a:lnTo>
                  <a:pt x="683003" y="984437"/>
                </a:lnTo>
                <a:lnTo>
                  <a:pt x="640251" y="1016388"/>
                </a:lnTo>
                <a:lnTo>
                  <a:pt x="596033" y="1046277"/>
                </a:lnTo>
                <a:lnTo>
                  <a:pt x="549615" y="1073095"/>
                </a:lnTo>
                <a:lnTo>
                  <a:pt x="501503" y="1094278"/>
                </a:lnTo>
                <a:lnTo>
                  <a:pt x="505325" y="1066000"/>
                </a:lnTo>
                <a:lnTo>
                  <a:pt x="510120" y="1040752"/>
                </a:lnTo>
                <a:lnTo>
                  <a:pt x="519556" y="1018869"/>
                </a:lnTo>
                <a:lnTo>
                  <a:pt x="537301" y="1000685"/>
                </a:lnTo>
                <a:lnTo>
                  <a:pt x="600625" y="955672"/>
                </a:lnTo>
                <a:lnTo>
                  <a:pt x="549205" y="948800"/>
                </a:lnTo>
                <a:lnTo>
                  <a:pt x="481856" y="936898"/>
                </a:lnTo>
                <a:lnTo>
                  <a:pt x="430311" y="923898"/>
                </a:lnTo>
                <a:lnTo>
                  <a:pt x="380374" y="907473"/>
                </a:lnTo>
                <a:lnTo>
                  <a:pt x="332235" y="887398"/>
                </a:lnTo>
                <a:lnTo>
                  <a:pt x="286082" y="863449"/>
                </a:lnTo>
                <a:lnTo>
                  <a:pt x="242105" y="835404"/>
                </a:lnTo>
                <a:lnTo>
                  <a:pt x="200492" y="803038"/>
                </a:lnTo>
                <a:lnTo>
                  <a:pt x="161434" y="766127"/>
                </a:lnTo>
                <a:lnTo>
                  <a:pt x="128411" y="729573"/>
                </a:lnTo>
                <a:lnTo>
                  <a:pt x="98303" y="691277"/>
                </a:lnTo>
                <a:lnTo>
                  <a:pt x="71487" y="651161"/>
                </a:lnTo>
                <a:lnTo>
                  <a:pt x="48341" y="609148"/>
                </a:lnTo>
                <a:lnTo>
                  <a:pt x="29241" y="565162"/>
                </a:lnTo>
                <a:lnTo>
                  <a:pt x="14566" y="519124"/>
                </a:lnTo>
                <a:lnTo>
                  <a:pt x="4693" y="470959"/>
                </a:lnTo>
                <a:lnTo>
                  <a:pt x="0" y="420588"/>
                </a:lnTo>
                <a:lnTo>
                  <a:pt x="964" y="372065"/>
                </a:lnTo>
                <a:lnTo>
                  <a:pt x="7355" y="325335"/>
                </a:lnTo>
                <a:lnTo>
                  <a:pt x="18838" y="280338"/>
                </a:lnTo>
                <a:lnTo>
                  <a:pt x="35075" y="237017"/>
                </a:lnTo>
                <a:lnTo>
                  <a:pt x="55730" y="195311"/>
                </a:lnTo>
                <a:lnTo>
                  <a:pt x="80466" y="155163"/>
                </a:lnTo>
                <a:lnTo>
                  <a:pt x="108946" y="116514"/>
                </a:lnTo>
                <a:lnTo>
                  <a:pt x="155285" y="66454"/>
                </a:lnTo>
                <a:lnTo>
                  <a:pt x="205002" y="19202"/>
                </a:lnTo>
                <a:lnTo>
                  <a:pt x="235625" y="0"/>
                </a:lnTo>
                <a:lnTo>
                  <a:pt x="242549" y="6823"/>
                </a:lnTo>
                <a:lnTo>
                  <a:pt x="216860" y="49781"/>
                </a:lnTo>
                <a:lnTo>
                  <a:pt x="194505" y="72181"/>
                </a:lnTo>
                <a:lnTo>
                  <a:pt x="160738" y="107819"/>
                </a:lnTo>
                <a:lnTo>
                  <a:pt x="133781" y="145394"/>
                </a:lnTo>
                <a:lnTo>
                  <a:pt x="113401" y="184813"/>
                </a:lnTo>
                <a:lnTo>
                  <a:pt x="99365" y="225981"/>
                </a:lnTo>
                <a:lnTo>
                  <a:pt x="91438" y="268804"/>
                </a:lnTo>
                <a:lnTo>
                  <a:pt x="89389" y="313189"/>
                </a:lnTo>
                <a:lnTo>
                  <a:pt x="92984" y="359041"/>
                </a:lnTo>
                <a:lnTo>
                  <a:pt x="101988" y="406267"/>
                </a:lnTo>
                <a:lnTo>
                  <a:pt x="116382" y="453561"/>
                </a:lnTo>
                <a:lnTo>
                  <a:pt x="135669" y="497999"/>
                </a:lnTo>
                <a:lnTo>
                  <a:pt x="159512" y="539705"/>
                </a:lnTo>
                <a:lnTo>
                  <a:pt x="187575" y="578802"/>
                </a:lnTo>
                <a:lnTo>
                  <a:pt x="219521" y="615414"/>
                </a:lnTo>
                <a:lnTo>
                  <a:pt x="255014" y="649664"/>
                </a:lnTo>
                <a:lnTo>
                  <a:pt x="295264" y="682711"/>
                </a:lnTo>
                <a:lnTo>
                  <a:pt x="337601" y="711942"/>
                </a:lnTo>
                <a:lnTo>
                  <a:pt x="381950" y="737460"/>
                </a:lnTo>
                <a:lnTo>
                  <a:pt x="428237" y="759365"/>
                </a:lnTo>
                <a:lnTo>
                  <a:pt x="476387" y="777761"/>
                </a:lnTo>
                <a:lnTo>
                  <a:pt x="526325" y="792747"/>
                </a:lnTo>
                <a:lnTo>
                  <a:pt x="542141" y="795659"/>
                </a:lnTo>
                <a:lnTo>
                  <a:pt x="544360" y="794524"/>
                </a:lnTo>
                <a:lnTo>
                  <a:pt x="549991" y="793121"/>
                </a:lnTo>
                <a:lnTo>
                  <a:pt x="481822" y="731219"/>
                </a:lnTo>
                <a:lnTo>
                  <a:pt x="442730" y="691031"/>
                </a:lnTo>
                <a:lnTo>
                  <a:pt x="425904" y="638840"/>
                </a:lnTo>
                <a:lnTo>
                  <a:pt x="433711" y="611629"/>
                </a:lnTo>
                <a:lnTo>
                  <a:pt x="455790" y="581028"/>
                </a:lnTo>
                <a:lnTo>
                  <a:pt x="459181" y="573316"/>
                </a:lnTo>
                <a:lnTo>
                  <a:pt x="462130" y="564841"/>
                </a:lnTo>
                <a:lnTo>
                  <a:pt x="465404" y="556207"/>
                </a:lnTo>
                <a:lnTo>
                  <a:pt x="473278" y="555106"/>
                </a:lnTo>
                <a:lnTo>
                  <a:pt x="479500" y="558231"/>
                </a:lnTo>
                <a:lnTo>
                  <a:pt x="484785" y="563620"/>
                </a:lnTo>
                <a:lnTo>
                  <a:pt x="489850" y="569310"/>
                </a:lnTo>
                <a:lnTo>
                  <a:pt x="528811" y="605264"/>
                </a:lnTo>
                <a:lnTo>
                  <a:pt x="570026" y="638081"/>
                </a:lnTo>
                <a:lnTo>
                  <a:pt x="613186" y="668142"/>
                </a:lnTo>
                <a:lnTo>
                  <a:pt x="657981" y="695825"/>
                </a:lnTo>
                <a:lnTo>
                  <a:pt x="704101" y="721507"/>
                </a:lnTo>
                <a:lnTo>
                  <a:pt x="750506" y="741975"/>
                </a:lnTo>
                <a:lnTo>
                  <a:pt x="798450" y="759373"/>
                </a:lnTo>
                <a:lnTo>
                  <a:pt x="813419" y="765311"/>
                </a:lnTo>
                <a:lnTo>
                  <a:pt x="821890" y="771402"/>
                </a:lnTo>
                <a:lnTo>
                  <a:pt x="825405" y="780820"/>
                </a:lnTo>
                <a:close/>
              </a:path>
            </a:pathLst>
          </a:custGeom>
          <a:solidFill>
            <a:srgbClr val="488FF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9" name="object 9"/>
          <p:cNvGrpSpPr/>
          <p:nvPr/>
        </p:nvGrpSpPr>
        <p:grpSpPr>
          <a:xfrm>
            <a:off x="8203540" y="5932992"/>
            <a:ext cx="862330" cy="637117"/>
            <a:chOff x="12305309" y="8899488"/>
            <a:chExt cx="1293495" cy="955675"/>
          </a:xfrm>
        </p:grpSpPr>
        <p:sp>
          <p:nvSpPr>
            <p:cNvPr id="10" name="object 10"/>
            <p:cNvSpPr/>
            <p:nvPr/>
          </p:nvSpPr>
          <p:spPr>
            <a:xfrm>
              <a:off x="12306476" y="8900644"/>
              <a:ext cx="1290955" cy="953135"/>
            </a:xfrm>
            <a:custGeom>
              <a:avLst/>
              <a:gdLst/>
              <a:ahLst/>
              <a:cxnLst/>
              <a:rect l="l" t="t" r="r" b="b"/>
              <a:pathLst>
                <a:path w="1290955" h="953134">
                  <a:moveTo>
                    <a:pt x="602309" y="724395"/>
                  </a:moveTo>
                  <a:lnTo>
                    <a:pt x="360674" y="724395"/>
                  </a:lnTo>
                  <a:lnTo>
                    <a:pt x="366349" y="721825"/>
                  </a:lnTo>
                  <a:lnTo>
                    <a:pt x="374649" y="715111"/>
                  </a:lnTo>
                  <a:lnTo>
                    <a:pt x="415805" y="670444"/>
                  </a:lnTo>
                  <a:lnTo>
                    <a:pt x="457289" y="620572"/>
                  </a:lnTo>
                  <a:lnTo>
                    <a:pt x="509399" y="556281"/>
                  </a:lnTo>
                  <a:lnTo>
                    <a:pt x="613097" y="427551"/>
                  </a:lnTo>
                  <a:lnTo>
                    <a:pt x="744315" y="266242"/>
                  </a:lnTo>
                  <a:lnTo>
                    <a:pt x="848353" y="140316"/>
                  </a:lnTo>
                  <a:lnTo>
                    <a:pt x="966106" y="0"/>
                  </a:lnTo>
                  <a:lnTo>
                    <a:pt x="987256" y="8277"/>
                  </a:lnTo>
                  <a:lnTo>
                    <a:pt x="1049562" y="27301"/>
                  </a:lnTo>
                  <a:lnTo>
                    <a:pt x="1151310" y="48356"/>
                  </a:lnTo>
                  <a:lnTo>
                    <a:pt x="1290783" y="62726"/>
                  </a:lnTo>
                  <a:lnTo>
                    <a:pt x="1223413" y="116566"/>
                  </a:lnTo>
                  <a:lnTo>
                    <a:pt x="1158807" y="170125"/>
                  </a:lnTo>
                  <a:lnTo>
                    <a:pt x="1096961" y="223232"/>
                  </a:lnTo>
                  <a:lnTo>
                    <a:pt x="1037873" y="275718"/>
                  </a:lnTo>
                  <a:lnTo>
                    <a:pt x="981541" y="327415"/>
                  </a:lnTo>
                  <a:lnTo>
                    <a:pt x="927961" y="378154"/>
                  </a:lnTo>
                  <a:lnTo>
                    <a:pt x="877132" y="427766"/>
                  </a:lnTo>
                  <a:lnTo>
                    <a:pt x="829051" y="476081"/>
                  </a:lnTo>
                  <a:lnTo>
                    <a:pt x="783714" y="522931"/>
                  </a:lnTo>
                  <a:lnTo>
                    <a:pt x="741121" y="568147"/>
                  </a:lnTo>
                  <a:lnTo>
                    <a:pt x="701267" y="611560"/>
                  </a:lnTo>
                  <a:lnTo>
                    <a:pt x="664151" y="653001"/>
                  </a:lnTo>
                  <a:lnTo>
                    <a:pt x="629769" y="692301"/>
                  </a:lnTo>
                  <a:lnTo>
                    <a:pt x="602309" y="724395"/>
                  </a:lnTo>
                  <a:close/>
                </a:path>
                <a:path w="1290955" h="953134">
                  <a:moveTo>
                    <a:pt x="348074" y="952895"/>
                  </a:moveTo>
                  <a:lnTo>
                    <a:pt x="299483" y="933846"/>
                  </a:lnTo>
                  <a:lnTo>
                    <a:pt x="246150" y="875649"/>
                  </a:lnTo>
                  <a:lnTo>
                    <a:pt x="209556" y="831522"/>
                  </a:lnTo>
                  <a:lnTo>
                    <a:pt x="169656" y="781865"/>
                  </a:lnTo>
                  <a:lnTo>
                    <a:pt x="128937" y="730043"/>
                  </a:lnTo>
                  <a:lnTo>
                    <a:pt x="89881" y="679423"/>
                  </a:lnTo>
                  <a:lnTo>
                    <a:pt x="54975" y="633371"/>
                  </a:lnTo>
                  <a:lnTo>
                    <a:pt x="26701" y="595252"/>
                  </a:lnTo>
                  <a:lnTo>
                    <a:pt x="0" y="556281"/>
                  </a:lnTo>
                  <a:lnTo>
                    <a:pt x="14006" y="540638"/>
                  </a:lnTo>
                  <a:lnTo>
                    <a:pt x="51670" y="504005"/>
                  </a:lnTo>
                  <a:lnTo>
                    <a:pt x="106405" y="461882"/>
                  </a:lnTo>
                  <a:lnTo>
                    <a:pt x="171632" y="429762"/>
                  </a:lnTo>
                  <a:lnTo>
                    <a:pt x="188572" y="452066"/>
                  </a:lnTo>
                  <a:lnTo>
                    <a:pt x="215578" y="496800"/>
                  </a:lnTo>
                  <a:lnTo>
                    <a:pt x="249674" y="556292"/>
                  </a:lnTo>
                  <a:lnTo>
                    <a:pt x="283683" y="615553"/>
                  </a:lnTo>
                  <a:lnTo>
                    <a:pt x="316728" y="670573"/>
                  </a:lnTo>
                  <a:lnTo>
                    <a:pt x="343735" y="710020"/>
                  </a:lnTo>
                  <a:lnTo>
                    <a:pt x="360674" y="724395"/>
                  </a:lnTo>
                  <a:lnTo>
                    <a:pt x="602309" y="724395"/>
                  </a:lnTo>
                  <a:lnTo>
                    <a:pt x="598120" y="729291"/>
                  </a:lnTo>
                  <a:lnTo>
                    <a:pt x="569200" y="763802"/>
                  </a:lnTo>
                  <a:lnTo>
                    <a:pt x="543007" y="795665"/>
                  </a:lnTo>
                  <a:lnTo>
                    <a:pt x="498793" y="850772"/>
                  </a:lnTo>
                  <a:lnTo>
                    <a:pt x="452860" y="909349"/>
                  </a:lnTo>
                  <a:lnTo>
                    <a:pt x="442976" y="921776"/>
                  </a:lnTo>
                  <a:lnTo>
                    <a:pt x="435800" y="930373"/>
                  </a:lnTo>
                  <a:lnTo>
                    <a:pt x="431331" y="934970"/>
                  </a:lnTo>
                  <a:lnTo>
                    <a:pt x="384297" y="951259"/>
                  </a:lnTo>
                  <a:lnTo>
                    <a:pt x="348074" y="952895"/>
                  </a:lnTo>
                  <a:close/>
                </a:path>
              </a:pathLst>
            </a:custGeom>
            <a:solidFill>
              <a:srgbClr val="D8EF7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2306465" y="8900644"/>
              <a:ext cx="1290955" cy="953135"/>
            </a:xfrm>
            <a:custGeom>
              <a:avLst/>
              <a:gdLst/>
              <a:ahLst/>
              <a:cxnLst/>
              <a:rect l="l" t="t" r="r" b="b"/>
              <a:pathLst>
                <a:path w="1290955" h="953134">
                  <a:moveTo>
                    <a:pt x="0" y="556292"/>
                  </a:moveTo>
                  <a:lnTo>
                    <a:pt x="14016" y="540638"/>
                  </a:lnTo>
                  <a:lnTo>
                    <a:pt x="51681" y="504004"/>
                  </a:lnTo>
                  <a:lnTo>
                    <a:pt x="106415" y="461882"/>
                  </a:lnTo>
                  <a:lnTo>
                    <a:pt x="171642" y="429762"/>
                  </a:lnTo>
                  <a:lnTo>
                    <a:pt x="188582" y="452066"/>
                  </a:lnTo>
                  <a:lnTo>
                    <a:pt x="215588" y="496800"/>
                  </a:lnTo>
                  <a:lnTo>
                    <a:pt x="248634" y="554462"/>
                  </a:lnTo>
                  <a:lnTo>
                    <a:pt x="283693" y="615553"/>
                  </a:lnTo>
                  <a:lnTo>
                    <a:pt x="316739" y="670573"/>
                  </a:lnTo>
                  <a:lnTo>
                    <a:pt x="343745" y="710020"/>
                  </a:lnTo>
                  <a:lnTo>
                    <a:pt x="360685" y="724395"/>
                  </a:lnTo>
                  <a:lnTo>
                    <a:pt x="366359" y="721825"/>
                  </a:lnTo>
                  <a:lnTo>
                    <a:pt x="399337" y="689386"/>
                  </a:lnTo>
                  <a:lnTo>
                    <a:pt x="435119" y="647495"/>
                  </a:lnTo>
                  <a:lnTo>
                    <a:pt x="482407" y="589710"/>
                  </a:lnTo>
                  <a:lnTo>
                    <a:pt x="510491" y="554942"/>
                  </a:lnTo>
                  <a:lnTo>
                    <a:pt x="541602" y="516304"/>
                  </a:lnTo>
                  <a:lnTo>
                    <a:pt x="575791" y="473829"/>
                  </a:lnTo>
                  <a:lnTo>
                    <a:pt x="613108" y="427551"/>
                  </a:lnTo>
                  <a:lnTo>
                    <a:pt x="653602" y="377504"/>
                  </a:lnTo>
                  <a:lnTo>
                    <a:pt x="697324" y="323723"/>
                  </a:lnTo>
                  <a:lnTo>
                    <a:pt x="744325" y="266242"/>
                  </a:lnTo>
                  <a:lnTo>
                    <a:pt x="794655" y="205095"/>
                  </a:lnTo>
                  <a:lnTo>
                    <a:pt x="848363" y="140316"/>
                  </a:lnTo>
                  <a:lnTo>
                    <a:pt x="905500" y="71940"/>
                  </a:lnTo>
                  <a:lnTo>
                    <a:pt x="966117" y="0"/>
                  </a:lnTo>
                  <a:lnTo>
                    <a:pt x="987267" y="8277"/>
                  </a:lnTo>
                  <a:lnTo>
                    <a:pt x="1049573" y="27301"/>
                  </a:lnTo>
                  <a:lnTo>
                    <a:pt x="1151320" y="48356"/>
                  </a:lnTo>
                  <a:lnTo>
                    <a:pt x="1290793" y="62726"/>
                  </a:lnTo>
                  <a:lnTo>
                    <a:pt x="1223424" y="116566"/>
                  </a:lnTo>
                  <a:lnTo>
                    <a:pt x="1158817" y="170125"/>
                  </a:lnTo>
                  <a:lnTo>
                    <a:pt x="1096971" y="223232"/>
                  </a:lnTo>
                  <a:lnTo>
                    <a:pt x="1037884" y="275718"/>
                  </a:lnTo>
                  <a:lnTo>
                    <a:pt x="981551" y="327415"/>
                  </a:lnTo>
                  <a:lnTo>
                    <a:pt x="927972" y="378154"/>
                  </a:lnTo>
                  <a:lnTo>
                    <a:pt x="877143" y="427766"/>
                  </a:lnTo>
                  <a:lnTo>
                    <a:pt x="829061" y="476081"/>
                  </a:lnTo>
                  <a:lnTo>
                    <a:pt x="783725" y="522931"/>
                  </a:lnTo>
                  <a:lnTo>
                    <a:pt x="741131" y="568147"/>
                  </a:lnTo>
                  <a:lnTo>
                    <a:pt x="701277" y="611560"/>
                  </a:lnTo>
                  <a:lnTo>
                    <a:pt x="664161" y="653001"/>
                  </a:lnTo>
                  <a:lnTo>
                    <a:pt x="629779" y="692301"/>
                  </a:lnTo>
                  <a:lnTo>
                    <a:pt x="598130" y="729291"/>
                  </a:lnTo>
                  <a:lnTo>
                    <a:pt x="569210" y="763802"/>
                  </a:lnTo>
                  <a:lnTo>
                    <a:pt x="543018" y="795665"/>
                  </a:lnTo>
                  <a:lnTo>
                    <a:pt x="498803" y="850772"/>
                  </a:lnTo>
                  <a:lnTo>
                    <a:pt x="465466" y="893259"/>
                  </a:lnTo>
                  <a:lnTo>
                    <a:pt x="452870" y="909349"/>
                  </a:lnTo>
                  <a:lnTo>
                    <a:pt x="384308" y="951259"/>
                  </a:lnTo>
                  <a:lnTo>
                    <a:pt x="348084" y="952895"/>
                  </a:lnTo>
                  <a:lnTo>
                    <a:pt x="320528" y="945287"/>
                  </a:lnTo>
                  <a:lnTo>
                    <a:pt x="276964" y="910879"/>
                  </a:lnTo>
                  <a:lnTo>
                    <a:pt x="246160" y="875649"/>
                  </a:lnTo>
                  <a:lnTo>
                    <a:pt x="209566" y="831522"/>
                  </a:lnTo>
                  <a:lnTo>
                    <a:pt x="169667" y="781865"/>
                  </a:lnTo>
                  <a:lnTo>
                    <a:pt x="128947" y="730043"/>
                  </a:lnTo>
                  <a:lnTo>
                    <a:pt x="89892" y="679423"/>
                  </a:lnTo>
                  <a:lnTo>
                    <a:pt x="54985" y="633371"/>
                  </a:lnTo>
                  <a:lnTo>
                    <a:pt x="26712" y="595252"/>
                  </a:lnTo>
                  <a:lnTo>
                    <a:pt x="4" y="55628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595439" y="5206283"/>
            <a:ext cx="1165437" cy="1254189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8467" marR="3387" indent="-423" algn="ctr">
              <a:lnSpc>
                <a:spcPts val="1900"/>
              </a:lnSpc>
              <a:spcBef>
                <a:spcPts val="280"/>
              </a:spcBef>
            </a:pPr>
            <a:r>
              <a:rPr sz="1733" spc="-136" dirty="0">
                <a:solidFill>
                  <a:srgbClr val="181818"/>
                </a:solidFill>
                <a:latin typeface="Tahoma"/>
                <a:cs typeface="Tahoma"/>
              </a:rPr>
              <a:t>Questionnaire </a:t>
            </a:r>
            <a:r>
              <a:rPr sz="1733" spc="-533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733" spc="-203" dirty="0">
                <a:solidFill>
                  <a:srgbClr val="181818"/>
                </a:solidFill>
                <a:latin typeface="Tahoma"/>
                <a:cs typeface="Tahoma"/>
              </a:rPr>
              <a:t>v</a:t>
            </a:r>
            <a:r>
              <a:rPr sz="1733" spc="-147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1733" spc="-47" dirty="0">
                <a:solidFill>
                  <a:srgbClr val="181818"/>
                </a:solidFill>
                <a:latin typeface="Tahoma"/>
                <a:cs typeface="Tahoma"/>
              </a:rPr>
              <a:t>li</a:t>
            </a:r>
            <a:r>
              <a:rPr sz="1733" spc="-113" dirty="0">
                <a:solidFill>
                  <a:srgbClr val="181818"/>
                </a:solidFill>
                <a:latin typeface="Tahoma"/>
                <a:cs typeface="Tahoma"/>
              </a:rPr>
              <a:t>d</a:t>
            </a:r>
            <a:r>
              <a:rPr sz="1733" spc="-147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1733" spc="-113" dirty="0">
                <a:solidFill>
                  <a:srgbClr val="181818"/>
                </a:solidFill>
                <a:latin typeface="Tahoma"/>
                <a:cs typeface="Tahoma"/>
              </a:rPr>
              <a:t>t</a:t>
            </a:r>
            <a:r>
              <a:rPr sz="1733" spc="-15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1733" spc="-110" dirty="0">
                <a:solidFill>
                  <a:srgbClr val="181818"/>
                </a:solidFill>
                <a:latin typeface="Tahoma"/>
                <a:cs typeface="Tahoma"/>
              </a:rPr>
              <a:t>d</a:t>
            </a:r>
            <a:r>
              <a:rPr sz="1733" spc="-217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733" spc="-113" dirty="0">
                <a:solidFill>
                  <a:srgbClr val="181818"/>
                </a:solidFill>
                <a:latin typeface="Tahoma"/>
                <a:cs typeface="Tahoma"/>
              </a:rPr>
              <a:t>b</a:t>
            </a:r>
            <a:r>
              <a:rPr sz="1733" spc="-150" dirty="0">
                <a:solidFill>
                  <a:srgbClr val="181818"/>
                </a:solidFill>
                <a:latin typeface="Tahoma"/>
                <a:cs typeface="Tahoma"/>
              </a:rPr>
              <a:t>y  e</a:t>
            </a:r>
            <a:r>
              <a:rPr sz="1733" spc="-113" dirty="0">
                <a:solidFill>
                  <a:srgbClr val="181818"/>
                </a:solidFill>
                <a:latin typeface="Tahoma"/>
                <a:cs typeface="Tahoma"/>
              </a:rPr>
              <a:t>d</a:t>
            </a:r>
            <a:r>
              <a:rPr sz="1733" spc="-180" dirty="0">
                <a:solidFill>
                  <a:srgbClr val="181818"/>
                </a:solidFill>
                <a:latin typeface="Tahoma"/>
                <a:cs typeface="Tahoma"/>
              </a:rPr>
              <a:t>u</a:t>
            </a:r>
            <a:r>
              <a:rPr sz="1733" spc="-93" dirty="0">
                <a:solidFill>
                  <a:srgbClr val="181818"/>
                </a:solidFill>
                <a:latin typeface="Tahoma"/>
                <a:cs typeface="Tahoma"/>
              </a:rPr>
              <a:t>c</a:t>
            </a:r>
            <a:r>
              <a:rPr sz="1733" spc="-147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1733" spc="-113" dirty="0">
                <a:solidFill>
                  <a:srgbClr val="181818"/>
                </a:solidFill>
                <a:latin typeface="Tahoma"/>
                <a:cs typeface="Tahoma"/>
              </a:rPr>
              <a:t>t</a:t>
            </a:r>
            <a:r>
              <a:rPr sz="1733" spc="-47" dirty="0">
                <a:solidFill>
                  <a:srgbClr val="181818"/>
                </a:solidFill>
                <a:latin typeface="Tahoma"/>
                <a:cs typeface="Tahoma"/>
              </a:rPr>
              <a:t>i</a:t>
            </a:r>
            <a:r>
              <a:rPr sz="1733" spc="-143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1733" spc="-177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r>
              <a:rPr sz="1733" spc="-217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733" spc="-147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1733" spc="-180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r>
              <a:rPr sz="1733" spc="-76" dirty="0">
                <a:solidFill>
                  <a:srgbClr val="181818"/>
                </a:solidFill>
                <a:latin typeface="Tahoma"/>
                <a:cs typeface="Tahoma"/>
              </a:rPr>
              <a:t>d  </a:t>
            </a:r>
            <a:r>
              <a:rPr sz="1733" spc="-107" dirty="0">
                <a:solidFill>
                  <a:srgbClr val="181818"/>
                </a:solidFill>
                <a:latin typeface="Tahoma"/>
                <a:cs typeface="Tahoma"/>
              </a:rPr>
              <a:t>childcare </a:t>
            </a:r>
            <a:r>
              <a:rPr sz="1733" spc="-103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733" spc="-110" dirty="0">
                <a:solidFill>
                  <a:srgbClr val="181818"/>
                </a:solidFill>
                <a:latin typeface="Tahoma"/>
                <a:cs typeface="Tahoma"/>
              </a:rPr>
              <a:t>professionals</a:t>
            </a:r>
            <a:endParaRPr sz="1733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2998" y="2687858"/>
            <a:ext cx="5726018" cy="377547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12524" marR="93985" indent="-154948">
              <a:lnSpc>
                <a:spcPct val="122500"/>
              </a:lnSpc>
              <a:spcBef>
                <a:spcPts val="67"/>
              </a:spcBef>
              <a:buAutoNum type="arabicPeriod"/>
              <a:tabLst>
                <a:tab pos="212947" algn="l"/>
              </a:tabLst>
            </a:pPr>
            <a:r>
              <a:rPr sz="1667" spc="1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An</a:t>
            </a:r>
            <a:r>
              <a:rPr sz="1667" spc="-12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introduction</a:t>
            </a:r>
            <a:r>
              <a:rPr sz="1667" spc="-1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to</a:t>
            </a:r>
            <a:r>
              <a:rPr sz="1667" spc="-12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4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present</a:t>
            </a:r>
            <a:r>
              <a:rPr sz="1667" spc="-1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the</a:t>
            </a:r>
            <a:r>
              <a:rPr sz="1667" spc="-12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objectives</a:t>
            </a:r>
            <a:r>
              <a:rPr sz="1667" spc="-1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4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of </a:t>
            </a:r>
            <a:r>
              <a:rPr sz="1667" spc="-49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the</a:t>
            </a:r>
            <a:r>
              <a:rPr sz="1667" spc="-1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1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intervention</a:t>
            </a:r>
            <a:endParaRPr sz="1667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  <a:p>
            <a:pPr marL="212524" indent="-195166">
              <a:spcBef>
                <a:spcPts val="450"/>
              </a:spcBef>
              <a:buAutoNum type="arabicPeriod"/>
              <a:tabLst>
                <a:tab pos="212947" algn="l"/>
              </a:tabLst>
            </a:pPr>
            <a:r>
              <a:rPr sz="1667" spc="19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5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n</a:t>
            </a:r>
            <a:r>
              <a:rPr sz="1667" spc="-12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-4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4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n</a:t>
            </a:r>
            <a:r>
              <a:rPr sz="1667" spc="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-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r</a:t>
            </a:r>
            <a:r>
              <a:rPr sz="1667" spc="6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7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c</a:t>
            </a:r>
            <a:r>
              <a:rPr sz="1667" spc="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-4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1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v</a:t>
            </a:r>
            <a:r>
              <a:rPr sz="1667" spc="2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-12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q</a:t>
            </a:r>
            <a:r>
              <a:rPr sz="1667" spc="4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u</a:t>
            </a:r>
            <a:r>
              <a:rPr sz="1667" spc="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17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s</a:t>
            </a:r>
            <a:r>
              <a:rPr sz="1667" spc="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-4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3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o</a:t>
            </a:r>
            <a:r>
              <a:rPr sz="1667" spc="4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nn</a:t>
            </a:r>
            <a:r>
              <a:rPr sz="1667" spc="6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-4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-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r</a:t>
            </a:r>
            <a:r>
              <a:rPr sz="1667" spc="2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-12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-11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(</a:t>
            </a:r>
            <a:r>
              <a:rPr sz="1667" spc="-20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1</a:t>
            </a:r>
            <a:r>
              <a:rPr sz="1667" spc="19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5</a:t>
            </a:r>
            <a:r>
              <a:rPr sz="1667" spc="-12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q</a:t>
            </a:r>
            <a:r>
              <a:rPr sz="1667" spc="4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u</a:t>
            </a:r>
            <a:r>
              <a:rPr sz="1667" spc="2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17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s</a:t>
            </a:r>
            <a:r>
              <a:rPr sz="1667" spc="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-4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3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o</a:t>
            </a:r>
            <a:r>
              <a:rPr sz="1667" spc="47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n</a:t>
            </a:r>
            <a:r>
              <a:rPr sz="1667" spc="173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s</a:t>
            </a:r>
            <a:r>
              <a:rPr sz="1667" spc="-100" dirty="0">
                <a:solidFill>
                  <a:schemeClr val="accent2">
                    <a:lumMod val="75000"/>
                  </a:schemeClr>
                </a:solidFill>
                <a:latin typeface="Trebuchet MS"/>
                <a:cs typeface="Trebuchet MS"/>
              </a:rPr>
              <a:t>)</a:t>
            </a:r>
            <a:endParaRPr lang="en-US" sz="1667" spc="-100" dirty="0">
              <a:solidFill>
                <a:schemeClr val="accent2">
                  <a:lumMod val="75000"/>
                </a:schemeClr>
              </a:solidFill>
              <a:latin typeface="Trebuchet MS"/>
              <a:cs typeface="Trebuchet MS"/>
            </a:endParaRPr>
          </a:p>
          <a:p>
            <a:pPr marL="17358">
              <a:spcBef>
                <a:spcPts val="450"/>
              </a:spcBef>
              <a:tabLst>
                <a:tab pos="212947" algn="l"/>
              </a:tabLst>
            </a:pPr>
            <a:endParaRPr sz="1667" dirty="0">
              <a:latin typeface="Trebuchet MS"/>
              <a:cs typeface="Trebuchet MS"/>
            </a:endParaRPr>
          </a:p>
          <a:p>
            <a:pPr marL="212524" marR="270100" indent="-202363">
              <a:lnSpc>
                <a:spcPct val="122500"/>
              </a:lnSpc>
              <a:buAutoNum type="arabicPeriod" startAt="3"/>
              <a:tabLst>
                <a:tab pos="212947" algn="l"/>
              </a:tabLst>
            </a:pPr>
            <a:r>
              <a:rPr sz="1667" spc="200" dirty="0">
                <a:solidFill>
                  <a:srgbClr val="0070C0"/>
                </a:solidFill>
                <a:latin typeface="Trebuchet MS"/>
                <a:cs typeface="Trebuchet MS"/>
              </a:rPr>
              <a:t>A</a:t>
            </a:r>
            <a:r>
              <a:rPr sz="1667" spc="-127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50" dirty="0">
                <a:solidFill>
                  <a:srgbClr val="0070C0"/>
                </a:solidFill>
                <a:latin typeface="Trebuchet MS"/>
                <a:cs typeface="Trebuchet MS"/>
              </a:rPr>
              <a:t>short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70" dirty="0">
                <a:solidFill>
                  <a:srgbClr val="0070C0"/>
                </a:solidFill>
                <a:latin typeface="Trebuchet MS"/>
                <a:cs typeface="Trebuchet MS"/>
              </a:rPr>
              <a:t>awareness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76" dirty="0">
                <a:solidFill>
                  <a:srgbClr val="0070C0"/>
                </a:solidFill>
                <a:latin typeface="Trebuchet MS"/>
                <a:cs typeface="Trebuchet MS"/>
              </a:rPr>
              <a:t>lesson</a:t>
            </a:r>
            <a:r>
              <a:rPr sz="1667" spc="-127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23" dirty="0">
                <a:solidFill>
                  <a:srgbClr val="0070C0"/>
                </a:solidFill>
                <a:latin typeface="Trebuchet MS"/>
                <a:cs typeface="Trebuchet MS"/>
              </a:rPr>
              <a:t>to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33" dirty="0">
                <a:solidFill>
                  <a:srgbClr val="0070C0"/>
                </a:solidFill>
                <a:latin typeface="Trebuchet MS"/>
                <a:cs typeface="Trebuchet MS"/>
              </a:rPr>
              <a:t>help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children </a:t>
            </a:r>
            <a:r>
              <a:rPr sz="1667" spc="-49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50" dirty="0">
                <a:solidFill>
                  <a:srgbClr val="0070C0"/>
                </a:solidFill>
                <a:latin typeface="Trebuchet MS"/>
                <a:cs typeface="Trebuchet MS"/>
              </a:rPr>
              <a:t>understand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the </a:t>
            </a:r>
            <a:r>
              <a:rPr sz="1667" spc="57" dirty="0">
                <a:solidFill>
                  <a:srgbClr val="0070C0"/>
                </a:solidFill>
                <a:latin typeface="Trebuchet MS"/>
                <a:cs typeface="Trebuchet MS"/>
              </a:rPr>
              <a:t>coastal </a:t>
            </a:r>
            <a:r>
              <a:rPr sz="1667" spc="80" dirty="0">
                <a:solidFill>
                  <a:srgbClr val="0070C0"/>
                </a:solidFill>
                <a:latin typeface="Trebuchet MS"/>
                <a:cs typeface="Trebuchet MS"/>
              </a:rPr>
              <a:t>risks </a:t>
            </a:r>
            <a:r>
              <a:rPr sz="1667" spc="37" dirty="0">
                <a:solidFill>
                  <a:srgbClr val="0070C0"/>
                </a:solidFill>
                <a:latin typeface="Trebuchet MS"/>
                <a:cs typeface="Trebuchet MS"/>
              </a:rPr>
              <a:t>they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are </a:t>
            </a:r>
            <a:r>
              <a:rPr sz="1667" spc="3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67" dirty="0">
                <a:solidFill>
                  <a:srgbClr val="0070C0"/>
                </a:solidFill>
                <a:latin typeface="Trebuchet MS"/>
                <a:cs typeface="Trebuchet MS"/>
              </a:rPr>
              <a:t>exposed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23" dirty="0">
                <a:solidFill>
                  <a:srgbClr val="0070C0"/>
                </a:solidFill>
                <a:latin typeface="Trebuchet MS"/>
                <a:cs typeface="Trebuchet MS"/>
              </a:rPr>
              <a:t>to</a:t>
            </a:r>
            <a:endParaRPr sz="1667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212524" marR="3387" indent="-201940">
              <a:lnSpc>
                <a:spcPct val="122500"/>
              </a:lnSpc>
              <a:buAutoNum type="arabicPeriod" startAt="3"/>
              <a:tabLst>
                <a:tab pos="212947" algn="l"/>
              </a:tabLst>
            </a:pPr>
            <a:r>
              <a:rPr sz="1667" spc="76" dirty="0">
                <a:solidFill>
                  <a:srgbClr val="0070C0"/>
                </a:solidFill>
                <a:latin typeface="Trebuchet MS"/>
                <a:cs typeface="Trebuchet MS"/>
              </a:rPr>
              <a:t>Discussion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rgbClr val="0070C0"/>
                </a:solidFill>
                <a:latin typeface="Trebuchet MS"/>
                <a:cs typeface="Trebuchet MS"/>
              </a:rPr>
              <a:t>and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53" dirty="0">
                <a:solidFill>
                  <a:srgbClr val="0070C0"/>
                </a:solidFill>
                <a:latin typeface="Trebuchet MS"/>
                <a:cs typeface="Trebuchet MS"/>
              </a:rPr>
              <a:t>test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rgbClr val="0070C0"/>
                </a:solidFill>
                <a:latin typeface="Trebuchet MS"/>
                <a:cs typeface="Trebuchet MS"/>
              </a:rPr>
              <a:t>questions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23" dirty="0">
                <a:solidFill>
                  <a:srgbClr val="0070C0"/>
                </a:solidFill>
                <a:latin typeface="Trebuchet MS"/>
                <a:cs typeface="Trebuchet MS"/>
              </a:rPr>
              <a:t>to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50" dirty="0">
                <a:solidFill>
                  <a:srgbClr val="0070C0"/>
                </a:solidFill>
                <a:latin typeface="Trebuchet MS"/>
                <a:cs typeface="Trebuchet MS"/>
              </a:rPr>
              <a:t>understand </a:t>
            </a:r>
            <a:r>
              <a:rPr sz="1667" spc="-49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the </a:t>
            </a:r>
            <a:r>
              <a:rPr sz="1667" spc="20" dirty="0">
                <a:solidFill>
                  <a:srgbClr val="0070C0"/>
                </a:solidFill>
                <a:latin typeface="Trebuchet MS"/>
                <a:cs typeface="Trebuchet MS"/>
              </a:rPr>
              <a:t>evolution </a:t>
            </a:r>
            <a:r>
              <a:rPr sz="1667" spc="47" dirty="0">
                <a:solidFill>
                  <a:srgbClr val="0070C0"/>
                </a:solidFill>
                <a:latin typeface="Trebuchet MS"/>
                <a:cs typeface="Trebuchet MS"/>
              </a:rPr>
              <a:t>of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the </a:t>
            </a:r>
            <a:r>
              <a:rPr sz="1667" spc="53" dirty="0">
                <a:solidFill>
                  <a:srgbClr val="0070C0"/>
                </a:solidFill>
                <a:latin typeface="Trebuchet MS"/>
                <a:cs typeface="Trebuchet MS"/>
              </a:rPr>
              <a:t>children's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perception </a:t>
            </a:r>
            <a:r>
              <a:rPr sz="1667" spc="3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50" dirty="0">
                <a:solidFill>
                  <a:srgbClr val="0070C0"/>
                </a:solidFill>
                <a:latin typeface="Trebuchet MS"/>
                <a:cs typeface="Trebuchet MS"/>
              </a:rPr>
              <a:t>during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the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13" dirty="0">
                <a:solidFill>
                  <a:srgbClr val="0070C0"/>
                </a:solidFill>
                <a:latin typeface="Trebuchet MS"/>
                <a:cs typeface="Trebuchet MS"/>
              </a:rPr>
              <a:t>intervention</a:t>
            </a:r>
            <a:endParaRPr sz="1667" dirty="0">
              <a:solidFill>
                <a:srgbClr val="0070C0"/>
              </a:solidFill>
              <a:latin typeface="Trebuchet MS"/>
              <a:cs typeface="Trebuchet MS"/>
            </a:endParaRPr>
          </a:p>
          <a:p>
            <a:pPr marL="212524" marR="345034" indent="-204480">
              <a:lnSpc>
                <a:spcPct val="122500"/>
              </a:lnSpc>
              <a:buAutoNum type="arabicPeriod" startAt="3"/>
              <a:tabLst>
                <a:tab pos="212947" algn="l"/>
              </a:tabLst>
            </a:pPr>
            <a:r>
              <a:rPr sz="1667" spc="110" dirty="0">
                <a:solidFill>
                  <a:srgbClr val="0070C0"/>
                </a:solidFill>
                <a:latin typeface="Trebuchet MS"/>
                <a:cs typeface="Trebuchet MS"/>
              </a:rPr>
              <a:t>F</a:t>
            </a:r>
            <a:r>
              <a:rPr sz="1667" spc="37" dirty="0">
                <a:solidFill>
                  <a:srgbClr val="0070C0"/>
                </a:solidFill>
                <a:latin typeface="Trebuchet MS"/>
                <a:cs typeface="Trebuchet MS"/>
              </a:rPr>
              <a:t>o</a:t>
            </a:r>
            <a:r>
              <a:rPr sz="1667" spc="-3" dirty="0">
                <a:solidFill>
                  <a:srgbClr val="0070C0"/>
                </a:solidFill>
                <a:latin typeface="Trebuchet MS"/>
                <a:cs typeface="Trebuchet MS"/>
              </a:rPr>
              <a:t>r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147" dirty="0">
                <a:solidFill>
                  <a:srgbClr val="0070C0"/>
                </a:solidFill>
                <a:latin typeface="Trebuchet MS"/>
                <a:cs typeface="Trebuchet MS"/>
              </a:rPr>
              <a:t>C</a:t>
            </a:r>
            <a:r>
              <a:rPr sz="1667" spc="60" dirty="0">
                <a:solidFill>
                  <a:srgbClr val="0070C0"/>
                </a:solidFill>
                <a:latin typeface="Trebuchet MS"/>
                <a:cs typeface="Trebuchet MS"/>
              </a:rPr>
              <a:t>a</a:t>
            </a:r>
            <a:r>
              <a:rPr sz="1667" spc="47" dirty="0">
                <a:solidFill>
                  <a:srgbClr val="0070C0"/>
                </a:solidFill>
                <a:latin typeface="Trebuchet MS"/>
                <a:cs typeface="Trebuchet MS"/>
              </a:rPr>
              <a:t>nn</a:t>
            </a:r>
            <a:r>
              <a:rPr sz="1667" spc="23" dirty="0">
                <a:solidFill>
                  <a:srgbClr val="0070C0"/>
                </a:solidFill>
                <a:latin typeface="Trebuchet MS"/>
                <a:cs typeface="Trebuchet MS"/>
              </a:rPr>
              <a:t>e</a:t>
            </a:r>
            <a:r>
              <a:rPr sz="1667" spc="177" dirty="0">
                <a:solidFill>
                  <a:srgbClr val="0070C0"/>
                </a:solidFill>
                <a:latin typeface="Trebuchet MS"/>
                <a:cs typeface="Trebuchet MS"/>
              </a:rPr>
              <a:t>s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37" dirty="0">
                <a:solidFill>
                  <a:srgbClr val="0070C0"/>
                </a:solidFill>
                <a:latin typeface="Trebuchet MS"/>
                <a:cs typeface="Trebuchet MS"/>
              </a:rPr>
              <a:t>o</a:t>
            </a:r>
            <a:r>
              <a:rPr sz="1667" spc="47" dirty="0">
                <a:solidFill>
                  <a:srgbClr val="0070C0"/>
                </a:solidFill>
                <a:latin typeface="Trebuchet MS"/>
                <a:cs typeface="Trebuchet MS"/>
              </a:rPr>
              <a:t>n</a:t>
            </a:r>
            <a:r>
              <a:rPr sz="1667" spc="3" dirty="0">
                <a:solidFill>
                  <a:srgbClr val="0070C0"/>
                </a:solidFill>
                <a:latin typeface="Trebuchet MS"/>
                <a:cs typeface="Trebuchet MS"/>
              </a:rPr>
              <a:t>l</a:t>
            </a:r>
            <a:r>
              <a:rPr sz="1667" spc="63" dirty="0">
                <a:solidFill>
                  <a:srgbClr val="0070C0"/>
                </a:solidFill>
                <a:latin typeface="Trebuchet MS"/>
                <a:cs typeface="Trebuchet MS"/>
              </a:rPr>
              <a:t>y</a:t>
            </a:r>
            <a:r>
              <a:rPr sz="1667" spc="-237" dirty="0">
                <a:solidFill>
                  <a:srgbClr val="0070C0"/>
                </a:solidFill>
                <a:latin typeface="Trebuchet MS"/>
                <a:cs typeface="Trebuchet MS"/>
              </a:rPr>
              <a:t>: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110" dirty="0">
                <a:solidFill>
                  <a:srgbClr val="0070C0"/>
                </a:solidFill>
                <a:latin typeface="Trebuchet MS"/>
                <a:cs typeface="Trebuchet MS"/>
              </a:rPr>
              <a:t>F</a:t>
            </a:r>
            <a:r>
              <a:rPr sz="1667" spc="-40" dirty="0">
                <a:solidFill>
                  <a:srgbClr val="0070C0"/>
                </a:solidFill>
                <a:latin typeface="Trebuchet MS"/>
                <a:cs typeface="Trebuchet MS"/>
              </a:rPr>
              <a:t>i</a:t>
            </a:r>
            <a:r>
              <a:rPr sz="1667" spc="23" dirty="0">
                <a:solidFill>
                  <a:srgbClr val="0070C0"/>
                </a:solidFill>
                <a:latin typeface="Trebuchet MS"/>
                <a:cs typeface="Trebuchet MS"/>
              </a:rPr>
              <a:t>e</a:t>
            </a:r>
            <a:r>
              <a:rPr sz="1667" spc="3" dirty="0">
                <a:solidFill>
                  <a:srgbClr val="0070C0"/>
                </a:solidFill>
                <a:latin typeface="Trebuchet MS"/>
                <a:cs typeface="Trebuchet MS"/>
              </a:rPr>
              <a:t>l</a:t>
            </a:r>
            <a:r>
              <a:rPr sz="1667" spc="60" dirty="0">
                <a:solidFill>
                  <a:srgbClr val="0070C0"/>
                </a:solidFill>
                <a:latin typeface="Trebuchet MS"/>
                <a:cs typeface="Trebuchet MS"/>
              </a:rPr>
              <a:t>d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23" dirty="0">
                <a:solidFill>
                  <a:srgbClr val="0070C0"/>
                </a:solidFill>
                <a:latin typeface="Trebuchet MS"/>
                <a:cs typeface="Trebuchet MS"/>
              </a:rPr>
              <a:t>e</a:t>
            </a:r>
            <a:r>
              <a:rPr sz="1667" spc="100" dirty="0">
                <a:solidFill>
                  <a:srgbClr val="0070C0"/>
                </a:solidFill>
                <a:latin typeface="Trebuchet MS"/>
                <a:cs typeface="Trebuchet MS"/>
              </a:rPr>
              <a:t>x</a:t>
            </a:r>
            <a:r>
              <a:rPr sz="1667" spc="70" dirty="0">
                <a:solidFill>
                  <a:srgbClr val="0070C0"/>
                </a:solidFill>
                <a:latin typeface="Trebuchet MS"/>
                <a:cs typeface="Trebuchet MS"/>
              </a:rPr>
              <a:t>c</a:t>
            </a:r>
            <a:r>
              <a:rPr sz="1667" spc="40" dirty="0">
                <a:solidFill>
                  <a:srgbClr val="0070C0"/>
                </a:solidFill>
                <a:latin typeface="Trebuchet MS"/>
                <a:cs typeface="Trebuchet MS"/>
              </a:rPr>
              <a:t>u</a:t>
            </a:r>
            <a:r>
              <a:rPr sz="1667" spc="-7" dirty="0">
                <a:solidFill>
                  <a:srgbClr val="0070C0"/>
                </a:solidFill>
                <a:latin typeface="Trebuchet MS"/>
                <a:cs typeface="Trebuchet MS"/>
              </a:rPr>
              <a:t>r</a:t>
            </a:r>
            <a:r>
              <a:rPr sz="1667" spc="173" dirty="0">
                <a:solidFill>
                  <a:srgbClr val="0070C0"/>
                </a:solidFill>
                <a:latin typeface="Trebuchet MS"/>
                <a:cs typeface="Trebuchet MS"/>
              </a:rPr>
              <a:t>s</a:t>
            </a:r>
            <a:r>
              <a:rPr sz="1667" spc="-40" dirty="0">
                <a:solidFill>
                  <a:srgbClr val="0070C0"/>
                </a:solidFill>
                <a:latin typeface="Trebuchet MS"/>
                <a:cs typeface="Trebuchet MS"/>
              </a:rPr>
              <a:t>i</a:t>
            </a:r>
            <a:r>
              <a:rPr sz="1667" spc="37" dirty="0">
                <a:solidFill>
                  <a:srgbClr val="0070C0"/>
                </a:solidFill>
                <a:latin typeface="Trebuchet MS"/>
                <a:cs typeface="Trebuchet MS"/>
              </a:rPr>
              <a:t>o</a:t>
            </a:r>
            <a:r>
              <a:rPr sz="1667" spc="50" dirty="0">
                <a:solidFill>
                  <a:srgbClr val="0070C0"/>
                </a:solidFill>
                <a:latin typeface="Trebuchet MS"/>
                <a:cs typeface="Trebuchet MS"/>
              </a:rPr>
              <a:t>n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63" dirty="0">
                <a:solidFill>
                  <a:srgbClr val="0070C0"/>
                </a:solidFill>
                <a:latin typeface="Trebuchet MS"/>
                <a:cs typeface="Trebuchet MS"/>
              </a:rPr>
              <a:t>w</a:t>
            </a:r>
            <a:r>
              <a:rPr sz="1667" spc="-40" dirty="0">
                <a:solidFill>
                  <a:srgbClr val="0070C0"/>
                </a:solidFill>
                <a:latin typeface="Trebuchet MS"/>
                <a:cs typeface="Trebuchet MS"/>
              </a:rPr>
              <a:t>i</a:t>
            </a:r>
            <a:r>
              <a:rPr sz="1667" spc="7" dirty="0">
                <a:solidFill>
                  <a:srgbClr val="0070C0"/>
                </a:solidFill>
                <a:latin typeface="Trebuchet MS"/>
                <a:cs typeface="Trebuchet MS"/>
              </a:rPr>
              <a:t>t</a:t>
            </a:r>
            <a:r>
              <a:rPr sz="1667" spc="50" dirty="0">
                <a:solidFill>
                  <a:srgbClr val="0070C0"/>
                </a:solidFill>
                <a:latin typeface="Trebuchet MS"/>
                <a:cs typeface="Trebuchet MS"/>
              </a:rPr>
              <a:t>h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7" dirty="0">
                <a:solidFill>
                  <a:srgbClr val="0070C0"/>
                </a:solidFill>
                <a:latin typeface="Trebuchet MS"/>
                <a:cs typeface="Trebuchet MS"/>
              </a:rPr>
              <a:t>t</a:t>
            </a:r>
            <a:r>
              <a:rPr sz="1667" spc="47" dirty="0">
                <a:solidFill>
                  <a:srgbClr val="0070C0"/>
                </a:solidFill>
                <a:latin typeface="Trebuchet MS"/>
                <a:cs typeface="Trebuchet MS"/>
              </a:rPr>
              <a:t>h</a:t>
            </a:r>
            <a:r>
              <a:rPr sz="1667" spc="20" dirty="0">
                <a:solidFill>
                  <a:srgbClr val="0070C0"/>
                </a:solidFill>
                <a:latin typeface="Trebuchet MS"/>
                <a:cs typeface="Trebuchet MS"/>
              </a:rPr>
              <a:t>e  </a:t>
            </a:r>
            <a:r>
              <a:rPr sz="1667" spc="50" dirty="0">
                <a:solidFill>
                  <a:srgbClr val="0070C0"/>
                </a:solidFill>
                <a:latin typeface="Trebuchet MS"/>
                <a:cs typeface="Trebuchet MS"/>
              </a:rPr>
              <a:t>French </a:t>
            </a:r>
            <a:r>
              <a:rPr sz="1667" spc="17" dirty="0">
                <a:solidFill>
                  <a:srgbClr val="0070C0"/>
                </a:solidFill>
                <a:latin typeface="Trebuchet MS"/>
                <a:cs typeface="Trebuchet MS"/>
              </a:rPr>
              <a:t>Civil </a:t>
            </a:r>
            <a:r>
              <a:rPr sz="1667" spc="30" dirty="0">
                <a:solidFill>
                  <a:srgbClr val="0070C0"/>
                </a:solidFill>
                <a:latin typeface="Trebuchet MS"/>
                <a:cs typeface="Trebuchet MS"/>
              </a:rPr>
              <a:t>Protection </a:t>
            </a:r>
            <a:r>
              <a:rPr sz="1667" spc="23" dirty="0">
                <a:solidFill>
                  <a:srgbClr val="0070C0"/>
                </a:solidFill>
                <a:latin typeface="Trebuchet MS"/>
                <a:cs typeface="Trebuchet MS"/>
              </a:rPr>
              <a:t>to </a:t>
            </a:r>
            <a:r>
              <a:rPr sz="1667" spc="47" dirty="0">
                <a:solidFill>
                  <a:srgbClr val="0070C0"/>
                </a:solidFill>
                <a:latin typeface="Trebuchet MS"/>
                <a:cs typeface="Trebuchet MS"/>
              </a:rPr>
              <a:t>observe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the </a:t>
            </a:r>
            <a:r>
              <a:rPr sz="1667" spc="3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50" dirty="0">
                <a:solidFill>
                  <a:srgbClr val="0070C0"/>
                </a:solidFill>
                <a:latin typeface="Trebuchet MS"/>
                <a:cs typeface="Trebuchet MS"/>
              </a:rPr>
              <a:t>Tsunami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110" dirty="0">
                <a:solidFill>
                  <a:srgbClr val="0070C0"/>
                </a:solidFill>
                <a:latin typeface="Trebuchet MS"/>
                <a:cs typeface="Trebuchet MS"/>
              </a:rPr>
              <a:t>signs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37" dirty="0">
                <a:solidFill>
                  <a:srgbClr val="0070C0"/>
                </a:solidFill>
                <a:latin typeface="Trebuchet MS"/>
                <a:cs typeface="Trebuchet MS"/>
              </a:rPr>
              <a:t>installed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3" dirty="0">
                <a:solidFill>
                  <a:srgbClr val="0070C0"/>
                </a:solidFill>
                <a:latin typeface="Trebuchet MS"/>
                <a:cs typeface="Trebuchet MS"/>
              </a:rPr>
              <a:t>in</a:t>
            </a:r>
            <a:r>
              <a:rPr sz="1667" spc="-123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rgbClr val="0070C0"/>
                </a:solidFill>
                <a:latin typeface="Trebuchet MS"/>
                <a:cs typeface="Trebuchet MS"/>
              </a:rPr>
              <a:t>the</a:t>
            </a:r>
            <a:r>
              <a:rPr sz="1667" spc="-12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sz="1667" spc="-27" dirty="0">
                <a:solidFill>
                  <a:srgbClr val="0070C0"/>
                </a:solidFill>
                <a:latin typeface="Trebuchet MS"/>
                <a:cs typeface="Trebuchet MS"/>
              </a:rPr>
              <a:t>city.</a:t>
            </a:r>
            <a:endParaRPr sz="1667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24647" y="1307023"/>
            <a:ext cx="5064337" cy="105877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667" b="1" spc="47" dirty="0">
                <a:solidFill>
                  <a:srgbClr val="181818"/>
                </a:solidFill>
                <a:latin typeface="Trebuchet MS"/>
                <a:cs typeface="Trebuchet MS"/>
              </a:rPr>
              <a:t>F</a:t>
            </a:r>
            <a:r>
              <a:rPr sz="1667" b="1" spc="90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b="1" spc="173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b="1" spc="73" dirty="0">
                <a:solidFill>
                  <a:srgbClr val="181818"/>
                </a:solidFill>
                <a:latin typeface="Trebuchet MS"/>
                <a:cs typeface="Trebuchet MS"/>
              </a:rPr>
              <a:t>U</a:t>
            </a:r>
            <a:r>
              <a:rPr sz="1667" b="1" spc="30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140" dirty="0">
                <a:solidFill>
                  <a:srgbClr val="181818"/>
                </a:solidFill>
                <a:latin typeface="Trebuchet MS"/>
                <a:cs typeface="Trebuchet MS"/>
              </a:rPr>
              <a:t>G</a:t>
            </a:r>
            <a:r>
              <a:rPr sz="1667" b="1" spc="136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b="1" spc="90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b="1" spc="73" dirty="0">
                <a:solidFill>
                  <a:srgbClr val="181818"/>
                </a:solidFill>
                <a:latin typeface="Trebuchet MS"/>
                <a:cs typeface="Trebuchet MS"/>
              </a:rPr>
              <a:t>U</a:t>
            </a:r>
            <a:r>
              <a:rPr sz="1667" b="1" spc="107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47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190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300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173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b="1" spc="140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b="1" spc="90" dirty="0">
                <a:solidFill>
                  <a:srgbClr val="181818"/>
                </a:solidFill>
                <a:latin typeface="Trebuchet MS"/>
                <a:cs typeface="Trebuchet MS"/>
              </a:rPr>
              <a:t>OO</a:t>
            </a:r>
            <a:r>
              <a:rPr sz="1667" b="1" spc="37" dirty="0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sz="1667" b="1" spc="30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endParaRPr sz="1667">
              <a:latin typeface="Trebuchet MS"/>
              <a:cs typeface="Trebuchet MS"/>
            </a:endParaRPr>
          </a:p>
          <a:p>
            <a:pPr marL="337837" marR="3387">
              <a:lnSpc>
                <a:spcPct val="122500"/>
              </a:lnSpc>
              <a:spcBef>
                <a:spcPts val="1523"/>
              </a:spcBef>
            </a:pPr>
            <a:r>
              <a:rPr sz="1667" b="1" spc="87" dirty="0">
                <a:solidFill>
                  <a:srgbClr val="181818"/>
                </a:solidFill>
                <a:latin typeface="Trebuchet MS"/>
                <a:cs typeface="Trebuchet MS"/>
              </a:rPr>
              <a:t>Sessions </a:t>
            </a:r>
            <a:r>
              <a:rPr sz="1667" b="1" spc="27" dirty="0">
                <a:solidFill>
                  <a:srgbClr val="181818"/>
                </a:solidFill>
                <a:latin typeface="Trebuchet MS"/>
                <a:cs typeface="Trebuchet MS"/>
              </a:rPr>
              <a:t>of </a:t>
            </a:r>
            <a:r>
              <a:rPr sz="1667" b="1" spc="-13" dirty="0">
                <a:solidFill>
                  <a:srgbClr val="181818"/>
                </a:solidFill>
                <a:latin typeface="Trebuchet MS"/>
                <a:cs typeface="Trebuchet MS"/>
              </a:rPr>
              <a:t>1h30 </a:t>
            </a:r>
            <a:r>
              <a:rPr sz="1667" b="1" spc="20" dirty="0">
                <a:solidFill>
                  <a:srgbClr val="181818"/>
                </a:solidFill>
                <a:latin typeface="Trebuchet MS"/>
                <a:cs typeface="Trebuchet MS"/>
              </a:rPr>
              <a:t>conducted 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in </a:t>
            </a:r>
            <a:r>
              <a:rPr sz="1667" b="1" spc="90" dirty="0">
                <a:solidFill>
                  <a:srgbClr val="181818"/>
                </a:solidFill>
                <a:latin typeface="Trebuchet MS"/>
                <a:cs typeface="Trebuchet MS"/>
              </a:rPr>
              <a:t>class </a:t>
            </a:r>
            <a:r>
              <a:rPr sz="1667" b="1" spc="57" dirty="0">
                <a:solidFill>
                  <a:srgbClr val="181818"/>
                </a:solidFill>
                <a:latin typeface="Trebuchet MS"/>
                <a:cs typeface="Trebuchet MS"/>
              </a:rPr>
              <a:t>groups </a:t>
            </a:r>
            <a:r>
              <a:rPr sz="1667" b="1" spc="60" dirty="0">
                <a:solidFill>
                  <a:srgbClr val="181818"/>
                </a:solidFill>
                <a:latin typeface="Trebuchet MS"/>
                <a:cs typeface="Trebuchet MS"/>
              </a:rPr>
              <a:t> (25/30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3" dirty="0">
                <a:solidFill>
                  <a:srgbClr val="181818"/>
                </a:solidFill>
                <a:latin typeface="Trebuchet MS"/>
                <a:cs typeface="Trebuchet MS"/>
              </a:rPr>
              <a:t>children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53" dirty="0">
                <a:solidFill>
                  <a:srgbClr val="181818"/>
                </a:solidFill>
                <a:latin typeface="Trebuchet MS"/>
                <a:cs typeface="Trebuchet MS"/>
              </a:rPr>
              <a:t>at</a:t>
            </a:r>
            <a:r>
              <a:rPr sz="1667" b="1" spc="-147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7" dirty="0">
                <a:solidFill>
                  <a:srgbClr val="181818"/>
                </a:solidFill>
                <a:latin typeface="Trebuchet MS"/>
                <a:cs typeface="Trebuchet MS"/>
              </a:rPr>
              <a:t>the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63" dirty="0">
                <a:solidFill>
                  <a:srgbClr val="181818"/>
                </a:solidFill>
                <a:latin typeface="Trebuchet MS"/>
                <a:cs typeface="Trebuchet MS"/>
              </a:rPr>
              <a:t>same</a:t>
            </a:r>
            <a:r>
              <a:rPr sz="1667" b="1" spc="-147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dirty="0">
                <a:solidFill>
                  <a:srgbClr val="181818"/>
                </a:solidFill>
                <a:latin typeface="Trebuchet MS"/>
                <a:cs typeface="Trebuchet MS"/>
              </a:rPr>
              <a:t>time)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in</a:t>
            </a:r>
            <a:r>
              <a:rPr sz="1667" b="1" spc="-147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80" dirty="0">
                <a:solidFill>
                  <a:srgbClr val="181818"/>
                </a:solidFill>
                <a:latin typeface="Trebuchet MS"/>
                <a:cs typeface="Trebuchet MS"/>
              </a:rPr>
              <a:t>4/5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70" dirty="0">
                <a:solidFill>
                  <a:srgbClr val="181818"/>
                </a:solidFill>
                <a:latin typeface="Trebuchet MS"/>
                <a:cs typeface="Trebuchet MS"/>
              </a:rPr>
              <a:t>steps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-163" dirty="0">
                <a:solidFill>
                  <a:srgbClr val="181818"/>
                </a:solidFill>
                <a:latin typeface="Trebuchet MS"/>
                <a:cs typeface="Trebuchet MS"/>
              </a:rPr>
              <a:t>:</a:t>
            </a:r>
            <a:endParaRPr sz="1667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22141" y="478795"/>
            <a:ext cx="4052993" cy="654880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4200" spc="-47" dirty="0">
                <a:solidFill>
                  <a:srgbClr val="488FF1"/>
                </a:solidFill>
              </a:rPr>
              <a:t>Survey</a:t>
            </a:r>
            <a:r>
              <a:rPr sz="4200" spc="-177" dirty="0">
                <a:solidFill>
                  <a:srgbClr val="488FF1"/>
                </a:solidFill>
              </a:rPr>
              <a:t> </a:t>
            </a:r>
            <a:r>
              <a:rPr sz="4200" spc="43" dirty="0">
                <a:solidFill>
                  <a:srgbClr val="488FF1"/>
                </a:solidFill>
              </a:rPr>
              <a:t>method</a:t>
            </a:r>
            <a:endParaRPr sz="4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927523" cy="6858000"/>
            <a:chOff x="0" y="0"/>
            <a:chExt cx="139128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18382" cy="102862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8779" y="528"/>
              <a:ext cx="152400" cy="10286365"/>
            </a:xfrm>
            <a:custGeom>
              <a:avLst/>
              <a:gdLst/>
              <a:ahLst/>
              <a:cxnLst/>
              <a:rect l="l" t="t" r="r" b="b"/>
              <a:pathLst>
                <a:path w="152400" h="10286365">
                  <a:moveTo>
                    <a:pt x="152399" y="10285942"/>
                  </a:moveTo>
                  <a:lnTo>
                    <a:pt x="0" y="10285942"/>
                  </a:lnTo>
                  <a:lnTo>
                    <a:pt x="0" y="0"/>
                  </a:lnTo>
                  <a:lnTo>
                    <a:pt x="152399" y="0"/>
                  </a:lnTo>
                  <a:lnTo>
                    <a:pt x="152399" y="10285942"/>
                  </a:lnTo>
                  <a:close/>
                </a:path>
              </a:pathLst>
            </a:custGeom>
            <a:solidFill>
              <a:srgbClr val="488FF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/>
          <p:nvPr/>
        </p:nvSpPr>
        <p:spPr>
          <a:xfrm>
            <a:off x="4787373" y="1849574"/>
            <a:ext cx="1145963" cy="518160"/>
          </a:xfrm>
          <a:custGeom>
            <a:avLst/>
            <a:gdLst/>
            <a:ahLst/>
            <a:cxnLst/>
            <a:rect l="l" t="t" r="r" b="b"/>
            <a:pathLst>
              <a:path w="1718945" h="777239">
                <a:moveTo>
                  <a:pt x="961598" y="154899"/>
                </a:moveTo>
                <a:lnTo>
                  <a:pt x="944087" y="148171"/>
                </a:lnTo>
                <a:lnTo>
                  <a:pt x="930412" y="134613"/>
                </a:lnTo>
                <a:lnTo>
                  <a:pt x="921459" y="114484"/>
                </a:lnTo>
                <a:lnTo>
                  <a:pt x="919377" y="107589"/>
                </a:lnTo>
                <a:lnTo>
                  <a:pt x="917166" y="100751"/>
                </a:lnTo>
                <a:lnTo>
                  <a:pt x="915041" y="93913"/>
                </a:lnTo>
                <a:lnTo>
                  <a:pt x="913216" y="87019"/>
                </a:lnTo>
                <a:lnTo>
                  <a:pt x="907576" y="40714"/>
                </a:lnTo>
                <a:lnTo>
                  <a:pt x="917433" y="12476"/>
                </a:lnTo>
                <a:lnTo>
                  <a:pt x="944834" y="0"/>
                </a:lnTo>
                <a:lnTo>
                  <a:pt x="991825" y="981"/>
                </a:lnTo>
                <a:lnTo>
                  <a:pt x="1041173" y="7393"/>
                </a:lnTo>
                <a:lnTo>
                  <a:pt x="1090310" y="14702"/>
                </a:lnTo>
                <a:lnTo>
                  <a:pt x="1139244" y="22881"/>
                </a:lnTo>
                <a:lnTo>
                  <a:pt x="1187982" y="31901"/>
                </a:lnTo>
                <a:lnTo>
                  <a:pt x="1236529" y="41733"/>
                </a:lnTo>
                <a:lnTo>
                  <a:pt x="1284893" y="52348"/>
                </a:lnTo>
                <a:lnTo>
                  <a:pt x="1333080" y="63719"/>
                </a:lnTo>
                <a:lnTo>
                  <a:pt x="1381097" y="75816"/>
                </a:lnTo>
                <a:lnTo>
                  <a:pt x="1428950" y="88611"/>
                </a:lnTo>
                <a:lnTo>
                  <a:pt x="1476647" y="102076"/>
                </a:lnTo>
                <a:lnTo>
                  <a:pt x="1524194" y="116180"/>
                </a:lnTo>
                <a:lnTo>
                  <a:pt x="1571597" y="130898"/>
                </a:lnTo>
                <a:lnTo>
                  <a:pt x="1618864" y="146198"/>
                </a:lnTo>
                <a:lnTo>
                  <a:pt x="1635325" y="152597"/>
                </a:lnTo>
                <a:lnTo>
                  <a:pt x="1002744" y="152597"/>
                </a:lnTo>
                <a:lnTo>
                  <a:pt x="982056" y="154544"/>
                </a:lnTo>
                <a:lnTo>
                  <a:pt x="961598" y="154899"/>
                </a:lnTo>
                <a:close/>
              </a:path>
              <a:path w="1718945" h="777239">
                <a:moveTo>
                  <a:pt x="1705841" y="276275"/>
                </a:moveTo>
                <a:lnTo>
                  <a:pt x="551823" y="276275"/>
                </a:lnTo>
                <a:lnTo>
                  <a:pt x="601716" y="275191"/>
                </a:lnTo>
                <a:lnTo>
                  <a:pt x="651422" y="272321"/>
                </a:lnTo>
                <a:lnTo>
                  <a:pt x="700978" y="268057"/>
                </a:lnTo>
                <a:lnTo>
                  <a:pt x="750423" y="262794"/>
                </a:lnTo>
                <a:lnTo>
                  <a:pt x="898480" y="244935"/>
                </a:lnTo>
                <a:lnTo>
                  <a:pt x="947868" y="239604"/>
                </a:lnTo>
                <a:lnTo>
                  <a:pt x="997338" y="235240"/>
                </a:lnTo>
                <a:lnTo>
                  <a:pt x="1100136" y="228995"/>
                </a:lnTo>
                <a:lnTo>
                  <a:pt x="1259705" y="214634"/>
                </a:lnTo>
                <a:lnTo>
                  <a:pt x="1261079" y="210840"/>
                </a:lnTo>
                <a:lnTo>
                  <a:pt x="1260774" y="207198"/>
                </a:lnTo>
                <a:lnTo>
                  <a:pt x="1258790" y="203708"/>
                </a:lnTo>
                <a:lnTo>
                  <a:pt x="1110897" y="171209"/>
                </a:lnTo>
                <a:lnTo>
                  <a:pt x="1042115" y="157126"/>
                </a:lnTo>
                <a:lnTo>
                  <a:pt x="1022658" y="153880"/>
                </a:lnTo>
                <a:lnTo>
                  <a:pt x="1002744" y="152597"/>
                </a:lnTo>
                <a:lnTo>
                  <a:pt x="1635325" y="152597"/>
                </a:lnTo>
                <a:lnTo>
                  <a:pt x="1652866" y="159416"/>
                </a:lnTo>
                <a:lnTo>
                  <a:pt x="1679786" y="177741"/>
                </a:lnTo>
                <a:lnTo>
                  <a:pt x="1696201" y="205029"/>
                </a:lnTo>
                <a:lnTo>
                  <a:pt x="1285044" y="205074"/>
                </a:lnTo>
                <a:lnTo>
                  <a:pt x="1284128" y="205833"/>
                </a:lnTo>
                <a:lnTo>
                  <a:pt x="1283212" y="205984"/>
                </a:lnTo>
                <a:lnTo>
                  <a:pt x="1282296" y="206440"/>
                </a:lnTo>
                <a:lnTo>
                  <a:pt x="1282601" y="206591"/>
                </a:lnTo>
                <a:lnTo>
                  <a:pt x="1282754" y="206743"/>
                </a:lnTo>
                <a:lnTo>
                  <a:pt x="1696308" y="206743"/>
                </a:lnTo>
                <a:lnTo>
                  <a:pt x="1698694" y="245134"/>
                </a:lnTo>
                <a:lnTo>
                  <a:pt x="1699982" y="259137"/>
                </a:lnTo>
                <a:lnTo>
                  <a:pt x="1705105" y="274420"/>
                </a:lnTo>
                <a:lnTo>
                  <a:pt x="1705841" y="276275"/>
                </a:lnTo>
                <a:close/>
              </a:path>
              <a:path w="1718945" h="777239">
                <a:moveTo>
                  <a:pt x="1696308" y="206743"/>
                </a:moveTo>
                <a:lnTo>
                  <a:pt x="1282907" y="206743"/>
                </a:lnTo>
                <a:lnTo>
                  <a:pt x="1284433" y="205833"/>
                </a:lnTo>
                <a:lnTo>
                  <a:pt x="1285044" y="205074"/>
                </a:lnTo>
                <a:lnTo>
                  <a:pt x="1696204" y="205074"/>
                </a:lnTo>
                <a:lnTo>
                  <a:pt x="1696308" y="206743"/>
                </a:lnTo>
                <a:close/>
              </a:path>
              <a:path w="1718945" h="777239">
                <a:moveTo>
                  <a:pt x="121612" y="456133"/>
                </a:moveTo>
                <a:lnTo>
                  <a:pt x="77616" y="436158"/>
                </a:lnTo>
                <a:lnTo>
                  <a:pt x="41777" y="402269"/>
                </a:lnTo>
                <a:lnTo>
                  <a:pt x="10360" y="361368"/>
                </a:lnTo>
                <a:lnTo>
                  <a:pt x="0" y="331494"/>
                </a:lnTo>
                <a:lnTo>
                  <a:pt x="10253" y="323236"/>
                </a:lnTo>
                <a:lnTo>
                  <a:pt x="30966" y="317211"/>
                </a:lnTo>
                <a:lnTo>
                  <a:pt x="82298" y="309529"/>
                </a:lnTo>
                <a:lnTo>
                  <a:pt x="134016" y="305944"/>
                </a:lnTo>
                <a:lnTo>
                  <a:pt x="185877" y="303213"/>
                </a:lnTo>
                <a:lnTo>
                  <a:pt x="237638" y="298092"/>
                </a:lnTo>
                <a:lnTo>
                  <a:pt x="290276" y="290552"/>
                </a:lnTo>
                <a:lnTo>
                  <a:pt x="343140" y="283515"/>
                </a:lnTo>
                <a:lnTo>
                  <a:pt x="396092" y="277956"/>
                </a:lnTo>
                <a:lnTo>
                  <a:pt x="448993" y="274852"/>
                </a:lnTo>
                <a:lnTo>
                  <a:pt x="501703" y="275179"/>
                </a:lnTo>
                <a:lnTo>
                  <a:pt x="551823" y="276275"/>
                </a:lnTo>
                <a:lnTo>
                  <a:pt x="1705841" y="276275"/>
                </a:lnTo>
                <a:lnTo>
                  <a:pt x="1711503" y="290552"/>
                </a:lnTo>
                <a:lnTo>
                  <a:pt x="1716552" y="306893"/>
                </a:lnTo>
                <a:lnTo>
                  <a:pt x="1718375" y="331084"/>
                </a:lnTo>
                <a:lnTo>
                  <a:pt x="1712469" y="349513"/>
                </a:lnTo>
                <a:lnTo>
                  <a:pt x="1699981" y="363931"/>
                </a:lnTo>
                <a:lnTo>
                  <a:pt x="1682056" y="376087"/>
                </a:lnTo>
                <a:lnTo>
                  <a:pt x="1681009" y="376694"/>
                </a:lnTo>
                <a:lnTo>
                  <a:pt x="1282449" y="376694"/>
                </a:lnTo>
                <a:lnTo>
                  <a:pt x="1121873" y="389592"/>
                </a:lnTo>
                <a:lnTo>
                  <a:pt x="367359" y="439543"/>
                </a:lnTo>
                <a:lnTo>
                  <a:pt x="271489" y="447530"/>
                </a:lnTo>
                <a:lnTo>
                  <a:pt x="223596" y="452110"/>
                </a:lnTo>
                <a:lnTo>
                  <a:pt x="211971" y="452864"/>
                </a:lnTo>
                <a:lnTo>
                  <a:pt x="200318" y="453134"/>
                </a:lnTo>
                <a:lnTo>
                  <a:pt x="188780" y="453689"/>
                </a:lnTo>
                <a:lnTo>
                  <a:pt x="177499" y="455296"/>
                </a:lnTo>
                <a:lnTo>
                  <a:pt x="121612" y="456133"/>
                </a:lnTo>
                <a:close/>
              </a:path>
              <a:path w="1718945" h="777239">
                <a:moveTo>
                  <a:pt x="1073696" y="776704"/>
                </a:moveTo>
                <a:lnTo>
                  <a:pt x="1039188" y="729102"/>
                </a:lnTo>
                <a:lnTo>
                  <a:pt x="1023526" y="686170"/>
                </a:lnTo>
                <a:lnTo>
                  <a:pt x="1019579" y="640353"/>
                </a:lnTo>
                <a:lnTo>
                  <a:pt x="1032638" y="594435"/>
                </a:lnTo>
                <a:lnTo>
                  <a:pt x="1067992" y="551197"/>
                </a:lnTo>
                <a:lnTo>
                  <a:pt x="1146734" y="483937"/>
                </a:lnTo>
                <a:lnTo>
                  <a:pt x="1187057" y="451503"/>
                </a:lnTo>
                <a:lnTo>
                  <a:pt x="1229025" y="421002"/>
                </a:lnTo>
                <a:lnTo>
                  <a:pt x="1242288" y="412778"/>
                </a:lnTo>
                <a:lnTo>
                  <a:pt x="1256138" y="404026"/>
                </a:lnTo>
                <a:lnTo>
                  <a:pt x="1269787" y="392686"/>
                </a:lnTo>
                <a:lnTo>
                  <a:pt x="1282449" y="376694"/>
                </a:lnTo>
                <a:lnTo>
                  <a:pt x="1681009" y="376694"/>
                </a:lnTo>
                <a:lnTo>
                  <a:pt x="1607595" y="419618"/>
                </a:lnTo>
                <a:lnTo>
                  <a:pt x="1456061" y="510407"/>
                </a:lnTo>
                <a:lnTo>
                  <a:pt x="1372177" y="562090"/>
                </a:lnTo>
                <a:lnTo>
                  <a:pt x="1330569" y="588447"/>
                </a:lnTo>
                <a:lnTo>
                  <a:pt x="1289248" y="615246"/>
                </a:lnTo>
                <a:lnTo>
                  <a:pt x="1248261" y="642561"/>
                </a:lnTo>
                <a:lnTo>
                  <a:pt x="1207656" y="670466"/>
                </a:lnTo>
                <a:lnTo>
                  <a:pt x="1175525" y="692141"/>
                </a:lnTo>
                <a:lnTo>
                  <a:pt x="1143738" y="714357"/>
                </a:lnTo>
                <a:lnTo>
                  <a:pt x="1114069" y="739134"/>
                </a:lnTo>
                <a:lnTo>
                  <a:pt x="1088292" y="768491"/>
                </a:lnTo>
                <a:lnTo>
                  <a:pt x="1080787" y="775649"/>
                </a:lnTo>
                <a:lnTo>
                  <a:pt x="1073696" y="776704"/>
                </a:lnTo>
                <a:close/>
              </a:path>
            </a:pathLst>
          </a:custGeom>
          <a:solidFill>
            <a:srgbClr val="B4D9E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6636" y="1175857"/>
            <a:ext cx="5727699" cy="51053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74138" y="543697"/>
            <a:ext cx="2617893" cy="654880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4200" spc="-3" dirty="0">
                <a:solidFill>
                  <a:srgbClr val="488FF1"/>
                </a:solidFill>
              </a:rPr>
              <a:t>Pilot</a:t>
            </a:r>
            <a:r>
              <a:rPr sz="4200" spc="-180" dirty="0">
                <a:solidFill>
                  <a:srgbClr val="488FF1"/>
                </a:solidFill>
              </a:rPr>
              <a:t> </a:t>
            </a:r>
            <a:r>
              <a:rPr sz="4200" spc="-17" dirty="0">
                <a:solidFill>
                  <a:srgbClr val="488FF1"/>
                </a:solidFill>
              </a:rPr>
              <a:t>sites</a:t>
            </a:r>
            <a:endParaRPr sz="42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6754" y="4090261"/>
            <a:ext cx="69850" cy="698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6754" y="5080861"/>
            <a:ext cx="69850" cy="698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6754" y="6071461"/>
            <a:ext cx="69850" cy="6984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74138" y="1745924"/>
            <a:ext cx="4195657" cy="483589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1058810" algn="just">
              <a:lnSpc>
                <a:spcPct val="112500"/>
              </a:lnSpc>
              <a:spcBef>
                <a:spcPts val="67"/>
              </a:spcBef>
            </a:pPr>
            <a:r>
              <a:rPr sz="1667" b="1" spc="103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b="1" spc="-4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b="1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b="1" spc="-133" dirty="0">
                <a:solidFill>
                  <a:srgbClr val="181818"/>
                </a:solidFill>
                <a:latin typeface="Trebuchet MS"/>
                <a:cs typeface="Trebuchet MS"/>
              </a:rPr>
              <a:t>j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43" dirty="0">
                <a:solidFill>
                  <a:srgbClr val="181818"/>
                </a:solidFill>
                <a:latin typeface="Trebuchet MS"/>
                <a:cs typeface="Trebuchet MS"/>
              </a:rPr>
              <a:t>ct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43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b="1" dirty="0">
                <a:solidFill>
                  <a:srgbClr val="181818"/>
                </a:solidFill>
                <a:latin typeface="Trebuchet MS"/>
                <a:cs typeface="Trebuchet MS"/>
              </a:rPr>
              <a:t>on</a:t>
            </a:r>
            <a:r>
              <a:rPr sz="1667" b="1" spc="37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b="1" spc="-10" dirty="0">
                <a:solidFill>
                  <a:srgbClr val="181818"/>
                </a:solidFill>
                <a:latin typeface="Trebuchet MS"/>
                <a:cs typeface="Trebuchet MS"/>
              </a:rPr>
              <a:t>u</a:t>
            </a:r>
            <a:r>
              <a:rPr sz="1667" b="1" spc="43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3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67" dirty="0">
                <a:solidFill>
                  <a:srgbClr val="181818"/>
                </a:solidFill>
                <a:latin typeface="Trebuchet MS"/>
                <a:cs typeface="Trebuchet MS"/>
              </a:rPr>
              <a:t>7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150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43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b="1" spc="-7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b="1" dirty="0">
                <a:solidFill>
                  <a:srgbClr val="181818"/>
                </a:solidFill>
                <a:latin typeface="Trebuchet MS"/>
                <a:cs typeface="Trebuchet MS"/>
              </a:rPr>
              <a:t>oo</a:t>
            </a:r>
            <a:r>
              <a:rPr sz="1667" b="1" spc="50" dirty="0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sz="1667" b="1" spc="123" dirty="0">
                <a:solidFill>
                  <a:srgbClr val="181818"/>
                </a:solidFill>
                <a:latin typeface="Trebuchet MS"/>
                <a:cs typeface="Trebuchet MS"/>
              </a:rPr>
              <a:t>s  </a:t>
            </a:r>
            <a:r>
              <a:rPr sz="1667" spc="3" dirty="0">
                <a:solidFill>
                  <a:srgbClr val="181818"/>
                </a:solidFill>
                <a:latin typeface="Trebuchet MS"/>
                <a:cs typeface="Trebuchet MS"/>
              </a:rPr>
              <a:t>(2</a:t>
            </a:r>
            <a:r>
              <a:rPr sz="1667" spc="-127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rgbClr val="181818"/>
                </a:solidFill>
                <a:latin typeface="Trebuchet MS"/>
                <a:cs typeface="Trebuchet MS"/>
              </a:rPr>
              <a:t>middle</a:t>
            </a:r>
            <a:r>
              <a:rPr sz="1667" spc="-123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40" dirty="0">
                <a:solidFill>
                  <a:srgbClr val="181818"/>
                </a:solidFill>
                <a:latin typeface="Trebuchet MS"/>
                <a:cs typeface="Trebuchet MS"/>
              </a:rPr>
              <a:t>schools,</a:t>
            </a:r>
            <a:r>
              <a:rPr sz="1667" spc="-123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193" dirty="0">
                <a:solidFill>
                  <a:srgbClr val="181818"/>
                </a:solidFill>
                <a:latin typeface="Trebuchet MS"/>
                <a:cs typeface="Trebuchet MS"/>
              </a:rPr>
              <a:t>5</a:t>
            </a:r>
            <a:r>
              <a:rPr sz="1667" spc="-123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30" dirty="0">
                <a:solidFill>
                  <a:srgbClr val="181818"/>
                </a:solidFill>
                <a:latin typeface="Trebuchet MS"/>
                <a:cs typeface="Trebuchet MS"/>
              </a:rPr>
              <a:t>elementary </a:t>
            </a:r>
            <a:r>
              <a:rPr sz="1667" spc="-497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53" dirty="0">
                <a:solidFill>
                  <a:srgbClr val="181818"/>
                </a:solidFill>
                <a:latin typeface="Trebuchet MS"/>
                <a:cs typeface="Trebuchet MS"/>
              </a:rPr>
              <a:t>schools)</a:t>
            </a:r>
            <a:endParaRPr sz="1667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933" dirty="0">
              <a:latin typeface="Trebuchet MS"/>
              <a:cs typeface="Trebuchet MS"/>
            </a:endParaRPr>
          </a:p>
          <a:p>
            <a:pPr>
              <a:spcBef>
                <a:spcPts val="37"/>
              </a:spcBef>
            </a:pPr>
            <a:endParaRPr sz="2367" dirty="0">
              <a:latin typeface="Trebuchet MS"/>
              <a:cs typeface="Trebuchet MS"/>
            </a:endParaRPr>
          </a:p>
          <a:p>
            <a:pPr marL="8467" marR="450026">
              <a:lnSpc>
                <a:spcPts val="1953"/>
              </a:lnSpc>
            </a:pPr>
            <a:r>
              <a:rPr sz="1667" b="1" spc="130" dirty="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43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b="1" spc="-4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-4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67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-10" dirty="0">
                <a:solidFill>
                  <a:srgbClr val="181818"/>
                </a:solidFill>
                <a:latin typeface="Trebuchet MS"/>
                <a:cs typeface="Trebuchet MS"/>
              </a:rPr>
              <a:t>u</a:t>
            </a:r>
            <a:r>
              <a:rPr sz="1667" b="1" spc="150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b="1" spc="3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150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50" dirty="0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43" dirty="0">
                <a:solidFill>
                  <a:srgbClr val="181818"/>
                </a:solidFill>
                <a:latin typeface="Trebuchet MS"/>
                <a:cs typeface="Trebuchet MS"/>
              </a:rPr>
              <a:t>ct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30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b="1" spc="63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b="1" spc="-4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43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30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b="1" spc="63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b="1" spc="153" dirty="0">
                <a:solidFill>
                  <a:srgbClr val="181818"/>
                </a:solidFill>
                <a:latin typeface="Trebuchet MS"/>
                <a:cs typeface="Trebuchet MS"/>
              </a:rPr>
              <a:t>g  </a:t>
            </a:r>
            <a:r>
              <a:rPr sz="1667" b="1" spc="57" dirty="0">
                <a:solidFill>
                  <a:srgbClr val="181818"/>
                </a:solidFill>
                <a:latin typeface="Trebuchet MS"/>
                <a:cs typeface="Trebuchet MS"/>
              </a:rPr>
              <a:t>schools</a:t>
            </a:r>
            <a:endParaRPr sz="1667" dirty="0">
              <a:latin typeface="Trebuchet MS"/>
              <a:cs typeface="Trebuchet MS"/>
            </a:endParaRPr>
          </a:p>
          <a:p>
            <a:pPr>
              <a:spcBef>
                <a:spcPts val="13"/>
              </a:spcBef>
            </a:pPr>
            <a:endParaRPr sz="1667" dirty="0">
              <a:latin typeface="Trebuchet MS"/>
              <a:cs typeface="Trebuchet MS"/>
            </a:endParaRPr>
          </a:p>
          <a:p>
            <a:pPr marL="367895" marR="285341" indent="48686">
              <a:lnSpc>
                <a:spcPts val="1947"/>
              </a:lnSpc>
              <a:buAutoNum type="arabicParenBoth"/>
              <a:tabLst>
                <a:tab pos="681601" algn="l"/>
              </a:tabLst>
            </a:pPr>
            <a:r>
              <a:rPr sz="1667" spc="2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different </a:t>
            </a:r>
            <a:r>
              <a:rPr sz="1667" spc="6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geographic </a:t>
            </a:r>
            <a:r>
              <a:rPr sz="1667" spc="4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locations </a:t>
            </a:r>
            <a:r>
              <a:rPr sz="1667" spc="4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(</a:t>
            </a:r>
            <a:r>
              <a:rPr sz="1667" spc="19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l</a:t>
            </a:r>
            <a:r>
              <a:rPr sz="1667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4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sz="1667" spc="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7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4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sz="1667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89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sz="1667" spc="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5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</a:t>
            </a:r>
            <a:r>
              <a:rPr sz="1667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-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rr</a:t>
            </a:r>
            <a:r>
              <a:rPr sz="1667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4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sz="1667" spc="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7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</a:t>
            </a:r>
            <a:r>
              <a:rPr sz="1667" spc="3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</a:t>
            </a:r>
            <a:r>
              <a:rPr sz="1667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17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s</a:t>
            </a:r>
            <a:r>
              <a:rPr sz="1667" spc="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17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s</a:t>
            </a:r>
            <a:r>
              <a:rPr sz="1667" spc="-18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,  </a:t>
            </a:r>
            <a:r>
              <a:rPr sz="1667" spc="5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</a:t>
            </a:r>
            <a:r>
              <a:rPr sz="1667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-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</a:t>
            </a:r>
            <a:r>
              <a:rPr sz="1667" spc="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7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</a:t>
            </a:r>
            <a:r>
              <a:rPr sz="1667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</a:t>
            </a:r>
            <a:r>
              <a:rPr sz="1667" spc="-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</a:t>
            </a:r>
            <a:r>
              <a:rPr sz="1667" spc="3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</a:t>
            </a:r>
            <a:r>
              <a:rPr sz="1667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x</a:t>
            </a:r>
            <a:r>
              <a:rPr sz="1667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5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sz="1667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</a:t>
            </a:r>
            <a:r>
              <a:rPr sz="1667" spc="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6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y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4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4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</a:t>
            </a:r>
            <a:r>
              <a:rPr sz="1667" spc="2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7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</a:t>
            </a:r>
            <a:r>
              <a:rPr sz="1667" spc="3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</a:t>
            </a:r>
            <a:r>
              <a:rPr sz="1667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1667" spc="17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s</a:t>
            </a:r>
            <a:r>
              <a:rPr sz="1667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3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</a:t>
            </a:r>
            <a:r>
              <a:rPr sz="1667" spc="-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4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sz="1667" spc="3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</a:t>
            </a:r>
            <a:r>
              <a:rPr sz="1667" spc="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</a:t>
            </a:r>
            <a:r>
              <a:rPr sz="1667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)</a:t>
            </a:r>
            <a:r>
              <a:rPr sz="1667" spc="-21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;</a:t>
            </a:r>
            <a:endParaRPr sz="1667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  <a:p>
            <a:pPr>
              <a:spcBef>
                <a:spcPts val="20"/>
              </a:spcBef>
              <a:buClr>
                <a:srgbClr val="181818"/>
              </a:buClr>
              <a:buFont typeface="Trebuchet MS"/>
              <a:buAutoNum type="arabicParenBoth"/>
            </a:pPr>
            <a:endParaRPr sz="1667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  <a:p>
            <a:pPr marL="367895" marR="3387">
              <a:lnSpc>
                <a:spcPts val="1953"/>
              </a:lnSpc>
              <a:buAutoNum type="arabicParenBoth"/>
              <a:tabLst>
                <a:tab pos="672710" algn="l"/>
              </a:tabLst>
            </a:pPr>
            <a:r>
              <a:rPr sz="1667" spc="2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effective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6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engagement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4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of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the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school </a:t>
            </a:r>
            <a:r>
              <a:rPr sz="1667" spc="-49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in </a:t>
            </a:r>
            <a:r>
              <a:rPr sz="1667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actions </a:t>
            </a:r>
            <a:r>
              <a:rPr sz="1667" spc="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related to </a:t>
            </a:r>
            <a:r>
              <a:rPr sz="1667" spc="136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UNOD's </a:t>
            </a:r>
            <a:r>
              <a:rPr sz="1667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SDGs, </a:t>
            </a:r>
            <a:r>
              <a:rPr sz="1667" spc="10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climate</a:t>
            </a:r>
            <a:r>
              <a:rPr sz="1667" spc="-12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3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change,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and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coastal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hazards;</a:t>
            </a:r>
            <a:endParaRPr sz="1667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  <a:p>
            <a:pPr>
              <a:spcBef>
                <a:spcPts val="3"/>
              </a:spcBef>
              <a:buClr>
                <a:srgbClr val="181818"/>
              </a:buClr>
              <a:buFont typeface="Trebuchet MS"/>
              <a:buAutoNum type="arabicParenBoth"/>
            </a:pPr>
            <a:endParaRPr sz="1667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  <a:p>
            <a:pPr marL="367895" marR="19051">
              <a:lnSpc>
                <a:spcPts val="1953"/>
              </a:lnSpc>
              <a:buAutoNum type="arabicParenBoth"/>
              <a:tabLst>
                <a:tab pos="679907" algn="l"/>
              </a:tabLst>
            </a:pPr>
            <a:r>
              <a:rPr sz="1667" spc="3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at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5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least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3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one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3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community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that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7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wishes </a:t>
            </a:r>
            <a:r>
              <a:rPr sz="1667" spc="-49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to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4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be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4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recognized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117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as</a:t>
            </a:r>
            <a:r>
              <a:rPr sz="1667" spc="-123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Tsunami</a:t>
            </a:r>
            <a:r>
              <a:rPr sz="1667" spc="-1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667" spc="2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Ready.</a:t>
            </a:r>
            <a:endParaRPr sz="1667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6842" y="2781004"/>
            <a:ext cx="479213" cy="479213"/>
            <a:chOff x="2110262" y="4171506"/>
            <a:chExt cx="718820" cy="718820"/>
          </a:xfrm>
        </p:grpSpPr>
        <p:sp>
          <p:nvSpPr>
            <p:cNvPr id="3" name="object 3"/>
            <p:cNvSpPr/>
            <p:nvPr/>
          </p:nvSpPr>
          <p:spPr>
            <a:xfrm>
              <a:off x="2110262" y="4171506"/>
              <a:ext cx="718820" cy="718820"/>
            </a:xfrm>
            <a:custGeom>
              <a:avLst/>
              <a:gdLst/>
              <a:ahLst/>
              <a:cxnLst/>
              <a:rect l="l" t="t" r="r" b="b"/>
              <a:pathLst>
                <a:path w="718819" h="718820">
                  <a:moveTo>
                    <a:pt x="359129" y="718259"/>
                  </a:moveTo>
                  <a:lnTo>
                    <a:pt x="310398" y="714981"/>
                  </a:lnTo>
                  <a:lnTo>
                    <a:pt x="263658" y="705431"/>
                  </a:lnTo>
                  <a:lnTo>
                    <a:pt x="219340" y="690037"/>
                  </a:lnTo>
                  <a:lnTo>
                    <a:pt x="177870" y="669228"/>
                  </a:lnTo>
                  <a:lnTo>
                    <a:pt x="139676" y="643430"/>
                  </a:lnTo>
                  <a:lnTo>
                    <a:pt x="105186" y="613073"/>
                  </a:lnTo>
                  <a:lnTo>
                    <a:pt x="74829" y="578583"/>
                  </a:lnTo>
                  <a:lnTo>
                    <a:pt x="49031" y="540389"/>
                  </a:lnTo>
                  <a:lnTo>
                    <a:pt x="28222" y="498919"/>
                  </a:lnTo>
                  <a:lnTo>
                    <a:pt x="12828" y="454600"/>
                  </a:lnTo>
                  <a:lnTo>
                    <a:pt x="3278" y="407861"/>
                  </a:lnTo>
                  <a:lnTo>
                    <a:pt x="0" y="359129"/>
                  </a:lnTo>
                  <a:lnTo>
                    <a:pt x="3278" y="310398"/>
                  </a:lnTo>
                  <a:lnTo>
                    <a:pt x="12828" y="263658"/>
                  </a:lnTo>
                  <a:lnTo>
                    <a:pt x="28222" y="219340"/>
                  </a:lnTo>
                  <a:lnTo>
                    <a:pt x="49031" y="177870"/>
                  </a:lnTo>
                  <a:lnTo>
                    <a:pt x="74829" y="139676"/>
                  </a:lnTo>
                  <a:lnTo>
                    <a:pt x="105186" y="105186"/>
                  </a:lnTo>
                  <a:lnTo>
                    <a:pt x="139676" y="74829"/>
                  </a:lnTo>
                  <a:lnTo>
                    <a:pt x="177870" y="49031"/>
                  </a:lnTo>
                  <a:lnTo>
                    <a:pt x="219340" y="28222"/>
                  </a:lnTo>
                  <a:lnTo>
                    <a:pt x="263658" y="12828"/>
                  </a:lnTo>
                  <a:lnTo>
                    <a:pt x="310398" y="3278"/>
                  </a:lnTo>
                  <a:lnTo>
                    <a:pt x="359129" y="0"/>
                  </a:lnTo>
                  <a:lnTo>
                    <a:pt x="407861" y="3278"/>
                  </a:lnTo>
                  <a:lnTo>
                    <a:pt x="454600" y="12828"/>
                  </a:lnTo>
                  <a:lnTo>
                    <a:pt x="498919" y="28222"/>
                  </a:lnTo>
                  <a:lnTo>
                    <a:pt x="540389" y="49031"/>
                  </a:lnTo>
                  <a:lnTo>
                    <a:pt x="578583" y="74829"/>
                  </a:lnTo>
                  <a:lnTo>
                    <a:pt x="613073" y="105186"/>
                  </a:lnTo>
                  <a:lnTo>
                    <a:pt x="643430" y="139676"/>
                  </a:lnTo>
                  <a:lnTo>
                    <a:pt x="669228" y="177870"/>
                  </a:lnTo>
                  <a:lnTo>
                    <a:pt x="690037" y="219340"/>
                  </a:lnTo>
                  <a:lnTo>
                    <a:pt x="705431" y="263658"/>
                  </a:lnTo>
                  <a:lnTo>
                    <a:pt x="714981" y="310398"/>
                  </a:lnTo>
                  <a:lnTo>
                    <a:pt x="718259" y="359129"/>
                  </a:lnTo>
                  <a:lnTo>
                    <a:pt x="714981" y="407861"/>
                  </a:lnTo>
                  <a:lnTo>
                    <a:pt x="705431" y="454600"/>
                  </a:lnTo>
                  <a:lnTo>
                    <a:pt x="690037" y="498919"/>
                  </a:lnTo>
                  <a:lnTo>
                    <a:pt x="669228" y="540389"/>
                  </a:lnTo>
                  <a:lnTo>
                    <a:pt x="643430" y="578583"/>
                  </a:lnTo>
                  <a:lnTo>
                    <a:pt x="613073" y="613073"/>
                  </a:lnTo>
                  <a:lnTo>
                    <a:pt x="578583" y="643430"/>
                  </a:lnTo>
                  <a:lnTo>
                    <a:pt x="540389" y="669228"/>
                  </a:lnTo>
                  <a:lnTo>
                    <a:pt x="498919" y="690037"/>
                  </a:lnTo>
                  <a:lnTo>
                    <a:pt x="454600" y="705431"/>
                  </a:lnTo>
                  <a:lnTo>
                    <a:pt x="407861" y="714981"/>
                  </a:lnTo>
                  <a:lnTo>
                    <a:pt x="359129" y="718259"/>
                  </a:lnTo>
                  <a:close/>
                </a:path>
              </a:pathLst>
            </a:custGeom>
            <a:solidFill>
              <a:srgbClr val="C8E26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4921" y="4406166"/>
              <a:ext cx="250812" cy="2508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42067" y="4403311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39">
                  <a:moveTo>
                    <a:pt x="128260" y="256521"/>
                  </a:moveTo>
                  <a:lnTo>
                    <a:pt x="78383" y="246426"/>
                  </a:lnTo>
                  <a:lnTo>
                    <a:pt x="37609" y="218912"/>
                  </a:lnTo>
                  <a:lnTo>
                    <a:pt x="10095" y="178137"/>
                  </a:lnTo>
                  <a:lnTo>
                    <a:pt x="0" y="128260"/>
                  </a:lnTo>
                  <a:lnTo>
                    <a:pt x="10095" y="78383"/>
                  </a:lnTo>
                  <a:lnTo>
                    <a:pt x="37609" y="37609"/>
                  </a:lnTo>
                  <a:lnTo>
                    <a:pt x="78383" y="10095"/>
                  </a:lnTo>
                  <a:lnTo>
                    <a:pt x="128260" y="0"/>
                  </a:lnTo>
                  <a:lnTo>
                    <a:pt x="156464" y="5708"/>
                  </a:lnTo>
                  <a:lnTo>
                    <a:pt x="128260" y="5708"/>
                  </a:lnTo>
                  <a:lnTo>
                    <a:pt x="80603" y="15354"/>
                  </a:lnTo>
                  <a:lnTo>
                    <a:pt x="41643" y="41643"/>
                  </a:lnTo>
                  <a:lnTo>
                    <a:pt x="15354" y="80603"/>
                  </a:lnTo>
                  <a:lnTo>
                    <a:pt x="5708" y="128260"/>
                  </a:lnTo>
                  <a:lnTo>
                    <a:pt x="15354" y="175917"/>
                  </a:lnTo>
                  <a:lnTo>
                    <a:pt x="41643" y="214877"/>
                  </a:lnTo>
                  <a:lnTo>
                    <a:pt x="80603" y="241166"/>
                  </a:lnTo>
                  <a:lnTo>
                    <a:pt x="128260" y="250812"/>
                  </a:lnTo>
                  <a:lnTo>
                    <a:pt x="156464" y="250812"/>
                  </a:lnTo>
                  <a:lnTo>
                    <a:pt x="128260" y="256521"/>
                  </a:lnTo>
                  <a:close/>
                </a:path>
                <a:path w="256539" h="256539">
                  <a:moveTo>
                    <a:pt x="156464" y="250812"/>
                  </a:moveTo>
                  <a:lnTo>
                    <a:pt x="128260" y="250812"/>
                  </a:lnTo>
                  <a:lnTo>
                    <a:pt x="175917" y="241166"/>
                  </a:lnTo>
                  <a:lnTo>
                    <a:pt x="214876" y="214877"/>
                  </a:lnTo>
                  <a:lnTo>
                    <a:pt x="241165" y="175917"/>
                  </a:lnTo>
                  <a:lnTo>
                    <a:pt x="250811" y="128260"/>
                  </a:lnTo>
                  <a:lnTo>
                    <a:pt x="241165" y="80603"/>
                  </a:lnTo>
                  <a:lnTo>
                    <a:pt x="214876" y="41643"/>
                  </a:lnTo>
                  <a:lnTo>
                    <a:pt x="175917" y="15354"/>
                  </a:lnTo>
                  <a:lnTo>
                    <a:pt x="128260" y="5708"/>
                  </a:lnTo>
                  <a:lnTo>
                    <a:pt x="156464" y="5708"/>
                  </a:lnTo>
                  <a:lnTo>
                    <a:pt x="178137" y="10095"/>
                  </a:lnTo>
                  <a:lnTo>
                    <a:pt x="218911" y="37609"/>
                  </a:lnTo>
                  <a:lnTo>
                    <a:pt x="246424" y="78383"/>
                  </a:lnTo>
                  <a:lnTo>
                    <a:pt x="256519" y="128260"/>
                  </a:lnTo>
                  <a:lnTo>
                    <a:pt x="246424" y="178137"/>
                  </a:lnTo>
                  <a:lnTo>
                    <a:pt x="218911" y="218912"/>
                  </a:lnTo>
                  <a:lnTo>
                    <a:pt x="178137" y="246426"/>
                  </a:lnTo>
                  <a:lnTo>
                    <a:pt x="156464" y="250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5864" y="4427109"/>
              <a:ext cx="208927" cy="20892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" y="2"/>
            <a:ext cx="927523" cy="6858000"/>
            <a:chOff x="0" y="3"/>
            <a:chExt cx="1391285" cy="10287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"/>
              <a:ext cx="1318382" cy="102862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38779" y="531"/>
              <a:ext cx="152400" cy="10286365"/>
            </a:xfrm>
            <a:custGeom>
              <a:avLst/>
              <a:gdLst/>
              <a:ahLst/>
              <a:cxnLst/>
              <a:rect l="l" t="t" r="r" b="b"/>
              <a:pathLst>
                <a:path w="152400" h="10286365">
                  <a:moveTo>
                    <a:pt x="152399" y="10285942"/>
                  </a:moveTo>
                  <a:lnTo>
                    <a:pt x="0" y="10285942"/>
                  </a:lnTo>
                  <a:lnTo>
                    <a:pt x="0" y="0"/>
                  </a:lnTo>
                  <a:lnTo>
                    <a:pt x="152399" y="0"/>
                  </a:lnTo>
                  <a:lnTo>
                    <a:pt x="152399" y="10285942"/>
                  </a:lnTo>
                  <a:close/>
                </a:path>
              </a:pathLst>
            </a:custGeom>
            <a:solidFill>
              <a:srgbClr val="488FF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7397" y="2636042"/>
            <a:ext cx="2997199" cy="213359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406842" y="3846998"/>
            <a:ext cx="479213" cy="479213"/>
            <a:chOff x="2110262" y="5770497"/>
            <a:chExt cx="718820" cy="718820"/>
          </a:xfrm>
        </p:grpSpPr>
        <p:sp>
          <p:nvSpPr>
            <p:cNvPr id="12" name="object 12"/>
            <p:cNvSpPr/>
            <p:nvPr/>
          </p:nvSpPr>
          <p:spPr>
            <a:xfrm>
              <a:off x="2110262" y="5770497"/>
              <a:ext cx="718820" cy="718820"/>
            </a:xfrm>
            <a:custGeom>
              <a:avLst/>
              <a:gdLst/>
              <a:ahLst/>
              <a:cxnLst/>
              <a:rect l="l" t="t" r="r" b="b"/>
              <a:pathLst>
                <a:path w="718819" h="718820">
                  <a:moveTo>
                    <a:pt x="359129" y="718259"/>
                  </a:moveTo>
                  <a:lnTo>
                    <a:pt x="310398" y="714981"/>
                  </a:lnTo>
                  <a:lnTo>
                    <a:pt x="263658" y="705431"/>
                  </a:lnTo>
                  <a:lnTo>
                    <a:pt x="219340" y="690037"/>
                  </a:lnTo>
                  <a:lnTo>
                    <a:pt x="177870" y="669228"/>
                  </a:lnTo>
                  <a:lnTo>
                    <a:pt x="139676" y="643430"/>
                  </a:lnTo>
                  <a:lnTo>
                    <a:pt x="105186" y="613073"/>
                  </a:lnTo>
                  <a:lnTo>
                    <a:pt x="74829" y="578583"/>
                  </a:lnTo>
                  <a:lnTo>
                    <a:pt x="49031" y="540389"/>
                  </a:lnTo>
                  <a:lnTo>
                    <a:pt x="28222" y="498919"/>
                  </a:lnTo>
                  <a:lnTo>
                    <a:pt x="12828" y="454600"/>
                  </a:lnTo>
                  <a:lnTo>
                    <a:pt x="3278" y="407861"/>
                  </a:lnTo>
                  <a:lnTo>
                    <a:pt x="0" y="359129"/>
                  </a:lnTo>
                  <a:lnTo>
                    <a:pt x="3278" y="310398"/>
                  </a:lnTo>
                  <a:lnTo>
                    <a:pt x="12828" y="263658"/>
                  </a:lnTo>
                  <a:lnTo>
                    <a:pt x="28222" y="219340"/>
                  </a:lnTo>
                  <a:lnTo>
                    <a:pt x="49031" y="177870"/>
                  </a:lnTo>
                  <a:lnTo>
                    <a:pt x="74829" y="139676"/>
                  </a:lnTo>
                  <a:lnTo>
                    <a:pt x="105186" y="105186"/>
                  </a:lnTo>
                  <a:lnTo>
                    <a:pt x="139676" y="74829"/>
                  </a:lnTo>
                  <a:lnTo>
                    <a:pt x="177870" y="49031"/>
                  </a:lnTo>
                  <a:lnTo>
                    <a:pt x="219340" y="28222"/>
                  </a:lnTo>
                  <a:lnTo>
                    <a:pt x="263658" y="12828"/>
                  </a:lnTo>
                  <a:lnTo>
                    <a:pt x="310398" y="3278"/>
                  </a:lnTo>
                  <a:lnTo>
                    <a:pt x="359129" y="0"/>
                  </a:lnTo>
                  <a:lnTo>
                    <a:pt x="407861" y="3278"/>
                  </a:lnTo>
                  <a:lnTo>
                    <a:pt x="454600" y="12828"/>
                  </a:lnTo>
                  <a:lnTo>
                    <a:pt x="498919" y="28222"/>
                  </a:lnTo>
                  <a:lnTo>
                    <a:pt x="540389" y="49031"/>
                  </a:lnTo>
                  <a:lnTo>
                    <a:pt x="578583" y="74829"/>
                  </a:lnTo>
                  <a:lnTo>
                    <a:pt x="613073" y="105186"/>
                  </a:lnTo>
                  <a:lnTo>
                    <a:pt x="643430" y="139676"/>
                  </a:lnTo>
                  <a:lnTo>
                    <a:pt x="669228" y="177870"/>
                  </a:lnTo>
                  <a:lnTo>
                    <a:pt x="690037" y="219340"/>
                  </a:lnTo>
                  <a:lnTo>
                    <a:pt x="705431" y="263658"/>
                  </a:lnTo>
                  <a:lnTo>
                    <a:pt x="714981" y="310398"/>
                  </a:lnTo>
                  <a:lnTo>
                    <a:pt x="718259" y="359129"/>
                  </a:lnTo>
                  <a:lnTo>
                    <a:pt x="714981" y="407861"/>
                  </a:lnTo>
                  <a:lnTo>
                    <a:pt x="705431" y="454600"/>
                  </a:lnTo>
                  <a:lnTo>
                    <a:pt x="690037" y="498919"/>
                  </a:lnTo>
                  <a:lnTo>
                    <a:pt x="669228" y="540389"/>
                  </a:lnTo>
                  <a:lnTo>
                    <a:pt x="643430" y="578583"/>
                  </a:lnTo>
                  <a:lnTo>
                    <a:pt x="613073" y="613073"/>
                  </a:lnTo>
                  <a:lnTo>
                    <a:pt x="578583" y="643430"/>
                  </a:lnTo>
                  <a:lnTo>
                    <a:pt x="540389" y="669228"/>
                  </a:lnTo>
                  <a:lnTo>
                    <a:pt x="498919" y="690037"/>
                  </a:lnTo>
                  <a:lnTo>
                    <a:pt x="454600" y="705431"/>
                  </a:lnTo>
                  <a:lnTo>
                    <a:pt x="407861" y="714981"/>
                  </a:lnTo>
                  <a:lnTo>
                    <a:pt x="359129" y="718259"/>
                  </a:lnTo>
                  <a:close/>
                </a:path>
              </a:pathLst>
            </a:custGeom>
            <a:solidFill>
              <a:srgbClr val="C8E26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4921" y="6005155"/>
              <a:ext cx="250812" cy="2508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342067" y="6002300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39">
                  <a:moveTo>
                    <a:pt x="128260" y="256521"/>
                  </a:moveTo>
                  <a:lnTo>
                    <a:pt x="78383" y="246426"/>
                  </a:lnTo>
                  <a:lnTo>
                    <a:pt x="37609" y="218912"/>
                  </a:lnTo>
                  <a:lnTo>
                    <a:pt x="10095" y="178137"/>
                  </a:lnTo>
                  <a:lnTo>
                    <a:pt x="0" y="128260"/>
                  </a:lnTo>
                  <a:lnTo>
                    <a:pt x="10095" y="78383"/>
                  </a:lnTo>
                  <a:lnTo>
                    <a:pt x="37609" y="37609"/>
                  </a:lnTo>
                  <a:lnTo>
                    <a:pt x="78383" y="10095"/>
                  </a:lnTo>
                  <a:lnTo>
                    <a:pt x="128260" y="0"/>
                  </a:lnTo>
                  <a:lnTo>
                    <a:pt x="156464" y="5708"/>
                  </a:lnTo>
                  <a:lnTo>
                    <a:pt x="128260" y="5708"/>
                  </a:lnTo>
                  <a:lnTo>
                    <a:pt x="80603" y="15354"/>
                  </a:lnTo>
                  <a:lnTo>
                    <a:pt x="41643" y="41643"/>
                  </a:lnTo>
                  <a:lnTo>
                    <a:pt x="15354" y="80603"/>
                  </a:lnTo>
                  <a:lnTo>
                    <a:pt x="5708" y="128260"/>
                  </a:lnTo>
                  <a:lnTo>
                    <a:pt x="15354" y="175917"/>
                  </a:lnTo>
                  <a:lnTo>
                    <a:pt x="41643" y="214877"/>
                  </a:lnTo>
                  <a:lnTo>
                    <a:pt x="80603" y="241166"/>
                  </a:lnTo>
                  <a:lnTo>
                    <a:pt x="128260" y="250812"/>
                  </a:lnTo>
                  <a:lnTo>
                    <a:pt x="156464" y="250812"/>
                  </a:lnTo>
                  <a:lnTo>
                    <a:pt x="128260" y="256521"/>
                  </a:lnTo>
                  <a:close/>
                </a:path>
                <a:path w="256539" h="256539">
                  <a:moveTo>
                    <a:pt x="156464" y="250812"/>
                  </a:moveTo>
                  <a:lnTo>
                    <a:pt x="128260" y="250812"/>
                  </a:lnTo>
                  <a:lnTo>
                    <a:pt x="175917" y="241166"/>
                  </a:lnTo>
                  <a:lnTo>
                    <a:pt x="214876" y="214877"/>
                  </a:lnTo>
                  <a:lnTo>
                    <a:pt x="241165" y="175917"/>
                  </a:lnTo>
                  <a:lnTo>
                    <a:pt x="250811" y="128260"/>
                  </a:lnTo>
                  <a:lnTo>
                    <a:pt x="241165" y="80603"/>
                  </a:lnTo>
                  <a:lnTo>
                    <a:pt x="214876" y="41643"/>
                  </a:lnTo>
                  <a:lnTo>
                    <a:pt x="175917" y="15354"/>
                  </a:lnTo>
                  <a:lnTo>
                    <a:pt x="128260" y="5708"/>
                  </a:lnTo>
                  <a:lnTo>
                    <a:pt x="156464" y="5708"/>
                  </a:lnTo>
                  <a:lnTo>
                    <a:pt x="178137" y="10095"/>
                  </a:lnTo>
                  <a:lnTo>
                    <a:pt x="218911" y="37609"/>
                  </a:lnTo>
                  <a:lnTo>
                    <a:pt x="246424" y="78383"/>
                  </a:lnTo>
                  <a:lnTo>
                    <a:pt x="256519" y="128260"/>
                  </a:lnTo>
                  <a:lnTo>
                    <a:pt x="246424" y="178137"/>
                  </a:lnTo>
                  <a:lnTo>
                    <a:pt x="218911" y="218912"/>
                  </a:lnTo>
                  <a:lnTo>
                    <a:pt x="178137" y="246426"/>
                  </a:lnTo>
                  <a:lnTo>
                    <a:pt x="156464" y="250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5864" y="6026098"/>
              <a:ext cx="208927" cy="208926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956945" y="4291473"/>
            <a:ext cx="480907" cy="480907"/>
            <a:chOff x="11935417" y="6437209"/>
            <a:chExt cx="721360" cy="721360"/>
          </a:xfrm>
        </p:grpSpPr>
        <p:sp>
          <p:nvSpPr>
            <p:cNvPr id="17" name="object 17"/>
            <p:cNvSpPr/>
            <p:nvPr/>
          </p:nvSpPr>
          <p:spPr>
            <a:xfrm>
              <a:off x="11935417" y="6437209"/>
              <a:ext cx="721360" cy="721360"/>
            </a:xfrm>
            <a:custGeom>
              <a:avLst/>
              <a:gdLst/>
              <a:ahLst/>
              <a:cxnLst/>
              <a:rect l="l" t="t" r="r" b="b"/>
              <a:pathLst>
                <a:path w="721359" h="721359">
                  <a:moveTo>
                    <a:pt x="360391" y="720782"/>
                  </a:moveTo>
                  <a:lnTo>
                    <a:pt x="311488" y="717492"/>
                  </a:lnTo>
                  <a:lnTo>
                    <a:pt x="264585" y="707909"/>
                  </a:lnTo>
                  <a:lnTo>
                    <a:pt x="220110" y="692461"/>
                  </a:lnTo>
                  <a:lnTo>
                    <a:pt x="178494" y="671578"/>
                  </a:lnTo>
                  <a:lnTo>
                    <a:pt x="140166" y="645690"/>
                  </a:lnTo>
                  <a:lnTo>
                    <a:pt x="105556" y="615226"/>
                  </a:lnTo>
                  <a:lnTo>
                    <a:pt x="75092" y="580615"/>
                  </a:lnTo>
                  <a:lnTo>
                    <a:pt x="49203" y="542287"/>
                  </a:lnTo>
                  <a:lnTo>
                    <a:pt x="28321" y="500671"/>
                  </a:lnTo>
                  <a:lnTo>
                    <a:pt x="12873" y="456197"/>
                  </a:lnTo>
                  <a:lnTo>
                    <a:pt x="3289" y="409294"/>
                  </a:lnTo>
                  <a:lnTo>
                    <a:pt x="0" y="360391"/>
                  </a:lnTo>
                  <a:lnTo>
                    <a:pt x="3289" y="311488"/>
                  </a:lnTo>
                  <a:lnTo>
                    <a:pt x="12873" y="264585"/>
                  </a:lnTo>
                  <a:lnTo>
                    <a:pt x="28321" y="220110"/>
                  </a:lnTo>
                  <a:lnTo>
                    <a:pt x="49203" y="178494"/>
                  </a:lnTo>
                  <a:lnTo>
                    <a:pt x="75092" y="140166"/>
                  </a:lnTo>
                  <a:lnTo>
                    <a:pt x="105556" y="105556"/>
                  </a:lnTo>
                  <a:lnTo>
                    <a:pt x="140166" y="75092"/>
                  </a:lnTo>
                  <a:lnTo>
                    <a:pt x="178494" y="49203"/>
                  </a:lnTo>
                  <a:lnTo>
                    <a:pt x="220110" y="28321"/>
                  </a:lnTo>
                  <a:lnTo>
                    <a:pt x="264585" y="12873"/>
                  </a:lnTo>
                  <a:lnTo>
                    <a:pt x="311488" y="3289"/>
                  </a:lnTo>
                  <a:lnTo>
                    <a:pt x="360391" y="0"/>
                  </a:lnTo>
                  <a:lnTo>
                    <a:pt x="409294" y="3289"/>
                  </a:lnTo>
                  <a:lnTo>
                    <a:pt x="456197" y="12873"/>
                  </a:lnTo>
                  <a:lnTo>
                    <a:pt x="500671" y="28321"/>
                  </a:lnTo>
                  <a:lnTo>
                    <a:pt x="542287" y="49203"/>
                  </a:lnTo>
                  <a:lnTo>
                    <a:pt x="580615" y="75092"/>
                  </a:lnTo>
                  <a:lnTo>
                    <a:pt x="615226" y="105556"/>
                  </a:lnTo>
                  <a:lnTo>
                    <a:pt x="645690" y="140166"/>
                  </a:lnTo>
                  <a:lnTo>
                    <a:pt x="671578" y="178494"/>
                  </a:lnTo>
                  <a:lnTo>
                    <a:pt x="692461" y="220110"/>
                  </a:lnTo>
                  <a:lnTo>
                    <a:pt x="707909" y="264585"/>
                  </a:lnTo>
                  <a:lnTo>
                    <a:pt x="717492" y="311488"/>
                  </a:lnTo>
                  <a:lnTo>
                    <a:pt x="720782" y="360391"/>
                  </a:lnTo>
                  <a:lnTo>
                    <a:pt x="717492" y="409294"/>
                  </a:lnTo>
                  <a:lnTo>
                    <a:pt x="707909" y="456197"/>
                  </a:lnTo>
                  <a:lnTo>
                    <a:pt x="692461" y="500671"/>
                  </a:lnTo>
                  <a:lnTo>
                    <a:pt x="671578" y="542287"/>
                  </a:lnTo>
                  <a:lnTo>
                    <a:pt x="645690" y="580615"/>
                  </a:lnTo>
                  <a:lnTo>
                    <a:pt x="615226" y="615226"/>
                  </a:lnTo>
                  <a:lnTo>
                    <a:pt x="580615" y="645690"/>
                  </a:lnTo>
                  <a:lnTo>
                    <a:pt x="542287" y="671578"/>
                  </a:lnTo>
                  <a:lnTo>
                    <a:pt x="500671" y="692461"/>
                  </a:lnTo>
                  <a:lnTo>
                    <a:pt x="456197" y="707909"/>
                  </a:lnTo>
                  <a:lnTo>
                    <a:pt x="409294" y="717492"/>
                  </a:lnTo>
                  <a:lnTo>
                    <a:pt x="360391" y="7207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2154999" y="664689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140" y="304281"/>
                  </a:moveTo>
                  <a:lnTo>
                    <a:pt x="104064" y="296522"/>
                  </a:lnTo>
                  <a:lnTo>
                    <a:pt x="62301" y="274918"/>
                  </a:lnTo>
                  <a:lnTo>
                    <a:pt x="29363" y="241980"/>
                  </a:lnTo>
                  <a:lnTo>
                    <a:pt x="7759" y="200217"/>
                  </a:lnTo>
                  <a:lnTo>
                    <a:pt x="0" y="152140"/>
                  </a:lnTo>
                  <a:lnTo>
                    <a:pt x="7759" y="104064"/>
                  </a:lnTo>
                  <a:lnTo>
                    <a:pt x="29363" y="62301"/>
                  </a:lnTo>
                  <a:lnTo>
                    <a:pt x="62301" y="29363"/>
                  </a:lnTo>
                  <a:lnTo>
                    <a:pt x="104064" y="7759"/>
                  </a:lnTo>
                  <a:lnTo>
                    <a:pt x="152140" y="0"/>
                  </a:lnTo>
                  <a:lnTo>
                    <a:pt x="200217" y="7759"/>
                  </a:lnTo>
                  <a:lnTo>
                    <a:pt x="208746" y="12171"/>
                  </a:lnTo>
                  <a:lnTo>
                    <a:pt x="152140" y="12171"/>
                  </a:lnTo>
                  <a:lnTo>
                    <a:pt x="107910" y="19309"/>
                  </a:lnTo>
                  <a:lnTo>
                    <a:pt x="69488" y="39185"/>
                  </a:lnTo>
                  <a:lnTo>
                    <a:pt x="39185" y="69488"/>
                  </a:lnTo>
                  <a:lnTo>
                    <a:pt x="19309" y="107910"/>
                  </a:lnTo>
                  <a:lnTo>
                    <a:pt x="12171" y="152140"/>
                  </a:lnTo>
                  <a:lnTo>
                    <a:pt x="19309" y="196371"/>
                  </a:lnTo>
                  <a:lnTo>
                    <a:pt x="39185" y="234793"/>
                  </a:lnTo>
                  <a:lnTo>
                    <a:pt x="69488" y="265096"/>
                  </a:lnTo>
                  <a:lnTo>
                    <a:pt x="107910" y="284972"/>
                  </a:lnTo>
                  <a:lnTo>
                    <a:pt x="152140" y="292110"/>
                  </a:lnTo>
                  <a:lnTo>
                    <a:pt x="208746" y="292110"/>
                  </a:lnTo>
                  <a:lnTo>
                    <a:pt x="200217" y="296522"/>
                  </a:lnTo>
                  <a:lnTo>
                    <a:pt x="152140" y="304281"/>
                  </a:lnTo>
                  <a:close/>
                </a:path>
                <a:path w="304800" h="304800">
                  <a:moveTo>
                    <a:pt x="208746" y="292110"/>
                  </a:moveTo>
                  <a:lnTo>
                    <a:pt x="152140" y="292110"/>
                  </a:lnTo>
                  <a:lnTo>
                    <a:pt x="196371" y="284972"/>
                  </a:lnTo>
                  <a:lnTo>
                    <a:pt x="234793" y="265096"/>
                  </a:lnTo>
                  <a:lnTo>
                    <a:pt x="265096" y="234793"/>
                  </a:lnTo>
                  <a:lnTo>
                    <a:pt x="284972" y="196371"/>
                  </a:lnTo>
                  <a:lnTo>
                    <a:pt x="292110" y="152140"/>
                  </a:lnTo>
                  <a:lnTo>
                    <a:pt x="284972" y="107910"/>
                  </a:lnTo>
                  <a:lnTo>
                    <a:pt x="265096" y="69488"/>
                  </a:lnTo>
                  <a:lnTo>
                    <a:pt x="234793" y="39185"/>
                  </a:lnTo>
                  <a:lnTo>
                    <a:pt x="196371" y="19309"/>
                  </a:lnTo>
                  <a:lnTo>
                    <a:pt x="152140" y="12171"/>
                  </a:lnTo>
                  <a:lnTo>
                    <a:pt x="208746" y="12171"/>
                  </a:lnTo>
                  <a:lnTo>
                    <a:pt x="241980" y="29363"/>
                  </a:lnTo>
                  <a:lnTo>
                    <a:pt x="274918" y="62301"/>
                  </a:lnTo>
                  <a:lnTo>
                    <a:pt x="296522" y="104064"/>
                  </a:lnTo>
                  <a:lnTo>
                    <a:pt x="304281" y="152140"/>
                  </a:lnTo>
                  <a:lnTo>
                    <a:pt x="296522" y="200217"/>
                  </a:lnTo>
                  <a:lnTo>
                    <a:pt x="274918" y="241980"/>
                  </a:lnTo>
                  <a:lnTo>
                    <a:pt x="241980" y="274918"/>
                  </a:lnTo>
                  <a:lnTo>
                    <a:pt x="208746" y="292110"/>
                  </a:lnTo>
                  <a:close/>
                </a:path>
                <a:path w="304800" h="304800">
                  <a:moveTo>
                    <a:pt x="129700" y="227640"/>
                  </a:moveTo>
                  <a:lnTo>
                    <a:pt x="125896" y="227640"/>
                  </a:lnTo>
                  <a:lnTo>
                    <a:pt x="123487" y="225295"/>
                  </a:lnTo>
                  <a:lnTo>
                    <a:pt x="112520" y="214328"/>
                  </a:lnTo>
                  <a:lnTo>
                    <a:pt x="112520" y="210461"/>
                  </a:lnTo>
                  <a:lnTo>
                    <a:pt x="114866" y="208052"/>
                  </a:lnTo>
                  <a:lnTo>
                    <a:pt x="170841" y="152140"/>
                  </a:lnTo>
                  <a:lnTo>
                    <a:pt x="114866" y="96229"/>
                  </a:lnTo>
                  <a:lnTo>
                    <a:pt x="112520" y="93820"/>
                  </a:lnTo>
                  <a:lnTo>
                    <a:pt x="112520" y="89953"/>
                  </a:lnTo>
                  <a:lnTo>
                    <a:pt x="123487" y="78986"/>
                  </a:lnTo>
                  <a:lnTo>
                    <a:pt x="125896" y="76640"/>
                  </a:lnTo>
                  <a:lnTo>
                    <a:pt x="129700" y="76640"/>
                  </a:lnTo>
                  <a:lnTo>
                    <a:pt x="132109" y="78986"/>
                  </a:lnTo>
                  <a:lnTo>
                    <a:pt x="203361" y="150239"/>
                  </a:lnTo>
                  <a:lnTo>
                    <a:pt x="203361" y="154042"/>
                  </a:lnTo>
                  <a:lnTo>
                    <a:pt x="132109" y="225295"/>
                  </a:lnTo>
                  <a:lnTo>
                    <a:pt x="129700" y="227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398375" y="514092"/>
            <a:ext cx="5332730" cy="102927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4700" spc="-777" dirty="0">
                <a:solidFill>
                  <a:srgbClr val="488FF1"/>
                </a:solidFill>
              </a:rPr>
              <a:t>P</a:t>
            </a:r>
            <a:r>
              <a:rPr sz="4700" spc="-480" dirty="0">
                <a:solidFill>
                  <a:srgbClr val="488FF1"/>
                </a:solidFill>
              </a:rPr>
              <a:t>r</a:t>
            </a:r>
            <a:r>
              <a:rPr sz="4700" spc="-660" dirty="0">
                <a:solidFill>
                  <a:srgbClr val="488FF1"/>
                </a:solidFill>
              </a:rPr>
              <a:t>o</a:t>
            </a:r>
            <a:r>
              <a:rPr sz="4700" spc="-543" dirty="0">
                <a:solidFill>
                  <a:srgbClr val="488FF1"/>
                </a:solidFill>
              </a:rPr>
              <a:t>g</a:t>
            </a:r>
            <a:r>
              <a:rPr sz="4700" spc="-480" dirty="0">
                <a:solidFill>
                  <a:srgbClr val="488FF1"/>
                </a:solidFill>
              </a:rPr>
              <a:t>r</a:t>
            </a:r>
            <a:r>
              <a:rPr sz="4700" spc="-610" dirty="0">
                <a:solidFill>
                  <a:srgbClr val="488FF1"/>
                </a:solidFill>
              </a:rPr>
              <a:t>e</a:t>
            </a:r>
            <a:r>
              <a:rPr sz="4700" spc="-490" dirty="0">
                <a:solidFill>
                  <a:srgbClr val="488FF1"/>
                </a:solidFill>
              </a:rPr>
              <a:t>ss</a:t>
            </a:r>
            <a:r>
              <a:rPr sz="4700" spc="-480" dirty="0">
                <a:solidFill>
                  <a:srgbClr val="488FF1"/>
                </a:solidFill>
              </a:rPr>
              <a:t> </a:t>
            </a:r>
            <a:r>
              <a:rPr sz="4700" spc="-660" dirty="0">
                <a:solidFill>
                  <a:srgbClr val="488FF1"/>
                </a:solidFill>
              </a:rPr>
              <a:t>o</a:t>
            </a:r>
            <a:r>
              <a:rPr sz="4700" spc="-337" dirty="0">
                <a:solidFill>
                  <a:srgbClr val="488FF1"/>
                </a:solidFill>
              </a:rPr>
              <a:t>f</a:t>
            </a:r>
            <a:r>
              <a:rPr sz="4700" spc="-480" dirty="0">
                <a:solidFill>
                  <a:srgbClr val="488FF1"/>
                </a:solidFill>
              </a:rPr>
              <a:t> </a:t>
            </a:r>
            <a:r>
              <a:rPr sz="4700" spc="-437" dirty="0">
                <a:solidFill>
                  <a:srgbClr val="488FF1"/>
                </a:solidFill>
              </a:rPr>
              <a:t>t</a:t>
            </a:r>
            <a:r>
              <a:rPr sz="4700" spc="-579" dirty="0">
                <a:solidFill>
                  <a:srgbClr val="488FF1"/>
                </a:solidFill>
              </a:rPr>
              <a:t>h</a:t>
            </a:r>
            <a:r>
              <a:rPr sz="4700" spc="-610" dirty="0">
                <a:solidFill>
                  <a:srgbClr val="488FF1"/>
                </a:solidFill>
              </a:rPr>
              <a:t>e</a:t>
            </a:r>
            <a:r>
              <a:rPr sz="4700" spc="-480" dirty="0">
                <a:solidFill>
                  <a:srgbClr val="488FF1"/>
                </a:solidFill>
              </a:rPr>
              <a:t> </a:t>
            </a:r>
            <a:r>
              <a:rPr sz="4700" spc="-533" dirty="0">
                <a:solidFill>
                  <a:srgbClr val="488FF1"/>
                </a:solidFill>
              </a:rPr>
              <a:t>p</a:t>
            </a:r>
            <a:r>
              <a:rPr sz="4700" spc="-480" dirty="0">
                <a:solidFill>
                  <a:srgbClr val="488FF1"/>
                </a:solidFill>
              </a:rPr>
              <a:t>r</a:t>
            </a:r>
            <a:r>
              <a:rPr sz="4700" spc="-660" dirty="0">
                <a:solidFill>
                  <a:srgbClr val="488FF1"/>
                </a:solidFill>
              </a:rPr>
              <a:t>o</a:t>
            </a:r>
            <a:r>
              <a:rPr sz="4700" spc="-546" dirty="0">
                <a:solidFill>
                  <a:srgbClr val="488FF1"/>
                </a:solidFill>
              </a:rPr>
              <a:t>j</a:t>
            </a:r>
            <a:r>
              <a:rPr sz="4700" spc="-610" dirty="0">
                <a:solidFill>
                  <a:srgbClr val="488FF1"/>
                </a:solidFill>
              </a:rPr>
              <a:t>e</a:t>
            </a:r>
            <a:r>
              <a:rPr sz="4700" spc="-373" dirty="0">
                <a:solidFill>
                  <a:srgbClr val="488FF1"/>
                </a:solidFill>
              </a:rPr>
              <a:t>c</a:t>
            </a:r>
            <a:r>
              <a:rPr sz="4700" spc="-437" dirty="0">
                <a:solidFill>
                  <a:srgbClr val="488FF1"/>
                </a:solidFill>
              </a:rPr>
              <a:t>t</a:t>
            </a:r>
            <a:endParaRPr sz="4700" dirty="0"/>
          </a:p>
          <a:p>
            <a:pPr marL="8467">
              <a:lnSpc>
                <a:spcPct val="100000"/>
              </a:lnSpc>
              <a:spcBef>
                <a:spcPts val="23"/>
              </a:spcBef>
            </a:pPr>
            <a:r>
              <a:rPr sz="1933" spc="-253" dirty="0">
                <a:solidFill>
                  <a:srgbClr val="488FF1"/>
                </a:solidFill>
                <a:latin typeface="Tahoma"/>
                <a:cs typeface="Tahoma"/>
              </a:rPr>
              <a:t>S</a:t>
            </a:r>
            <a:r>
              <a:rPr sz="1933" spc="-50" dirty="0">
                <a:solidFill>
                  <a:srgbClr val="488FF1"/>
                </a:solidFill>
                <a:latin typeface="Tahoma"/>
                <a:cs typeface="Tahoma"/>
              </a:rPr>
              <a:t>i</a:t>
            </a:r>
            <a:r>
              <a:rPr sz="1933" spc="-200" dirty="0">
                <a:solidFill>
                  <a:srgbClr val="488FF1"/>
                </a:solidFill>
                <a:latin typeface="Tahoma"/>
                <a:cs typeface="Tahoma"/>
              </a:rPr>
              <a:t>n</a:t>
            </a:r>
            <a:r>
              <a:rPr sz="1933" spc="-103" dirty="0">
                <a:solidFill>
                  <a:srgbClr val="488FF1"/>
                </a:solidFill>
                <a:latin typeface="Tahoma"/>
                <a:cs typeface="Tahoma"/>
              </a:rPr>
              <a:t>c</a:t>
            </a:r>
            <a:r>
              <a:rPr sz="1933" spc="-163" dirty="0">
                <a:solidFill>
                  <a:srgbClr val="488FF1"/>
                </a:solidFill>
                <a:latin typeface="Tahoma"/>
                <a:cs typeface="Tahoma"/>
              </a:rPr>
              <a:t>e</a:t>
            </a:r>
            <a:r>
              <a:rPr sz="1933" spc="-243" dirty="0">
                <a:solidFill>
                  <a:srgbClr val="488FF1"/>
                </a:solidFill>
                <a:latin typeface="Tahoma"/>
                <a:cs typeface="Tahoma"/>
              </a:rPr>
              <a:t> </a:t>
            </a:r>
            <a:r>
              <a:rPr sz="1933" spc="-157" dirty="0">
                <a:solidFill>
                  <a:srgbClr val="488FF1"/>
                </a:solidFill>
                <a:latin typeface="Tahoma"/>
                <a:cs typeface="Tahoma"/>
              </a:rPr>
              <a:t>o</a:t>
            </a:r>
            <a:r>
              <a:rPr sz="1933" spc="-103" dirty="0">
                <a:solidFill>
                  <a:srgbClr val="488FF1"/>
                </a:solidFill>
                <a:latin typeface="Tahoma"/>
                <a:cs typeface="Tahoma"/>
              </a:rPr>
              <a:t>c</a:t>
            </a:r>
            <a:r>
              <a:rPr sz="1933" spc="-127" dirty="0">
                <a:solidFill>
                  <a:srgbClr val="488FF1"/>
                </a:solidFill>
                <a:latin typeface="Tahoma"/>
                <a:cs typeface="Tahoma"/>
              </a:rPr>
              <a:t>t</a:t>
            </a:r>
            <a:r>
              <a:rPr sz="1933" spc="-157" dirty="0">
                <a:solidFill>
                  <a:srgbClr val="488FF1"/>
                </a:solidFill>
                <a:latin typeface="Tahoma"/>
                <a:cs typeface="Tahoma"/>
              </a:rPr>
              <a:t>o</a:t>
            </a:r>
            <a:r>
              <a:rPr sz="1933" spc="-123" dirty="0">
                <a:solidFill>
                  <a:srgbClr val="488FF1"/>
                </a:solidFill>
                <a:latin typeface="Tahoma"/>
                <a:cs typeface="Tahoma"/>
              </a:rPr>
              <a:t>b</a:t>
            </a:r>
            <a:r>
              <a:rPr sz="1933" spc="-107" dirty="0">
                <a:solidFill>
                  <a:srgbClr val="488FF1"/>
                </a:solidFill>
                <a:latin typeface="Tahoma"/>
                <a:cs typeface="Tahoma"/>
              </a:rPr>
              <a:t>r</a:t>
            </a:r>
            <a:r>
              <a:rPr sz="1933" spc="-163" dirty="0">
                <a:solidFill>
                  <a:srgbClr val="488FF1"/>
                </a:solidFill>
                <a:latin typeface="Tahoma"/>
                <a:cs typeface="Tahoma"/>
              </a:rPr>
              <a:t>e</a:t>
            </a:r>
            <a:r>
              <a:rPr sz="1933" spc="-243" dirty="0">
                <a:solidFill>
                  <a:srgbClr val="488FF1"/>
                </a:solidFill>
                <a:latin typeface="Tahoma"/>
                <a:cs typeface="Tahoma"/>
              </a:rPr>
              <a:t> </a:t>
            </a:r>
            <a:r>
              <a:rPr sz="1933" spc="-203" dirty="0">
                <a:solidFill>
                  <a:srgbClr val="488FF1"/>
                </a:solidFill>
                <a:latin typeface="Tahoma"/>
                <a:cs typeface="Tahoma"/>
              </a:rPr>
              <a:t>2</a:t>
            </a:r>
            <a:r>
              <a:rPr sz="1933" spc="-173" dirty="0">
                <a:solidFill>
                  <a:srgbClr val="488FF1"/>
                </a:solidFill>
                <a:latin typeface="Tahoma"/>
                <a:cs typeface="Tahoma"/>
              </a:rPr>
              <a:t>0</a:t>
            </a:r>
            <a:r>
              <a:rPr sz="1933" spc="-203" dirty="0">
                <a:solidFill>
                  <a:srgbClr val="488FF1"/>
                </a:solidFill>
                <a:latin typeface="Tahoma"/>
                <a:cs typeface="Tahoma"/>
              </a:rPr>
              <a:t>2</a:t>
            </a:r>
            <a:r>
              <a:rPr sz="1933" spc="-200" dirty="0">
                <a:solidFill>
                  <a:srgbClr val="488FF1"/>
                </a:solidFill>
                <a:latin typeface="Tahoma"/>
                <a:cs typeface="Tahoma"/>
              </a:rPr>
              <a:t>2</a:t>
            </a:r>
            <a:endParaRPr sz="1933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79583" y="2087315"/>
            <a:ext cx="1313603" cy="3060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933" b="1" spc="-440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1933" b="1" spc="-160" dirty="0">
                <a:solidFill>
                  <a:srgbClr val="181818"/>
                </a:solidFill>
                <a:latin typeface="Tahoma"/>
                <a:cs typeface="Tahoma"/>
              </a:rPr>
              <a:t>c</a:t>
            </a:r>
            <a:r>
              <a:rPr sz="1933" b="1" spc="-183" dirty="0">
                <a:solidFill>
                  <a:srgbClr val="181818"/>
                </a:solidFill>
                <a:latin typeface="Tahoma"/>
                <a:cs typeface="Tahoma"/>
              </a:rPr>
              <a:t>t</a:t>
            </a:r>
            <a:r>
              <a:rPr sz="1933" b="1" spc="-277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1933" b="1" spc="-230" dirty="0">
                <a:solidFill>
                  <a:srgbClr val="181818"/>
                </a:solidFill>
                <a:latin typeface="Tahoma"/>
                <a:cs typeface="Tahoma"/>
              </a:rPr>
              <a:t>b</a:t>
            </a:r>
            <a:r>
              <a:rPr sz="1933" b="1" spc="-200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933" b="1" spc="-253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1933" b="1" spc="-20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933" b="1" spc="-289" dirty="0">
                <a:solidFill>
                  <a:srgbClr val="181818"/>
                </a:solidFill>
                <a:latin typeface="Tahoma"/>
                <a:cs typeface="Tahoma"/>
              </a:rPr>
              <a:t>2</a:t>
            </a:r>
            <a:r>
              <a:rPr sz="1933" b="1" spc="-233" dirty="0">
                <a:solidFill>
                  <a:srgbClr val="181818"/>
                </a:solidFill>
                <a:latin typeface="Tahoma"/>
                <a:cs typeface="Tahoma"/>
              </a:rPr>
              <a:t>0</a:t>
            </a:r>
            <a:r>
              <a:rPr sz="1933" b="1" spc="-289" dirty="0">
                <a:solidFill>
                  <a:srgbClr val="181818"/>
                </a:solidFill>
                <a:latin typeface="Tahoma"/>
                <a:cs typeface="Tahoma"/>
              </a:rPr>
              <a:t>2</a:t>
            </a:r>
            <a:r>
              <a:rPr sz="1933" b="1" spc="-287" dirty="0">
                <a:solidFill>
                  <a:srgbClr val="181818"/>
                </a:solidFill>
                <a:latin typeface="Tahoma"/>
                <a:cs typeface="Tahoma"/>
              </a:rPr>
              <a:t>2</a:t>
            </a:r>
            <a:endParaRPr sz="1933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33489" y="2087315"/>
            <a:ext cx="1544320" cy="3060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933" b="1" spc="-317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r>
              <a:rPr sz="1933" b="1" spc="-277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1933" b="1" spc="-270" dirty="0">
                <a:solidFill>
                  <a:srgbClr val="181818"/>
                </a:solidFill>
                <a:latin typeface="Tahoma"/>
                <a:cs typeface="Tahoma"/>
              </a:rPr>
              <a:t>v</a:t>
            </a:r>
            <a:r>
              <a:rPr sz="1933" b="1" spc="-257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1933" b="1" spc="-417" dirty="0">
                <a:solidFill>
                  <a:srgbClr val="181818"/>
                </a:solidFill>
                <a:latin typeface="Tahoma"/>
                <a:cs typeface="Tahoma"/>
              </a:rPr>
              <a:t>m</a:t>
            </a:r>
            <a:r>
              <a:rPr sz="1933" b="1" spc="-230" dirty="0">
                <a:solidFill>
                  <a:srgbClr val="181818"/>
                </a:solidFill>
                <a:latin typeface="Tahoma"/>
                <a:cs typeface="Tahoma"/>
              </a:rPr>
              <a:t>b</a:t>
            </a:r>
            <a:r>
              <a:rPr sz="1933" b="1" spc="-200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1933" b="1" spc="-253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1933" b="1" spc="-20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1933" b="1" spc="-289" dirty="0">
                <a:solidFill>
                  <a:srgbClr val="181818"/>
                </a:solidFill>
                <a:latin typeface="Tahoma"/>
                <a:cs typeface="Tahoma"/>
              </a:rPr>
              <a:t>2</a:t>
            </a:r>
            <a:r>
              <a:rPr sz="1933" b="1" spc="-233" dirty="0">
                <a:solidFill>
                  <a:srgbClr val="181818"/>
                </a:solidFill>
                <a:latin typeface="Tahoma"/>
                <a:cs typeface="Tahoma"/>
              </a:rPr>
              <a:t>0</a:t>
            </a:r>
            <a:r>
              <a:rPr sz="1933" b="1" spc="-289" dirty="0">
                <a:solidFill>
                  <a:srgbClr val="181818"/>
                </a:solidFill>
                <a:latin typeface="Tahoma"/>
                <a:cs typeface="Tahoma"/>
              </a:rPr>
              <a:t>2</a:t>
            </a:r>
            <a:r>
              <a:rPr sz="1933" b="1" spc="-287" dirty="0">
                <a:solidFill>
                  <a:srgbClr val="181818"/>
                </a:solidFill>
                <a:latin typeface="Tahoma"/>
                <a:cs typeface="Tahoma"/>
              </a:rPr>
              <a:t>2</a:t>
            </a:r>
            <a:endParaRPr sz="1933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86962" y="2763330"/>
            <a:ext cx="2303357" cy="730114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8467" marR="3387">
              <a:lnSpc>
                <a:spcPts val="1800"/>
              </a:lnSpc>
              <a:spcBef>
                <a:spcPts val="293"/>
              </a:spcBef>
            </a:pPr>
            <a:r>
              <a:rPr sz="1667" b="1" spc="-267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1667" b="1" spc="136" dirty="0">
                <a:solidFill>
                  <a:srgbClr val="181818"/>
                </a:solidFill>
                <a:latin typeface="Trebuchet MS"/>
                <a:cs typeface="Trebuchet MS"/>
              </a:rPr>
              <a:t>8</a:t>
            </a:r>
            <a:r>
              <a:rPr sz="1667" b="1" spc="97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43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b="1" spc="-7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50" dirty="0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sz="1667" b="1" spc="37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b="1" spc="-4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3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17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spc="17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-3" dirty="0">
                <a:solidFill>
                  <a:srgbClr val="181818"/>
                </a:solidFill>
                <a:latin typeface="Trebuchet MS"/>
                <a:cs typeface="Trebuchet MS"/>
              </a:rPr>
              <a:t>z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43" dirty="0">
                <a:solidFill>
                  <a:srgbClr val="181818"/>
                </a:solidFill>
                <a:latin typeface="Trebuchet MS"/>
                <a:cs typeface="Trebuchet MS"/>
              </a:rPr>
              <a:t>d  </a:t>
            </a:r>
            <a:r>
              <a:rPr sz="1667" spc="57" dirty="0">
                <a:solidFill>
                  <a:srgbClr val="181818"/>
                </a:solidFill>
                <a:latin typeface="Trebuchet MS"/>
                <a:cs typeface="Trebuchet MS"/>
              </a:rPr>
              <a:t>and </a:t>
            </a:r>
            <a:r>
              <a:rPr sz="1667" spc="43" dirty="0">
                <a:solidFill>
                  <a:srgbClr val="181818"/>
                </a:solidFill>
                <a:latin typeface="Trebuchet MS"/>
                <a:cs typeface="Trebuchet MS"/>
              </a:rPr>
              <a:t>questionnaires 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30" dirty="0">
                <a:solidFill>
                  <a:srgbClr val="181818"/>
                </a:solidFill>
                <a:latin typeface="Trebuchet MS"/>
                <a:cs typeface="Trebuchet MS"/>
              </a:rPr>
              <a:t>distributed</a:t>
            </a:r>
            <a:endParaRPr sz="1667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88549" y="2713590"/>
            <a:ext cx="3086947" cy="206381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8467" marR="3387">
              <a:lnSpc>
                <a:spcPts val="1800"/>
              </a:lnSpc>
              <a:spcBef>
                <a:spcPts val="293"/>
              </a:spcBef>
            </a:pPr>
            <a:r>
              <a:rPr sz="1667" spc="-200" dirty="0">
                <a:solidFill>
                  <a:srgbClr val="181818"/>
                </a:solidFill>
                <a:latin typeface="Trebuchet MS"/>
                <a:cs typeface="Trebuchet MS"/>
              </a:rPr>
              <a:t>1</a:t>
            </a:r>
            <a:r>
              <a:rPr sz="1667" spc="14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1667" spc="-293" dirty="0">
                <a:solidFill>
                  <a:srgbClr val="181818"/>
                </a:solidFill>
                <a:latin typeface="Trebuchet MS"/>
                <a:cs typeface="Trebuchet MS"/>
              </a:rPr>
              <a:t>/</a:t>
            </a:r>
            <a:r>
              <a:rPr sz="1667" spc="-200" dirty="0">
                <a:solidFill>
                  <a:srgbClr val="181818"/>
                </a:solidFill>
                <a:latin typeface="Trebuchet MS"/>
                <a:cs typeface="Trebuchet MS"/>
              </a:rPr>
              <a:t>11</a:t>
            </a:r>
            <a:r>
              <a:rPr sz="1667" spc="-293" dirty="0">
                <a:solidFill>
                  <a:srgbClr val="181818"/>
                </a:solidFill>
                <a:latin typeface="Trebuchet MS"/>
                <a:cs typeface="Trebuchet MS"/>
              </a:rPr>
              <a:t>/</a:t>
            </a:r>
            <a:r>
              <a:rPr sz="1667" spc="113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r>
              <a:rPr sz="1667" spc="117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17" dirty="0">
                <a:solidFill>
                  <a:srgbClr val="181818"/>
                </a:solidFill>
                <a:latin typeface="Trebuchet MS"/>
                <a:cs typeface="Trebuchet MS"/>
              </a:rPr>
              <a:t>-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47" dirty="0">
                <a:solidFill>
                  <a:srgbClr val="181818"/>
                </a:solidFill>
                <a:latin typeface="Trebuchet MS"/>
                <a:cs typeface="Trebuchet MS"/>
              </a:rPr>
              <a:t>F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50" dirty="0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37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b="1" spc="63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b="1" spc="47" dirty="0">
                <a:solidFill>
                  <a:srgbClr val="181818"/>
                </a:solidFill>
                <a:latin typeface="Trebuchet MS"/>
                <a:cs typeface="Trebuchet MS"/>
              </a:rPr>
              <a:t>y</a:t>
            </a:r>
            <a:r>
              <a:rPr sz="1667" b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63" dirty="0">
                <a:solidFill>
                  <a:srgbClr val="181818"/>
                </a:solidFill>
                <a:latin typeface="Trebuchet MS"/>
                <a:cs typeface="Trebuchet MS"/>
              </a:rPr>
              <a:t>w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50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spc="20" dirty="0">
                <a:solidFill>
                  <a:srgbClr val="181818"/>
                </a:solidFill>
                <a:latin typeface="Trebuchet MS"/>
                <a:cs typeface="Trebuchet MS"/>
              </a:rPr>
              <a:t>e  </a:t>
            </a:r>
            <a:r>
              <a:rPr sz="1667" spc="27" dirty="0">
                <a:solidFill>
                  <a:srgbClr val="181818"/>
                </a:solidFill>
                <a:latin typeface="Trebuchet MS"/>
                <a:cs typeface="Trebuchet MS"/>
              </a:rPr>
              <a:t>children 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to 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observe </a:t>
            </a:r>
            <a:r>
              <a:rPr sz="1667" spc="27" dirty="0">
                <a:solidFill>
                  <a:srgbClr val="181818"/>
                </a:solidFill>
                <a:latin typeface="Trebuchet MS"/>
                <a:cs typeface="Trebuchet MS"/>
              </a:rPr>
              <a:t>the </a:t>
            </a:r>
            <a:r>
              <a:rPr sz="1667" spc="3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4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b="1" spc="150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-10" dirty="0">
                <a:solidFill>
                  <a:srgbClr val="181818"/>
                </a:solidFill>
                <a:latin typeface="Trebuchet MS"/>
                <a:cs typeface="Trebuchet MS"/>
              </a:rPr>
              <a:t>u</a:t>
            </a:r>
            <a:r>
              <a:rPr sz="1667" b="1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b="1" spc="63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b="1" spc="57" dirty="0">
                <a:solidFill>
                  <a:srgbClr val="181818"/>
                </a:solidFill>
                <a:latin typeface="Trebuchet MS"/>
                <a:cs typeface="Trebuchet MS"/>
              </a:rPr>
              <a:t>m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150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-3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b="1" spc="207" dirty="0">
                <a:solidFill>
                  <a:srgbClr val="181818"/>
                </a:solidFill>
                <a:latin typeface="Trebuchet MS"/>
                <a:cs typeface="Trebuchet MS"/>
              </a:rPr>
              <a:t>g</a:t>
            </a:r>
            <a:r>
              <a:rPr sz="1667" b="1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b="1" spc="15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17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1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40" dirty="0">
                <a:solidFill>
                  <a:srgbClr val="181818"/>
                </a:solidFill>
                <a:latin typeface="Trebuchet MS"/>
                <a:cs typeface="Trebuchet MS"/>
              </a:rPr>
              <a:t>u</a:t>
            </a:r>
            <a:r>
              <a:rPr sz="1667" spc="60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50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147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spc="60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nn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147" dirty="0">
                <a:solidFill>
                  <a:srgbClr val="181818"/>
                </a:solidFill>
                <a:latin typeface="Trebuchet MS"/>
                <a:cs typeface="Trebuchet MS"/>
              </a:rPr>
              <a:t>s  </a:t>
            </a:r>
            <a:r>
              <a:rPr sz="1667" i="1" dirty="0">
                <a:solidFill>
                  <a:srgbClr val="181818"/>
                </a:solidFill>
                <a:latin typeface="Trebuchet MS"/>
                <a:cs typeface="Trebuchet MS"/>
              </a:rPr>
              <a:t>w</a:t>
            </a:r>
            <a:r>
              <a:rPr sz="1667" i="1" spc="-7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i="1" spc="-53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i="1" spc="13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-53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i="1" spc="10" dirty="0">
                <a:solidFill>
                  <a:srgbClr val="181818"/>
                </a:solidFill>
                <a:latin typeface="Trebuchet MS"/>
                <a:cs typeface="Trebuchet MS"/>
              </a:rPr>
              <a:t>he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14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i="1" spc="-3" dirty="0">
                <a:solidFill>
                  <a:srgbClr val="181818"/>
                </a:solidFill>
                <a:latin typeface="Trebuchet MS"/>
                <a:cs typeface="Trebuchet MS"/>
              </a:rPr>
              <a:t>u</a:t>
            </a:r>
            <a:r>
              <a:rPr sz="1667" i="1" spc="30" dirty="0">
                <a:solidFill>
                  <a:srgbClr val="181818"/>
                </a:solidFill>
                <a:latin typeface="Trebuchet MS"/>
                <a:cs typeface="Trebuchet MS"/>
              </a:rPr>
              <a:t>pp</a:t>
            </a:r>
            <a:r>
              <a:rPr sz="1667" i="1" spc="3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i="1" spc="-7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i="1" spc="-5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3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i="1" spc="-20" dirty="0">
                <a:solidFill>
                  <a:srgbClr val="181818"/>
                </a:solidFill>
                <a:latin typeface="Trebuchet MS"/>
                <a:cs typeface="Trebuchet MS"/>
              </a:rPr>
              <a:t>f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-53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i="1" spc="10" dirty="0">
                <a:solidFill>
                  <a:srgbClr val="181818"/>
                </a:solidFill>
                <a:latin typeface="Trebuchet MS"/>
                <a:cs typeface="Trebuchet MS"/>
              </a:rPr>
              <a:t>he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107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i="1" spc="33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i="1" spc="20" dirty="0">
                <a:solidFill>
                  <a:srgbClr val="181818"/>
                </a:solidFill>
                <a:latin typeface="Trebuchet MS"/>
                <a:cs typeface="Trebuchet MS"/>
              </a:rPr>
              <a:t>nn</a:t>
            </a:r>
            <a:r>
              <a:rPr sz="1667" i="1" spc="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i="1" spc="120" dirty="0">
                <a:solidFill>
                  <a:srgbClr val="181818"/>
                </a:solidFill>
                <a:latin typeface="Trebuchet MS"/>
                <a:cs typeface="Trebuchet MS"/>
              </a:rPr>
              <a:t>s  </a:t>
            </a:r>
            <a:r>
              <a:rPr sz="1667" i="1" spc="-53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i="1" spc="3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i="1" dirty="0">
                <a:solidFill>
                  <a:srgbClr val="181818"/>
                </a:solidFill>
                <a:latin typeface="Trebuchet MS"/>
                <a:cs typeface="Trebuchet MS"/>
              </a:rPr>
              <a:t>w</a:t>
            </a:r>
            <a:r>
              <a:rPr sz="1667" i="1" spc="23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10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i="1" spc="33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i="1" spc="-47" dirty="0">
                <a:solidFill>
                  <a:srgbClr val="181818"/>
                </a:solidFill>
                <a:latin typeface="Trebuchet MS"/>
                <a:cs typeface="Trebuchet MS"/>
              </a:rPr>
              <a:t>ll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33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i="1" spc="20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i="1" spc="33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-53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i="1" spc="10" dirty="0">
                <a:solidFill>
                  <a:srgbClr val="181818"/>
                </a:solidFill>
                <a:latin typeface="Trebuchet MS"/>
                <a:cs typeface="Trebuchet MS"/>
              </a:rPr>
              <a:t>he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76" dirty="0">
                <a:solidFill>
                  <a:srgbClr val="181818"/>
                </a:solidFill>
                <a:latin typeface="Trebuchet MS"/>
                <a:cs typeface="Trebuchet MS"/>
              </a:rPr>
              <a:t>F</a:t>
            </a:r>
            <a:r>
              <a:rPr sz="1667" i="1" spc="-7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i="1" spc="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i="1" spc="20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i="1" spc="100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i="1" spc="13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i="1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i="1" spc="100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i="1" spc="-7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i="1" spc="-20" dirty="0">
                <a:solidFill>
                  <a:srgbClr val="181818"/>
                </a:solidFill>
                <a:latin typeface="Trebuchet MS"/>
                <a:cs typeface="Trebuchet MS"/>
              </a:rPr>
              <a:t>v</a:t>
            </a:r>
            <a:r>
              <a:rPr sz="1667" i="1" spc="-73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i="1" spc="-43" dirty="0">
                <a:solidFill>
                  <a:srgbClr val="181818"/>
                </a:solidFill>
                <a:latin typeface="Trebuchet MS"/>
                <a:cs typeface="Trebuchet MS"/>
              </a:rPr>
              <a:t>l  </a:t>
            </a:r>
            <a:r>
              <a:rPr sz="1667" i="1" spc="-30" dirty="0">
                <a:solidFill>
                  <a:srgbClr val="181818"/>
                </a:solidFill>
                <a:latin typeface="Trebuchet MS"/>
                <a:cs typeface="Trebuchet MS"/>
              </a:rPr>
              <a:t>protection</a:t>
            </a:r>
            <a:r>
              <a:rPr sz="1667" spc="-30" dirty="0">
                <a:solidFill>
                  <a:srgbClr val="181818"/>
                </a:solidFill>
                <a:latin typeface="Trebuchet MS"/>
                <a:cs typeface="Trebuchet MS"/>
              </a:rPr>
              <a:t>.</a:t>
            </a:r>
            <a:endParaRPr sz="1667">
              <a:latin typeface="Trebuchet MS"/>
              <a:cs typeface="Trebuchet MS"/>
            </a:endParaRPr>
          </a:p>
          <a:p>
            <a:pPr marL="8467" marR="816651">
              <a:lnSpc>
                <a:spcPts val="1800"/>
              </a:lnSpc>
              <a:spcBef>
                <a:spcPts val="1357"/>
              </a:spcBef>
            </a:pPr>
            <a:r>
              <a:rPr sz="1667" spc="197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spc="1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3" dirty="0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60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spc="17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spc="10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113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r>
              <a:rPr sz="1667" spc="169" dirty="0">
                <a:solidFill>
                  <a:srgbClr val="181818"/>
                </a:solidFill>
                <a:latin typeface="Trebuchet MS"/>
                <a:cs typeface="Trebuchet MS"/>
              </a:rPr>
              <a:t>3</a:t>
            </a:r>
            <a:r>
              <a:rPr sz="1667" spc="143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60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spc="57" dirty="0">
                <a:solidFill>
                  <a:srgbClr val="181818"/>
                </a:solidFill>
                <a:latin typeface="Trebuchet MS"/>
                <a:cs typeface="Trebuchet MS"/>
              </a:rPr>
              <a:t>dd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37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spc="60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spc="3" dirty="0">
                <a:solidFill>
                  <a:srgbClr val="181818"/>
                </a:solidFill>
                <a:latin typeface="Trebuchet MS"/>
                <a:cs typeface="Trebuchet MS"/>
              </a:rPr>
              <a:t>l  </a:t>
            </a:r>
            <a:r>
              <a:rPr sz="1667" spc="27" dirty="0">
                <a:solidFill>
                  <a:srgbClr val="181818"/>
                </a:solidFill>
                <a:latin typeface="Trebuchet MS"/>
                <a:cs typeface="Trebuchet MS"/>
              </a:rPr>
              <a:t>children</a:t>
            </a:r>
            <a:r>
              <a:rPr sz="1667" spc="-127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40" dirty="0">
                <a:solidFill>
                  <a:srgbClr val="181818"/>
                </a:solidFill>
                <a:latin typeface="Trebuchet MS"/>
                <a:cs typeface="Trebuchet MS"/>
              </a:rPr>
              <a:t>reached</a:t>
            </a:r>
            <a:endParaRPr sz="1667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86962" y="3800498"/>
            <a:ext cx="2319443" cy="960946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8467" marR="3387">
              <a:lnSpc>
                <a:spcPts val="1800"/>
              </a:lnSpc>
              <a:spcBef>
                <a:spcPts val="293"/>
              </a:spcBef>
            </a:pPr>
            <a:r>
              <a:rPr sz="1667" b="1" spc="103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b="1" spc="-4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150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15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-15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b="1" spc="-40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50" dirty="0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sz="1667" b="1" spc="-1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b="1" spc="63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b="1" spc="150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b="1" spc="-10" dirty="0">
                <a:solidFill>
                  <a:srgbClr val="181818"/>
                </a:solidFill>
                <a:latin typeface="Trebuchet MS"/>
                <a:cs typeface="Trebuchet MS"/>
              </a:rPr>
              <a:t>e  </a:t>
            </a:r>
            <a:r>
              <a:rPr sz="1667" spc="57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spc="-7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spc="37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spc="53" dirty="0">
                <a:solidFill>
                  <a:srgbClr val="181818"/>
                </a:solidFill>
                <a:latin typeface="Trebuchet MS"/>
                <a:cs typeface="Trebuchet MS"/>
              </a:rPr>
              <a:t>m</a:t>
            </a:r>
            <a:r>
              <a:rPr sz="1667" spc="37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n</a:t>
            </a:r>
            <a:r>
              <a:rPr sz="1667" spc="197" dirty="0">
                <a:solidFill>
                  <a:srgbClr val="181818"/>
                </a:solidFill>
                <a:latin typeface="Trebuchet MS"/>
                <a:cs typeface="Trebuchet MS"/>
              </a:rPr>
              <a:t>g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spc="2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spc="-7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spc="37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spc="-177" dirty="0">
                <a:solidFill>
                  <a:srgbClr val="181818"/>
                </a:solidFill>
                <a:latin typeface="Trebuchet MS"/>
                <a:cs typeface="Trebuchet MS"/>
              </a:rPr>
              <a:t>j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70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  </a:t>
            </a:r>
            <a:r>
              <a:rPr sz="1667" spc="57" dirty="0">
                <a:solidFill>
                  <a:srgbClr val="181818"/>
                </a:solidFill>
                <a:latin typeface="Trebuchet MS"/>
                <a:cs typeface="Trebuchet MS"/>
              </a:rPr>
              <a:t>p</a:t>
            </a:r>
            <a:r>
              <a:rPr sz="1667" spc="40" dirty="0">
                <a:solidFill>
                  <a:srgbClr val="181818"/>
                </a:solidFill>
                <a:latin typeface="Trebuchet MS"/>
                <a:cs typeface="Trebuchet MS"/>
              </a:rPr>
              <a:t>u</a:t>
            </a:r>
            <a:r>
              <a:rPr sz="1667" spc="57" dirty="0">
                <a:solidFill>
                  <a:srgbClr val="181818"/>
                </a:solidFill>
                <a:latin typeface="Trebuchet MS"/>
                <a:cs typeface="Trebuchet MS"/>
              </a:rPr>
              <a:t>b</a:t>
            </a:r>
            <a:r>
              <a:rPr sz="1667" spc="3" dirty="0">
                <a:solidFill>
                  <a:srgbClr val="181818"/>
                </a:solidFill>
                <a:latin typeface="Trebuchet MS"/>
                <a:cs typeface="Trebuchet MS"/>
              </a:rPr>
              <a:t>l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173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60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rgbClr val="181818"/>
                </a:solidFill>
                <a:latin typeface="Trebuchet MS"/>
                <a:cs typeface="Trebuchet MS"/>
              </a:rPr>
              <a:t>b</a:t>
            </a:r>
            <a:r>
              <a:rPr sz="1667" spc="67" dirty="0">
                <a:solidFill>
                  <a:srgbClr val="181818"/>
                </a:solidFill>
                <a:latin typeface="Trebuchet MS"/>
                <a:cs typeface="Trebuchet MS"/>
              </a:rPr>
              <a:t>y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h</a:t>
            </a:r>
            <a:r>
              <a:rPr sz="1667" spc="27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70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spc="-40" dirty="0">
                <a:solidFill>
                  <a:srgbClr val="181818"/>
                </a:solidFill>
                <a:latin typeface="Trebuchet MS"/>
                <a:cs typeface="Trebuchet MS"/>
              </a:rPr>
              <a:t>i</a:t>
            </a:r>
            <a:r>
              <a:rPr sz="1667" spc="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67" dirty="0">
                <a:solidFill>
                  <a:srgbClr val="181818"/>
                </a:solidFill>
                <a:latin typeface="Trebuchet MS"/>
                <a:cs typeface="Trebuchet MS"/>
              </a:rPr>
              <a:t>y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37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spc="50" dirty="0">
                <a:solidFill>
                  <a:srgbClr val="181818"/>
                </a:solidFill>
                <a:latin typeface="Trebuchet MS"/>
                <a:cs typeface="Trebuchet MS"/>
              </a:rPr>
              <a:t>f  </a:t>
            </a:r>
            <a:r>
              <a:rPr sz="1667" spc="147" dirty="0">
                <a:solidFill>
                  <a:srgbClr val="181818"/>
                </a:solidFill>
                <a:latin typeface="Trebuchet MS"/>
                <a:cs typeface="Trebuchet MS"/>
              </a:rPr>
              <a:t>C</a:t>
            </a:r>
            <a:r>
              <a:rPr sz="1667" spc="60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spc="47" dirty="0">
                <a:solidFill>
                  <a:srgbClr val="181818"/>
                </a:solidFill>
                <a:latin typeface="Trebuchet MS"/>
                <a:cs typeface="Trebuchet MS"/>
              </a:rPr>
              <a:t>nn</a:t>
            </a:r>
            <a:r>
              <a:rPr sz="1667" spc="23" dirty="0">
                <a:solidFill>
                  <a:srgbClr val="181818"/>
                </a:solidFill>
                <a:latin typeface="Trebuchet MS"/>
                <a:cs typeface="Trebuchet MS"/>
              </a:rPr>
              <a:t>e</a:t>
            </a:r>
            <a:r>
              <a:rPr sz="1667" spc="177" dirty="0">
                <a:solidFill>
                  <a:srgbClr val="181818"/>
                </a:solidFill>
                <a:latin typeface="Trebuchet MS"/>
                <a:cs typeface="Trebuchet MS"/>
              </a:rPr>
              <a:t>s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57" dirty="0">
                <a:solidFill>
                  <a:srgbClr val="181818"/>
                </a:solidFill>
                <a:latin typeface="Trebuchet MS"/>
                <a:cs typeface="Trebuchet MS"/>
              </a:rPr>
              <a:t>f</a:t>
            </a:r>
            <a:r>
              <a:rPr sz="1667" spc="37" dirty="0">
                <a:solidFill>
                  <a:srgbClr val="181818"/>
                </a:solidFill>
                <a:latin typeface="Trebuchet MS"/>
                <a:cs typeface="Trebuchet MS"/>
              </a:rPr>
              <a:t>o</a:t>
            </a:r>
            <a:r>
              <a:rPr sz="1667" spc="-3" dirty="0">
                <a:solidFill>
                  <a:srgbClr val="181818"/>
                </a:solidFill>
                <a:latin typeface="Trebuchet MS"/>
                <a:cs typeface="Trebuchet MS"/>
              </a:rPr>
              <a:t>r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163" dirty="0">
                <a:solidFill>
                  <a:srgbClr val="181818"/>
                </a:solidFill>
                <a:latin typeface="Trebuchet MS"/>
                <a:cs typeface="Trebuchet MS"/>
              </a:rPr>
              <a:t>W</a:t>
            </a:r>
            <a:r>
              <a:rPr sz="1667" spc="17" dirty="0">
                <a:solidFill>
                  <a:srgbClr val="181818"/>
                </a:solidFill>
                <a:latin typeface="Trebuchet MS"/>
                <a:cs typeface="Trebuchet MS"/>
              </a:rPr>
              <a:t>T</a:t>
            </a:r>
            <a:r>
              <a:rPr sz="1667" spc="197" dirty="0">
                <a:solidFill>
                  <a:srgbClr val="181818"/>
                </a:solidFill>
                <a:latin typeface="Trebuchet MS"/>
                <a:cs typeface="Trebuchet MS"/>
              </a:rPr>
              <a:t>A</a:t>
            </a:r>
            <a:r>
              <a:rPr sz="1667" spc="133" dirty="0">
                <a:solidFill>
                  <a:srgbClr val="181818"/>
                </a:solidFill>
                <a:latin typeface="Trebuchet MS"/>
                <a:cs typeface="Trebuchet MS"/>
              </a:rPr>
              <a:t>D</a:t>
            </a:r>
            <a:r>
              <a:rPr sz="1667" spc="-12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67" spc="113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r>
              <a:rPr sz="1667" spc="140" dirty="0">
                <a:solidFill>
                  <a:srgbClr val="181818"/>
                </a:solidFill>
                <a:latin typeface="Trebuchet MS"/>
                <a:cs typeface="Trebuchet MS"/>
              </a:rPr>
              <a:t>0</a:t>
            </a:r>
            <a:r>
              <a:rPr sz="1667" spc="113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r>
              <a:rPr sz="1667" spc="117" dirty="0">
                <a:solidFill>
                  <a:srgbClr val="181818"/>
                </a:solidFill>
                <a:latin typeface="Trebuchet MS"/>
                <a:cs typeface="Trebuchet MS"/>
              </a:rPr>
              <a:t>2</a:t>
            </a:r>
            <a:endParaRPr sz="1667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956945" y="2781004"/>
            <a:ext cx="480907" cy="480907"/>
            <a:chOff x="11935417" y="4171506"/>
            <a:chExt cx="721360" cy="721360"/>
          </a:xfrm>
        </p:grpSpPr>
        <p:sp>
          <p:nvSpPr>
            <p:cNvPr id="27" name="object 27"/>
            <p:cNvSpPr/>
            <p:nvPr/>
          </p:nvSpPr>
          <p:spPr>
            <a:xfrm>
              <a:off x="11935417" y="4171506"/>
              <a:ext cx="721360" cy="721360"/>
            </a:xfrm>
            <a:custGeom>
              <a:avLst/>
              <a:gdLst/>
              <a:ahLst/>
              <a:cxnLst/>
              <a:rect l="l" t="t" r="r" b="b"/>
              <a:pathLst>
                <a:path w="721359" h="721360">
                  <a:moveTo>
                    <a:pt x="360391" y="720782"/>
                  </a:moveTo>
                  <a:lnTo>
                    <a:pt x="311488" y="717492"/>
                  </a:lnTo>
                  <a:lnTo>
                    <a:pt x="264585" y="707909"/>
                  </a:lnTo>
                  <a:lnTo>
                    <a:pt x="220110" y="692461"/>
                  </a:lnTo>
                  <a:lnTo>
                    <a:pt x="178494" y="671578"/>
                  </a:lnTo>
                  <a:lnTo>
                    <a:pt x="140166" y="645690"/>
                  </a:lnTo>
                  <a:lnTo>
                    <a:pt x="105556" y="615226"/>
                  </a:lnTo>
                  <a:lnTo>
                    <a:pt x="75092" y="580615"/>
                  </a:lnTo>
                  <a:lnTo>
                    <a:pt x="49203" y="542287"/>
                  </a:lnTo>
                  <a:lnTo>
                    <a:pt x="28321" y="500671"/>
                  </a:lnTo>
                  <a:lnTo>
                    <a:pt x="12873" y="456197"/>
                  </a:lnTo>
                  <a:lnTo>
                    <a:pt x="3289" y="409294"/>
                  </a:lnTo>
                  <a:lnTo>
                    <a:pt x="0" y="360391"/>
                  </a:lnTo>
                  <a:lnTo>
                    <a:pt x="3289" y="311488"/>
                  </a:lnTo>
                  <a:lnTo>
                    <a:pt x="12873" y="264585"/>
                  </a:lnTo>
                  <a:lnTo>
                    <a:pt x="28321" y="220110"/>
                  </a:lnTo>
                  <a:lnTo>
                    <a:pt x="49203" y="178494"/>
                  </a:lnTo>
                  <a:lnTo>
                    <a:pt x="75092" y="140166"/>
                  </a:lnTo>
                  <a:lnTo>
                    <a:pt x="105556" y="105556"/>
                  </a:lnTo>
                  <a:lnTo>
                    <a:pt x="140166" y="75092"/>
                  </a:lnTo>
                  <a:lnTo>
                    <a:pt x="178494" y="49203"/>
                  </a:lnTo>
                  <a:lnTo>
                    <a:pt x="220110" y="28321"/>
                  </a:lnTo>
                  <a:lnTo>
                    <a:pt x="264585" y="12873"/>
                  </a:lnTo>
                  <a:lnTo>
                    <a:pt x="311488" y="3289"/>
                  </a:lnTo>
                  <a:lnTo>
                    <a:pt x="360391" y="0"/>
                  </a:lnTo>
                  <a:lnTo>
                    <a:pt x="409294" y="3289"/>
                  </a:lnTo>
                  <a:lnTo>
                    <a:pt x="456197" y="12873"/>
                  </a:lnTo>
                  <a:lnTo>
                    <a:pt x="500671" y="28321"/>
                  </a:lnTo>
                  <a:lnTo>
                    <a:pt x="542287" y="49203"/>
                  </a:lnTo>
                  <a:lnTo>
                    <a:pt x="580615" y="75092"/>
                  </a:lnTo>
                  <a:lnTo>
                    <a:pt x="615226" y="105556"/>
                  </a:lnTo>
                  <a:lnTo>
                    <a:pt x="645690" y="140166"/>
                  </a:lnTo>
                  <a:lnTo>
                    <a:pt x="671578" y="178494"/>
                  </a:lnTo>
                  <a:lnTo>
                    <a:pt x="692461" y="220110"/>
                  </a:lnTo>
                  <a:lnTo>
                    <a:pt x="707909" y="264585"/>
                  </a:lnTo>
                  <a:lnTo>
                    <a:pt x="717492" y="311488"/>
                  </a:lnTo>
                  <a:lnTo>
                    <a:pt x="720782" y="360391"/>
                  </a:lnTo>
                  <a:lnTo>
                    <a:pt x="717492" y="409294"/>
                  </a:lnTo>
                  <a:lnTo>
                    <a:pt x="707909" y="456197"/>
                  </a:lnTo>
                  <a:lnTo>
                    <a:pt x="692461" y="500671"/>
                  </a:lnTo>
                  <a:lnTo>
                    <a:pt x="671578" y="542287"/>
                  </a:lnTo>
                  <a:lnTo>
                    <a:pt x="645690" y="580615"/>
                  </a:lnTo>
                  <a:lnTo>
                    <a:pt x="615226" y="615226"/>
                  </a:lnTo>
                  <a:lnTo>
                    <a:pt x="580615" y="645690"/>
                  </a:lnTo>
                  <a:lnTo>
                    <a:pt x="542287" y="671578"/>
                  </a:lnTo>
                  <a:lnTo>
                    <a:pt x="500671" y="692461"/>
                  </a:lnTo>
                  <a:lnTo>
                    <a:pt x="456197" y="707909"/>
                  </a:lnTo>
                  <a:lnTo>
                    <a:pt x="409294" y="717492"/>
                  </a:lnTo>
                  <a:lnTo>
                    <a:pt x="360391" y="7207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54999" y="4381194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140" y="304281"/>
                  </a:moveTo>
                  <a:lnTo>
                    <a:pt x="104064" y="296522"/>
                  </a:lnTo>
                  <a:lnTo>
                    <a:pt x="62301" y="274918"/>
                  </a:lnTo>
                  <a:lnTo>
                    <a:pt x="29363" y="241980"/>
                  </a:lnTo>
                  <a:lnTo>
                    <a:pt x="7759" y="200217"/>
                  </a:lnTo>
                  <a:lnTo>
                    <a:pt x="0" y="152140"/>
                  </a:lnTo>
                  <a:lnTo>
                    <a:pt x="7759" y="104064"/>
                  </a:lnTo>
                  <a:lnTo>
                    <a:pt x="29363" y="62301"/>
                  </a:lnTo>
                  <a:lnTo>
                    <a:pt x="62301" y="29363"/>
                  </a:lnTo>
                  <a:lnTo>
                    <a:pt x="104064" y="7759"/>
                  </a:lnTo>
                  <a:lnTo>
                    <a:pt x="152140" y="0"/>
                  </a:lnTo>
                  <a:lnTo>
                    <a:pt x="200217" y="7759"/>
                  </a:lnTo>
                  <a:lnTo>
                    <a:pt x="208746" y="12171"/>
                  </a:lnTo>
                  <a:lnTo>
                    <a:pt x="152140" y="12171"/>
                  </a:lnTo>
                  <a:lnTo>
                    <a:pt x="107910" y="19309"/>
                  </a:lnTo>
                  <a:lnTo>
                    <a:pt x="69488" y="39185"/>
                  </a:lnTo>
                  <a:lnTo>
                    <a:pt x="39185" y="69488"/>
                  </a:lnTo>
                  <a:lnTo>
                    <a:pt x="19309" y="107910"/>
                  </a:lnTo>
                  <a:lnTo>
                    <a:pt x="12171" y="152140"/>
                  </a:lnTo>
                  <a:lnTo>
                    <a:pt x="19309" y="196371"/>
                  </a:lnTo>
                  <a:lnTo>
                    <a:pt x="39185" y="234793"/>
                  </a:lnTo>
                  <a:lnTo>
                    <a:pt x="69488" y="265096"/>
                  </a:lnTo>
                  <a:lnTo>
                    <a:pt x="107910" y="284972"/>
                  </a:lnTo>
                  <a:lnTo>
                    <a:pt x="152140" y="292110"/>
                  </a:lnTo>
                  <a:lnTo>
                    <a:pt x="208746" y="292110"/>
                  </a:lnTo>
                  <a:lnTo>
                    <a:pt x="200217" y="296522"/>
                  </a:lnTo>
                  <a:lnTo>
                    <a:pt x="152140" y="304281"/>
                  </a:lnTo>
                  <a:close/>
                </a:path>
                <a:path w="304800" h="304800">
                  <a:moveTo>
                    <a:pt x="208746" y="292110"/>
                  </a:moveTo>
                  <a:lnTo>
                    <a:pt x="152140" y="292110"/>
                  </a:lnTo>
                  <a:lnTo>
                    <a:pt x="196371" y="284972"/>
                  </a:lnTo>
                  <a:lnTo>
                    <a:pt x="234793" y="265096"/>
                  </a:lnTo>
                  <a:lnTo>
                    <a:pt x="265096" y="234793"/>
                  </a:lnTo>
                  <a:lnTo>
                    <a:pt x="284972" y="196371"/>
                  </a:lnTo>
                  <a:lnTo>
                    <a:pt x="292110" y="152140"/>
                  </a:lnTo>
                  <a:lnTo>
                    <a:pt x="284972" y="107910"/>
                  </a:lnTo>
                  <a:lnTo>
                    <a:pt x="265096" y="69488"/>
                  </a:lnTo>
                  <a:lnTo>
                    <a:pt x="234793" y="39185"/>
                  </a:lnTo>
                  <a:lnTo>
                    <a:pt x="196371" y="19309"/>
                  </a:lnTo>
                  <a:lnTo>
                    <a:pt x="152140" y="12171"/>
                  </a:lnTo>
                  <a:lnTo>
                    <a:pt x="208746" y="12171"/>
                  </a:lnTo>
                  <a:lnTo>
                    <a:pt x="241980" y="29363"/>
                  </a:lnTo>
                  <a:lnTo>
                    <a:pt x="274918" y="62301"/>
                  </a:lnTo>
                  <a:lnTo>
                    <a:pt x="296522" y="104064"/>
                  </a:lnTo>
                  <a:lnTo>
                    <a:pt x="304281" y="152140"/>
                  </a:lnTo>
                  <a:lnTo>
                    <a:pt x="296522" y="200217"/>
                  </a:lnTo>
                  <a:lnTo>
                    <a:pt x="274918" y="241980"/>
                  </a:lnTo>
                  <a:lnTo>
                    <a:pt x="241980" y="274918"/>
                  </a:lnTo>
                  <a:lnTo>
                    <a:pt x="208746" y="292110"/>
                  </a:lnTo>
                  <a:close/>
                </a:path>
                <a:path w="304800" h="304800">
                  <a:moveTo>
                    <a:pt x="129700" y="227640"/>
                  </a:moveTo>
                  <a:lnTo>
                    <a:pt x="125896" y="227640"/>
                  </a:lnTo>
                  <a:lnTo>
                    <a:pt x="123487" y="225295"/>
                  </a:lnTo>
                  <a:lnTo>
                    <a:pt x="112520" y="214328"/>
                  </a:lnTo>
                  <a:lnTo>
                    <a:pt x="112520" y="210461"/>
                  </a:lnTo>
                  <a:lnTo>
                    <a:pt x="114866" y="208052"/>
                  </a:lnTo>
                  <a:lnTo>
                    <a:pt x="170841" y="152140"/>
                  </a:lnTo>
                  <a:lnTo>
                    <a:pt x="114866" y="96229"/>
                  </a:lnTo>
                  <a:lnTo>
                    <a:pt x="112520" y="93820"/>
                  </a:lnTo>
                  <a:lnTo>
                    <a:pt x="112520" y="89953"/>
                  </a:lnTo>
                  <a:lnTo>
                    <a:pt x="123487" y="78986"/>
                  </a:lnTo>
                  <a:lnTo>
                    <a:pt x="125896" y="76640"/>
                  </a:lnTo>
                  <a:lnTo>
                    <a:pt x="129700" y="76640"/>
                  </a:lnTo>
                  <a:lnTo>
                    <a:pt x="132109" y="78986"/>
                  </a:lnTo>
                  <a:lnTo>
                    <a:pt x="203361" y="150239"/>
                  </a:lnTo>
                  <a:lnTo>
                    <a:pt x="203361" y="154042"/>
                  </a:lnTo>
                  <a:lnTo>
                    <a:pt x="132109" y="225295"/>
                  </a:lnTo>
                  <a:lnTo>
                    <a:pt x="129700" y="227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06BC1BA-0D40-430A-A61A-84A1ACD3BAA2}"/>
              </a:ext>
            </a:extLst>
          </p:cNvPr>
          <p:cNvSpPr/>
          <p:nvPr/>
        </p:nvSpPr>
        <p:spPr>
          <a:xfrm>
            <a:off x="2450969" y="5429508"/>
            <a:ext cx="87009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More than 400 children (8-14 </a:t>
            </a:r>
            <a:r>
              <a:rPr lang="en-US" sz="3200" dirty="0" err="1"/>
              <a:t>Yrs</a:t>
            </a:r>
            <a:r>
              <a:rPr lang="en-US" sz="3200" dirty="0"/>
              <a:t>) sensitized </a:t>
            </a:r>
          </a:p>
          <a:p>
            <a:pPr algn="ctr"/>
            <a:r>
              <a:rPr lang="en-US" sz="3200" dirty="0"/>
              <a:t>and participated in the survey</a:t>
            </a:r>
            <a:endParaRPr lang="fr-FR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6">
            <a:extLst>
              <a:ext uri="{FF2B5EF4-FFF2-40B4-BE49-F238E27FC236}">
                <a16:creationId xmlns:a16="http://schemas.microsoft.com/office/drawing/2014/main" xmlns="" id="{66B332A4-D438-4773-A77F-5ED49A448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8">
            <a:extLst>
              <a:ext uri="{FF2B5EF4-FFF2-40B4-BE49-F238E27FC236}">
                <a16:creationId xmlns:a16="http://schemas.microsoft.com/office/drawing/2014/main" xmlns="" id="{DF9AD32D-FF05-44F4-BD4D-9CEE89B71E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215C3C-7933-A240-A7D8-4B798E0FE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5876" y="1441938"/>
            <a:ext cx="7300493" cy="3974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+mj-lt"/>
              </a:rPr>
              <a:t>IOC UNESCO EU DG ECHO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CoastWAVE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Project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/>
            </a:r>
            <a:br>
              <a:rPr lang="en-US" sz="5400" dirty="0">
                <a:solidFill>
                  <a:srgbClr val="0070C0"/>
                </a:solidFill>
                <a:latin typeface="+mj-lt"/>
              </a:rPr>
            </a:br>
            <a:r>
              <a:rPr lang="en-US" sz="2400" dirty="0">
                <a:solidFill>
                  <a:srgbClr val="0070C0"/>
                </a:solidFill>
                <a:latin typeface="+mj-lt"/>
              </a:rPr>
              <a:t>Sep 2021-Mar. 2024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/>
            </a:r>
            <a:b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/>
            </a:r>
            <a:b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en-US" sz="2700" dirty="0">
                <a:solidFill>
                  <a:schemeClr val="bg1"/>
                </a:solidFill>
                <a:latin typeface="Narkisim" panose="020B0604020202020204" pitchFamily="34" charset="-79"/>
                <a:cs typeface="Narkisim" panose="020B0604020202020204" pitchFamily="34" charset="-79"/>
              </a:rPr>
              <a:t>Strengthening the Resilience of Coastal Communities in the North East Atlantic, Mediterranean Region to the Impact of Tsunamis and Other Sea Level-Related Coastal Hazards</a:t>
            </a:r>
            <a:r>
              <a:rPr lang="en-US" sz="4800" dirty="0">
                <a:solidFill>
                  <a:schemeClr val="tx2"/>
                </a:solidFill>
              </a:rPr>
              <a:t/>
            </a:r>
            <a:br>
              <a:rPr lang="en-US" sz="4800" dirty="0">
                <a:solidFill>
                  <a:schemeClr val="tx2"/>
                </a:solidFill>
              </a:rPr>
            </a:b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2690D43-5D25-41D7-AF16-CC4360474826}"/>
              </a:ext>
            </a:extLst>
          </p:cNvPr>
          <p:cNvSpPr/>
          <p:nvPr/>
        </p:nvSpPr>
        <p:spPr>
          <a:xfrm>
            <a:off x="73891" y="5560291"/>
            <a:ext cx="1976582" cy="11822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15F427-E4C7-43C5-B9EE-15609C83AA0C}"/>
              </a:ext>
            </a:extLst>
          </p:cNvPr>
          <p:cNvSpPr/>
          <p:nvPr/>
        </p:nvSpPr>
        <p:spPr>
          <a:xfrm>
            <a:off x="7795491" y="64655"/>
            <a:ext cx="3205018" cy="9790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xmlns="" id="{78A4D433-C821-414C-BEB6-0C26AF775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8" y="5827222"/>
            <a:ext cx="811461" cy="76261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638156C1-D3D2-4596-8C1C-7E55FB1FA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8" y="5681871"/>
            <a:ext cx="894264" cy="820231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21EF1B5-C28D-4101-BCF8-F38D6F5AA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38" y="5696884"/>
            <a:ext cx="811460" cy="8929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235355-03D7-4DBF-A197-F24F69C6A51D}"/>
              </a:ext>
            </a:extLst>
          </p:cNvPr>
          <p:cNvSpPr txBox="1"/>
          <p:nvPr/>
        </p:nvSpPr>
        <p:spPr>
          <a:xfrm>
            <a:off x="2499317" y="4864457"/>
            <a:ext cx="6973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itannic Bold" panose="020B0903060703020204" pitchFamily="34" charset="0"/>
              </a:rPr>
              <a:t>AN ENDORSED UN OCEAN DECADE PROJECT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itannic Bold" panose="020B0903060703020204" pitchFamily="34" charset="0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FA16432E-38ED-4F3B-AD3B-356E119CF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10" y="5762052"/>
            <a:ext cx="1486979" cy="8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06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27D552-F668-4391-944D-A6743321F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Next Steps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20568A-1192-4B7B-8BFA-163C77D10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66" y="1690688"/>
            <a:ext cx="8578922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Country  Reports and Recommendations  by Jan-Feb 2023. 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>
              <a:solidFill>
                <a:schemeClr val="tx2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Synthesis of Reports by next SC meeting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>
              <a:solidFill>
                <a:schemeClr val="tx2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Application/streamline findings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</a:rPr>
              <a:t>Preparedness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</a:rPr>
              <a:t> Education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</a:rPr>
              <a:t> Communication and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</a:rPr>
              <a:t>Implementation of UNESCO IOC Tsunami Ready Recognized Communities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0826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C7F28D52-2A5F-4D23-81AE-7CB8B591C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8386CD-D04A-49EC-9D05-7BD3EA6CE523}"/>
              </a:ext>
            </a:extLst>
          </p:cNvPr>
          <p:cNvSpPr txBox="1"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2A83410F-B6A3-4A83-A8E7-C9E989AC61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60491"/>
            <a:ext cx="1687888" cy="15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6B3069D-D19F-4983-BAE8-1589D499B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6186"/>
            <a:ext cx="9203499" cy="53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A64CC4-7A1E-4D1F-B0F6-C5920D7E4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126" y="2012394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en-US" sz="5000" dirty="0"/>
              <a:t>ICG/NEAMTWS 2030 Strategy</a:t>
            </a:r>
            <a:endParaRPr lang="fr-FR" sz="5000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xmlns="" id="{D1CFA2D9-0235-4538-B77F-F58A1C48CE37}"/>
              </a:ext>
            </a:extLst>
          </p:cNvPr>
          <p:cNvCxnSpPr>
            <a:cxnSpLocks/>
          </p:cNvCxnSpPr>
          <p:nvPr/>
        </p:nvCxnSpPr>
        <p:spPr>
          <a:xfrm>
            <a:off x="9203499" y="2667133"/>
            <a:ext cx="1467419" cy="747923"/>
          </a:xfrm>
          <a:prstGeom prst="bentConnector3">
            <a:avLst>
              <a:gd name="adj1" fmla="val 9901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5DE83E1-D034-48F3-A09A-53EA035F33A7}"/>
              </a:ext>
            </a:extLst>
          </p:cNvPr>
          <p:cNvSpPr/>
          <p:nvPr/>
        </p:nvSpPr>
        <p:spPr>
          <a:xfrm>
            <a:off x="9313511" y="3442945"/>
            <a:ext cx="2714814" cy="1873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Understanding perceptions of coastal hazards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7967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312A265B-8840-458F-84E8-23A13C646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674402"/>
              </p:ext>
            </p:extLst>
          </p:nvPr>
        </p:nvGraphicFramePr>
        <p:xfrm>
          <a:off x="-1" y="723971"/>
          <a:ext cx="5966411" cy="5279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3F5211-A9F2-43D3-80F0-B1C7380C526A}"/>
              </a:ext>
            </a:extLst>
          </p:cNvPr>
          <p:cNvSpPr txBox="1"/>
          <p:nvPr/>
        </p:nvSpPr>
        <p:spPr>
          <a:xfrm>
            <a:off x="2905936" y="48115"/>
            <a:ext cx="628857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IOC-UNESCO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EU DG-ECHO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CoastWAVE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(Sep. 2021-Mar. 2024)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F86618A5-AB36-41D8-A95D-9041B5DA9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744" y="1503412"/>
            <a:ext cx="5341250" cy="4272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BEDB7D-A8A8-42D8-AA27-A2B044005B3F}"/>
              </a:ext>
            </a:extLst>
          </p:cNvPr>
          <p:cNvSpPr txBox="1"/>
          <p:nvPr/>
        </p:nvSpPr>
        <p:spPr>
          <a:xfrm>
            <a:off x="5784574" y="2117308"/>
            <a:ext cx="61309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At the end of the project selected communities will have:</a:t>
            </a:r>
          </a:p>
          <a:p>
            <a:endParaRPr lang="en-GB" sz="1600" b="1" dirty="0">
              <a:solidFill>
                <a:srgbClr val="0070C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Improved understanding of tsunami and sea-level related risks;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0070C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n-GB" sz="1600" b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etter communication strategies to govern sea-level related risk,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0070C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GB" sz="1600" b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ecognized Tsunami Ready communities (7); 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xmlns="" id="{576AA308-041A-4DE9-8975-8962070711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2" y="6030221"/>
            <a:ext cx="811461" cy="762611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AF050DF-9BEE-48EF-B893-3B486E71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62" y="5899883"/>
            <a:ext cx="811460" cy="892949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D5FCB8C-39AD-4AFA-B0A4-F993361BC8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4" y="5965051"/>
            <a:ext cx="1486979" cy="8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2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xmlns="" id="{889C5E17-24D0-4696-A3C5-A2261FB455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xmlns="" id="{6929B58F-2358-44CC-ACE5-EF1BD3C6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07A35-1B14-4FCE-8653-BCDB57C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3" y="1243013"/>
            <a:ext cx="4431960" cy="4371974"/>
          </a:xfrm>
        </p:spPr>
        <p:txBody>
          <a:bodyPr>
            <a:normAutofit/>
          </a:bodyPr>
          <a:lstStyle/>
          <a:p>
            <a:pPr marL="0" indent="0"/>
            <a:r>
              <a:rPr lang="en-US" sz="3600" dirty="0">
                <a:solidFill>
                  <a:schemeClr val="tx2"/>
                </a:solidFill>
              </a:rPr>
              <a:t>SEA LEVEL HAZARD RISK PERCEPTION AND COMMUNICATION STRATEGIES</a:t>
            </a:r>
            <a:br>
              <a:rPr lang="en-US" sz="3600" dirty="0">
                <a:solidFill>
                  <a:schemeClr val="tx2"/>
                </a:solidFill>
              </a:rPr>
            </a:br>
            <a:endParaRPr lang="fr-FR" sz="3600" dirty="0">
              <a:solidFill>
                <a:schemeClr val="tx2"/>
              </a:solidFill>
            </a:endParaRP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xmlns="" id="{09DA5303-A1AF-4830-806C-51FCD9618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97348" y="5285"/>
            <a:ext cx="7294653" cy="6858000"/>
            <a:chOff x="4897348" y="-5799"/>
            <a:chExt cx="7294653" cy="6858000"/>
          </a:xfrm>
        </p:grpSpPr>
        <p:sp>
          <p:nvSpPr>
            <p:cNvPr id="27" name="Freeform: Shape 12">
              <a:extLst>
                <a:ext uri="{FF2B5EF4-FFF2-40B4-BE49-F238E27FC236}">
                  <a16:creationId xmlns:a16="http://schemas.microsoft.com/office/drawing/2014/main" xmlns="" id="{4FAAA8C8-4EB7-45F1-BF24-3EF0F4DC44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897348" y="-5798"/>
              <a:ext cx="7294652" cy="6857999"/>
            </a:xfrm>
            <a:custGeom>
              <a:avLst/>
              <a:gdLst>
                <a:gd name="connsiteX0" fmla="*/ 7294652 w 7294652"/>
                <a:gd name="connsiteY0" fmla="*/ 6063030 h 6857999"/>
                <a:gd name="connsiteX1" fmla="*/ 7294652 w 7294652"/>
                <a:gd name="connsiteY1" fmla="*/ 6857999 h 6857999"/>
                <a:gd name="connsiteX2" fmla="*/ 6248575 w 7294652"/>
                <a:gd name="connsiteY2" fmla="*/ 6857999 h 6857999"/>
                <a:gd name="connsiteX3" fmla="*/ 6477898 w 7294652"/>
                <a:gd name="connsiteY3" fmla="*/ 6700973 h 6857999"/>
                <a:gd name="connsiteX4" fmla="*/ 6647884 w 7294652"/>
                <a:gd name="connsiteY4" fmla="*/ 6572752 h 6857999"/>
                <a:gd name="connsiteX5" fmla="*/ 6817698 w 7294652"/>
                <a:gd name="connsiteY5" fmla="*/ 6440235 h 6857999"/>
                <a:gd name="connsiteX6" fmla="*/ 7161451 w 7294652"/>
                <a:gd name="connsiteY6" fmla="*/ 6165232 h 6857999"/>
                <a:gd name="connsiteX7" fmla="*/ 1673436 w 7294652"/>
                <a:gd name="connsiteY7" fmla="*/ 0 h 6857999"/>
                <a:gd name="connsiteX8" fmla="*/ 2394951 w 7294652"/>
                <a:gd name="connsiteY8" fmla="*/ 0 h 6857999"/>
                <a:gd name="connsiteX9" fmla="*/ 2244659 w 7294652"/>
                <a:gd name="connsiteY9" fmla="*/ 100763 h 6857999"/>
                <a:gd name="connsiteX10" fmla="*/ 1743903 w 7294652"/>
                <a:gd name="connsiteY10" fmla="*/ 498975 h 6857999"/>
                <a:gd name="connsiteX11" fmla="*/ 1163821 w 7294652"/>
                <a:gd name="connsiteY11" fmla="*/ 1121514 h 6857999"/>
                <a:gd name="connsiteX12" fmla="*/ 704911 w 7294652"/>
                <a:gd name="connsiteY12" fmla="*/ 1837036 h 6857999"/>
                <a:gd name="connsiteX13" fmla="*/ 393472 w 7294652"/>
                <a:gd name="connsiteY13" fmla="*/ 2627669 h 6857999"/>
                <a:gd name="connsiteX14" fmla="*/ 280032 w 7294652"/>
                <a:gd name="connsiteY14" fmla="*/ 3472097 h 6857999"/>
                <a:gd name="connsiteX15" fmla="*/ 327813 w 7294652"/>
                <a:gd name="connsiteY15" fmla="*/ 3884602 h 6857999"/>
                <a:gd name="connsiteX16" fmla="*/ 469096 w 7294652"/>
                <a:gd name="connsiteY16" fmla="*/ 4270809 h 6857999"/>
                <a:gd name="connsiteX17" fmla="*/ 567581 w 7294652"/>
                <a:gd name="connsiteY17" fmla="*/ 4452482 h 6857999"/>
                <a:gd name="connsiteX18" fmla="*/ 680677 w 7294652"/>
                <a:gd name="connsiteY18" fmla="*/ 4628484 h 6857999"/>
                <a:gd name="connsiteX19" fmla="*/ 941928 w 7294652"/>
                <a:gd name="connsiteY19" fmla="*/ 4968628 h 6857999"/>
                <a:gd name="connsiteX20" fmla="*/ 1224665 w 7294652"/>
                <a:gd name="connsiteY20" fmla="*/ 5311349 h 6857999"/>
                <a:gd name="connsiteX21" fmla="*/ 1365259 w 7294652"/>
                <a:gd name="connsiteY21" fmla="*/ 5490273 h 6857999"/>
                <a:gd name="connsiteX22" fmla="*/ 1432808 w 7294652"/>
                <a:gd name="connsiteY22" fmla="*/ 5577931 h 6857999"/>
                <a:gd name="connsiteX23" fmla="*/ 1498980 w 7294652"/>
                <a:gd name="connsiteY23" fmla="*/ 5662148 h 6857999"/>
                <a:gd name="connsiteX24" fmla="*/ 2067548 w 7294652"/>
                <a:gd name="connsiteY24" fmla="*/ 6283312 h 6857999"/>
                <a:gd name="connsiteX25" fmla="*/ 2369879 w 7294652"/>
                <a:gd name="connsiteY25" fmla="*/ 6562782 h 6857999"/>
                <a:gd name="connsiteX26" fmla="*/ 2686645 w 7294652"/>
                <a:gd name="connsiteY26" fmla="*/ 6820598 h 6857999"/>
                <a:gd name="connsiteX27" fmla="*/ 2738907 w 7294652"/>
                <a:gd name="connsiteY27" fmla="*/ 6857999 h 6857999"/>
                <a:gd name="connsiteX28" fmla="*/ 1731787 w 7294652"/>
                <a:gd name="connsiteY28" fmla="*/ 6857999 h 6857999"/>
                <a:gd name="connsiteX29" fmla="*/ 1607949 w 7294652"/>
                <a:gd name="connsiteY29" fmla="*/ 6732770 h 6857999"/>
                <a:gd name="connsiteX30" fmla="*/ 1309057 w 7294652"/>
                <a:gd name="connsiteY30" fmla="*/ 6370109 h 6857999"/>
                <a:gd name="connsiteX31" fmla="*/ 1048147 w 7294652"/>
                <a:gd name="connsiteY31" fmla="*/ 5986138 h 6857999"/>
                <a:gd name="connsiteX32" fmla="*/ 987131 w 7294652"/>
                <a:gd name="connsiteY32" fmla="*/ 5888512 h 6857999"/>
                <a:gd name="connsiteX33" fmla="*/ 928866 w 7294652"/>
                <a:gd name="connsiteY33" fmla="*/ 5793463 h 6857999"/>
                <a:gd name="connsiteX34" fmla="*/ 813708 w 7294652"/>
                <a:gd name="connsiteY34" fmla="*/ 5609556 h 6857999"/>
                <a:gd name="connsiteX35" fmla="*/ 574972 w 7294652"/>
                <a:gd name="connsiteY35" fmla="*/ 5231598 h 6857999"/>
                <a:gd name="connsiteX36" fmla="*/ 342424 w 7294652"/>
                <a:gd name="connsiteY36" fmla="*/ 4834048 h 6857999"/>
                <a:gd name="connsiteX37" fmla="*/ 237579 w 7294652"/>
                <a:gd name="connsiteY37" fmla="*/ 4623500 h 6857999"/>
                <a:gd name="connsiteX38" fmla="*/ 148373 w 7294652"/>
                <a:gd name="connsiteY38" fmla="*/ 4404356 h 6857999"/>
                <a:gd name="connsiteX39" fmla="*/ 79623 w 7294652"/>
                <a:gd name="connsiteY39" fmla="*/ 4175762 h 6857999"/>
                <a:gd name="connsiteX40" fmla="*/ 54185 w 7294652"/>
                <a:gd name="connsiteY40" fmla="*/ 4059229 h 6857999"/>
                <a:gd name="connsiteX41" fmla="*/ 43013 w 7294652"/>
                <a:gd name="connsiteY41" fmla="*/ 4000790 h 6857999"/>
                <a:gd name="connsiteX42" fmla="*/ 33734 w 7294652"/>
                <a:gd name="connsiteY42" fmla="*/ 3942180 h 6857999"/>
                <a:gd name="connsiteX43" fmla="*/ 45 w 7294652"/>
                <a:gd name="connsiteY43" fmla="*/ 3472097 h 6857999"/>
                <a:gd name="connsiteX44" fmla="*/ 95436 w 7294652"/>
                <a:gd name="connsiteY44" fmla="*/ 2557372 h 6857999"/>
                <a:gd name="connsiteX45" fmla="*/ 382126 w 7294652"/>
                <a:gd name="connsiteY45" fmla="*/ 1680799 h 6857999"/>
                <a:gd name="connsiteX46" fmla="*/ 1457043 w 7294652"/>
                <a:gd name="connsiteY46" fmla="*/ 1921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294652" h="6857999">
                  <a:moveTo>
                    <a:pt x="7294652" y="6063030"/>
                  </a:moveTo>
                  <a:lnTo>
                    <a:pt x="7294652" y="6857999"/>
                  </a:lnTo>
                  <a:lnTo>
                    <a:pt x="6248575" y="6857999"/>
                  </a:lnTo>
                  <a:lnTo>
                    <a:pt x="6477898" y="6700973"/>
                  </a:lnTo>
                  <a:cubicBezTo>
                    <a:pt x="6534790" y="6659378"/>
                    <a:pt x="6591336" y="6616237"/>
                    <a:pt x="6647884" y="6572752"/>
                  </a:cubicBezTo>
                  <a:cubicBezTo>
                    <a:pt x="6704432" y="6529268"/>
                    <a:pt x="6761151" y="6485095"/>
                    <a:pt x="6817698" y="6440235"/>
                  </a:cubicBezTo>
                  <a:lnTo>
                    <a:pt x="7161451" y="6165232"/>
                  </a:lnTo>
                  <a:close/>
                  <a:moveTo>
                    <a:pt x="1673436" y="0"/>
                  </a:moveTo>
                  <a:lnTo>
                    <a:pt x="2394951" y="0"/>
                  </a:lnTo>
                  <a:lnTo>
                    <a:pt x="2244659" y="100763"/>
                  </a:lnTo>
                  <a:cubicBezTo>
                    <a:pt x="2071051" y="224086"/>
                    <a:pt x="1903860" y="356975"/>
                    <a:pt x="1743903" y="498975"/>
                  </a:cubicBezTo>
                  <a:cubicBezTo>
                    <a:pt x="1533218" y="689638"/>
                    <a:pt x="1339146" y="897902"/>
                    <a:pt x="1163821" y="1121514"/>
                  </a:cubicBezTo>
                  <a:cubicBezTo>
                    <a:pt x="988284" y="1344764"/>
                    <a:pt x="834608" y="1584376"/>
                    <a:pt x="704911" y="1837036"/>
                  </a:cubicBezTo>
                  <a:cubicBezTo>
                    <a:pt x="573950" y="2089059"/>
                    <a:pt x="469577" y="2354041"/>
                    <a:pt x="393472" y="2627669"/>
                  </a:cubicBezTo>
                  <a:cubicBezTo>
                    <a:pt x="318269" y="2902842"/>
                    <a:pt x="280119" y="3186833"/>
                    <a:pt x="280032" y="3472097"/>
                  </a:cubicBezTo>
                  <a:cubicBezTo>
                    <a:pt x="280349" y="3610956"/>
                    <a:pt x="296380" y="3749334"/>
                    <a:pt x="327813" y="3884602"/>
                  </a:cubicBezTo>
                  <a:cubicBezTo>
                    <a:pt x="360878" y="4018046"/>
                    <a:pt x="408244" y="4147540"/>
                    <a:pt x="469096" y="4270809"/>
                  </a:cubicBezTo>
                  <a:cubicBezTo>
                    <a:pt x="499175" y="4332511"/>
                    <a:pt x="532347" y="4393012"/>
                    <a:pt x="567581" y="4452482"/>
                  </a:cubicBezTo>
                  <a:cubicBezTo>
                    <a:pt x="602815" y="4511953"/>
                    <a:pt x="641144" y="4570562"/>
                    <a:pt x="680677" y="4628484"/>
                  </a:cubicBezTo>
                  <a:cubicBezTo>
                    <a:pt x="760771" y="4743985"/>
                    <a:pt x="849802" y="4856048"/>
                    <a:pt x="941928" y="4968628"/>
                  </a:cubicBezTo>
                  <a:cubicBezTo>
                    <a:pt x="1034055" y="5081206"/>
                    <a:pt x="1130994" y="5193958"/>
                    <a:pt x="1224665" y="5311349"/>
                  </a:cubicBezTo>
                  <a:cubicBezTo>
                    <a:pt x="1271987" y="5369787"/>
                    <a:pt x="1318853" y="5429429"/>
                    <a:pt x="1365259" y="5490273"/>
                  </a:cubicBezTo>
                  <a:lnTo>
                    <a:pt x="1432808" y="5577931"/>
                  </a:lnTo>
                  <a:cubicBezTo>
                    <a:pt x="1454979" y="5605947"/>
                    <a:pt x="1476121" y="5634821"/>
                    <a:pt x="1498980" y="5662148"/>
                  </a:cubicBezTo>
                  <a:cubicBezTo>
                    <a:pt x="1676323" y="5880038"/>
                    <a:pt x="1866158" y="6087441"/>
                    <a:pt x="2067548" y="6283312"/>
                  </a:cubicBezTo>
                  <a:cubicBezTo>
                    <a:pt x="2166203" y="6379907"/>
                    <a:pt x="2266974" y="6473064"/>
                    <a:pt x="2369879" y="6562782"/>
                  </a:cubicBezTo>
                  <a:cubicBezTo>
                    <a:pt x="2473005" y="6652331"/>
                    <a:pt x="2577677" y="6738957"/>
                    <a:pt x="2686645" y="6820598"/>
                  </a:cubicBezTo>
                  <a:lnTo>
                    <a:pt x="2738907" y="6857999"/>
                  </a:lnTo>
                  <a:lnTo>
                    <a:pt x="1731787" y="6857999"/>
                  </a:lnTo>
                  <a:lnTo>
                    <a:pt x="1607949" y="6732770"/>
                  </a:lnTo>
                  <a:cubicBezTo>
                    <a:pt x="1501232" y="6617903"/>
                    <a:pt x="1401421" y="6496799"/>
                    <a:pt x="1309057" y="6370109"/>
                  </a:cubicBezTo>
                  <a:cubicBezTo>
                    <a:pt x="1217103" y="6244469"/>
                    <a:pt x="1129618" y="6116590"/>
                    <a:pt x="1048147" y="5986138"/>
                  </a:cubicBezTo>
                  <a:cubicBezTo>
                    <a:pt x="1027179" y="5953825"/>
                    <a:pt x="1007414" y="5920996"/>
                    <a:pt x="987131" y="5888512"/>
                  </a:cubicBezTo>
                  <a:lnTo>
                    <a:pt x="928866" y="5793463"/>
                  </a:lnTo>
                  <a:cubicBezTo>
                    <a:pt x="891568" y="5732276"/>
                    <a:pt x="852725" y="5671260"/>
                    <a:pt x="813708" y="5609556"/>
                  </a:cubicBezTo>
                  <a:lnTo>
                    <a:pt x="574972" y="5231598"/>
                  </a:lnTo>
                  <a:cubicBezTo>
                    <a:pt x="495221" y="5103551"/>
                    <a:pt x="416158" y="4971549"/>
                    <a:pt x="342424" y="4834048"/>
                  </a:cubicBezTo>
                  <a:cubicBezTo>
                    <a:pt x="305641" y="4765298"/>
                    <a:pt x="270236" y="4695343"/>
                    <a:pt x="237579" y="4623500"/>
                  </a:cubicBezTo>
                  <a:cubicBezTo>
                    <a:pt x="204922" y="4551655"/>
                    <a:pt x="175187" y="4478607"/>
                    <a:pt x="148373" y="4404356"/>
                  </a:cubicBezTo>
                  <a:cubicBezTo>
                    <a:pt x="121561" y="4330107"/>
                    <a:pt x="99046" y="4252934"/>
                    <a:pt x="79623" y="4175762"/>
                  </a:cubicBezTo>
                  <a:cubicBezTo>
                    <a:pt x="70514" y="4136916"/>
                    <a:pt x="61577" y="4098245"/>
                    <a:pt x="54185" y="4059229"/>
                  </a:cubicBezTo>
                  <a:lnTo>
                    <a:pt x="43013" y="4000790"/>
                  </a:lnTo>
                  <a:lnTo>
                    <a:pt x="33734" y="3942180"/>
                  </a:lnTo>
                  <a:cubicBezTo>
                    <a:pt x="10461" y="3786581"/>
                    <a:pt x="-801" y="3629416"/>
                    <a:pt x="45" y="3472097"/>
                  </a:cubicBezTo>
                  <a:cubicBezTo>
                    <a:pt x="863" y="3164748"/>
                    <a:pt x="32824" y="2858275"/>
                    <a:pt x="95436" y="2557372"/>
                  </a:cubicBezTo>
                  <a:cubicBezTo>
                    <a:pt x="157549" y="2255281"/>
                    <a:pt x="253728" y="1961216"/>
                    <a:pt x="382126" y="1680799"/>
                  </a:cubicBezTo>
                  <a:cubicBezTo>
                    <a:pt x="639940" y="1120482"/>
                    <a:pt x="1015492" y="619117"/>
                    <a:pt x="1457043" y="1921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3">
              <a:extLst>
                <a:ext uri="{FF2B5EF4-FFF2-40B4-BE49-F238E27FC236}">
                  <a16:creationId xmlns:a16="http://schemas.microsoft.com/office/drawing/2014/main" xmlns="" id="{A77FC097-E4F2-4A45-82E8-3808FA553C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00650" y="-5799"/>
              <a:ext cx="7291350" cy="6858000"/>
            </a:xfrm>
            <a:custGeom>
              <a:avLst/>
              <a:gdLst>
                <a:gd name="connsiteX0" fmla="*/ 7291350 w 7291350"/>
                <a:gd name="connsiteY0" fmla="*/ 5718699 h 6858000"/>
                <a:gd name="connsiteX1" fmla="*/ 7291350 w 7291350"/>
                <a:gd name="connsiteY1" fmla="*/ 6806115 h 6858000"/>
                <a:gd name="connsiteX2" fmla="*/ 7224124 w 7291350"/>
                <a:gd name="connsiteY2" fmla="*/ 6858000 h 6858000"/>
                <a:gd name="connsiteX3" fmla="*/ 5607142 w 7291350"/>
                <a:gd name="connsiteY3" fmla="*/ 6858000 h 6858000"/>
                <a:gd name="connsiteX4" fmla="*/ 5736072 w 7291350"/>
                <a:gd name="connsiteY4" fmla="*/ 6801170 h 6858000"/>
                <a:gd name="connsiteX5" fmla="*/ 6949826 w 7291350"/>
                <a:gd name="connsiteY5" fmla="*/ 5983707 h 6858000"/>
                <a:gd name="connsiteX6" fmla="*/ 7220703 w 7291350"/>
                <a:gd name="connsiteY6" fmla="*/ 5773675 h 6858000"/>
                <a:gd name="connsiteX7" fmla="*/ 7218419 w 7291350"/>
                <a:gd name="connsiteY7" fmla="*/ 0 h 6858000"/>
                <a:gd name="connsiteX8" fmla="*/ 7291350 w 7291350"/>
                <a:gd name="connsiteY8" fmla="*/ 0 h 6858000"/>
                <a:gd name="connsiteX9" fmla="*/ 7291350 w 7291350"/>
                <a:gd name="connsiteY9" fmla="*/ 50138 h 6858000"/>
                <a:gd name="connsiteX10" fmla="*/ 1797607 w 7291350"/>
                <a:gd name="connsiteY10" fmla="*/ 0 h 6858000"/>
                <a:gd name="connsiteX11" fmla="*/ 3385676 w 7291350"/>
                <a:gd name="connsiteY11" fmla="*/ 0 h 6858000"/>
                <a:gd name="connsiteX12" fmla="*/ 3360567 w 7291350"/>
                <a:gd name="connsiteY12" fmla="*/ 11552 h 6858000"/>
                <a:gd name="connsiteX13" fmla="*/ 2267395 w 7291350"/>
                <a:gd name="connsiteY13" fmla="*/ 725831 h 6858000"/>
                <a:gd name="connsiteX14" fmla="*/ 1234074 w 7291350"/>
                <a:gd name="connsiteY14" fmla="*/ 2007171 h 6858000"/>
                <a:gd name="connsiteX15" fmla="*/ 859383 w 7291350"/>
                <a:gd name="connsiteY15" fmla="*/ 3498372 h 6858000"/>
                <a:gd name="connsiteX16" fmla="*/ 1479513 w 7291350"/>
                <a:gd name="connsiteY16" fmla="*/ 4883182 h 6858000"/>
                <a:gd name="connsiteX17" fmla="*/ 1791985 w 7291350"/>
                <a:gd name="connsiteY17" fmla="*/ 5322671 h 6858000"/>
                <a:gd name="connsiteX18" fmla="*/ 3397295 w 7291350"/>
                <a:gd name="connsiteY18" fmla="*/ 6784567 h 6858000"/>
                <a:gd name="connsiteX19" fmla="*/ 3590446 w 7291350"/>
                <a:gd name="connsiteY19" fmla="*/ 6858000 h 6858000"/>
                <a:gd name="connsiteX20" fmla="*/ 1970757 w 7291350"/>
                <a:gd name="connsiteY20" fmla="*/ 6858000 h 6858000"/>
                <a:gd name="connsiteX21" fmla="*/ 1735872 w 7291350"/>
                <a:gd name="connsiteY21" fmla="*/ 6627685 h 6858000"/>
                <a:gd name="connsiteX22" fmla="*/ 1080932 w 7291350"/>
                <a:gd name="connsiteY22" fmla="*/ 5805127 h 6858000"/>
                <a:gd name="connsiteX23" fmla="*/ 0 w 7291350"/>
                <a:gd name="connsiteY23" fmla="*/ 3498372 h 6858000"/>
                <a:gd name="connsiteX24" fmla="*/ 1708174 w 7291350"/>
                <a:gd name="connsiteY24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91350" h="6858000">
                  <a:moveTo>
                    <a:pt x="7291350" y="5718699"/>
                  </a:moveTo>
                  <a:lnTo>
                    <a:pt x="7291350" y="6806115"/>
                  </a:lnTo>
                  <a:lnTo>
                    <a:pt x="7224124" y="6858000"/>
                  </a:lnTo>
                  <a:lnTo>
                    <a:pt x="5607142" y="6858000"/>
                  </a:lnTo>
                  <a:lnTo>
                    <a:pt x="5736072" y="6801170"/>
                  </a:lnTo>
                  <a:cubicBezTo>
                    <a:pt x="6122313" y="6616106"/>
                    <a:pt x="6503069" y="6332805"/>
                    <a:pt x="6949826" y="5983707"/>
                  </a:cubicBezTo>
                  <a:cubicBezTo>
                    <a:pt x="7041094" y="5912378"/>
                    <a:pt x="7132358" y="5842426"/>
                    <a:pt x="7220703" y="5773675"/>
                  </a:cubicBezTo>
                  <a:close/>
                  <a:moveTo>
                    <a:pt x="7218419" y="0"/>
                  </a:moveTo>
                  <a:lnTo>
                    <a:pt x="7291350" y="0"/>
                  </a:lnTo>
                  <a:lnTo>
                    <a:pt x="7291350" y="50138"/>
                  </a:lnTo>
                  <a:close/>
                  <a:moveTo>
                    <a:pt x="1797607" y="0"/>
                  </a:moveTo>
                  <a:lnTo>
                    <a:pt x="3385676" y="0"/>
                  </a:lnTo>
                  <a:lnTo>
                    <a:pt x="3360567" y="11552"/>
                  </a:lnTo>
                  <a:cubicBezTo>
                    <a:pt x="2968013" y="202286"/>
                    <a:pt x="2600620" y="442170"/>
                    <a:pt x="2267395" y="725831"/>
                  </a:cubicBezTo>
                  <a:cubicBezTo>
                    <a:pt x="1824986" y="1104820"/>
                    <a:pt x="1477279" y="1536057"/>
                    <a:pt x="1234074" y="2007171"/>
                  </a:cubicBezTo>
                  <a:cubicBezTo>
                    <a:pt x="985368" y="2488770"/>
                    <a:pt x="859383" y="2990476"/>
                    <a:pt x="859383" y="3498372"/>
                  </a:cubicBezTo>
                  <a:cubicBezTo>
                    <a:pt x="859383" y="4010222"/>
                    <a:pt x="1060651" y="4308942"/>
                    <a:pt x="1479513" y="4883182"/>
                  </a:cubicBezTo>
                  <a:cubicBezTo>
                    <a:pt x="1580577" y="5021714"/>
                    <a:pt x="1685078" y="5164888"/>
                    <a:pt x="1791985" y="5322671"/>
                  </a:cubicBezTo>
                  <a:cubicBezTo>
                    <a:pt x="2283419" y="6046950"/>
                    <a:pt x="2796809" y="6521439"/>
                    <a:pt x="3397295" y="6784567"/>
                  </a:cubicBezTo>
                  <a:lnTo>
                    <a:pt x="3590446" y="6858000"/>
                  </a:lnTo>
                  <a:lnTo>
                    <a:pt x="1970757" y="6858000"/>
                  </a:lnTo>
                  <a:lnTo>
                    <a:pt x="1735872" y="6627685"/>
                  </a:lnTo>
                  <a:cubicBezTo>
                    <a:pt x="1502484" y="6382823"/>
                    <a:pt x="1285774" y="6107254"/>
                    <a:pt x="1080932" y="5805127"/>
                  </a:cubicBezTo>
                  <a:cubicBezTo>
                    <a:pt x="556365" y="5032027"/>
                    <a:pt x="0" y="4501616"/>
                    <a:pt x="0" y="3498372"/>
                  </a:cubicBezTo>
                  <a:cubicBezTo>
                    <a:pt x="0" y="2160829"/>
                    <a:pt x="685186" y="949872"/>
                    <a:pt x="1708174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14">
              <a:extLst>
                <a:ext uri="{FF2B5EF4-FFF2-40B4-BE49-F238E27FC236}">
                  <a16:creationId xmlns:a16="http://schemas.microsoft.com/office/drawing/2014/main" xmlns="" id="{D0DF88B0-FA8A-47F5-8EAC-1880B1A51B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2894" y="-5799"/>
              <a:ext cx="7269107" cy="6858000"/>
            </a:xfrm>
            <a:custGeom>
              <a:avLst/>
              <a:gdLst>
                <a:gd name="connsiteX0" fmla="*/ 7269107 w 7269107"/>
                <a:gd name="connsiteY0" fmla="*/ 5518449 h 6858000"/>
                <a:gd name="connsiteX1" fmla="*/ 7269107 w 7269107"/>
                <a:gd name="connsiteY1" fmla="*/ 6823281 h 6858000"/>
                <a:gd name="connsiteX2" fmla="*/ 7224122 w 7269107"/>
                <a:gd name="connsiteY2" fmla="*/ 6858000 h 6858000"/>
                <a:gd name="connsiteX3" fmla="*/ 4927054 w 7269107"/>
                <a:gd name="connsiteY3" fmla="*/ 6858000 h 6858000"/>
                <a:gd name="connsiteX4" fmla="*/ 4982167 w 7269107"/>
                <a:gd name="connsiteY4" fmla="*/ 6852876 h 6858000"/>
                <a:gd name="connsiteX5" fmla="*/ 5743768 w 7269107"/>
                <a:gd name="connsiteY5" fmla="*/ 6606245 h 6858000"/>
                <a:gd name="connsiteX6" fmla="*/ 6843778 w 7269107"/>
                <a:gd name="connsiteY6" fmla="*/ 5848440 h 6858000"/>
                <a:gd name="connsiteX7" fmla="*/ 7115515 w 7269107"/>
                <a:gd name="connsiteY7" fmla="*/ 5637891 h 6858000"/>
                <a:gd name="connsiteX8" fmla="*/ 6870111 w 7269107"/>
                <a:gd name="connsiteY8" fmla="*/ 0 h 6858000"/>
                <a:gd name="connsiteX9" fmla="*/ 7269107 w 7269107"/>
                <a:gd name="connsiteY9" fmla="*/ 0 h 6858000"/>
                <a:gd name="connsiteX10" fmla="*/ 7269107 w 7269107"/>
                <a:gd name="connsiteY10" fmla="*/ 243137 h 6858000"/>
                <a:gd name="connsiteX11" fmla="*/ 7089989 w 7269107"/>
                <a:gd name="connsiteY11" fmla="*/ 119955 h 6858000"/>
                <a:gd name="connsiteX12" fmla="*/ 6952948 w 7269107"/>
                <a:gd name="connsiteY12" fmla="*/ 41521 h 6858000"/>
                <a:gd name="connsiteX13" fmla="*/ 1797606 w 7269107"/>
                <a:gd name="connsiteY13" fmla="*/ 0 h 6858000"/>
                <a:gd name="connsiteX14" fmla="*/ 3815328 w 7269107"/>
                <a:gd name="connsiteY14" fmla="*/ 0 h 6858000"/>
                <a:gd name="connsiteX15" fmla="*/ 3627371 w 7269107"/>
                <a:gd name="connsiteY15" fmla="*/ 77142 h 6858000"/>
                <a:gd name="connsiteX16" fmla="*/ 2379115 w 7269107"/>
                <a:gd name="connsiteY16" fmla="*/ 856285 h 6858000"/>
                <a:gd name="connsiteX17" fmla="*/ 1386699 w 7269107"/>
                <a:gd name="connsiteY17" fmla="*/ 2086062 h 6858000"/>
                <a:gd name="connsiteX18" fmla="*/ 1031258 w 7269107"/>
                <a:gd name="connsiteY18" fmla="*/ 3498372 h 6858000"/>
                <a:gd name="connsiteX19" fmla="*/ 1618904 w 7269107"/>
                <a:gd name="connsiteY19" fmla="*/ 4781604 h 6858000"/>
                <a:gd name="connsiteX20" fmla="*/ 1934812 w 7269107"/>
                <a:gd name="connsiteY20" fmla="*/ 5225904 h 6858000"/>
                <a:gd name="connsiteX21" fmla="*/ 3140010 w 7269107"/>
                <a:gd name="connsiteY21" fmla="*/ 6456196 h 6858000"/>
                <a:gd name="connsiteX22" fmla="*/ 4281662 w 7269107"/>
                <a:gd name="connsiteY22" fmla="*/ 6843305 h 6858000"/>
                <a:gd name="connsiteX23" fmla="*/ 4449058 w 7269107"/>
                <a:gd name="connsiteY23" fmla="*/ 6858000 h 6858000"/>
                <a:gd name="connsiteX24" fmla="*/ 1970756 w 7269107"/>
                <a:gd name="connsiteY24" fmla="*/ 6858000 h 6858000"/>
                <a:gd name="connsiteX25" fmla="*/ 1735871 w 7269107"/>
                <a:gd name="connsiteY25" fmla="*/ 6627685 h 6858000"/>
                <a:gd name="connsiteX26" fmla="*/ 1080930 w 7269107"/>
                <a:gd name="connsiteY26" fmla="*/ 5805127 h 6858000"/>
                <a:gd name="connsiteX27" fmla="*/ 0 w 7269107"/>
                <a:gd name="connsiteY27" fmla="*/ 3498372 h 6858000"/>
                <a:gd name="connsiteX28" fmla="*/ 1708172 w 7269107"/>
                <a:gd name="connsiteY28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69107" h="6858000">
                  <a:moveTo>
                    <a:pt x="7269107" y="5518449"/>
                  </a:moveTo>
                  <a:lnTo>
                    <a:pt x="7269107" y="6823281"/>
                  </a:lnTo>
                  <a:lnTo>
                    <a:pt x="7224122" y="6858000"/>
                  </a:lnTo>
                  <a:lnTo>
                    <a:pt x="4927054" y="6858000"/>
                  </a:lnTo>
                  <a:lnTo>
                    <a:pt x="4982167" y="6852876"/>
                  </a:lnTo>
                  <a:cubicBezTo>
                    <a:pt x="5236517" y="6821036"/>
                    <a:pt x="5483373" y="6740566"/>
                    <a:pt x="5743768" y="6606245"/>
                  </a:cubicBezTo>
                  <a:cubicBezTo>
                    <a:pt x="6099551" y="6422337"/>
                    <a:pt x="6452586" y="6154209"/>
                    <a:pt x="6843778" y="5848440"/>
                  </a:cubicBezTo>
                  <a:cubicBezTo>
                    <a:pt x="6935559" y="5776768"/>
                    <a:pt x="7026997" y="5706642"/>
                    <a:pt x="7115515" y="5637891"/>
                  </a:cubicBezTo>
                  <a:close/>
                  <a:moveTo>
                    <a:pt x="6870111" y="0"/>
                  </a:moveTo>
                  <a:lnTo>
                    <a:pt x="7269107" y="0"/>
                  </a:lnTo>
                  <a:lnTo>
                    <a:pt x="7269107" y="243137"/>
                  </a:lnTo>
                  <a:lnTo>
                    <a:pt x="7089989" y="119955"/>
                  </a:lnTo>
                  <a:cubicBezTo>
                    <a:pt x="7045081" y="92581"/>
                    <a:pt x="6999384" y="66425"/>
                    <a:pt x="6952948" y="41521"/>
                  </a:cubicBezTo>
                  <a:close/>
                  <a:moveTo>
                    <a:pt x="1797606" y="0"/>
                  </a:moveTo>
                  <a:lnTo>
                    <a:pt x="3815328" y="0"/>
                  </a:lnTo>
                  <a:lnTo>
                    <a:pt x="3627371" y="77142"/>
                  </a:lnTo>
                  <a:cubicBezTo>
                    <a:pt x="3175548" y="273822"/>
                    <a:pt x="2754868" y="536281"/>
                    <a:pt x="2379115" y="856285"/>
                  </a:cubicBezTo>
                  <a:cubicBezTo>
                    <a:pt x="1959736" y="1215679"/>
                    <a:pt x="1616497" y="1640901"/>
                    <a:pt x="1386699" y="2086062"/>
                  </a:cubicBezTo>
                  <a:cubicBezTo>
                    <a:pt x="1151572" y="2543083"/>
                    <a:pt x="1031258" y="3018150"/>
                    <a:pt x="1031258" y="3498372"/>
                  </a:cubicBezTo>
                  <a:cubicBezTo>
                    <a:pt x="1031258" y="3957455"/>
                    <a:pt x="1211213" y="4223692"/>
                    <a:pt x="1618904" y="4781604"/>
                  </a:cubicBezTo>
                  <a:cubicBezTo>
                    <a:pt x="1720826" y="4921339"/>
                    <a:pt x="1826186" y="5065887"/>
                    <a:pt x="1934812" y="5225904"/>
                  </a:cubicBezTo>
                  <a:cubicBezTo>
                    <a:pt x="2318957" y="5792064"/>
                    <a:pt x="2713069" y="6194600"/>
                    <a:pt x="3140010" y="6456196"/>
                  </a:cubicBezTo>
                  <a:cubicBezTo>
                    <a:pt x="3479423" y="6664512"/>
                    <a:pt x="3855769" y="6792387"/>
                    <a:pt x="4281662" y="6843305"/>
                  </a:cubicBezTo>
                  <a:lnTo>
                    <a:pt x="4449058" y="6858000"/>
                  </a:lnTo>
                  <a:lnTo>
                    <a:pt x="1970756" y="6858000"/>
                  </a:lnTo>
                  <a:lnTo>
                    <a:pt x="1735871" y="6627685"/>
                  </a:lnTo>
                  <a:cubicBezTo>
                    <a:pt x="1502482" y="6382823"/>
                    <a:pt x="1285773" y="6107254"/>
                    <a:pt x="1080930" y="5805127"/>
                  </a:cubicBezTo>
                  <a:cubicBezTo>
                    <a:pt x="556364" y="5032027"/>
                    <a:pt x="0" y="4501616"/>
                    <a:pt x="0" y="3498372"/>
                  </a:cubicBezTo>
                  <a:cubicBezTo>
                    <a:pt x="0" y="2160829"/>
                    <a:pt x="685185" y="949872"/>
                    <a:pt x="1708172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B8790-999B-4DF5-8ECA-60B610F1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812" y="1032987"/>
            <a:ext cx="4919108" cy="4792027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Sea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evel hazard risk perception literature completed</a:t>
            </a:r>
          </a:p>
          <a:p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Survey questionnaire developed with inputs from WGs/ TTs /</a:t>
            </a:r>
            <a:r>
              <a:rPr lang="en-US" sz="2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CoastWAVE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project partners  for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implementation in:</a:t>
            </a:r>
          </a:p>
          <a:p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Cyprus (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Larnaka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Malta (Marsaxlokk) 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Morocco (El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Jadida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Egypt (Alexandra)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Spain ( Chipiona) 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40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53B3AA-24D6-4A57-94FA-A5DB8E83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6678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Examples of Survey Questionnaire</a:t>
            </a:r>
            <a:br>
              <a:rPr lang="en-US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CFC48F6E-1068-4B32-A2BA-07FD4F97E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1" y="3282502"/>
            <a:ext cx="9948367" cy="25391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226F7BE-15BB-4746-9083-ED0BB737040B}"/>
              </a:ext>
            </a:extLst>
          </p:cNvPr>
          <p:cNvSpPr txBox="1">
            <a:spLocks/>
          </p:cNvSpPr>
          <p:nvPr/>
        </p:nvSpPr>
        <p:spPr>
          <a:xfrm>
            <a:off x="685800" y="17984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70C0"/>
                </a:solidFill>
              </a:rPr>
              <a:t>Personal Information</a:t>
            </a:r>
            <a:endParaRPr lang="fr-F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37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EB17B979-DB28-4A83-A0E5-31297FA50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0" y="404390"/>
            <a:ext cx="10422961" cy="60492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C4737921-008D-4672-AA00-02C226D4029A}"/>
              </a:ext>
            </a:extLst>
          </p:cNvPr>
          <p:cNvSpPr txBox="1">
            <a:spLocks/>
          </p:cNvSpPr>
          <p:nvPr/>
        </p:nvSpPr>
        <p:spPr>
          <a:xfrm>
            <a:off x="685800" y="17984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70C0"/>
                </a:solidFill>
              </a:rPr>
              <a:t>Awareness and Knowledge </a:t>
            </a:r>
            <a:endParaRPr lang="fr-F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2506EDE1-1774-4D9D-A452-78C0C76CA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71180"/>
            <a:ext cx="9974067" cy="51156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4E1A8ACA-2525-41AB-8FE8-DC3442CE6D26}"/>
              </a:ext>
            </a:extLst>
          </p:cNvPr>
          <p:cNvSpPr txBox="1">
            <a:spLocks/>
          </p:cNvSpPr>
          <p:nvPr/>
        </p:nvSpPr>
        <p:spPr>
          <a:xfrm>
            <a:off x="3244066" y="17675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70C0"/>
                </a:solidFill>
              </a:rPr>
              <a:t>Awareness and Knowledge </a:t>
            </a:r>
            <a:endParaRPr lang="fr-F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9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C61CB-91C9-4420-A2BB-41D6D3D3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Exposure  and Sense of Exposure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F8175C0A-4E08-4C2C-8731-53DA1C11B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66" y="2407055"/>
            <a:ext cx="6701734" cy="2043889"/>
          </a:xfrm>
        </p:spPr>
      </p:pic>
    </p:spTree>
    <p:extLst>
      <p:ext uri="{BB962C8B-B14F-4D97-AF65-F5344CB8AC3E}">
        <p14:creationId xmlns:p14="http://schemas.microsoft.com/office/powerpoint/2010/main" val="2957514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557</Words>
  <Application>Microsoft Office PowerPoint</Application>
  <PresentationFormat>Widescreen</PresentationFormat>
  <Paragraphs>117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Abadi Extra Light</vt:lpstr>
      <vt:lpstr>Arial</vt:lpstr>
      <vt:lpstr>Britannic Bold</vt:lpstr>
      <vt:lpstr>Calibri</vt:lpstr>
      <vt:lpstr>Calibri Light</vt:lpstr>
      <vt:lpstr>Courier New</vt:lpstr>
      <vt:lpstr>DengXian</vt:lpstr>
      <vt:lpstr>Georgia</vt:lpstr>
      <vt:lpstr>Myriad Pro</vt:lpstr>
      <vt:lpstr>Narkisim</vt:lpstr>
      <vt:lpstr>Roboto</vt:lpstr>
      <vt:lpstr>Tahoma</vt:lpstr>
      <vt:lpstr>Times New Roman</vt:lpstr>
      <vt:lpstr>Trebuchet MS</vt:lpstr>
      <vt:lpstr>Office Theme</vt:lpstr>
      <vt:lpstr>9_Custom Design</vt:lpstr>
      <vt:lpstr>Tema di Office</vt:lpstr>
      <vt:lpstr>PowerPoint Presentation</vt:lpstr>
      <vt:lpstr>IOC UNESCO EU DG ECHO CoastWAVE Project Sep 2021-Mar. 2024  Strengthening the Resilience of Coastal Communities in the North East Atlantic, Mediterranean Region to the Impact of Tsunamis and Other Sea Level-Related Coastal Hazards  </vt:lpstr>
      <vt:lpstr>ICG/NEAMTWS 2030 Strategy</vt:lpstr>
      <vt:lpstr>PowerPoint Presentation</vt:lpstr>
      <vt:lpstr>SEA LEVEL HAZARD RISK PERCEPTION AND COMMUNICATION STRATEGIES </vt:lpstr>
      <vt:lpstr>Examples of Survey Questionnaire </vt:lpstr>
      <vt:lpstr>PowerPoint Presentation</vt:lpstr>
      <vt:lpstr>PowerPoint Presentation</vt:lpstr>
      <vt:lpstr>Exposure  and Sense of Exposure</vt:lpstr>
      <vt:lpstr>Preparedness and Response Component </vt:lpstr>
      <vt:lpstr>Governance</vt:lpstr>
      <vt:lpstr>PowerPoint Presentation</vt:lpstr>
      <vt:lpstr>PowerPoint Presentation</vt:lpstr>
      <vt:lpstr>PowerPoint Presentation</vt:lpstr>
      <vt:lpstr>Consultant : Claire  JAFFRÉZIC </vt:lpstr>
      <vt:lpstr>PowerPoint Presentation</vt:lpstr>
      <vt:lpstr>Survey method</vt:lpstr>
      <vt:lpstr>Pilot sites</vt:lpstr>
      <vt:lpstr>Progress of the project Since octobre 2022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Dilmen Vennin, Derya</dc:creator>
  <cp:lastModifiedBy>Alejandro Rojas</cp:lastModifiedBy>
  <cp:revision>55</cp:revision>
  <dcterms:created xsi:type="dcterms:W3CDTF">2022-09-05T09:30:12Z</dcterms:created>
  <dcterms:modified xsi:type="dcterms:W3CDTF">2022-11-09T12:43:53Z</dcterms:modified>
</cp:coreProperties>
</file>