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8" r:id="rId4"/>
    <p:sldId id="259" r:id="rId5"/>
    <p:sldId id="257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1"/>
  </p:normalViewPr>
  <p:slideViewPr>
    <p:cSldViewPr snapToGrid="0" snapToObjects="1">
      <p:cViewPr varScale="1">
        <p:scale>
          <a:sx n="97" d="100"/>
          <a:sy n="97" d="100"/>
        </p:scale>
        <p:origin x="5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FB53-EADF-074E-8867-CCBC481CCE88}" type="datetimeFigureOut">
              <a:rPr lang="it-IT" smtClean="0"/>
              <a:t>30/11/22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652E-F2A7-094D-8DB5-B53113C304A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7783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FB53-EADF-074E-8867-CCBC481CCE88}" type="datetimeFigureOut">
              <a:rPr lang="it-IT" smtClean="0"/>
              <a:t>30/11/22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652E-F2A7-094D-8DB5-B53113C304A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9769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FB53-EADF-074E-8867-CCBC481CCE88}" type="datetimeFigureOut">
              <a:rPr lang="it-IT" smtClean="0"/>
              <a:t>30/11/22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652E-F2A7-094D-8DB5-B53113C304A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9137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FB53-EADF-074E-8867-CCBC481CCE88}" type="datetimeFigureOut">
              <a:rPr lang="it-IT" smtClean="0"/>
              <a:t>30/11/22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652E-F2A7-094D-8DB5-B53113C304A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830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FB53-EADF-074E-8867-CCBC481CCE88}" type="datetimeFigureOut">
              <a:rPr lang="it-IT" smtClean="0"/>
              <a:t>30/11/22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652E-F2A7-094D-8DB5-B53113C304A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9752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FB53-EADF-074E-8867-CCBC481CCE88}" type="datetimeFigureOut">
              <a:rPr lang="it-IT" smtClean="0"/>
              <a:t>30/11/22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652E-F2A7-094D-8DB5-B53113C304A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2899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FB53-EADF-074E-8867-CCBC481CCE88}" type="datetimeFigureOut">
              <a:rPr lang="it-IT" smtClean="0"/>
              <a:t>30/11/22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652E-F2A7-094D-8DB5-B53113C304A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1295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FB53-EADF-074E-8867-CCBC481CCE88}" type="datetimeFigureOut">
              <a:rPr lang="it-IT" smtClean="0"/>
              <a:t>30/11/22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652E-F2A7-094D-8DB5-B53113C304A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96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FB53-EADF-074E-8867-CCBC481CCE88}" type="datetimeFigureOut">
              <a:rPr lang="it-IT" smtClean="0"/>
              <a:t>30/11/22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652E-F2A7-094D-8DB5-B53113C304A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274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FB53-EADF-074E-8867-CCBC481CCE88}" type="datetimeFigureOut">
              <a:rPr lang="it-IT" smtClean="0"/>
              <a:t>30/11/22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652E-F2A7-094D-8DB5-B53113C304A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9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FB53-EADF-074E-8867-CCBC481CCE88}" type="datetimeFigureOut">
              <a:rPr lang="it-IT" smtClean="0"/>
              <a:t>30/11/22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0652E-F2A7-094D-8DB5-B53113C304A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432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3FB53-EADF-074E-8867-CCBC481CCE88}" type="datetimeFigureOut">
              <a:rPr lang="it-IT" smtClean="0"/>
              <a:t>30/11/22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0652E-F2A7-094D-8DB5-B53113C304A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361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mp4"/><Relationship Id="rId6" Type="http://schemas.openxmlformats.org/officeDocument/2006/relationships/video" Target="../media/media3.mp4"/><Relationship Id="rId7" Type="http://schemas.microsoft.com/office/2007/relationships/media" Target="../media/media4.mp4"/><Relationship Id="rId8" Type="http://schemas.openxmlformats.org/officeDocument/2006/relationships/video" Target="../media/media4.mp4"/><Relationship Id="rId9" Type="http://schemas.openxmlformats.org/officeDocument/2006/relationships/slideLayout" Target="../slideLayouts/slideLayout7.xml"/><Relationship Id="rId10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WTAD 2022</a:t>
            </a: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>
                <a:solidFill>
                  <a:srgbClr val="0070C0"/>
                </a:solidFill>
              </a:rPr>
              <a:t>Minturno </a:t>
            </a:r>
            <a:r>
              <a:rPr lang="it-IT" sz="4000" b="1" dirty="0" err="1" smtClean="0">
                <a:solidFill>
                  <a:srgbClr val="0070C0"/>
                </a:solidFill>
              </a:rPr>
              <a:t>municipality</a:t>
            </a:r>
            <a:endParaRPr lang="it-IT" sz="4000" b="1" dirty="0" smtClean="0">
              <a:solidFill>
                <a:srgbClr val="0070C0"/>
              </a:solidFill>
            </a:endParaRPr>
          </a:p>
          <a:p>
            <a:r>
              <a:rPr lang="it-IT" sz="4000" b="1" dirty="0" smtClean="0">
                <a:solidFill>
                  <a:srgbClr val="0070C0"/>
                </a:solidFill>
              </a:rPr>
              <a:t>Tsunami Ready candidate</a:t>
            </a:r>
            <a:endParaRPr lang="it-IT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109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9" y="486464"/>
            <a:ext cx="11462404" cy="515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28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26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739" y="0"/>
            <a:ext cx="3855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10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nturno1.mp4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3200" y="226392"/>
            <a:ext cx="4792869" cy="2636078"/>
          </a:xfrm>
          <a:prstGeom prst="rect">
            <a:avLst/>
          </a:prstGeom>
        </p:spPr>
      </p:pic>
      <p:pic>
        <p:nvPicPr>
          <p:cNvPr id="3" name="minturno2.mp4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17704" y="226392"/>
            <a:ext cx="5747026" cy="3160864"/>
          </a:xfrm>
          <a:prstGeom prst="rect">
            <a:avLst/>
          </a:prstGeom>
        </p:spPr>
      </p:pic>
      <p:pic>
        <p:nvPicPr>
          <p:cNvPr id="4" name="minturno3.mp4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5965" y="3387256"/>
            <a:ext cx="5336209" cy="2934915"/>
          </a:xfrm>
          <a:prstGeom prst="rect">
            <a:avLst/>
          </a:prstGeom>
        </p:spPr>
      </p:pic>
      <p:pic>
        <p:nvPicPr>
          <p:cNvPr id="5" name="minturno4.mp4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08035" y="3566160"/>
            <a:ext cx="5428974" cy="298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6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</Words>
  <Application>Microsoft Macintosh PowerPoint</Application>
  <PresentationFormat>Widescreen</PresentationFormat>
  <Paragraphs>3</Paragraphs>
  <Slides>5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WTAD 2022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WTAD 2022</dc:title>
  <dc:creator>Utente di Microsoft Office</dc:creator>
  <cp:lastModifiedBy>Utente di Microsoft Office</cp:lastModifiedBy>
  <cp:revision>1</cp:revision>
  <dcterms:created xsi:type="dcterms:W3CDTF">2022-11-30T08:51:42Z</dcterms:created>
  <dcterms:modified xsi:type="dcterms:W3CDTF">2022-11-30T08:59:24Z</dcterms:modified>
</cp:coreProperties>
</file>