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B5A0-D364-4927-84D2-84FF3E255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83E0A-3F43-4A38-A811-B0F06EF37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CECA9-5702-40DB-8AFF-A4B50C35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1894-7FB5-4E5C-91A2-9530607D2F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8E5B1-1CAE-4A32-8CB2-66CCFC5A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D27C-D80F-46A4-9051-F15DE8F3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81E6-3DAF-4CBB-8171-1FE5B107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6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CF25-6256-4963-8FEA-0E8FC21E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282671-6288-4F76-B6B5-644CD6EAC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F62A0-8677-4D01-8C76-A604719F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1894-7FB5-4E5C-91A2-9530607D2F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B9853-EE1E-4852-8AEA-E313F429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FCDD0-D4B8-47D5-BD7B-4E8190D5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81E6-3DAF-4CBB-8171-1FE5B107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0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097CF-1E2A-4C1B-9157-BD81F504A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AAB53-F922-4D76-88FC-9FA11EFB4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63F9A-DD73-4011-9EC8-BB9E3050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1894-7FB5-4E5C-91A2-9530607D2F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E1A8D-DB0D-4301-A196-D662C2BB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13080-24C4-4036-8574-8AFB4996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81E6-3DAF-4CBB-8171-1FE5B107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3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DD58-A83A-4466-93B8-2794F260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9A73F-8EDE-403A-A6DB-C016C8EF7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D787B-32E7-4591-A274-2A7AEC92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1894-7FB5-4E5C-91A2-9530607D2F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F1055-E8D6-4D28-9592-6D217CF0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13FC5-09CA-4CC8-9343-7D85274F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81E6-3DAF-4CBB-8171-1FE5B107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7A18-4883-40E9-BA5A-FFAAE546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687E1-2D55-478B-B5C0-DDDB45C93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7CD78-C691-43F8-B90D-3F120CC6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1894-7FB5-4E5C-91A2-9530607D2F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4AE82-A2B4-4AAE-8A43-5B6759E9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A865B-3A67-401A-AB00-F6230773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81E6-3DAF-4CBB-8171-1FE5B107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EAD4-4350-4815-AE1E-7601B0D8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DABF-455C-4D2C-B44E-66A166BEA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FEB0E-085B-43AD-9C77-7E5435F92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A7EAC-D20C-4BF5-9BB5-DBD916D1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1894-7FB5-4E5C-91A2-9530607D2F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252D5-18C3-46BC-BAA5-B873A856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FF945-56B0-4F33-9BF5-CDEDA58C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81E6-3DAF-4CBB-8171-1FE5B107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1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5D32-2531-434C-A370-77F59E2D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75542-84C7-4BED-9D6B-2D8E7B38C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7AD8E-AAEA-4922-935A-C33508F06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E8E75-772A-42AA-8952-B653F314D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870AC-096D-495C-9608-8819D24EB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028E8-9EE4-4A0D-8375-344FC94B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1894-7FB5-4E5C-91A2-9530607D2F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A5B88-E3F9-4954-BCA2-EA3824F4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F90BA4-2503-4A3A-898B-822274D6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81E6-3DAF-4CBB-8171-1FE5B107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8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05892-CCE0-49B4-9317-9C671C64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42355-D6ED-4209-BFC9-5A944A9F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1894-7FB5-4E5C-91A2-9530607D2F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3BCAF-A177-4C68-A513-07C6A2DB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7149F-5EEB-4D23-ADBE-FF269A77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81E6-3DAF-4CBB-8171-1FE5B107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1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9F299-A43C-48A8-B984-44C7A2E2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1894-7FB5-4E5C-91A2-9530607D2F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44DEF-EE87-43DF-9746-AF1B378C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8B3A9-7556-4A7A-AE1C-A199ACFE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81E6-3DAF-4CBB-8171-1FE5B107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0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E32E-965E-49F9-B3BE-50B157D6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7C7E5-BAF7-4554-B490-DA46B082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51A67-C177-454E-94D3-764049D7C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2F4F2-D8F4-4049-AA71-F658AC3C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1894-7FB5-4E5C-91A2-9530607D2F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F034C-8DCB-4299-A3D5-B8A684AC6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1505-759F-4F22-BCFF-6CD2E9C2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81E6-3DAF-4CBB-8171-1FE5B107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5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9BD2-49FB-4412-9BB3-9C2603E5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F857E-F7DE-4531-9060-54B00F20C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3BE2C-6EE0-43D2-8385-D369F51CE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82A3F-C3BA-4E9F-8682-817EB442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1894-7FB5-4E5C-91A2-9530607D2F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4CD89-DD14-468A-99F3-C500AE6F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0A56C-302C-4BF1-BA5B-DDE8BA1A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F81E6-3DAF-4CBB-8171-1FE5B107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7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06BF7-1679-4C0A-92E3-98080FAC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E59EF-AB88-4EFD-8351-E24621F38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723D2-740C-4E87-BBD6-25C418E03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1894-7FB5-4E5C-91A2-9530607D2F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89ACE-1F93-4B17-9543-41B387AD5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71A9A-34D6-4597-9635-BA82F581E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F81E6-3DAF-4CBB-8171-1FE5B107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0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unesco.org/mab/50anniversary/fr/node/27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esdoc.unesco.org/ark:/48223/pf0000382278" TargetMode="External"/><Relationship Id="rId2" Type="http://schemas.openxmlformats.org/officeDocument/2006/relationships/hyperlink" Target="https://unesdoc.unesco.org/ark:/48223/pf0000383600?po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s://unesdoc.unesco.org/ark:/48223/pf000038041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0FB592-E0E8-4287-8E4F-17371464D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4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73577-D07A-471B-A0D8-8E5538A3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4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06C1D97E-72DA-428E-B9CB-D33EDD698CA9}"/>
              </a:ext>
            </a:extLst>
          </p:cNvPr>
          <p:cNvSpPr/>
          <p:nvPr/>
        </p:nvSpPr>
        <p:spPr>
          <a:xfrm>
            <a:off x="6026727" y="5702531"/>
            <a:ext cx="5178829" cy="6650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8036D5-6C0E-4DDD-9EE3-50292E131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577F2B-909C-4C5F-B023-176CE30DAACF}"/>
              </a:ext>
            </a:extLst>
          </p:cNvPr>
          <p:cNvSpPr/>
          <p:nvPr/>
        </p:nvSpPr>
        <p:spPr>
          <a:xfrm>
            <a:off x="1428750" y="2266949"/>
            <a:ext cx="10287000" cy="6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B64C5873-8A80-4666-9598-73735DF45E6E}"/>
              </a:ext>
            </a:extLst>
          </p:cNvPr>
          <p:cNvSpPr/>
          <p:nvPr/>
        </p:nvSpPr>
        <p:spPr>
          <a:xfrm>
            <a:off x="1288473" y="2266949"/>
            <a:ext cx="10427277" cy="695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D2635789-6541-4DA9-8FA0-7789346E0125}"/>
              </a:ext>
            </a:extLst>
          </p:cNvPr>
          <p:cNvSpPr/>
          <p:nvPr/>
        </p:nvSpPr>
        <p:spPr>
          <a:xfrm>
            <a:off x="1428750" y="3956858"/>
            <a:ext cx="10142566" cy="9227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4CBC009F-F8CA-4F65-A79A-ACD622B73EAB}"/>
              </a:ext>
            </a:extLst>
          </p:cNvPr>
          <p:cNvSpPr/>
          <p:nvPr/>
        </p:nvSpPr>
        <p:spPr>
          <a:xfrm>
            <a:off x="1428750" y="5793971"/>
            <a:ext cx="10287000" cy="6317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B4BF19-952E-4A43-9877-744C462FD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EB25C7-F0A9-4B5E-A8B6-FDBA29D7F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51956E-90DA-4DF0-A9E5-56E9FDC7E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0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C65044-3987-44EE-80C7-0EF471EA7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F8CEDB-8689-4A94-8B7A-70496FCE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4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845CDC-56C4-48D0-8FBF-5F2A7E888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0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9817B-B555-46E6-A31A-78AB8BA8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3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252900-66A7-4E94-9EA0-BA871510E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7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B98C45-4EDD-44E0-9550-2C091D2A3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24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Tiffay, Celine</dc:creator>
  <cp:lastModifiedBy>Tiffay, Celine</cp:lastModifiedBy>
  <cp:revision>1</cp:revision>
  <dcterms:created xsi:type="dcterms:W3CDTF">2022-12-08T15:51:34Z</dcterms:created>
  <dcterms:modified xsi:type="dcterms:W3CDTF">2022-12-08T15:52:17Z</dcterms:modified>
</cp:coreProperties>
</file>