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486" r:id="rId2"/>
    <p:sldId id="3499" r:id="rId3"/>
    <p:sldId id="3502" r:id="rId4"/>
    <p:sldId id="350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2CAAAA-E7A8-45DC-A229-CEBD5EC00FF6}" type="datetimeFigureOut">
              <a:rPr lang="en-US" smtClean="0"/>
              <a:t>12/8/2022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64FE08-8ECD-4078-BCFF-C3BABA0611F0}" type="slidenum">
              <a:rPr lang="en-US" smtClean="0"/>
              <a:t>‹#›</a:t>
            </a:fld>
            <a:endParaRPr lang="en-US"/>
          </a:p>
        </p:txBody>
      </p:sp>
    </p:spTree>
    <p:extLst>
      <p:ext uri="{BB962C8B-B14F-4D97-AF65-F5344CB8AC3E}">
        <p14:creationId xmlns:p14="http://schemas.microsoft.com/office/powerpoint/2010/main" val="8242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555B3A-F9BB-419E-94F8-F6C4477A78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5122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endParaRPr lang="en-GB" altLang="fr-FR" sz="800" dirty="0">
              <a:latin typeface="Arial" panose="020B0604020202020204" pitchFamily="34" charset="0"/>
            </a:endParaRP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D38B3C75-11D1-483D-AD8A-3544BA0A6021}" type="slidenum">
              <a:rPr kumimoji="0" lang="en-US" altLang="fr-FR"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auto" latinLnBrk="0" hangingPunct="1">
                <a:lnSpc>
                  <a:spcPct val="100000"/>
                </a:lnSpc>
                <a:spcBef>
                  <a:spcPct val="0"/>
                </a:spcBef>
                <a:spcAft>
                  <a:spcPts val="0"/>
                </a:spcAft>
                <a:buClrTx/>
                <a:buSzTx/>
                <a:buFontTx/>
                <a:buNone/>
                <a:tabLst/>
                <a:defRPr/>
              </a:pPr>
              <a:t>2</a:t>
            </a:fld>
            <a:endParaRPr kumimoji="0" lang="en-US" altLang="fr-FR"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90864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endParaRPr lang="en-GB" altLang="fr-FR" sz="800" dirty="0">
              <a:latin typeface="Arial" panose="020B0604020202020204" pitchFamily="34" charset="0"/>
            </a:endParaRP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D38B3C75-11D1-483D-AD8A-3544BA0A6021}" type="slidenum">
              <a:rPr kumimoji="0" lang="en-US" altLang="fr-FR"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auto" latinLnBrk="0" hangingPunct="1">
                <a:lnSpc>
                  <a:spcPct val="100000"/>
                </a:lnSpc>
                <a:spcBef>
                  <a:spcPct val="0"/>
                </a:spcBef>
                <a:spcAft>
                  <a:spcPts val="0"/>
                </a:spcAft>
                <a:buClrTx/>
                <a:buSzTx/>
                <a:buFontTx/>
                <a:buNone/>
                <a:tabLst/>
                <a:defRPr/>
              </a:pPr>
              <a:t>3</a:t>
            </a:fld>
            <a:endParaRPr kumimoji="0" lang="en-US" altLang="fr-FR"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241230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endParaRPr lang="en-GB" altLang="fr-FR" sz="800" dirty="0">
              <a:latin typeface="Arial" panose="020B0604020202020204" pitchFamily="34" charset="0"/>
            </a:endParaRP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D38B3C75-11D1-483D-AD8A-3544BA0A6021}" type="slidenum">
              <a:rPr kumimoji="0" lang="en-US" altLang="fr-FR"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auto" latinLnBrk="0" hangingPunct="1">
                <a:lnSpc>
                  <a:spcPct val="100000"/>
                </a:lnSpc>
                <a:spcBef>
                  <a:spcPct val="0"/>
                </a:spcBef>
                <a:spcAft>
                  <a:spcPts val="0"/>
                </a:spcAft>
                <a:buClrTx/>
                <a:buSzTx/>
                <a:buFontTx/>
                <a:buNone/>
                <a:tabLst/>
                <a:defRPr/>
              </a:pPr>
              <a:t>4</a:t>
            </a:fld>
            <a:endParaRPr kumimoji="0" lang="en-US" altLang="fr-FR"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278706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F3BD9-81E7-4F8D-9971-7A0E72D186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32D7F9-5DDA-45E7-991C-46C9D84FED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085F51-DA0E-4EB3-B485-943018AD2658}"/>
              </a:ext>
            </a:extLst>
          </p:cNvPr>
          <p:cNvSpPr>
            <a:spLocks noGrp="1"/>
          </p:cNvSpPr>
          <p:nvPr>
            <p:ph type="dt" sz="half" idx="10"/>
          </p:nvPr>
        </p:nvSpPr>
        <p:spPr/>
        <p:txBody>
          <a:bodyPr/>
          <a:lstStyle/>
          <a:p>
            <a:fld id="{20597C4E-45F8-48B0-8AC3-311566572F55}" type="datetimeFigureOut">
              <a:rPr lang="en-US" smtClean="0"/>
              <a:t>12/8/2022</a:t>
            </a:fld>
            <a:endParaRPr lang="en-US"/>
          </a:p>
        </p:txBody>
      </p:sp>
      <p:sp>
        <p:nvSpPr>
          <p:cNvPr id="5" name="Footer Placeholder 4">
            <a:extLst>
              <a:ext uri="{FF2B5EF4-FFF2-40B4-BE49-F238E27FC236}">
                <a16:creationId xmlns:a16="http://schemas.microsoft.com/office/drawing/2014/main" id="{57F75AAE-97AC-470A-AF0A-1EF6C9C188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B4E69B-D716-4169-95B7-5B9D3BAA06BE}"/>
              </a:ext>
            </a:extLst>
          </p:cNvPr>
          <p:cNvSpPr>
            <a:spLocks noGrp="1"/>
          </p:cNvSpPr>
          <p:nvPr>
            <p:ph type="sldNum" sz="quarter" idx="12"/>
          </p:nvPr>
        </p:nvSpPr>
        <p:spPr/>
        <p:txBody>
          <a:bodyPr/>
          <a:lstStyle/>
          <a:p>
            <a:fld id="{CBF58552-C973-47A8-8529-DF0D77A7F70B}" type="slidenum">
              <a:rPr lang="en-US" smtClean="0"/>
              <a:t>‹#›</a:t>
            </a:fld>
            <a:endParaRPr lang="en-US"/>
          </a:p>
        </p:txBody>
      </p:sp>
    </p:spTree>
    <p:extLst>
      <p:ext uri="{BB962C8B-B14F-4D97-AF65-F5344CB8AC3E}">
        <p14:creationId xmlns:p14="http://schemas.microsoft.com/office/powerpoint/2010/main" val="1989720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5597C-3D06-4D39-995C-0A0C2F72EB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76D963-9147-4316-B30B-04B44C1C11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F151B7-4BFD-49F2-9CD1-621710F3B381}"/>
              </a:ext>
            </a:extLst>
          </p:cNvPr>
          <p:cNvSpPr>
            <a:spLocks noGrp="1"/>
          </p:cNvSpPr>
          <p:nvPr>
            <p:ph type="dt" sz="half" idx="10"/>
          </p:nvPr>
        </p:nvSpPr>
        <p:spPr/>
        <p:txBody>
          <a:bodyPr/>
          <a:lstStyle/>
          <a:p>
            <a:fld id="{20597C4E-45F8-48B0-8AC3-311566572F55}" type="datetimeFigureOut">
              <a:rPr lang="en-US" smtClean="0"/>
              <a:t>12/8/2022</a:t>
            </a:fld>
            <a:endParaRPr lang="en-US"/>
          </a:p>
        </p:txBody>
      </p:sp>
      <p:sp>
        <p:nvSpPr>
          <p:cNvPr id="5" name="Footer Placeholder 4">
            <a:extLst>
              <a:ext uri="{FF2B5EF4-FFF2-40B4-BE49-F238E27FC236}">
                <a16:creationId xmlns:a16="http://schemas.microsoft.com/office/drawing/2014/main" id="{44C21D56-0E3F-4F5D-BB53-54F123C514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AEDDF-9B7B-4CB9-B91F-7E3EA7B3ABD9}"/>
              </a:ext>
            </a:extLst>
          </p:cNvPr>
          <p:cNvSpPr>
            <a:spLocks noGrp="1"/>
          </p:cNvSpPr>
          <p:nvPr>
            <p:ph type="sldNum" sz="quarter" idx="12"/>
          </p:nvPr>
        </p:nvSpPr>
        <p:spPr/>
        <p:txBody>
          <a:bodyPr/>
          <a:lstStyle/>
          <a:p>
            <a:fld id="{CBF58552-C973-47A8-8529-DF0D77A7F70B}" type="slidenum">
              <a:rPr lang="en-US" smtClean="0"/>
              <a:t>‹#›</a:t>
            </a:fld>
            <a:endParaRPr lang="en-US"/>
          </a:p>
        </p:txBody>
      </p:sp>
    </p:spTree>
    <p:extLst>
      <p:ext uri="{BB962C8B-B14F-4D97-AF65-F5344CB8AC3E}">
        <p14:creationId xmlns:p14="http://schemas.microsoft.com/office/powerpoint/2010/main" val="559991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8754F6-D98C-4681-BC89-4F341CD1C0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F389E7-8832-432B-B86E-98C5D85859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798228-E985-4DF6-88B4-424DBCD08BCE}"/>
              </a:ext>
            </a:extLst>
          </p:cNvPr>
          <p:cNvSpPr>
            <a:spLocks noGrp="1"/>
          </p:cNvSpPr>
          <p:nvPr>
            <p:ph type="dt" sz="half" idx="10"/>
          </p:nvPr>
        </p:nvSpPr>
        <p:spPr/>
        <p:txBody>
          <a:bodyPr/>
          <a:lstStyle/>
          <a:p>
            <a:fld id="{20597C4E-45F8-48B0-8AC3-311566572F55}" type="datetimeFigureOut">
              <a:rPr lang="en-US" smtClean="0"/>
              <a:t>12/8/2022</a:t>
            </a:fld>
            <a:endParaRPr lang="en-US"/>
          </a:p>
        </p:txBody>
      </p:sp>
      <p:sp>
        <p:nvSpPr>
          <p:cNvPr id="5" name="Footer Placeholder 4">
            <a:extLst>
              <a:ext uri="{FF2B5EF4-FFF2-40B4-BE49-F238E27FC236}">
                <a16:creationId xmlns:a16="http://schemas.microsoft.com/office/drawing/2014/main" id="{FB139DC5-2FAC-499D-93B1-E44A4DA037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8290C-6235-4B21-B33F-4859C1920DB8}"/>
              </a:ext>
            </a:extLst>
          </p:cNvPr>
          <p:cNvSpPr>
            <a:spLocks noGrp="1"/>
          </p:cNvSpPr>
          <p:nvPr>
            <p:ph type="sldNum" sz="quarter" idx="12"/>
          </p:nvPr>
        </p:nvSpPr>
        <p:spPr/>
        <p:txBody>
          <a:bodyPr/>
          <a:lstStyle/>
          <a:p>
            <a:fld id="{CBF58552-C973-47A8-8529-DF0D77A7F70B}" type="slidenum">
              <a:rPr lang="en-US" smtClean="0"/>
              <a:t>‹#›</a:t>
            </a:fld>
            <a:endParaRPr lang="en-US"/>
          </a:p>
        </p:txBody>
      </p:sp>
    </p:spTree>
    <p:extLst>
      <p:ext uri="{BB962C8B-B14F-4D97-AF65-F5344CB8AC3E}">
        <p14:creationId xmlns:p14="http://schemas.microsoft.com/office/powerpoint/2010/main" val="2635605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F397117-F3A1-41B5-B5A5-0FD5A7D43CA4}" type="slidenum">
              <a:rPr lang="fr-FR" smtClean="0"/>
              <a:t>‹#›</a:t>
            </a:fld>
            <a:endParaRPr lang="fr-FR"/>
          </a:p>
        </p:txBody>
      </p:sp>
      <p:sp>
        <p:nvSpPr>
          <p:cNvPr id="7" name="Rectangle 6"/>
          <p:cNvSpPr/>
          <p:nvPr userDrawn="1"/>
        </p:nvSpPr>
        <p:spPr>
          <a:xfrm>
            <a:off x="2445868" y="0"/>
            <a:ext cx="9746132"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p:cNvSpPr/>
          <p:nvPr userDrawn="1"/>
        </p:nvSpPr>
        <p:spPr>
          <a:xfrm rot="5400000">
            <a:off x="1412796" y="3379881"/>
            <a:ext cx="2423422" cy="98238"/>
          </a:xfrm>
          <a:prstGeom prst="rect">
            <a:avLst/>
          </a:prstGeom>
          <a:solidFill>
            <a:srgbClr val="183254"/>
          </a:solidFill>
          <a:ln w="12700">
            <a:miter lim="400000"/>
          </a:ln>
        </p:spPr>
        <p:txBody>
          <a:bodyPr lIns="65023" tIns="65023" rIns="65023" bIns="65023" anchor="ctr"/>
          <a:lstStyle/>
          <a:p>
            <a:pPr>
              <a:defRPr>
                <a:solidFill>
                  <a:srgbClr val="3C3C3C"/>
                </a:solidFill>
              </a:defRPr>
            </a:pPr>
            <a:endParaRPr/>
          </a:p>
        </p:txBody>
      </p:sp>
      <p:sp>
        <p:nvSpPr>
          <p:cNvPr id="2" name="Rectangle 1"/>
          <p:cNvSpPr/>
          <p:nvPr userDrawn="1"/>
        </p:nvSpPr>
        <p:spPr>
          <a:xfrm>
            <a:off x="0" y="0"/>
            <a:ext cx="2445868" cy="6858000"/>
          </a:xfrm>
          <a:prstGeom prst="rect">
            <a:avLst/>
          </a:prstGeom>
          <a:solidFill>
            <a:srgbClr val="0069B4"/>
          </a:solidFill>
          <a:ln>
            <a:solidFill>
              <a:srgbClr val="41B7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Picture 7">
            <a:extLst>
              <a:ext uri="{FF2B5EF4-FFF2-40B4-BE49-F238E27FC236}">
                <a16:creationId xmlns:a16="http://schemas.microsoft.com/office/drawing/2014/main" id="{06F47C58-E686-410D-A080-804664D176A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575486" y="152363"/>
            <a:ext cx="1495758" cy="1405711"/>
          </a:xfrm>
          <a:prstGeom prst="rect">
            <a:avLst/>
          </a:prstGeom>
        </p:spPr>
      </p:pic>
    </p:spTree>
    <p:extLst>
      <p:ext uri="{BB962C8B-B14F-4D97-AF65-F5344CB8AC3E}">
        <p14:creationId xmlns:p14="http://schemas.microsoft.com/office/powerpoint/2010/main" val="353356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C183B-D0B5-41D8-A078-55AE9D102E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7D8EFB-B60A-4C23-84CD-18AB15BC23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F98CC9-7EA6-4DEF-8F5F-50E0203A04FB}"/>
              </a:ext>
            </a:extLst>
          </p:cNvPr>
          <p:cNvSpPr>
            <a:spLocks noGrp="1"/>
          </p:cNvSpPr>
          <p:nvPr>
            <p:ph type="dt" sz="half" idx="10"/>
          </p:nvPr>
        </p:nvSpPr>
        <p:spPr/>
        <p:txBody>
          <a:bodyPr/>
          <a:lstStyle/>
          <a:p>
            <a:fld id="{20597C4E-45F8-48B0-8AC3-311566572F55}" type="datetimeFigureOut">
              <a:rPr lang="en-US" smtClean="0"/>
              <a:t>12/8/2022</a:t>
            </a:fld>
            <a:endParaRPr lang="en-US"/>
          </a:p>
        </p:txBody>
      </p:sp>
      <p:sp>
        <p:nvSpPr>
          <p:cNvPr id="5" name="Footer Placeholder 4">
            <a:extLst>
              <a:ext uri="{FF2B5EF4-FFF2-40B4-BE49-F238E27FC236}">
                <a16:creationId xmlns:a16="http://schemas.microsoft.com/office/drawing/2014/main" id="{C730754B-91AC-4707-B9BF-71623DF848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06841F-473B-429E-9FAA-941A5954C165}"/>
              </a:ext>
            </a:extLst>
          </p:cNvPr>
          <p:cNvSpPr>
            <a:spLocks noGrp="1"/>
          </p:cNvSpPr>
          <p:nvPr>
            <p:ph type="sldNum" sz="quarter" idx="12"/>
          </p:nvPr>
        </p:nvSpPr>
        <p:spPr/>
        <p:txBody>
          <a:bodyPr/>
          <a:lstStyle/>
          <a:p>
            <a:fld id="{CBF58552-C973-47A8-8529-DF0D77A7F70B}" type="slidenum">
              <a:rPr lang="en-US" smtClean="0"/>
              <a:t>‹#›</a:t>
            </a:fld>
            <a:endParaRPr lang="en-US"/>
          </a:p>
        </p:txBody>
      </p:sp>
    </p:spTree>
    <p:extLst>
      <p:ext uri="{BB962C8B-B14F-4D97-AF65-F5344CB8AC3E}">
        <p14:creationId xmlns:p14="http://schemas.microsoft.com/office/powerpoint/2010/main" val="4034357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75B82-F5DD-4102-AD9B-7DB80F7EC8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50C8A6-88E4-44D8-87D6-B55FB1860B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40DC91-76E9-431D-9988-9AC93686F959}"/>
              </a:ext>
            </a:extLst>
          </p:cNvPr>
          <p:cNvSpPr>
            <a:spLocks noGrp="1"/>
          </p:cNvSpPr>
          <p:nvPr>
            <p:ph type="dt" sz="half" idx="10"/>
          </p:nvPr>
        </p:nvSpPr>
        <p:spPr/>
        <p:txBody>
          <a:bodyPr/>
          <a:lstStyle/>
          <a:p>
            <a:fld id="{20597C4E-45F8-48B0-8AC3-311566572F55}" type="datetimeFigureOut">
              <a:rPr lang="en-US" smtClean="0"/>
              <a:t>12/8/2022</a:t>
            </a:fld>
            <a:endParaRPr lang="en-US"/>
          </a:p>
        </p:txBody>
      </p:sp>
      <p:sp>
        <p:nvSpPr>
          <p:cNvPr id="5" name="Footer Placeholder 4">
            <a:extLst>
              <a:ext uri="{FF2B5EF4-FFF2-40B4-BE49-F238E27FC236}">
                <a16:creationId xmlns:a16="http://schemas.microsoft.com/office/drawing/2014/main" id="{432C9B92-CDD9-40CD-8A48-9C751B4D68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70C2D1-0FF8-476E-BF4B-0A813EF8E6F9}"/>
              </a:ext>
            </a:extLst>
          </p:cNvPr>
          <p:cNvSpPr>
            <a:spLocks noGrp="1"/>
          </p:cNvSpPr>
          <p:nvPr>
            <p:ph type="sldNum" sz="quarter" idx="12"/>
          </p:nvPr>
        </p:nvSpPr>
        <p:spPr/>
        <p:txBody>
          <a:bodyPr/>
          <a:lstStyle/>
          <a:p>
            <a:fld id="{CBF58552-C973-47A8-8529-DF0D77A7F70B}" type="slidenum">
              <a:rPr lang="en-US" smtClean="0"/>
              <a:t>‹#›</a:t>
            </a:fld>
            <a:endParaRPr lang="en-US"/>
          </a:p>
        </p:txBody>
      </p:sp>
    </p:spTree>
    <p:extLst>
      <p:ext uri="{BB962C8B-B14F-4D97-AF65-F5344CB8AC3E}">
        <p14:creationId xmlns:p14="http://schemas.microsoft.com/office/powerpoint/2010/main" val="1517022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77ED3-BC2A-491A-AFAE-8045734DCB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833A31-90A2-443B-953E-D2BEEE8C44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FEA176-BC1A-482E-9837-4DE3E0EC14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B39A99-1669-4FEC-B348-D4574DDBFBC6}"/>
              </a:ext>
            </a:extLst>
          </p:cNvPr>
          <p:cNvSpPr>
            <a:spLocks noGrp="1"/>
          </p:cNvSpPr>
          <p:nvPr>
            <p:ph type="dt" sz="half" idx="10"/>
          </p:nvPr>
        </p:nvSpPr>
        <p:spPr/>
        <p:txBody>
          <a:bodyPr/>
          <a:lstStyle/>
          <a:p>
            <a:fld id="{20597C4E-45F8-48B0-8AC3-311566572F55}" type="datetimeFigureOut">
              <a:rPr lang="en-US" smtClean="0"/>
              <a:t>12/8/2022</a:t>
            </a:fld>
            <a:endParaRPr lang="en-US"/>
          </a:p>
        </p:txBody>
      </p:sp>
      <p:sp>
        <p:nvSpPr>
          <p:cNvPr id="6" name="Footer Placeholder 5">
            <a:extLst>
              <a:ext uri="{FF2B5EF4-FFF2-40B4-BE49-F238E27FC236}">
                <a16:creationId xmlns:a16="http://schemas.microsoft.com/office/drawing/2014/main" id="{FCDB4D4B-CAC5-4B2F-A98A-9A0DFA7D3A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1B51D1-35F3-4A5D-ABD3-59D3E15E1F01}"/>
              </a:ext>
            </a:extLst>
          </p:cNvPr>
          <p:cNvSpPr>
            <a:spLocks noGrp="1"/>
          </p:cNvSpPr>
          <p:nvPr>
            <p:ph type="sldNum" sz="quarter" idx="12"/>
          </p:nvPr>
        </p:nvSpPr>
        <p:spPr/>
        <p:txBody>
          <a:bodyPr/>
          <a:lstStyle/>
          <a:p>
            <a:fld id="{CBF58552-C973-47A8-8529-DF0D77A7F70B}" type="slidenum">
              <a:rPr lang="en-US" smtClean="0"/>
              <a:t>‹#›</a:t>
            </a:fld>
            <a:endParaRPr lang="en-US"/>
          </a:p>
        </p:txBody>
      </p:sp>
    </p:spTree>
    <p:extLst>
      <p:ext uri="{BB962C8B-B14F-4D97-AF65-F5344CB8AC3E}">
        <p14:creationId xmlns:p14="http://schemas.microsoft.com/office/powerpoint/2010/main" val="2004046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FA786-2692-4E2C-91F4-1A94B3B9E3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DAC7AA-EBCF-4EB4-A25F-EAC469C802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F86AF1-073E-42F9-BCC4-99AD11E746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670721-BB4C-4D89-959A-328C24BB29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01B00C-0ACC-4026-80C5-402853B4A3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4E34E2-0453-4C87-89D8-DCFC4E454A7E}"/>
              </a:ext>
            </a:extLst>
          </p:cNvPr>
          <p:cNvSpPr>
            <a:spLocks noGrp="1"/>
          </p:cNvSpPr>
          <p:nvPr>
            <p:ph type="dt" sz="half" idx="10"/>
          </p:nvPr>
        </p:nvSpPr>
        <p:spPr/>
        <p:txBody>
          <a:bodyPr/>
          <a:lstStyle/>
          <a:p>
            <a:fld id="{20597C4E-45F8-48B0-8AC3-311566572F55}" type="datetimeFigureOut">
              <a:rPr lang="en-US" smtClean="0"/>
              <a:t>12/8/2022</a:t>
            </a:fld>
            <a:endParaRPr lang="en-US"/>
          </a:p>
        </p:txBody>
      </p:sp>
      <p:sp>
        <p:nvSpPr>
          <p:cNvPr id="8" name="Footer Placeholder 7">
            <a:extLst>
              <a:ext uri="{FF2B5EF4-FFF2-40B4-BE49-F238E27FC236}">
                <a16:creationId xmlns:a16="http://schemas.microsoft.com/office/drawing/2014/main" id="{96A0DB79-3A7C-4728-B1F8-C430217F1E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3CD4BA-B892-49C0-8193-FCCFFB976F9A}"/>
              </a:ext>
            </a:extLst>
          </p:cNvPr>
          <p:cNvSpPr>
            <a:spLocks noGrp="1"/>
          </p:cNvSpPr>
          <p:nvPr>
            <p:ph type="sldNum" sz="quarter" idx="12"/>
          </p:nvPr>
        </p:nvSpPr>
        <p:spPr/>
        <p:txBody>
          <a:bodyPr/>
          <a:lstStyle/>
          <a:p>
            <a:fld id="{CBF58552-C973-47A8-8529-DF0D77A7F70B}" type="slidenum">
              <a:rPr lang="en-US" smtClean="0"/>
              <a:t>‹#›</a:t>
            </a:fld>
            <a:endParaRPr lang="en-US"/>
          </a:p>
        </p:txBody>
      </p:sp>
    </p:spTree>
    <p:extLst>
      <p:ext uri="{BB962C8B-B14F-4D97-AF65-F5344CB8AC3E}">
        <p14:creationId xmlns:p14="http://schemas.microsoft.com/office/powerpoint/2010/main" val="222803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F02AC-3273-475A-947E-0FB2A7D37C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26BE9A-40B7-43A5-8631-D956E45CE6BD}"/>
              </a:ext>
            </a:extLst>
          </p:cNvPr>
          <p:cNvSpPr>
            <a:spLocks noGrp="1"/>
          </p:cNvSpPr>
          <p:nvPr>
            <p:ph type="dt" sz="half" idx="10"/>
          </p:nvPr>
        </p:nvSpPr>
        <p:spPr/>
        <p:txBody>
          <a:bodyPr/>
          <a:lstStyle/>
          <a:p>
            <a:fld id="{20597C4E-45F8-48B0-8AC3-311566572F55}" type="datetimeFigureOut">
              <a:rPr lang="en-US" smtClean="0"/>
              <a:t>12/8/2022</a:t>
            </a:fld>
            <a:endParaRPr lang="en-US"/>
          </a:p>
        </p:txBody>
      </p:sp>
      <p:sp>
        <p:nvSpPr>
          <p:cNvPr id="4" name="Footer Placeholder 3">
            <a:extLst>
              <a:ext uri="{FF2B5EF4-FFF2-40B4-BE49-F238E27FC236}">
                <a16:creationId xmlns:a16="http://schemas.microsoft.com/office/drawing/2014/main" id="{D3937FE8-5C01-4E68-B54F-20EDD44A31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CA9BB2-D9D2-46A0-8DDC-7DEC0AD2BF79}"/>
              </a:ext>
            </a:extLst>
          </p:cNvPr>
          <p:cNvSpPr>
            <a:spLocks noGrp="1"/>
          </p:cNvSpPr>
          <p:nvPr>
            <p:ph type="sldNum" sz="quarter" idx="12"/>
          </p:nvPr>
        </p:nvSpPr>
        <p:spPr/>
        <p:txBody>
          <a:bodyPr/>
          <a:lstStyle/>
          <a:p>
            <a:fld id="{CBF58552-C973-47A8-8529-DF0D77A7F70B}" type="slidenum">
              <a:rPr lang="en-US" smtClean="0"/>
              <a:t>‹#›</a:t>
            </a:fld>
            <a:endParaRPr lang="en-US"/>
          </a:p>
        </p:txBody>
      </p:sp>
    </p:spTree>
    <p:extLst>
      <p:ext uri="{BB962C8B-B14F-4D97-AF65-F5344CB8AC3E}">
        <p14:creationId xmlns:p14="http://schemas.microsoft.com/office/powerpoint/2010/main" val="4016357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5DBD94-5C34-4E59-BAC2-A4324EEC1248}"/>
              </a:ext>
            </a:extLst>
          </p:cNvPr>
          <p:cNvSpPr>
            <a:spLocks noGrp="1"/>
          </p:cNvSpPr>
          <p:nvPr>
            <p:ph type="dt" sz="half" idx="10"/>
          </p:nvPr>
        </p:nvSpPr>
        <p:spPr/>
        <p:txBody>
          <a:bodyPr/>
          <a:lstStyle/>
          <a:p>
            <a:fld id="{20597C4E-45F8-48B0-8AC3-311566572F55}" type="datetimeFigureOut">
              <a:rPr lang="en-US" smtClean="0"/>
              <a:t>12/8/2022</a:t>
            </a:fld>
            <a:endParaRPr lang="en-US"/>
          </a:p>
        </p:txBody>
      </p:sp>
      <p:sp>
        <p:nvSpPr>
          <p:cNvPr id="3" name="Footer Placeholder 2">
            <a:extLst>
              <a:ext uri="{FF2B5EF4-FFF2-40B4-BE49-F238E27FC236}">
                <a16:creationId xmlns:a16="http://schemas.microsoft.com/office/drawing/2014/main" id="{51688FBA-191E-42AE-BDC2-9BF36CED65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2F6B43-DDB1-40DE-BC8D-40C700512BF3}"/>
              </a:ext>
            </a:extLst>
          </p:cNvPr>
          <p:cNvSpPr>
            <a:spLocks noGrp="1"/>
          </p:cNvSpPr>
          <p:nvPr>
            <p:ph type="sldNum" sz="quarter" idx="12"/>
          </p:nvPr>
        </p:nvSpPr>
        <p:spPr/>
        <p:txBody>
          <a:bodyPr/>
          <a:lstStyle/>
          <a:p>
            <a:fld id="{CBF58552-C973-47A8-8529-DF0D77A7F70B}" type="slidenum">
              <a:rPr lang="en-US" smtClean="0"/>
              <a:t>‹#›</a:t>
            </a:fld>
            <a:endParaRPr lang="en-US"/>
          </a:p>
        </p:txBody>
      </p:sp>
    </p:spTree>
    <p:extLst>
      <p:ext uri="{BB962C8B-B14F-4D97-AF65-F5344CB8AC3E}">
        <p14:creationId xmlns:p14="http://schemas.microsoft.com/office/powerpoint/2010/main" val="109140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589E5-1266-4477-8FFF-AB0D51D0D5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329BE6-975A-4D8A-B07A-2274A964BA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43BF2B-0A5F-47BC-B5D2-18962B4DF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5395C5-A40A-489F-B0EC-108966502F5F}"/>
              </a:ext>
            </a:extLst>
          </p:cNvPr>
          <p:cNvSpPr>
            <a:spLocks noGrp="1"/>
          </p:cNvSpPr>
          <p:nvPr>
            <p:ph type="dt" sz="half" idx="10"/>
          </p:nvPr>
        </p:nvSpPr>
        <p:spPr/>
        <p:txBody>
          <a:bodyPr/>
          <a:lstStyle/>
          <a:p>
            <a:fld id="{20597C4E-45F8-48B0-8AC3-311566572F55}" type="datetimeFigureOut">
              <a:rPr lang="en-US" smtClean="0"/>
              <a:t>12/8/2022</a:t>
            </a:fld>
            <a:endParaRPr lang="en-US"/>
          </a:p>
        </p:txBody>
      </p:sp>
      <p:sp>
        <p:nvSpPr>
          <p:cNvPr id="6" name="Footer Placeholder 5">
            <a:extLst>
              <a:ext uri="{FF2B5EF4-FFF2-40B4-BE49-F238E27FC236}">
                <a16:creationId xmlns:a16="http://schemas.microsoft.com/office/drawing/2014/main" id="{29C66B65-7E9A-4B8F-B3B5-0BD5869963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EDA16A-4728-4C9B-A7F0-372AD664E55B}"/>
              </a:ext>
            </a:extLst>
          </p:cNvPr>
          <p:cNvSpPr>
            <a:spLocks noGrp="1"/>
          </p:cNvSpPr>
          <p:nvPr>
            <p:ph type="sldNum" sz="quarter" idx="12"/>
          </p:nvPr>
        </p:nvSpPr>
        <p:spPr/>
        <p:txBody>
          <a:bodyPr/>
          <a:lstStyle/>
          <a:p>
            <a:fld id="{CBF58552-C973-47A8-8529-DF0D77A7F70B}" type="slidenum">
              <a:rPr lang="en-US" smtClean="0"/>
              <a:t>‹#›</a:t>
            </a:fld>
            <a:endParaRPr lang="en-US"/>
          </a:p>
        </p:txBody>
      </p:sp>
    </p:spTree>
    <p:extLst>
      <p:ext uri="{BB962C8B-B14F-4D97-AF65-F5344CB8AC3E}">
        <p14:creationId xmlns:p14="http://schemas.microsoft.com/office/powerpoint/2010/main" val="752316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6A6A-C86C-42F9-8AE8-529C8E2356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81E6B01-CCD5-428B-8271-9CD44CA39B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BBB6447-82AC-4C04-BDEB-F100B56F9D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FCAF6E-F975-4A1D-807A-40341FDC0E18}"/>
              </a:ext>
            </a:extLst>
          </p:cNvPr>
          <p:cNvSpPr>
            <a:spLocks noGrp="1"/>
          </p:cNvSpPr>
          <p:nvPr>
            <p:ph type="dt" sz="half" idx="10"/>
          </p:nvPr>
        </p:nvSpPr>
        <p:spPr/>
        <p:txBody>
          <a:bodyPr/>
          <a:lstStyle/>
          <a:p>
            <a:fld id="{20597C4E-45F8-48B0-8AC3-311566572F55}" type="datetimeFigureOut">
              <a:rPr lang="en-US" smtClean="0"/>
              <a:t>12/8/2022</a:t>
            </a:fld>
            <a:endParaRPr lang="en-US"/>
          </a:p>
        </p:txBody>
      </p:sp>
      <p:sp>
        <p:nvSpPr>
          <p:cNvPr id="6" name="Footer Placeholder 5">
            <a:extLst>
              <a:ext uri="{FF2B5EF4-FFF2-40B4-BE49-F238E27FC236}">
                <a16:creationId xmlns:a16="http://schemas.microsoft.com/office/drawing/2014/main" id="{6AFB4F8A-B784-4C59-8E00-7180394D52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18B924-A1F4-4C20-9777-37E7F6BA6E6D}"/>
              </a:ext>
            </a:extLst>
          </p:cNvPr>
          <p:cNvSpPr>
            <a:spLocks noGrp="1"/>
          </p:cNvSpPr>
          <p:nvPr>
            <p:ph type="sldNum" sz="quarter" idx="12"/>
          </p:nvPr>
        </p:nvSpPr>
        <p:spPr/>
        <p:txBody>
          <a:bodyPr/>
          <a:lstStyle/>
          <a:p>
            <a:fld id="{CBF58552-C973-47A8-8529-DF0D77A7F70B}" type="slidenum">
              <a:rPr lang="en-US" smtClean="0"/>
              <a:t>‹#›</a:t>
            </a:fld>
            <a:endParaRPr lang="en-US"/>
          </a:p>
        </p:txBody>
      </p:sp>
    </p:spTree>
    <p:extLst>
      <p:ext uri="{BB962C8B-B14F-4D97-AF65-F5344CB8AC3E}">
        <p14:creationId xmlns:p14="http://schemas.microsoft.com/office/powerpoint/2010/main" val="2953811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2B8DC4-C59F-4B9E-8006-78A7C24984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F33AE57-3D33-42BE-8576-76E6036306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7623C-8B94-4F05-9AF1-81B55BE8BE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597C4E-45F8-48B0-8AC3-311566572F55}" type="datetimeFigureOut">
              <a:rPr lang="en-US" smtClean="0"/>
              <a:t>12/8/2022</a:t>
            </a:fld>
            <a:endParaRPr lang="en-US"/>
          </a:p>
        </p:txBody>
      </p:sp>
      <p:sp>
        <p:nvSpPr>
          <p:cNvPr id="5" name="Footer Placeholder 4">
            <a:extLst>
              <a:ext uri="{FF2B5EF4-FFF2-40B4-BE49-F238E27FC236}">
                <a16:creationId xmlns:a16="http://schemas.microsoft.com/office/drawing/2014/main" id="{6C18F422-A396-4A3E-899A-1EF25DFE9F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AAE3CB-F3A9-46AC-98EA-06C2C44C7B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F58552-C973-47A8-8529-DF0D77A7F70B}" type="slidenum">
              <a:rPr lang="en-US" smtClean="0"/>
              <a:t>‹#›</a:t>
            </a:fld>
            <a:endParaRPr lang="en-US"/>
          </a:p>
        </p:txBody>
      </p:sp>
    </p:spTree>
    <p:extLst>
      <p:ext uri="{BB962C8B-B14F-4D97-AF65-F5344CB8AC3E}">
        <p14:creationId xmlns:p14="http://schemas.microsoft.com/office/powerpoint/2010/main" val="3799241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1B49B13-23B9-4BB6-84C3-FECD41DF029B}"/>
              </a:ext>
            </a:extLst>
          </p:cNvPr>
          <p:cNvSpPr/>
          <p:nvPr/>
        </p:nvSpPr>
        <p:spPr>
          <a:xfrm>
            <a:off x="10266218" y="1243"/>
            <a:ext cx="1853738" cy="18454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E197BB6B-6C87-48A3-81E5-2EE6CFA1CF51}"/>
              </a:ext>
            </a:extLst>
          </p:cNvPr>
          <p:cNvSpPr/>
          <p:nvPr/>
        </p:nvSpPr>
        <p:spPr>
          <a:xfrm>
            <a:off x="2529841" y="2083724"/>
            <a:ext cx="279620" cy="26905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6C8BAF67-2F0E-4838-BAF1-0A622B4111C5}"/>
              </a:ext>
            </a:extLst>
          </p:cNvPr>
          <p:cNvPicPr>
            <a:picLocks noChangeAspect="1"/>
          </p:cNvPicPr>
          <p:nvPr/>
        </p:nvPicPr>
        <p:blipFill>
          <a:blip r:embed="rId3"/>
          <a:stretch>
            <a:fillRect/>
          </a:stretch>
        </p:blipFill>
        <p:spPr>
          <a:xfrm>
            <a:off x="2453640" y="0"/>
            <a:ext cx="9738360" cy="6858000"/>
          </a:xfrm>
          <a:prstGeom prst="rect">
            <a:avLst/>
          </a:prstGeom>
        </p:spPr>
      </p:pic>
      <p:sp>
        <p:nvSpPr>
          <p:cNvPr id="2" name="TextBox 1">
            <a:extLst>
              <a:ext uri="{FF2B5EF4-FFF2-40B4-BE49-F238E27FC236}">
                <a16:creationId xmlns:a16="http://schemas.microsoft.com/office/drawing/2014/main" id="{707AACC8-86D5-4404-A0D8-75B5E6A9591C}"/>
              </a:ext>
            </a:extLst>
          </p:cNvPr>
          <p:cNvSpPr txBox="1"/>
          <p:nvPr/>
        </p:nvSpPr>
        <p:spPr>
          <a:xfrm>
            <a:off x="2809461" y="2327242"/>
            <a:ext cx="8163339" cy="19289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3500" b="1" i="0" u="none" strike="noStrike" kern="1200" cap="none" spc="0" normalizeH="0" baseline="0" noProof="0" dirty="0">
                <a:ln>
                  <a:noFill/>
                </a:ln>
                <a:solidFill>
                  <a:srgbClr val="0069B4"/>
                </a:solidFill>
                <a:effectLst/>
                <a:uLnTx/>
                <a:uFillTx/>
                <a:latin typeface="Arial" panose="020B0604020202020204" pitchFamily="34" charset="0"/>
                <a:ea typeface="+mn-ea"/>
                <a:cs typeface="Arial" panose="020B0604020202020204" pitchFamily="34" charset="0"/>
              </a:rPr>
              <a:t>Le Fond d’Adaptation au Changement Climatique</a:t>
            </a:r>
          </a:p>
          <a:p>
            <a:pPr marL="457200" marR="0" lvl="0" indent="-4572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kumimoji="0" lang="fr-FR" sz="1800" b="1" i="0" u="none" strike="noStrike" kern="1200" cap="none" spc="0" normalizeH="0" baseline="0" noProof="0" dirty="0">
              <a:ln>
                <a:noFill/>
              </a:ln>
              <a:solidFill>
                <a:srgbClr val="0069B4"/>
              </a:solidFill>
              <a:effectLst/>
              <a:uLnTx/>
              <a:uFillTx/>
              <a:latin typeface="Arial" panose="020B0604020202020204" pitchFamily="34" charset="0"/>
              <a:ea typeface="+mn-ea"/>
              <a:cs typeface="Arial" panose="020B0604020202020204" pitchFamily="34" charset="0"/>
            </a:endParaRPr>
          </a:p>
          <a:p>
            <a:pPr marL="914400" marR="0" lvl="1" indent="-4572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fr-FR" sz="1700" b="1" i="0" u="none" strike="noStrike" kern="1200" cap="none" spc="0" normalizeH="0" baseline="0" noProof="0" dirty="0">
                <a:ln>
                  <a:noFill/>
                </a:ln>
                <a:solidFill>
                  <a:srgbClr val="E7E6E6">
                    <a:lumMod val="10000"/>
                  </a:srgbClr>
                </a:solidFill>
                <a:effectLst/>
                <a:uLnTx/>
                <a:uFillTx/>
                <a:latin typeface="Arial" panose="020B0604020202020204" pitchFamily="34" charset="0"/>
                <a:ea typeface="+mn-ea"/>
                <a:cs typeface="Arial" panose="020B0604020202020204" pitchFamily="34" charset="0"/>
              </a:rPr>
              <a:t>Céline</a:t>
            </a:r>
            <a:r>
              <a:rPr lang="fr-FR" sz="1700" b="1" dirty="0">
                <a:solidFill>
                  <a:srgbClr val="E7E6E6">
                    <a:lumMod val="10000"/>
                  </a:srgbClr>
                </a:solidFill>
                <a:latin typeface="Arial" panose="020B0604020202020204" pitchFamily="34" charset="0"/>
                <a:cs typeface="Arial" panose="020B0604020202020204" pitchFamily="34" charset="0"/>
              </a:rPr>
              <a:t> Tiffay, Assistant de programme et de projets, Unité Tsunami</a:t>
            </a:r>
            <a:endParaRPr kumimoji="0" lang="en-US" sz="1700" b="1" i="1" u="none" strike="noStrike" kern="1200" cap="none" spc="0" normalizeH="0" baseline="0" noProof="0" dirty="0">
              <a:ln>
                <a:noFill/>
              </a:ln>
              <a:solidFill>
                <a:srgbClr val="E7E6E6">
                  <a:lumMod val="10000"/>
                </a:srgbClr>
              </a:solidFill>
              <a:effectLst/>
              <a:uLnTx/>
              <a:uFillTx/>
              <a:latin typeface="Arial" panose="020B0604020202020204" pitchFamily="34" charset="0"/>
              <a:ea typeface="+mn-ea"/>
              <a:cs typeface="Arial" panose="020B0604020202020204" pitchFamily="34" charset="0"/>
            </a:endParaRPr>
          </a:p>
        </p:txBody>
      </p:sp>
      <p:sp>
        <p:nvSpPr>
          <p:cNvPr id="7" name="TextBox 6">
            <a:extLst>
              <a:ext uri="{FF2B5EF4-FFF2-40B4-BE49-F238E27FC236}">
                <a16:creationId xmlns:a16="http://schemas.microsoft.com/office/drawing/2014/main" id="{57F18880-2D2E-45BD-BE56-84664C1FD97E}"/>
              </a:ext>
            </a:extLst>
          </p:cNvPr>
          <p:cNvSpPr txBox="1"/>
          <p:nvPr/>
        </p:nvSpPr>
        <p:spPr>
          <a:xfrm>
            <a:off x="462225" y="267013"/>
            <a:ext cx="1487154" cy="430887"/>
          </a:xfrm>
          <a:prstGeom prst="rect">
            <a:avLst/>
          </a:prstGeom>
          <a:noFill/>
        </p:spPr>
        <p:txBody>
          <a:bodyPr wrap="square" rtlCol="0">
            <a:spAutoFit/>
          </a:bodyPr>
          <a:lstStyle/>
          <a:p>
            <a:pPr algn="ctr"/>
            <a:r>
              <a:rPr lang="en-US" sz="2200" b="1" dirty="0">
                <a:solidFill>
                  <a:schemeClr val="bg1"/>
                </a:solidFill>
              </a:rPr>
              <a:t>PARTIE 1</a:t>
            </a:r>
          </a:p>
        </p:txBody>
      </p:sp>
      <p:pic>
        <p:nvPicPr>
          <p:cNvPr id="8" name="Picture 7">
            <a:extLst>
              <a:ext uri="{FF2B5EF4-FFF2-40B4-BE49-F238E27FC236}">
                <a16:creationId xmlns:a16="http://schemas.microsoft.com/office/drawing/2014/main" id="{24D70AD2-22E3-4BAF-8525-E9E4F8131438}"/>
              </a:ext>
            </a:extLst>
          </p:cNvPr>
          <p:cNvPicPr>
            <a:picLocks noChangeAspect="1"/>
          </p:cNvPicPr>
          <p:nvPr/>
        </p:nvPicPr>
        <p:blipFill>
          <a:blip r:embed="rId4"/>
          <a:stretch>
            <a:fillRect/>
          </a:stretch>
        </p:blipFill>
        <p:spPr>
          <a:xfrm>
            <a:off x="10581422" y="6365692"/>
            <a:ext cx="1455420" cy="312420"/>
          </a:xfrm>
          <a:prstGeom prst="rect">
            <a:avLst/>
          </a:prstGeom>
        </p:spPr>
      </p:pic>
    </p:spTree>
    <p:extLst>
      <p:ext uri="{BB962C8B-B14F-4D97-AF65-F5344CB8AC3E}">
        <p14:creationId xmlns:p14="http://schemas.microsoft.com/office/powerpoint/2010/main" val="3981852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3" name="Slide Number Placeholder 1"/>
          <p:cNvSpPr>
            <a:spLocks noGrp="1"/>
          </p:cNvSpPr>
          <p:nvPr>
            <p:ph type="sldNum" sz="quarter" idx="11"/>
          </p:nvPr>
        </p:nvSpPr>
        <p:spPr>
          <a:xfrm>
            <a:off x="10155238" y="6427788"/>
            <a:ext cx="404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ea typeface="ＭＳ Ｐゴシック" panose="020B0600070205080204" pitchFamily="34" charset="-128"/>
              </a:defRPr>
            </a:lvl1pPr>
            <a:lvl2pPr marL="742912" indent="-285736">
              <a:spcBef>
                <a:spcPct val="20000"/>
              </a:spcBef>
              <a:buChar char="–"/>
              <a:defRPr sz="2000">
                <a:solidFill>
                  <a:schemeClr val="tx1"/>
                </a:solidFill>
                <a:latin typeface="Arial" panose="020B0604020202020204" pitchFamily="34" charset="0"/>
                <a:ea typeface="ＭＳ Ｐゴシック" panose="020B0600070205080204" pitchFamily="34" charset="-128"/>
              </a:defRPr>
            </a:lvl2pPr>
            <a:lvl3pPr marL="1142942" indent="-228588">
              <a:spcBef>
                <a:spcPct val="20000"/>
              </a:spcBef>
              <a:buChar char="•"/>
              <a:defRPr>
                <a:solidFill>
                  <a:schemeClr val="tx1"/>
                </a:solidFill>
                <a:latin typeface="Arial" panose="020B0604020202020204" pitchFamily="34" charset="0"/>
                <a:ea typeface="ＭＳ Ｐゴシック" panose="020B0600070205080204" pitchFamily="34" charset="-128"/>
              </a:defRPr>
            </a:lvl3pPr>
            <a:lvl4pPr marL="1600118" indent="-228588">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295" indent="-228588">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471"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648"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8825"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001"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B419BD18-BCC6-47ED-BB63-09F5AF307941}" type="slidenum">
              <a:rPr kumimoji="0" lang="en-US" altLang="fr-FR" sz="1200" b="1" i="0" u="none" strike="noStrike" kern="1200" cap="none" spc="0" normalizeH="0" baseline="0" noProof="0">
                <a:ln>
                  <a:noFill/>
                </a:ln>
                <a:solidFill>
                  <a:srgbClr val="336699"/>
                </a:solidFill>
                <a:effectLst/>
                <a:uLnTx/>
                <a:uFillTx/>
                <a:latin typeface="Arial" panose="020B0604020202020204" pitchFamily="34" charset="0"/>
                <a:ea typeface="ＭＳ Ｐゴシック" panose="020B0600070205080204" pitchFamily="34" charset="-128"/>
              </a:rPr>
              <a:pPr marL="0" marR="0" lvl="0" indent="0" algn="ctr" defTabSz="914400" rtl="0" eaLnBrk="1" fontAlgn="auto" latinLnBrk="0" hangingPunct="1">
                <a:lnSpc>
                  <a:spcPct val="100000"/>
                </a:lnSpc>
                <a:spcBef>
                  <a:spcPct val="0"/>
                </a:spcBef>
                <a:spcAft>
                  <a:spcPts val="0"/>
                </a:spcAft>
                <a:buClrTx/>
                <a:buSzTx/>
                <a:buFontTx/>
                <a:buNone/>
                <a:tabLst/>
                <a:defRPr/>
              </a:pPr>
              <a:t>2</a:t>
            </a:fld>
            <a:endParaRPr kumimoji="0" lang="en-US" altLang="fr-FR" sz="1200" b="1" i="0" u="none" strike="noStrike" kern="1200" cap="none" spc="0" normalizeH="0" baseline="0" noProof="0">
              <a:ln>
                <a:noFill/>
              </a:ln>
              <a:solidFill>
                <a:srgbClr val="336699"/>
              </a:solidFill>
              <a:effectLst/>
              <a:uLnTx/>
              <a:uFillTx/>
              <a:latin typeface="Arial" panose="020B0604020202020204" pitchFamily="34" charset="0"/>
              <a:ea typeface="ＭＳ Ｐゴシック" panose="020B0600070205080204" pitchFamily="34" charset="-128"/>
            </a:endParaRPr>
          </a:p>
        </p:txBody>
      </p:sp>
      <p:sp>
        <p:nvSpPr>
          <p:cNvPr id="3" name="Google Shape;145;p5">
            <a:extLst>
              <a:ext uri="{FF2B5EF4-FFF2-40B4-BE49-F238E27FC236}">
                <a16:creationId xmlns:a16="http://schemas.microsoft.com/office/drawing/2014/main" id="{EF52668E-B010-7A24-9D02-55FEB93BEAD0}"/>
              </a:ext>
            </a:extLst>
          </p:cNvPr>
          <p:cNvSpPr txBox="1"/>
          <p:nvPr/>
        </p:nvSpPr>
        <p:spPr>
          <a:xfrm>
            <a:off x="452175" y="136488"/>
            <a:ext cx="6653067" cy="869933"/>
          </a:xfrm>
          <a:prstGeom prst="rect">
            <a:avLst/>
          </a:prstGeom>
          <a:noFill/>
          <a:ln>
            <a:noFill/>
          </a:ln>
        </p:spPr>
        <p:txBody>
          <a:bodyPr spcFirstLastPara="1" wrap="square" lIns="65000" tIns="65000" rIns="65000" bIns="65000" anchor="t" anchorCtr="0">
            <a:spAutoFit/>
          </a:bodyPr>
          <a:lstStyle/>
          <a:p>
            <a:pPr marL="0" marR="0" lvl="0" indent="0" algn="l" defTabSz="914400" rtl="0" eaLnBrk="1" fontAlgn="auto" latinLnBrk="0" hangingPunct="1">
              <a:lnSpc>
                <a:spcPct val="100000"/>
              </a:lnSpc>
              <a:spcBef>
                <a:spcPts val="0"/>
              </a:spcBef>
              <a:spcAft>
                <a:spcPts val="0"/>
              </a:spcAft>
              <a:buClr>
                <a:srgbClr val="002060"/>
              </a:buClr>
              <a:buSzPts val="2400"/>
              <a:buFont typeface="Arial"/>
              <a:buNone/>
              <a:tabLst/>
              <a:defRPr/>
            </a:pPr>
            <a:r>
              <a:rPr kumimoji="0" lang="en-US" sz="2400" b="1" i="0" u="none" strike="noStrike" kern="0" cap="none" spc="0" normalizeH="0" baseline="0" noProof="0" dirty="0">
                <a:ln>
                  <a:noFill/>
                </a:ln>
                <a:solidFill>
                  <a:srgbClr val="002060"/>
                </a:solidFill>
                <a:effectLst/>
                <a:uLnTx/>
                <a:uFillTx/>
                <a:latin typeface="Arial"/>
                <a:ea typeface="Roboto"/>
                <a:cs typeface="Arial"/>
                <a:sym typeface="Arial"/>
              </a:rPr>
              <a:t> </a:t>
            </a:r>
            <a:r>
              <a:rPr kumimoji="0" lang="fr-FR" sz="2400" b="1" i="0" u="none" strike="noStrike" kern="0" cap="none" spc="0" normalizeH="0" baseline="0" noProof="0" dirty="0">
                <a:ln>
                  <a:noFill/>
                </a:ln>
                <a:solidFill>
                  <a:srgbClr val="002060"/>
                </a:solidFill>
                <a:effectLst/>
                <a:uLnTx/>
                <a:uFillTx/>
                <a:latin typeface="Arial"/>
                <a:ea typeface="Roboto"/>
                <a:cs typeface="Arial"/>
                <a:sym typeface="Arial"/>
              </a:rPr>
              <a:t>Intégrer les services écosystémiques marins dans </a:t>
            </a:r>
            <a:r>
              <a:rPr kumimoji="0" lang="en-US" sz="2400" b="1" i="0" u="none" strike="noStrike" kern="0" cap="none" spc="0" normalizeH="0" baseline="0" noProof="0" dirty="0">
                <a:ln>
                  <a:noFill/>
                </a:ln>
                <a:solidFill>
                  <a:srgbClr val="002060"/>
                </a:solidFill>
                <a:effectLst/>
                <a:uLnTx/>
                <a:uFillTx/>
                <a:latin typeface="Arial"/>
                <a:ea typeface="Roboto"/>
                <a:cs typeface="Arial"/>
                <a:sym typeface="Arial"/>
              </a:rPr>
              <a:t>MSP</a:t>
            </a:r>
          </a:p>
        </p:txBody>
      </p:sp>
      <p:sp>
        <p:nvSpPr>
          <p:cNvPr id="2" name="Rectangle 1">
            <a:extLst>
              <a:ext uri="{FF2B5EF4-FFF2-40B4-BE49-F238E27FC236}">
                <a16:creationId xmlns:a16="http://schemas.microsoft.com/office/drawing/2014/main" id="{590909A6-9B8D-416B-98BC-176A354ACD6D}"/>
              </a:ext>
            </a:extLst>
          </p:cNvPr>
          <p:cNvSpPr/>
          <p:nvPr/>
        </p:nvSpPr>
        <p:spPr>
          <a:xfrm>
            <a:off x="10357644" y="136488"/>
            <a:ext cx="1710511" cy="1647930"/>
          </a:xfrm>
          <a:prstGeom prst="rect">
            <a:avLst/>
          </a:prstGeom>
          <a:solidFill>
            <a:schemeClr val="bg1"/>
          </a:solidFill>
          <a:ln w="12700" cap="flat">
            <a:solidFill>
              <a:schemeClr val="bg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ctr">
            <a:spAutoFit/>
          </a:bodyPr>
          <a:lstStyle/>
          <a:p>
            <a:pPr marL="0" marR="0" indent="0" algn="l" defTabSz="130048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dirty="0">
              <a:ln>
                <a:noFill/>
              </a:ln>
              <a:solidFill>
                <a:srgbClr val="000000"/>
              </a:solidFill>
              <a:effectLst/>
              <a:uFillTx/>
              <a:latin typeface="+mn-lt"/>
              <a:ea typeface="+mn-ea"/>
              <a:cs typeface="+mn-cs"/>
              <a:sym typeface="Roboto"/>
            </a:endParaRPr>
          </a:p>
        </p:txBody>
      </p:sp>
      <p:sp>
        <p:nvSpPr>
          <p:cNvPr id="11" name="TextBox 10">
            <a:extLst>
              <a:ext uri="{FF2B5EF4-FFF2-40B4-BE49-F238E27FC236}">
                <a16:creationId xmlns:a16="http://schemas.microsoft.com/office/drawing/2014/main" id="{CDCB3CC5-0C6C-4A90-B5FA-835862967648}"/>
              </a:ext>
            </a:extLst>
          </p:cNvPr>
          <p:cNvSpPr txBox="1"/>
          <p:nvPr/>
        </p:nvSpPr>
        <p:spPr>
          <a:xfrm>
            <a:off x="8284356" y="1006421"/>
            <a:ext cx="3550377" cy="49326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t">
            <a:spAutoFit/>
          </a:bodyPr>
          <a:lstStyle/>
          <a:p>
            <a:pPr marL="0" marR="0" indent="0" algn="l" defTabSz="1300480" rtl="0" fontAlgn="auto" latinLnBrk="0" hangingPunct="0">
              <a:lnSpc>
                <a:spcPct val="150000"/>
              </a:lnSpc>
              <a:spcBef>
                <a:spcPts val="0"/>
              </a:spcBef>
              <a:spcAft>
                <a:spcPts val="0"/>
              </a:spcAft>
              <a:buClrTx/>
              <a:buSzTx/>
              <a:buFontTx/>
              <a:buNone/>
              <a:tabLst/>
            </a:pPr>
            <a:r>
              <a:rPr kumimoji="0" lang="fr-FR" sz="1600" b="0" i="0" u="none" strike="noStrike" cap="none" spc="0" normalizeH="0" baseline="0" dirty="0">
                <a:ln>
                  <a:noFill/>
                </a:ln>
                <a:solidFill>
                  <a:srgbClr val="000000"/>
                </a:solidFill>
                <a:effectLst/>
                <a:uFillTx/>
                <a:latin typeface="+mn-lt"/>
                <a:ea typeface="+mn-ea"/>
                <a:cs typeface="+mn-cs"/>
                <a:sym typeface="Roboto"/>
              </a:rPr>
              <a:t>Le </a:t>
            </a:r>
            <a:r>
              <a:rPr kumimoji="0" lang="fr-FR" sz="1600" i="0" u="none" strike="noStrike" cap="none" spc="0" normalizeH="0" baseline="0" dirty="0">
                <a:ln>
                  <a:noFill/>
                </a:ln>
                <a:solidFill>
                  <a:srgbClr val="000000"/>
                </a:solidFill>
                <a:effectLst/>
                <a:uFillTx/>
                <a:latin typeface="+mn-lt"/>
                <a:ea typeface="+mn-ea"/>
                <a:cs typeface="+mn-cs"/>
                <a:sym typeface="Roboto"/>
              </a:rPr>
              <a:t>Fond d’Adaptation </a:t>
            </a:r>
            <a:r>
              <a:rPr kumimoji="0" lang="fr-FR" sz="1600" b="0" i="0" u="none" strike="noStrike" cap="none" spc="0" normalizeH="0" baseline="0" dirty="0">
                <a:ln>
                  <a:noFill/>
                </a:ln>
                <a:solidFill>
                  <a:srgbClr val="000000"/>
                </a:solidFill>
                <a:effectLst/>
                <a:uFillTx/>
                <a:latin typeface="+mn-lt"/>
                <a:ea typeface="+mn-ea"/>
                <a:cs typeface="+mn-cs"/>
                <a:sym typeface="Roboto"/>
              </a:rPr>
              <a:t>finance des projets et des programmes visant à </a:t>
            </a:r>
            <a:r>
              <a:rPr kumimoji="0" lang="fr-FR" sz="1600" b="1" i="0" u="none" strike="noStrike" cap="none" spc="0" normalizeH="0" baseline="0" dirty="0">
                <a:ln>
                  <a:noFill/>
                </a:ln>
                <a:solidFill>
                  <a:srgbClr val="000000"/>
                </a:solidFill>
                <a:effectLst/>
                <a:uFillTx/>
                <a:latin typeface="+mn-lt"/>
                <a:ea typeface="+mn-ea"/>
                <a:cs typeface="+mn-cs"/>
                <a:sym typeface="Roboto"/>
              </a:rPr>
              <a:t>aider</a:t>
            </a:r>
            <a:r>
              <a:rPr kumimoji="0" lang="fr-FR" sz="1600" b="0" i="0" u="none" strike="noStrike" cap="none" spc="0" normalizeH="0" baseline="0" dirty="0">
                <a:ln>
                  <a:noFill/>
                </a:ln>
                <a:solidFill>
                  <a:srgbClr val="000000"/>
                </a:solidFill>
                <a:effectLst/>
                <a:uFillTx/>
                <a:latin typeface="+mn-lt"/>
                <a:ea typeface="+mn-ea"/>
                <a:cs typeface="+mn-cs"/>
                <a:sym typeface="Roboto"/>
              </a:rPr>
              <a:t> les pays en développement à </a:t>
            </a:r>
            <a:r>
              <a:rPr kumimoji="0" lang="fr-FR" sz="1600" b="1" i="0" u="none" strike="noStrike" cap="none" spc="0" normalizeH="0" baseline="0" dirty="0">
                <a:ln>
                  <a:noFill/>
                </a:ln>
                <a:solidFill>
                  <a:srgbClr val="000000"/>
                </a:solidFill>
                <a:effectLst/>
                <a:uFillTx/>
                <a:latin typeface="+mn-lt"/>
                <a:ea typeface="+mn-ea"/>
                <a:cs typeface="+mn-cs"/>
                <a:sym typeface="Roboto"/>
              </a:rPr>
              <a:t>s'adapter</a:t>
            </a:r>
            <a:r>
              <a:rPr kumimoji="0" lang="fr-FR" sz="1600" b="0" i="0" u="none" strike="noStrike" cap="none" spc="0" normalizeH="0" baseline="0" dirty="0">
                <a:ln>
                  <a:noFill/>
                </a:ln>
                <a:solidFill>
                  <a:srgbClr val="000000"/>
                </a:solidFill>
                <a:effectLst/>
                <a:uFillTx/>
                <a:latin typeface="+mn-lt"/>
                <a:ea typeface="+mn-ea"/>
                <a:cs typeface="+mn-cs"/>
                <a:sym typeface="Roboto"/>
              </a:rPr>
              <a:t> aux effets négatifs du changement climatique. Le fonds d'adaptation est financé en partie par des gouvernements et des donateurs privés, ainsi que par une part de deux pour cent du produit des </a:t>
            </a:r>
            <a:r>
              <a:rPr kumimoji="0" lang="fr-FR" sz="1600" b="1" i="0" u="none" strike="noStrike" cap="none" spc="0" normalizeH="0" baseline="0" dirty="0">
                <a:ln>
                  <a:noFill/>
                </a:ln>
                <a:solidFill>
                  <a:srgbClr val="000000"/>
                </a:solidFill>
                <a:effectLst/>
                <a:uFillTx/>
                <a:latin typeface="+mn-lt"/>
                <a:ea typeface="+mn-ea"/>
                <a:cs typeface="+mn-cs"/>
                <a:sym typeface="Roboto"/>
              </a:rPr>
              <a:t>réductions d'émissions certifiées </a:t>
            </a:r>
            <a:r>
              <a:rPr kumimoji="0" lang="fr-FR" sz="1600" b="0" i="0" u="none" strike="noStrike" cap="none" spc="0" normalizeH="0" baseline="0" dirty="0">
                <a:ln>
                  <a:noFill/>
                </a:ln>
                <a:solidFill>
                  <a:srgbClr val="000000"/>
                </a:solidFill>
                <a:effectLst/>
                <a:uFillTx/>
                <a:latin typeface="+mn-lt"/>
                <a:ea typeface="+mn-ea"/>
                <a:cs typeface="+mn-cs"/>
                <a:sym typeface="Roboto"/>
              </a:rPr>
              <a:t>(REC) émises dans le cadre des projets du mécanisme de développement propre du protocole.</a:t>
            </a:r>
            <a:endParaRPr kumimoji="0" lang="en-US" sz="1600" b="0" i="0" u="none" strike="noStrike" cap="none" spc="0" normalizeH="0" baseline="0" dirty="0">
              <a:ln>
                <a:noFill/>
              </a:ln>
              <a:solidFill>
                <a:srgbClr val="000000"/>
              </a:solidFill>
              <a:effectLst/>
              <a:uFillTx/>
              <a:latin typeface="+mn-lt"/>
              <a:ea typeface="+mn-ea"/>
              <a:cs typeface="+mn-cs"/>
              <a:sym typeface="Roboto"/>
            </a:endParaRPr>
          </a:p>
        </p:txBody>
      </p:sp>
      <p:sp>
        <p:nvSpPr>
          <p:cNvPr id="12" name="TextBox 11">
            <a:extLst>
              <a:ext uri="{FF2B5EF4-FFF2-40B4-BE49-F238E27FC236}">
                <a16:creationId xmlns:a16="http://schemas.microsoft.com/office/drawing/2014/main" id="{E6E18165-7BD9-4E46-BD12-0146E46D582F}"/>
              </a:ext>
            </a:extLst>
          </p:cNvPr>
          <p:cNvSpPr txBox="1"/>
          <p:nvPr/>
        </p:nvSpPr>
        <p:spPr>
          <a:xfrm>
            <a:off x="10059544" y="6340406"/>
            <a:ext cx="2955851" cy="3159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t">
            <a:spAutoFit/>
          </a:bodyPr>
          <a:lstStyle/>
          <a:p>
            <a:pPr marL="0" marR="0" indent="0" algn="l" defTabSz="130048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bg1"/>
                </a:solidFill>
                <a:effectLst/>
                <a:uFillTx/>
                <a:latin typeface="+mn-lt"/>
                <a:ea typeface="+mn-ea"/>
                <a:cs typeface="+mn-cs"/>
                <a:sym typeface="Roboto"/>
              </a:rPr>
              <a:t>Source: Fond </a:t>
            </a:r>
            <a:r>
              <a:rPr kumimoji="0" lang="en-US" sz="1200" b="0" i="0" u="none" strike="noStrike" cap="none" spc="0" normalizeH="0" baseline="0" dirty="0" err="1">
                <a:ln>
                  <a:noFill/>
                </a:ln>
                <a:solidFill>
                  <a:schemeClr val="bg1"/>
                </a:solidFill>
                <a:effectLst/>
                <a:uFillTx/>
                <a:latin typeface="+mn-lt"/>
                <a:ea typeface="+mn-ea"/>
                <a:cs typeface="+mn-cs"/>
                <a:sym typeface="Roboto"/>
              </a:rPr>
              <a:t>d’Adaptation</a:t>
            </a:r>
            <a:endParaRPr kumimoji="0" lang="en-US" sz="1200" b="0" i="0" u="none" strike="noStrike" cap="none" spc="0" normalizeH="0" baseline="0" dirty="0">
              <a:ln>
                <a:noFill/>
              </a:ln>
              <a:solidFill>
                <a:schemeClr val="bg1"/>
              </a:solidFill>
              <a:effectLst/>
              <a:uFillTx/>
              <a:latin typeface="+mn-lt"/>
              <a:ea typeface="+mn-ea"/>
              <a:cs typeface="+mn-cs"/>
              <a:sym typeface="Roboto"/>
            </a:endParaRPr>
          </a:p>
        </p:txBody>
      </p:sp>
      <p:pic>
        <p:nvPicPr>
          <p:cNvPr id="4" name="Picture 3">
            <a:extLst>
              <a:ext uri="{FF2B5EF4-FFF2-40B4-BE49-F238E27FC236}">
                <a16:creationId xmlns:a16="http://schemas.microsoft.com/office/drawing/2014/main" id="{E4E6F940-9E25-4CA4-A590-DD67722F4B8E}"/>
              </a:ext>
            </a:extLst>
          </p:cNvPr>
          <p:cNvPicPr>
            <a:picLocks noChangeAspect="1"/>
          </p:cNvPicPr>
          <p:nvPr/>
        </p:nvPicPr>
        <p:blipFill>
          <a:blip r:embed="rId3"/>
          <a:stretch>
            <a:fillRect/>
          </a:stretch>
        </p:blipFill>
        <p:spPr>
          <a:xfrm>
            <a:off x="231622" y="136488"/>
            <a:ext cx="7566660" cy="5943600"/>
          </a:xfrm>
          <a:prstGeom prst="rect">
            <a:avLst/>
          </a:prstGeom>
        </p:spPr>
      </p:pic>
    </p:spTree>
    <p:extLst>
      <p:ext uri="{BB962C8B-B14F-4D97-AF65-F5344CB8AC3E}">
        <p14:creationId xmlns:p14="http://schemas.microsoft.com/office/powerpoint/2010/main" val="860776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3" name="Slide Number Placeholder 1"/>
          <p:cNvSpPr>
            <a:spLocks noGrp="1"/>
          </p:cNvSpPr>
          <p:nvPr>
            <p:ph type="sldNum" sz="quarter" idx="11"/>
          </p:nvPr>
        </p:nvSpPr>
        <p:spPr>
          <a:xfrm>
            <a:off x="10155238" y="6427788"/>
            <a:ext cx="404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ea typeface="ＭＳ Ｐゴシック" panose="020B0600070205080204" pitchFamily="34" charset="-128"/>
              </a:defRPr>
            </a:lvl1pPr>
            <a:lvl2pPr marL="742912" indent="-285736">
              <a:spcBef>
                <a:spcPct val="20000"/>
              </a:spcBef>
              <a:buChar char="–"/>
              <a:defRPr sz="2000">
                <a:solidFill>
                  <a:schemeClr val="tx1"/>
                </a:solidFill>
                <a:latin typeface="Arial" panose="020B0604020202020204" pitchFamily="34" charset="0"/>
                <a:ea typeface="ＭＳ Ｐゴシック" panose="020B0600070205080204" pitchFamily="34" charset="-128"/>
              </a:defRPr>
            </a:lvl2pPr>
            <a:lvl3pPr marL="1142942" indent="-228588">
              <a:spcBef>
                <a:spcPct val="20000"/>
              </a:spcBef>
              <a:buChar char="•"/>
              <a:defRPr>
                <a:solidFill>
                  <a:schemeClr val="tx1"/>
                </a:solidFill>
                <a:latin typeface="Arial" panose="020B0604020202020204" pitchFamily="34" charset="0"/>
                <a:ea typeface="ＭＳ Ｐゴシック" panose="020B0600070205080204" pitchFamily="34" charset="-128"/>
              </a:defRPr>
            </a:lvl3pPr>
            <a:lvl4pPr marL="1600118" indent="-228588">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295" indent="-228588">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471"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648"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8825"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001"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B419BD18-BCC6-47ED-BB63-09F5AF307941}" type="slidenum">
              <a:rPr kumimoji="0" lang="en-US" altLang="fr-FR" sz="1200" b="1" i="0" u="none" strike="noStrike" kern="1200" cap="none" spc="0" normalizeH="0" baseline="0" noProof="0">
                <a:ln>
                  <a:noFill/>
                </a:ln>
                <a:solidFill>
                  <a:srgbClr val="336699"/>
                </a:solidFill>
                <a:effectLst/>
                <a:uLnTx/>
                <a:uFillTx/>
                <a:latin typeface="Arial" panose="020B0604020202020204" pitchFamily="34" charset="0"/>
                <a:ea typeface="ＭＳ Ｐゴシック" panose="020B0600070205080204" pitchFamily="34" charset="-128"/>
              </a:rPr>
              <a:pPr marL="0" marR="0" lvl="0" indent="0" algn="ctr" defTabSz="914400" rtl="0" eaLnBrk="1" fontAlgn="auto" latinLnBrk="0" hangingPunct="1">
                <a:lnSpc>
                  <a:spcPct val="100000"/>
                </a:lnSpc>
                <a:spcBef>
                  <a:spcPct val="0"/>
                </a:spcBef>
                <a:spcAft>
                  <a:spcPts val="0"/>
                </a:spcAft>
                <a:buClrTx/>
                <a:buSzTx/>
                <a:buFontTx/>
                <a:buNone/>
                <a:tabLst/>
                <a:defRPr/>
              </a:pPr>
              <a:t>3</a:t>
            </a:fld>
            <a:endParaRPr kumimoji="0" lang="en-US" altLang="fr-FR" sz="1200" b="1" i="0" u="none" strike="noStrike" kern="1200" cap="none" spc="0" normalizeH="0" baseline="0" noProof="0">
              <a:ln>
                <a:noFill/>
              </a:ln>
              <a:solidFill>
                <a:srgbClr val="336699"/>
              </a:solidFill>
              <a:effectLst/>
              <a:uLnTx/>
              <a:uFillTx/>
              <a:latin typeface="Arial" panose="020B0604020202020204" pitchFamily="34" charset="0"/>
              <a:ea typeface="ＭＳ Ｐゴシック" panose="020B0600070205080204" pitchFamily="34" charset="-128"/>
            </a:endParaRPr>
          </a:p>
        </p:txBody>
      </p:sp>
      <p:sp>
        <p:nvSpPr>
          <p:cNvPr id="2" name="Rectangle 1">
            <a:extLst>
              <a:ext uri="{FF2B5EF4-FFF2-40B4-BE49-F238E27FC236}">
                <a16:creationId xmlns:a16="http://schemas.microsoft.com/office/drawing/2014/main" id="{590909A6-9B8D-416B-98BC-176A354ACD6D}"/>
              </a:ext>
            </a:extLst>
          </p:cNvPr>
          <p:cNvSpPr/>
          <p:nvPr/>
        </p:nvSpPr>
        <p:spPr>
          <a:xfrm>
            <a:off x="10359847" y="54284"/>
            <a:ext cx="1710511" cy="1647930"/>
          </a:xfrm>
          <a:prstGeom prst="rect">
            <a:avLst/>
          </a:prstGeom>
          <a:solidFill>
            <a:schemeClr val="bg1"/>
          </a:solidFill>
          <a:ln w="12700" cap="flat">
            <a:solidFill>
              <a:schemeClr val="bg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ctr">
            <a:spAutoFit/>
          </a:bodyPr>
          <a:lstStyle/>
          <a:p>
            <a:pPr marL="0" marR="0" indent="0" algn="l" defTabSz="130048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dirty="0">
              <a:ln>
                <a:noFill/>
              </a:ln>
              <a:solidFill>
                <a:srgbClr val="000000"/>
              </a:solidFill>
              <a:effectLst/>
              <a:uFillTx/>
              <a:latin typeface="+mn-lt"/>
              <a:ea typeface="+mn-ea"/>
              <a:cs typeface="+mn-cs"/>
              <a:sym typeface="Roboto"/>
            </a:endParaRPr>
          </a:p>
        </p:txBody>
      </p:sp>
      <p:sp>
        <p:nvSpPr>
          <p:cNvPr id="6" name="Rectangle 5">
            <a:extLst>
              <a:ext uri="{FF2B5EF4-FFF2-40B4-BE49-F238E27FC236}">
                <a16:creationId xmlns:a16="http://schemas.microsoft.com/office/drawing/2014/main" id="{06B3F3F0-B265-4D5E-82B4-ECDB27FFE4D9}"/>
              </a:ext>
            </a:extLst>
          </p:cNvPr>
          <p:cNvSpPr/>
          <p:nvPr/>
        </p:nvSpPr>
        <p:spPr>
          <a:xfrm>
            <a:off x="0" y="1424548"/>
            <a:ext cx="12191999" cy="5433452"/>
          </a:xfrm>
          <a:prstGeom prst="rect">
            <a:avLst/>
          </a:prstGeom>
          <a:solidFill>
            <a:schemeClr val="bg1"/>
          </a:solidFill>
          <a:ln w="12700" cap="flat">
            <a:solidFill>
              <a:schemeClr val="bg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ctr">
            <a:spAutoFit/>
          </a:bodyPr>
          <a:lstStyle/>
          <a:p>
            <a:pPr marL="0" marR="0" indent="0" algn="l" defTabSz="130048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dirty="0">
              <a:ln>
                <a:noFill/>
              </a:ln>
              <a:solidFill>
                <a:srgbClr val="000000"/>
              </a:solidFill>
              <a:effectLst/>
              <a:uFillTx/>
              <a:latin typeface="+mn-lt"/>
              <a:ea typeface="+mn-ea"/>
              <a:cs typeface="+mn-cs"/>
              <a:sym typeface="Roboto"/>
            </a:endParaRPr>
          </a:p>
        </p:txBody>
      </p:sp>
      <p:sp>
        <p:nvSpPr>
          <p:cNvPr id="7" name="Rectangle 6">
            <a:extLst>
              <a:ext uri="{FF2B5EF4-FFF2-40B4-BE49-F238E27FC236}">
                <a16:creationId xmlns:a16="http://schemas.microsoft.com/office/drawing/2014/main" id="{8E038CC7-CCF4-48F6-99F9-EE3E57B5C795}"/>
              </a:ext>
            </a:extLst>
          </p:cNvPr>
          <p:cNvSpPr/>
          <p:nvPr/>
        </p:nvSpPr>
        <p:spPr>
          <a:xfrm>
            <a:off x="401934" y="271305"/>
            <a:ext cx="2672862" cy="1153243"/>
          </a:xfrm>
          <a:prstGeom prst="rect">
            <a:avLst/>
          </a:prstGeom>
          <a:solidFill>
            <a:schemeClr val="bg1"/>
          </a:solidFill>
          <a:ln w="12700" cap="flat">
            <a:solidFill>
              <a:schemeClr val="bg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ctr">
            <a:spAutoFit/>
          </a:bodyPr>
          <a:lstStyle/>
          <a:p>
            <a:pPr marL="0" marR="0" indent="0" algn="l" defTabSz="130048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dirty="0">
              <a:ln>
                <a:noFill/>
              </a:ln>
              <a:solidFill>
                <a:srgbClr val="000000"/>
              </a:solidFill>
              <a:effectLst/>
              <a:uFillTx/>
              <a:latin typeface="+mn-lt"/>
              <a:ea typeface="+mn-ea"/>
              <a:cs typeface="+mn-cs"/>
              <a:sym typeface="Roboto"/>
            </a:endParaRPr>
          </a:p>
        </p:txBody>
      </p:sp>
      <p:pic>
        <p:nvPicPr>
          <p:cNvPr id="3" name="Picture 2">
            <a:extLst>
              <a:ext uri="{FF2B5EF4-FFF2-40B4-BE49-F238E27FC236}">
                <a16:creationId xmlns:a16="http://schemas.microsoft.com/office/drawing/2014/main" id="{7E5EF3DC-972F-4C9C-8286-95DB01052524}"/>
              </a:ext>
            </a:extLst>
          </p:cNvPr>
          <p:cNvPicPr>
            <a:picLocks noChangeAspect="1"/>
          </p:cNvPicPr>
          <p:nvPr/>
        </p:nvPicPr>
        <p:blipFill>
          <a:blip r:embed="rId3"/>
          <a:stretch>
            <a:fillRect/>
          </a:stretch>
        </p:blipFill>
        <p:spPr>
          <a:xfrm>
            <a:off x="1739424" y="152400"/>
            <a:ext cx="8618220" cy="6705600"/>
          </a:xfrm>
          <a:prstGeom prst="rect">
            <a:avLst/>
          </a:prstGeom>
        </p:spPr>
      </p:pic>
      <p:sp>
        <p:nvSpPr>
          <p:cNvPr id="11" name="TextBox 10">
            <a:extLst>
              <a:ext uri="{FF2B5EF4-FFF2-40B4-BE49-F238E27FC236}">
                <a16:creationId xmlns:a16="http://schemas.microsoft.com/office/drawing/2014/main" id="{A14DBA24-85AD-46E4-9C45-6AB5084C6E8E}"/>
              </a:ext>
            </a:extLst>
          </p:cNvPr>
          <p:cNvSpPr txBox="1"/>
          <p:nvPr/>
        </p:nvSpPr>
        <p:spPr>
          <a:xfrm>
            <a:off x="10211933" y="6434697"/>
            <a:ext cx="2955851" cy="3159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t">
            <a:spAutoFit/>
          </a:bodyPr>
          <a:lstStyle/>
          <a:p>
            <a:pPr marL="0" marR="0" indent="0" algn="l" defTabSz="130048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effectLst/>
                <a:uFillTx/>
                <a:latin typeface="+mn-lt"/>
                <a:ea typeface="+mn-ea"/>
                <a:cs typeface="+mn-cs"/>
                <a:sym typeface="Roboto"/>
              </a:rPr>
              <a:t>Source: Fond </a:t>
            </a:r>
            <a:r>
              <a:rPr kumimoji="0" lang="en-US" sz="1200" b="0" i="0" u="none" strike="noStrike" cap="none" spc="0" normalizeH="0" baseline="0" dirty="0" err="1">
                <a:ln>
                  <a:noFill/>
                </a:ln>
                <a:effectLst/>
                <a:uFillTx/>
                <a:latin typeface="+mn-lt"/>
                <a:ea typeface="+mn-ea"/>
                <a:cs typeface="+mn-cs"/>
                <a:sym typeface="Roboto"/>
              </a:rPr>
              <a:t>d’Adaptation</a:t>
            </a:r>
            <a:endParaRPr kumimoji="0" lang="en-US" sz="1200" b="0" i="0" u="none" strike="noStrike" cap="none" spc="0" normalizeH="0" baseline="0" dirty="0">
              <a:ln>
                <a:noFill/>
              </a:ln>
              <a:effectLst/>
              <a:uFillTx/>
              <a:latin typeface="+mn-lt"/>
              <a:ea typeface="+mn-ea"/>
              <a:cs typeface="+mn-cs"/>
              <a:sym typeface="Roboto"/>
            </a:endParaRPr>
          </a:p>
        </p:txBody>
      </p:sp>
    </p:spTree>
    <p:extLst>
      <p:ext uri="{BB962C8B-B14F-4D97-AF65-F5344CB8AC3E}">
        <p14:creationId xmlns:p14="http://schemas.microsoft.com/office/powerpoint/2010/main" val="2793174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83" name="Slide Number Placeholder 1"/>
          <p:cNvSpPr>
            <a:spLocks noGrp="1"/>
          </p:cNvSpPr>
          <p:nvPr>
            <p:ph type="sldNum" sz="quarter" idx="11"/>
          </p:nvPr>
        </p:nvSpPr>
        <p:spPr>
          <a:xfrm>
            <a:off x="10155238" y="6427788"/>
            <a:ext cx="40481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ea typeface="ＭＳ Ｐゴシック" panose="020B0600070205080204" pitchFamily="34" charset="-128"/>
              </a:defRPr>
            </a:lvl1pPr>
            <a:lvl2pPr marL="742912" indent="-285736">
              <a:spcBef>
                <a:spcPct val="20000"/>
              </a:spcBef>
              <a:buChar char="–"/>
              <a:defRPr sz="2000">
                <a:solidFill>
                  <a:schemeClr val="tx1"/>
                </a:solidFill>
                <a:latin typeface="Arial" panose="020B0604020202020204" pitchFamily="34" charset="0"/>
                <a:ea typeface="ＭＳ Ｐゴシック" panose="020B0600070205080204" pitchFamily="34" charset="-128"/>
              </a:defRPr>
            </a:lvl2pPr>
            <a:lvl3pPr marL="1142942" indent="-228588">
              <a:spcBef>
                <a:spcPct val="20000"/>
              </a:spcBef>
              <a:buChar char="•"/>
              <a:defRPr>
                <a:solidFill>
                  <a:schemeClr val="tx1"/>
                </a:solidFill>
                <a:latin typeface="Arial" panose="020B0604020202020204" pitchFamily="34" charset="0"/>
                <a:ea typeface="ＭＳ Ｐゴシック" panose="020B0600070205080204" pitchFamily="34" charset="-128"/>
              </a:defRPr>
            </a:lvl3pPr>
            <a:lvl4pPr marL="1600118" indent="-228588">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295" indent="-228588">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471"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648"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8825"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001" indent="-228588"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B419BD18-BCC6-47ED-BB63-09F5AF307941}" type="slidenum">
              <a:rPr kumimoji="0" lang="en-US" altLang="fr-FR" sz="1200" b="1" i="0" u="none" strike="noStrike" kern="1200" cap="none" spc="0" normalizeH="0" baseline="0" noProof="0">
                <a:ln>
                  <a:noFill/>
                </a:ln>
                <a:solidFill>
                  <a:srgbClr val="336699"/>
                </a:solidFill>
                <a:effectLst/>
                <a:uLnTx/>
                <a:uFillTx/>
                <a:latin typeface="Arial" panose="020B0604020202020204" pitchFamily="34" charset="0"/>
                <a:ea typeface="ＭＳ Ｐゴシック" panose="020B0600070205080204" pitchFamily="34" charset="-128"/>
              </a:rPr>
              <a:pPr marL="0" marR="0" lvl="0" indent="0" algn="ctr" defTabSz="914400" rtl="0" eaLnBrk="1" fontAlgn="auto" latinLnBrk="0" hangingPunct="1">
                <a:lnSpc>
                  <a:spcPct val="100000"/>
                </a:lnSpc>
                <a:spcBef>
                  <a:spcPct val="0"/>
                </a:spcBef>
                <a:spcAft>
                  <a:spcPts val="0"/>
                </a:spcAft>
                <a:buClrTx/>
                <a:buSzTx/>
                <a:buFontTx/>
                <a:buNone/>
                <a:tabLst/>
                <a:defRPr/>
              </a:pPr>
              <a:t>4</a:t>
            </a:fld>
            <a:endParaRPr kumimoji="0" lang="en-US" altLang="fr-FR" sz="1200" b="1" i="0" u="none" strike="noStrike" kern="1200" cap="none" spc="0" normalizeH="0" baseline="0" noProof="0">
              <a:ln>
                <a:noFill/>
              </a:ln>
              <a:solidFill>
                <a:srgbClr val="336699"/>
              </a:solidFill>
              <a:effectLst/>
              <a:uLnTx/>
              <a:uFillTx/>
              <a:latin typeface="Arial" panose="020B0604020202020204" pitchFamily="34" charset="0"/>
              <a:ea typeface="ＭＳ Ｐゴシック" panose="020B0600070205080204" pitchFamily="34" charset="-128"/>
            </a:endParaRPr>
          </a:p>
        </p:txBody>
      </p:sp>
      <p:sp>
        <p:nvSpPr>
          <p:cNvPr id="3" name="Google Shape;145;p5">
            <a:extLst>
              <a:ext uri="{FF2B5EF4-FFF2-40B4-BE49-F238E27FC236}">
                <a16:creationId xmlns:a16="http://schemas.microsoft.com/office/drawing/2014/main" id="{EF52668E-B010-7A24-9D02-55FEB93BEAD0}"/>
              </a:ext>
            </a:extLst>
          </p:cNvPr>
          <p:cNvSpPr txBox="1"/>
          <p:nvPr/>
        </p:nvSpPr>
        <p:spPr>
          <a:xfrm>
            <a:off x="421758" y="361336"/>
            <a:ext cx="6653067" cy="500601"/>
          </a:xfrm>
          <a:prstGeom prst="rect">
            <a:avLst/>
          </a:prstGeom>
          <a:noFill/>
          <a:ln>
            <a:noFill/>
          </a:ln>
        </p:spPr>
        <p:txBody>
          <a:bodyPr spcFirstLastPara="1" wrap="square" lIns="65000" tIns="65000" rIns="65000" bIns="65000" anchor="t" anchorCtr="0">
            <a:spAutoFit/>
          </a:bodyPr>
          <a:lstStyle/>
          <a:p>
            <a:pPr marL="0" marR="0" lvl="0" indent="0" algn="l" defTabSz="914400" rtl="0" eaLnBrk="1" fontAlgn="auto" latinLnBrk="0" hangingPunct="1">
              <a:lnSpc>
                <a:spcPct val="100000"/>
              </a:lnSpc>
              <a:spcBef>
                <a:spcPts val="0"/>
              </a:spcBef>
              <a:spcAft>
                <a:spcPts val="0"/>
              </a:spcAft>
              <a:buClr>
                <a:srgbClr val="002060"/>
              </a:buClr>
              <a:buSzPts val="2400"/>
              <a:buFont typeface="Arial"/>
              <a:buNone/>
              <a:tabLst/>
              <a:defRPr/>
            </a:pPr>
            <a:r>
              <a:rPr kumimoji="0" lang="fr-FR" sz="2400" b="1" i="0" u="none" strike="noStrike" kern="0" cap="none" spc="0" normalizeH="0" baseline="0" noProof="0" dirty="0">
                <a:ln>
                  <a:noFill/>
                </a:ln>
                <a:solidFill>
                  <a:srgbClr val="002060"/>
                </a:solidFill>
                <a:effectLst/>
                <a:uLnTx/>
                <a:uFillTx/>
                <a:latin typeface="Arial"/>
                <a:ea typeface="Roboto"/>
                <a:cs typeface="Arial"/>
                <a:sym typeface="Arial"/>
              </a:rPr>
              <a:t>Demande de financement de projet</a:t>
            </a:r>
          </a:p>
        </p:txBody>
      </p:sp>
      <p:sp>
        <p:nvSpPr>
          <p:cNvPr id="2" name="Rectangle 1">
            <a:extLst>
              <a:ext uri="{FF2B5EF4-FFF2-40B4-BE49-F238E27FC236}">
                <a16:creationId xmlns:a16="http://schemas.microsoft.com/office/drawing/2014/main" id="{590909A6-9B8D-416B-98BC-176A354ACD6D}"/>
              </a:ext>
            </a:extLst>
          </p:cNvPr>
          <p:cNvSpPr/>
          <p:nvPr/>
        </p:nvSpPr>
        <p:spPr>
          <a:xfrm>
            <a:off x="10357644" y="136488"/>
            <a:ext cx="1710511" cy="1647930"/>
          </a:xfrm>
          <a:prstGeom prst="rect">
            <a:avLst/>
          </a:prstGeom>
          <a:solidFill>
            <a:schemeClr val="bg1"/>
          </a:solidFill>
          <a:ln w="12700" cap="flat">
            <a:solidFill>
              <a:schemeClr val="bg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ctr">
            <a:spAutoFit/>
          </a:bodyPr>
          <a:lstStyle/>
          <a:p>
            <a:pPr marL="0" marR="0" indent="0" algn="l" defTabSz="130048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dirty="0">
              <a:ln>
                <a:noFill/>
              </a:ln>
              <a:solidFill>
                <a:srgbClr val="000000"/>
              </a:solidFill>
              <a:effectLst/>
              <a:uFillTx/>
              <a:latin typeface="+mn-lt"/>
              <a:ea typeface="+mn-ea"/>
              <a:cs typeface="+mn-cs"/>
              <a:sym typeface="Roboto"/>
            </a:endParaRPr>
          </a:p>
        </p:txBody>
      </p:sp>
      <p:sp>
        <p:nvSpPr>
          <p:cNvPr id="11" name="TextBox 10">
            <a:extLst>
              <a:ext uri="{FF2B5EF4-FFF2-40B4-BE49-F238E27FC236}">
                <a16:creationId xmlns:a16="http://schemas.microsoft.com/office/drawing/2014/main" id="{CDCB3CC5-0C6C-4A90-B5FA-835862967648}"/>
              </a:ext>
            </a:extLst>
          </p:cNvPr>
          <p:cNvSpPr txBox="1"/>
          <p:nvPr/>
        </p:nvSpPr>
        <p:spPr>
          <a:xfrm>
            <a:off x="421758" y="1504188"/>
            <a:ext cx="11348484" cy="41939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t">
            <a:spAutoFit/>
          </a:bodyPr>
          <a:lstStyle/>
          <a:p>
            <a:pPr marL="0" marR="0" indent="0" algn="l" defTabSz="1300480" rtl="0" fontAlgn="auto" latinLnBrk="0" hangingPunct="0">
              <a:lnSpc>
                <a:spcPct val="150000"/>
              </a:lnSpc>
              <a:spcBef>
                <a:spcPts val="0"/>
              </a:spcBef>
              <a:spcAft>
                <a:spcPts val="0"/>
              </a:spcAft>
              <a:buClrTx/>
              <a:buSzTx/>
              <a:buFontTx/>
              <a:buNone/>
              <a:tabLst/>
            </a:pPr>
            <a:r>
              <a:rPr kumimoji="0" lang="fr-FR" sz="1600" b="0" i="0" u="none" strike="noStrike" cap="none" spc="0" normalizeH="0" baseline="0" dirty="0">
                <a:ln>
                  <a:noFill/>
                </a:ln>
                <a:solidFill>
                  <a:srgbClr val="000000"/>
                </a:solidFill>
                <a:effectLst/>
                <a:uFillTx/>
                <a:latin typeface="+mn-lt"/>
                <a:ea typeface="+mn-ea"/>
                <a:cs typeface="+mn-cs"/>
                <a:sym typeface="Roboto"/>
              </a:rPr>
              <a:t>Après avoir été accréditée par le Fonds d'adaptation, une entité peut soumettre un </a:t>
            </a:r>
            <a:r>
              <a:rPr kumimoji="0" lang="fr-FR" sz="1600" b="1" i="0" u="none" strike="noStrike" cap="none" spc="0" normalizeH="0" baseline="0" dirty="0">
                <a:ln>
                  <a:noFill/>
                </a:ln>
                <a:solidFill>
                  <a:srgbClr val="000000"/>
                </a:solidFill>
                <a:effectLst/>
                <a:uFillTx/>
                <a:latin typeface="+mn-lt"/>
                <a:ea typeface="+mn-ea"/>
                <a:cs typeface="+mn-cs"/>
                <a:sym typeface="Roboto"/>
              </a:rPr>
              <a:t>concept</a:t>
            </a:r>
            <a:r>
              <a:rPr kumimoji="0" lang="fr-FR" sz="1600" b="0" i="0" u="none" strike="noStrike" cap="none" spc="0" normalizeH="0" baseline="0" dirty="0">
                <a:ln>
                  <a:noFill/>
                </a:ln>
                <a:solidFill>
                  <a:srgbClr val="000000"/>
                </a:solidFill>
                <a:effectLst/>
                <a:uFillTx/>
                <a:latin typeface="+mn-lt"/>
                <a:ea typeface="+mn-ea"/>
                <a:cs typeface="+mn-cs"/>
                <a:sym typeface="Roboto"/>
              </a:rPr>
              <a:t> ou une </a:t>
            </a:r>
            <a:r>
              <a:rPr kumimoji="0" lang="fr-FR" sz="1600" b="1" i="0" u="none" strike="noStrike" cap="none" spc="0" normalizeH="0" baseline="0" dirty="0">
                <a:ln>
                  <a:noFill/>
                </a:ln>
                <a:solidFill>
                  <a:srgbClr val="000000"/>
                </a:solidFill>
                <a:effectLst/>
                <a:uFillTx/>
                <a:latin typeface="+mn-lt"/>
                <a:ea typeface="+mn-ea"/>
                <a:cs typeface="+mn-cs"/>
                <a:sym typeface="Roboto"/>
              </a:rPr>
              <a:t>proposition</a:t>
            </a:r>
            <a:r>
              <a:rPr kumimoji="0" lang="fr-FR" sz="1600" b="0" i="0" u="none" strike="noStrike" cap="none" spc="0" normalizeH="0" baseline="0" dirty="0">
                <a:ln>
                  <a:noFill/>
                </a:ln>
                <a:solidFill>
                  <a:srgbClr val="000000"/>
                </a:solidFill>
                <a:effectLst/>
                <a:uFillTx/>
                <a:latin typeface="+mn-lt"/>
                <a:ea typeface="+mn-ea"/>
                <a:cs typeface="+mn-cs"/>
                <a:sym typeface="Roboto"/>
              </a:rPr>
              <a:t> de projet complète. Les parties souhaitant obtenir des ressources financières du Fonds d'adaptation doivent soumettre leurs propositions de projet et de programme par l'intermédiaire des </a:t>
            </a:r>
            <a:r>
              <a:rPr kumimoji="0" lang="fr-FR" sz="1600" b="1" i="0" u="none" strike="noStrike" cap="none" spc="0" normalizeH="0" baseline="0" dirty="0">
                <a:ln>
                  <a:noFill/>
                </a:ln>
                <a:solidFill>
                  <a:srgbClr val="000000"/>
                </a:solidFill>
                <a:effectLst/>
                <a:uFillTx/>
                <a:latin typeface="+mn-lt"/>
                <a:ea typeface="+mn-ea"/>
                <a:cs typeface="+mn-cs"/>
                <a:sym typeface="Roboto"/>
              </a:rPr>
              <a:t>entités nationales, régionales ou multilatérales d'exécution accréditées</a:t>
            </a:r>
            <a:r>
              <a:rPr kumimoji="0" lang="fr-FR" sz="1600" b="0" i="0" u="none" strike="noStrike" cap="none" spc="0" normalizeH="0" baseline="0" dirty="0">
                <a:ln>
                  <a:noFill/>
                </a:ln>
                <a:solidFill>
                  <a:srgbClr val="000000"/>
                </a:solidFill>
                <a:effectLst/>
                <a:uFillTx/>
                <a:latin typeface="+mn-lt"/>
                <a:ea typeface="+mn-ea"/>
                <a:cs typeface="+mn-cs"/>
                <a:sym typeface="Roboto"/>
              </a:rPr>
              <a:t>. Les propositions sont ensuite examinées en fonction de critères spécifiques disponibles dans les politiques et directives opérationnelles. Les propositions sont acceptées </a:t>
            </a:r>
            <a:r>
              <a:rPr kumimoji="0" lang="fr-FR" sz="1600" b="1" i="0" u="none" strike="noStrike" cap="none" spc="0" normalizeH="0" baseline="0" dirty="0">
                <a:ln>
                  <a:noFill/>
                </a:ln>
                <a:solidFill>
                  <a:srgbClr val="000000"/>
                </a:solidFill>
                <a:effectLst/>
                <a:uFillTx/>
                <a:latin typeface="+mn-lt"/>
                <a:ea typeface="+mn-ea"/>
                <a:cs typeface="+mn-cs"/>
                <a:sym typeface="Roboto"/>
              </a:rPr>
              <a:t>trois fois par an</a:t>
            </a:r>
            <a:r>
              <a:rPr kumimoji="0" lang="fr-FR" sz="1600" b="0" i="0" u="none" strike="noStrike" cap="none" spc="0" normalizeH="0" baseline="0" dirty="0">
                <a:ln>
                  <a:noFill/>
                </a:ln>
                <a:solidFill>
                  <a:srgbClr val="000000"/>
                </a:solidFill>
                <a:effectLst/>
                <a:uFillTx/>
                <a:latin typeface="+mn-lt"/>
                <a:ea typeface="+mn-ea"/>
                <a:cs typeface="+mn-cs"/>
                <a:sym typeface="Roboto"/>
              </a:rPr>
              <a:t>.</a:t>
            </a:r>
          </a:p>
          <a:p>
            <a:pPr marL="0" marR="0" indent="0" algn="l" defTabSz="1300480" rtl="0" fontAlgn="auto" latinLnBrk="0" hangingPunct="0">
              <a:lnSpc>
                <a:spcPct val="150000"/>
              </a:lnSpc>
              <a:spcBef>
                <a:spcPts val="0"/>
              </a:spcBef>
              <a:spcAft>
                <a:spcPts val="0"/>
              </a:spcAft>
              <a:buClrTx/>
              <a:buSzTx/>
              <a:buFontTx/>
              <a:buNone/>
              <a:tabLst/>
            </a:pPr>
            <a:endParaRPr kumimoji="0" lang="fr-FR" sz="1600" b="0" i="0" u="none" strike="noStrike" cap="none" spc="0" normalizeH="0" baseline="0" dirty="0">
              <a:ln>
                <a:noFill/>
              </a:ln>
              <a:solidFill>
                <a:srgbClr val="000000"/>
              </a:solidFill>
              <a:effectLst/>
              <a:uFillTx/>
              <a:latin typeface="+mn-lt"/>
              <a:ea typeface="+mn-ea"/>
              <a:cs typeface="+mn-cs"/>
              <a:sym typeface="Roboto"/>
            </a:endParaRPr>
          </a:p>
          <a:p>
            <a:pPr marL="0" marR="0" indent="0" algn="l" defTabSz="1300480" rtl="0" fontAlgn="auto" latinLnBrk="0" hangingPunct="0">
              <a:lnSpc>
                <a:spcPct val="150000"/>
              </a:lnSpc>
              <a:spcBef>
                <a:spcPts val="0"/>
              </a:spcBef>
              <a:spcAft>
                <a:spcPts val="0"/>
              </a:spcAft>
              <a:buClrTx/>
              <a:buSzTx/>
              <a:buFontTx/>
              <a:buNone/>
              <a:tabLst/>
            </a:pPr>
            <a:r>
              <a:rPr kumimoji="0" lang="fr-FR" sz="1600" b="0" i="0" u="none" strike="noStrike" cap="none" spc="0" normalizeH="0" baseline="0" dirty="0">
                <a:ln>
                  <a:noFill/>
                </a:ln>
                <a:solidFill>
                  <a:srgbClr val="000000"/>
                </a:solidFill>
                <a:effectLst/>
                <a:uFillTx/>
                <a:latin typeface="+mn-lt"/>
                <a:ea typeface="+mn-ea"/>
                <a:cs typeface="+mn-cs"/>
                <a:sym typeface="Roboto"/>
              </a:rPr>
              <a:t>Le Fonds d'adaptation a également mis à disposition plusieurs </a:t>
            </a:r>
            <a:r>
              <a:rPr kumimoji="0" lang="fr-FR" sz="1600" b="1" i="0" u="none" strike="noStrike" cap="none" spc="0" normalizeH="0" baseline="0" dirty="0">
                <a:ln>
                  <a:noFill/>
                </a:ln>
                <a:solidFill>
                  <a:srgbClr val="000000"/>
                </a:solidFill>
                <a:effectLst/>
                <a:uFillTx/>
                <a:latin typeface="+mn-lt"/>
                <a:ea typeface="+mn-ea"/>
                <a:cs typeface="+mn-cs"/>
                <a:sym typeface="Roboto"/>
              </a:rPr>
              <a:t>petites subventions </a:t>
            </a:r>
            <a:r>
              <a:rPr kumimoji="0" lang="fr-FR" sz="1600" b="0" i="0" u="none" strike="noStrike" cap="none" spc="0" normalizeH="0" baseline="0" dirty="0">
                <a:ln>
                  <a:noFill/>
                </a:ln>
                <a:solidFill>
                  <a:srgbClr val="000000"/>
                </a:solidFill>
                <a:effectLst/>
                <a:uFillTx/>
                <a:latin typeface="+mn-lt"/>
                <a:ea typeface="+mn-ea"/>
                <a:cs typeface="+mn-cs"/>
                <a:sym typeface="Roboto"/>
              </a:rPr>
              <a:t>pour aider les entités nationales de mise en œuvre (ENM) à fournir un </a:t>
            </a:r>
            <a:r>
              <a:rPr kumimoji="0" lang="fr-FR" sz="1600" b="1" i="0" u="none" strike="noStrike" cap="none" spc="0" normalizeH="0" baseline="0" dirty="0">
                <a:ln>
                  <a:noFill/>
                </a:ln>
                <a:solidFill>
                  <a:srgbClr val="000000"/>
                </a:solidFill>
                <a:effectLst/>
                <a:uFillTx/>
                <a:latin typeface="+mn-lt"/>
                <a:ea typeface="+mn-ea"/>
                <a:cs typeface="+mn-cs"/>
                <a:sym typeface="Roboto"/>
              </a:rPr>
              <a:t>soutien</a:t>
            </a:r>
            <a:r>
              <a:rPr kumimoji="0" lang="fr-FR" sz="1600" b="0" i="0" u="none" strike="noStrike" cap="none" spc="0" normalizeH="0" baseline="0" dirty="0">
                <a:ln>
                  <a:noFill/>
                </a:ln>
                <a:solidFill>
                  <a:srgbClr val="000000"/>
                </a:solidFill>
                <a:effectLst/>
                <a:uFillTx/>
                <a:latin typeface="+mn-lt"/>
                <a:ea typeface="+mn-ea"/>
                <a:cs typeface="+mn-cs"/>
                <a:sym typeface="Roboto"/>
              </a:rPr>
              <a:t> aux pays cherchant à être accrédités auprès du Fonds et à </a:t>
            </a:r>
            <a:r>
              <a:rPr kumimoji="0" lang="fr-FR" sz="1600" b="1" i="0" u="none" strike="noStrike" cap="none" spc="0" normalizeH="0" baseline="0" dirty="0">
                <a:ln>
                  <a:noFill/>
                </a:ln>
                <a:solidFill>
                  <a:srgbClr val="000000"/>
                </a:solidFill>
                <a:effectLst/>
                <a:uFillTx/>
                <a:latin typeface="+mn-lt"/>
                <a:ea typeface="+mn-ea"/>
                <a:cs typeface="+mn-cs"/>
                <a:sym typeface="Roboto"/>
              </a:rPr>
              <a:t>renforcer les capacités </a:t>
            </a:r>
            <a:r>
              <a:rPr kumimoji="0" lang="fr-FR" sz="1600" b="0" i="0" u="none" strike="noStrike" cap="none" spc="0" normalizeH="0" baseline="0" dirty="0">
                <a:ln>
                  <a:noFill/>
                </a:ln>
                <a:solidFill>
                  <a:srgbClr val="000000"/>
                </a:solidFill>
                <a:effectLst/>
                <a:uFillTx/>
                <a:latin typeface="+mn-lt"/>
                <a:ea typeface="+mn-ea"/>
                <a:cs typeface="+mn-cs"/>
                <a:sym typeface="Roboto"/>
              </a:rPr>
              <a:t>pour entreprendre diverses activités de préparation au financement climatique. Le </a:t>
            </a:r>
            <a:r>
              <a:rPr kumimoji="0" lang="fr-FR" sz="1600" b="0" i="0" u="none" strike="noStrike" cap="none" spc="0" normalizeH="0" baseline="0" dirty="0" err="1">
                <a:ln>
                  <a:noFill/>
                </a:ln>
                <a:solidFill>
                  <a:srgbClr val="000000"/>
                </a:solidFill>
                <a:effectLst/>
                <a:uFillTx/>
                <a:latin typeface="+mn-lt"/>
                <a:ea typeface="+mn-ea"/>
                <a:cs typeface="+mn-cs"/>
                <a:sym typeface="Roboto"/>
              </a:rPr>
              <a:t>Fondd</a:t>
            </a:r>
            <a:r>
              <a:rPr kumimoji="0" lang="fr-FR" sz="1600" b="0" i="0" u="none" strike="noStrike" cap="none" spc="0" normalizeH="0" baseline="0" dirty="0">
                <a:ln>
                  <a:noFill/>
                </a:ln>
                <a:solidFill>
                  <a:srgbClr val="000000"/>
                </a:solidFill>
                <a:effectLst/>
                <a:uFillTx/>
                <a:latin typeface="+mn-lt"/>
                <a:ea typeface="+mn-ea"/>
                <a:cs typeface="+mn-cs"/>
                <a:sym typeface="Roboto"/>
              </a:rPr>
              <a:t> d'adaptation a également mis à disposition trois nouvelles fenêtres de financement pour les entités nationales de mise en œuvre accréditées (NIE) afin qu'elles puissent accéder à des petites subventions pour </a:t>
            </a:r>
            <a:r>
              <a:rPr kumimoji="0" lang="fr-FR" sz="1600" b="1" i="0" u="none" strike="noStrike" cap="none" spc="0" normalizeH="0" baseline="0" dirty="0">
                <a:ln>
                  <a:noFill/>
                </a:ln>
                <a:solidFill>
                  <a:srgbClr val="000000"/>
                </a:solidFill>
                <a:effectLst/>
                <a:uFillTx/>
                <a:latin typeface="+mn-lt"/>
                <a:ea typeface="+mn-ea"/>
                <a:cs typeface="+mn-cs"/>
                <a:sym typeface="Roboto"/>
              </a:rPr>
              <a:t>l'innovation</a:t>
            </a:r>
            <a:r>
              <a:rPr kumimoji="0" lang="fr-FR" sz="1600" b="0" i="0" u="none" strike="noStrike" cap="none" spc="0" normalizeH="0" baseline="0" dirty="0">
                <a:ln>
                  <a:noFill/>
                </a:ln>
                <a:solidFill>
                  <a:srgbClr val="000000"/>
                </a:solidFill>
                <a:effectLst/>
                <a:uFillTx/>
                <a:latin typeface="+mn-lt"/>
                <a:ea typeface="+mn-ea"/>
                <a:cs typeface="+mn-cs"/>
                <a:sym typeface="Roboto"/>
              </a:rPr>
              <a:t>, </a:t>
            </a:r>
            <a:r>
              <a:rPr kumimoji="0" lang="fr-FR" sz="1600" b="1" i="0" u="none" strike="noStrike" cap="none" spc="0" normalizeH="0" baseline="0" dirty="0">
                <a:ln>
                  <a:noFill/>
                </a:ln>
                <a:solidFill>
                  <a:srgbClr val="000000"/>
                </a:solidFill>
                <a:effectLst/>
                <a:uFillTx/>
                <a:latin typeface="+mn-lt"/>
                <a:ea typeface="+mn-ea"/>
                <a:cs typeface="+mn-cs"/>
                <a:sym typeface="Roboto"/>
              </a:rPr>
              <a:t>l'apprentissage</a:t>
            </a:r>
            <a:r>
              <a:rPr kumimoji="0" lang="fr-FR" sz="1600" b="0" i="0" u="none" strike="noStrike" cap="none" spc="0" normalizeH="0" baseline="0" dirty="0">
                <a:ln>
                  <a:noFill/>
                </a:ln>
                <a:solidFill>
                  <a:srgbClr val="000000"/>
                </a:solidFill>
                <a:effectLst/>
                <a:uFillTx/>
                <a:latin typeface="+mn-lt"/>
                <a:ea typeface="+mn-ea"/>
                <a:cs typeface="+mn-cs"/>
                <a:sym typeface="Roboto"/>
              </a:rPr>
              <a:t> et </a:t>
            </a:r>
            <a:r>
              <a:rPr kumimoji="0" lang="fr-FR" sz="1600" b="1" i="0" u="none" strike="noStrike" cap="none" spc="0" normalizeH="0" baseline="0" dirty="0">
                <a:ln>
                  <a:noFill/>
                </a:ln>
                <a:solidFill>
                  <a:srgbClr val="000000"/>
                </a:solidFill>
                <a:effectLst/>
                <a:uFillTx/>
                <a:latin typeface="+mn-lt"/>
                <a:ea typeface="+mn-ea"/>
                <a:cs typeface="+mn-cs"/>
                <a:sym typeface="Roboto"/>
              </a:rPr>
              <a:t>l'élargissement</a:t>
            </a:r>
            <a:r>
              <a:rPr kumimoji="0" lang="fr-FR" sz="1600" b="0" i="0" u="none" strike="noStrike" cap="none" spc="0" normalizeH="0" baseline="0" dirty="0">
                <a:ln>
                  <a:noFill/>
                </a:ln>
                <a:solidFill>
                  <a:srgbClr val="000000"/>
                </a:solidFill>
                <a:effectLst/>
                <a:uFillTx/>
                <a:latin typeface="+mn-lt"/>
                <a:ea typeface="+mn-ea"/>
                <a:cs typeface="+mn-cs"/>
                <a:sym typeface="Roboto"/>
              </a:rPr>
              <a:t> des projets. </a:t>
            </a:r>
            <a:endParaRPr kumimoji="0" lang="en-US" sz="1600" b="0" i="0" u="none" strike="noStrike" cap="none" spc="0" normalizeH="0" baseline="0" dirty="0">
              <a:ln>
                <a:noFill/>
              </a:ln>
              <a:solidFill>
                <a:srgbClr val="000000"/>
              </a:solidFill>
              <a:effectLst/>
              <a:uFillTx/>
              <a:latin typeface="+mn-lt"/>
              <a:ea typeface="+mn-ea"/>
              <a:cs typeface="+mn-cs"/>
              <a:sym typeface="Roboto"/>
            </a:endParaRPr>
          </a:p>
        </p:txBody>
      </p:sp>
      <p:sp>
        <p:nvSpPr>
          <p:cNvPr id="12" name="TextBox 11">
            <a:extLst>
              <a:ext uri="{FF2B5EF4-FFF2-40B4-BE49-F238E27FC236}">
                <a16:creationId xmlns:a16="http://schemas.microsoft.com/office/drawing/2014/main" id="{E6E18165-7BD9-4E46-BD12-0146E46D582F}"/>
              </a:ext>
            </a:extLst>
          </p:cNvPr>
          <p:cNvSpPr txBox="1"/>
          <p:nvPr/>
        </p:nvSpPr>
        <p:spPr>
          <a:xfrm>
            <a:off x="10059544" y="6340406"/>
            <a:ext cx="2008611" cy="3159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t">
            <a:spAutoFit/>
          </a:bodyPr>
          <a:lstStyle/>
          <a:p>
            <a:pPr marL="0" marR="0" indent="0" algn="l" defTabSz="130048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bg1"/>
                </a:solidFill>
                <a:effectLst/>
                <a:uFillTx/>
                <a:latin typeface="+mn-lt"/>
                <a:ea typeface="+mn-ea"/>
                <a:cs typeface="+mn-cs"/>
                <a:sym typeface="Roboto"/>
              </a:rPr>
              <a:t>Source: Fond </a:t>
            </a:r>
            <a:r>
              <a:rPr kumimoji="0" lang="en-US" sz="1200" b="0" i="0" u="none" strike="noStrike" cap="none" spc="0" normalizeH="0" baseline="0" dirty="0" err="1">
                <a:ln>
                  <a:noFill/>
                </a:ln>
                <a:solidFill>
                  <a:schemeClr val="bg1"/>
                </a:solidFill>
                <a:effectLst/>
                <a:uFillTx/>
                <a:latin typeface="+mn-lt"/>
                <a:ea typeface="+mn-ea"/>
                <a:cs typeface="+mn-cs"/>
                <a:sym typeface="Roboto"/>
              </a:rPr>
              <a:t>d’Adaptation</a:t>
            </a:r>
            <a:endParaRPr kumimoji="0" lang="en-US" sz="1200" b="0" i="0" u="none" strike="noStrike" cap="none" spc="0" normalizeH="0" baseline="0" dirty="0">
              <a:ln>
                <a:noFill/>
              </a:ln>
              <a:solidFill>
                <a:schemeClr val="bg1"/>
              </a:solidFill>
              <a:effectLst/>
              <a:uFillTx/>
              <a:latin typeface="+mn-lt"/>
              <a:ea typeface="+mn-ea"/>
              <a:cs typeface="+mn-cs"/>
              <a:sym typeface="Roboto"/>
            </a:endParaRPr>
          </a:p>
        </p:txBody>
      </p:sp>
    </p:spTree>
    <p:extLst>
      <p:ext uri="{BB962C8B-B14F-4D97-AF65-F5344CB8AC3E}">
        <p14:creationId xmlns:p14="http://schemas.microsoft.com/office/powerpoint/2010/main" val="3530776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297</Words>
  <Application>Microsoft Office PowerPoint</Application>
  <PresentationFormat>Widescreen</PresentationFormat>
  <Paragraphs>20</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Tiffay, Celine</dc:creator>
  <cp:lastModifiedBy>Tiffay, Celine</cp:lastModifiedBy>
  <cp:revision>1</cp:revision>
  <dcterms:created xsi:type="dcterms:W3CDTF">2022-12-08T15:52:52Z</dcterms:created>
  <dcterms:modified xsi:type="dcterms:W3CDTF">2022-12-08T15:53:25Z</dcterms:modified>
</cp:coreProperties>
</file>