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04" r:id="rId2"/>
    <p:sldId id="3533" r:id="rId3"/>
    <p:sldId id="3477" r:id="rId4"/>
    <p:sldId id="442" r:id="rId5"/>
    <p:sldId id="3506" r:id="rId6"/>
    <p:sldId id="3481" r:id="rId7"/>
    <p:sldId id="3508" r:id="rId8"/>
    <p:sldId id="3507" r:id="rId9"/>
    <p:sldId id="35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F7E27-0FF0-46E4-9F88-5FD86BB8D97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R"/>
        </a:p>
      </dgm:t>
    </dgm:pt>
    <dgm:pt modelId="{7BAFDFEE-FC89-48DF-966C-7B62D4CBD10E}">
      <dgm:prSet phldrT="[Texto]"/>
      <dgm:spPr/>
      <dgm:t>
        <a:bodyPr/>
        <a:lstStyle/>
        <a:p>
          <a:r>
            <a:rPr lang="es-CR" b="1" dirty="0"/>
            <a:t>2</a:t>
          </a:r>
        </a:p>
      </dgm:t>
    </dgm:pt>
    <dgm:pt modelId="{FDC2D653-715E-44C1-A10C-59FF3D950FDC}" type="parTrans" cxnId="{CD03C073-3F68-427E-A987-27A5FC94E5BA}">
      <dgm:prSet/>
      <dgm:spPr/>
      <dgm:t>
        <a:bodyPr/>
        <a:lstStyle/>
        <a:p>
          <a:endParaRPr lang="es-CR"/>
        </a:p>
      </dgm:t>
    </dgm:pt>
    <dgm:pt modelId="{7BB1BE73-541D-4A81-B74E-EE805F8B89A5}" type="sibTrans" cxnId="{CD03C073-3F68-427E-A987-27A5FC94E5BA}">
      <dgm:prSet/>
      <dgm:spPr/>
      <dgm:t>
        <a:bodyPr/>
        <a:lstStyle/>
        <a:p>
          <a:endParaRPr lang="es-CR"/>
        </a:p>
      </dgm:t>
    </dgm:pt>
    <dgm:pt modelId="{135B26FF-CE6F-4A41-B7FB-40B7C437A55F}">
      <dgm:prSet phldrT="[Texto]"/>
      <dgm:spPr/>
      <dgm:t>
        <a:bodyPr/>
        <a:lstStyle/>
        <a:p>
          <a:r>
            <a:rPr lang="fr-FR" dirty="0"/>
            <a:t>Examiner et proposer des mises à jour des composantes du projet (allant des objectifs généraux aux activités) et de la stratégie de mise en œuvre afin de refléter les besoins, les priorités et les capacités des sites spécifiques des réserves de biosphère de l'UNESCO. (Livrable 2)</a:t>
          </a:r>
          <a:endParaRPr lang="es-CR" dirty="0"/>
        </a:p>
      </dgm:t>
    </dgm:pt>
    <dgm:pt modelId="{AD471F45-92C2-4E6F-B9C1-2B3D48D6934D}" type="parTrans" cxnId="{F00F9C08-F88A-4C38-BF42-CD70CE9B0A78}">
      <dgm:prSet/>
      <dgm:spPr/>
      <dgm:t>
        <a:bodyPr/>
        <a:lstStyle/>
        <a:p>
          <a:endParaRPr lang="es-CR"/>
        </a:p>
      </dgm:t>
    </dgm:pt>
    <dgm:pt modelId="{1965C14C-179B-4165-831D-DB1FA5507602}" type="sibTrans" cxnId="{F00F9C08-F88A-4C38-BF42-CD70CE9B0A78}">
      <dgm:prSet/>
      <dgm:spPr/>
      <dgm:t>
        <a:bodyPr/>
        <a:lstStyle/>
        <a:p>
          <a:endParaRPr lang="es-CR"/>
        </a:p>
      </dgm:t>
    </dgm:pt>
    <dgm:pt modelId="{4C50BCD9-D53F-46D4-AD47-67112E3602A2}">
      <dgm:prSet phldrT="[Texto]"/>
      <dgm:spPr/>
      <dgm:t>
        <a:bodyPr/>
        <a:lstStyle/>
        <a:p>
          <a:r>
            <a:rPr lang="fr-FR" dirty="0"/>
            <a:t>Décider des prochaines étapes pour la soumission de la note de </a:t>
          </a:r>
          <a:r>
            <a:rPr lang="fr-FR" dirty="0" err="1"/>
            <a:t>pré-concept</a:t>
          </a:r>
          <a:r>
            <a:rPr lang="fr-FR" dirty="0"/>
            <a:t> du projet au Fonds d'adaptation au changement climatique. </a:t>
          </a:r>
          <a:endParaRPr lang="es-CR" dirty="0"/>
        </a:p>
      </dgm:t>
    </dgm:pt>
    <dgm:pt modelId="{36651D66-2C54-41E8-8B26-375CEF19F815}" type="parTrans" cxnId="{F62C1435-2DE7-4D67-A78B-89D1F458116A}">
      <dgm:prSet/>
      <dgm:spPr/>
      <dgm:t>
        <a:bodyPr/>
        <a:lstStyle/>
        <a:p>
          <a:endParaRPr lang="es-CR"/>
        </a:p>
      </dgm:t>
    </dgm:pt>
    <dgm:pt modelId="{411CD603-8367-4B67-8F26-6D8D763CF2C1}" type="sibTrans" cxnId="{F62C1435-2DE7-4D67-A78B-89D1F458116A}">
      <dgm:prSet/>
      <dgm:spPr/>
      <dgm:t>
        <a:bodyPr/>
        <a:lstStyle/>
        <a:p>
          <a:endParaRPr lang="es-CR"/>
        </a:p>
      </dgm:t>
    </dgm:pt>
    <dgm:pt modelId="{5DDC6368-583E-4A09-B3D4-7CF3C0118799}">
      <dgm:prSet phldrT="[Texto]"/>
      <dgm:spPr/>
      <dgm:t>
        <a:bodyPr/>
        <a:lstStyle/>
        <a:p>
          <a:r>
            <a:rPr lang="es-CR" b="1" dirty="0"/>
            <a:t>3</a:t>
          </a:r>
        </a:p>
      </dgm:t>
    </dgm:pt>
    <dgm:pt modelId="{AD2495A8-E95C-4475-A333-6B64F9898167}" type="sibTrans" cxnId="{FD9FE9B9-2EC1-4C45-AABD-F6FC46073F78}">
      <dgm:prSet/>
      <dgm:spPr/>
      <dgm:t>
        <a:bodyPr/>
        <a:lstStyle/>
        <a:p>
          <a:endParaRPr lang="es-CR"/>
        </a:p>
      </dgm:t>
    </dgm:pt>
    <dgm:pt modelId="{23CB2D32-7B3A-4C23-897E-4CB46B3CFAF7}" type="parTrans" cxnId="{FD9FE9B9-2EC1-4C45-AABD-F6FC46073F78}">
      <dgm:prSet/>
      <dgm:spPr/>
      <dgm:t>
        <a:bodyPr/>
        <a:lstStyle/>
        <a:p>
          <a:endParaRPr lang="es-CR"/>
        </a:p>
      </dgm:t>
    </dgm:pt>
    <dgm:pt modelId="{62A4A28D-C8A2-40DD-B605-978FEC018107}">
      <dgm:prSet phldrT="[Texto]"/>
      <dgm:spPr/>
      <dgm:t>
        <a:bodyPr/>
        <a:lstStyle/>
        <a:p>
          <a:r>
            <a:rPr lang="es-CR" b="1" dirty="0"/>
            <a:t>1</a:t>
          </a:r>
        </a:p>
      </dgm:t>
    </dgm:pt>
    <dgm:pt modelId="{0DB4A537-E146-488A-B4B4-C2057EA55A55}" type="sibTrans" cxnId="{B8797A4D-8828-4A38-A4FD-A49E42625E2A}">
      <dgm:prSet/>
      <dgm:spPr/>
      <dgm:t>
        <a:bodyPr/>
        <a:lstStyle/>
        <a:p>
          <a:endParaRPr lang="es-CR"/>
        </a:p>
      </dgm:t>
    </dgm:pt>
    <dgm:pt modelId="{2E47268D-3D70-44EA-8A00-1F4416F6DA19}" type="parTrans" cxnId="{B8797A4D-8828-4A38-A4FD-A49E42625E2A}">
      <dgm:prSet/>
      <dgm:spPr/>
      <dgm:t>
        <a:bodyPr/>
        <a:lstStyle/>
        <a:p>
          <a:endParaRPr lang="es-CR"/>
        </a:p>
      </dgm:t>
    </dgm:pt>
    <dgm:pt modelId="{3FE67DC3-464E-4556-A500-549E7A56006C}">
      <dgm:prSet phldrT="[Texto]"/>
      <dgm:spPr/>
      <dgm:t>
        <a:bodyPr/>
        <a:lstStyle/>
        <a:p>
          <a:r>
            <a:rPr lang="fr-FR" dirty="0"/>
            <a:t>Établir le contexte local, national et régional du projet proposé : Sites (populations vulnérables, risques côtiers, impacts du changement climatique), projets pertinents, et priorités et politiques nationales/régionales pertinentes. (Livrable 1)</a:t>
          </a:r>
          <a:endParaRPr lang="es-CR" dirty="0"/>
        </a:p>
      </dgm:t>
    </dgm:pt>
    <dgm:pt modelId="{2F6B2136-F9C4-4708-8D71-FD8D0895F9F6}" type="sibTrans" cxnId="{C5F7FB97-B378-4AD1-A0A7-E07132381607}">
      <dgm:prSet/>
      <dgm:spPr/>
      <dgm:t>
        <a:bodyPr/>
        <a:lstStyle/>
        <a:p>
          <a:endParaRPr lang="es-CR"/>
        </a:p>
      </dgm:t>
    </dgm:pt>
    <dgm:pt modelId="{80CABA34-2767-4603-B893-B8CE0FD816EC}" type="parTrans" cxnId="{C5F7FB97-B378-4AD1-A0A7-E07132381607}">
      <dgm:prSet/>
      <dgm:spPr/>
      <dgm:t>
        <a:bodyPr/>
        <a:lstStyle/>
        <a:p>
          <a:endParaRPr lang="es-CR"/>
        </a:p>
      </dgm:t>
    </dgm:pt>
    <dgm:pt modelId="{6B151CB4-E8C8-474C-84E2-402DE7698DF0}" type="pres">
      <dgm:prSet presAssocID="{581F7E27-0FF0-46E4-9F88-5FD86BB8D970}" presName="linear" presStyleCnt="0">
        <dgm:presLayoutVars>
          <dgm:dir/>
          <dgm:animLvl val="lvl"/>
          <dgm:resizeHandles val="exact"/>
        </dgm:presLayoutVars>
      </dgm:prSet>
      <dgm:spPr/>
    </dgm:pt>
    <dgm:pt modelId="{D2DFD7A2-8165-4069-AB94-93643FCBCD31}" type="pres">
      <dgm:prSet presAssocID="{62A4A28D-C8A2-40DD-B605-978FEC018107}" presName="parentLin" presStyleCnt="0"/>
      <dgm:spPr/>
    </dgm:pt>
    <dgm:pt modelId="{1CE1EC5C-7DC2-441A-9D1D-299C3AB0AC49}" type="pres">
      <dgm:prSet presAssocID="{62A4A28D-C8A2-40DD-B605-978FEC018107}" presName="parentLeftMargin" presStyleLbl="node1" presStyleIdx="0" presStyleCnt="3"/>
      <dgm:spPr/>
    </dgm:pt>
    <dgm:pt modelId="{8A33B4B7-8CA0-4728-B0A1-4FD871B43F28}" type="pres">
      <dgm:prSet presAssocID="{62A4A28D-C8A2-40DD-B605-978FEC018107}" presName="parentText" presStyleLbl="node1" presStyleIdx="0" presStyleCnt="3" custScaleY="73529">
        <dgm:presLayoutVars>
          <dgm:chMax val="0"/>
          <dgm:bulletEnabled val="1"/>
        </dgm:presLayoutVars>
      </dgm:prSet>
      <dgm:spPr/>
    </dgm:pt>
    <dgm:pt modelId="{D380B908-92A9-4653-BE29-AE35E65C0882}" type="pres">
      <dgm:prSet presAssocID="{62A4A28D-C8A2-40DD-B605-978FEC018107}" presName="negativeSpace" presStyleCnt="0"/>
      <dgm:spPr/>
    </dgm:pt>
    <dgm:pt modelId="{4E2AD9B4-28D9-4AAD-A18F-AF5D80DD998F}" type="pres">
      <dgm:prSet presAssocID="{62A4A28D-C8A2-40DD-B605-978FEC018107}" presName="childText" presStyleLbl="conFgAcc1" presStyleIdx="0" presStyleCnt="3">
        <dgm:presLayoutVars>
          <dgm:bulletEnabled val="1"/>
        </dgm:presLayoutVars>
      </dgm:prSet>
      <dgm:spPr/>
    </dgm:pt>
    <dgm:pt modelId="{B46C938C-EB8C-41FF-85A0-050D10459B31}" type="pres">
      <dgm:prSet presAssocID="{0DB4A537-E146-488A-B4B4-C2057EA55A55}" presName="spaceBetweenRectangles" presStyleCnt="0"/>
      <dgm:spPr/>
    </dgm:pt>
    <dgm:pt modelId="{D198FFD1-7FF7-4ADB-8893-4E9FDD2E4D56}" type="pres">
      <dgm:prSet presAssocID="{7BAFDFEE-FC89-48DF-966C-7B62D4CBD10E}" presName="parentLin" presStyleCnt="0"/>
      <dgm:spPr/>
    </dgm:pt>
    <dgm:pt modelId="{622970AA-E93D-47AE-9E75-DFD820A9B4D4}" type="pres">
      <dgm:prSet presAssocID="{7BAFDFEE-FC89-48DF-966C-7B62D4CBD10E}" presName="parentLeftMargin" presStyleLbl="node1" presStyleIdx="0" presStyleCnt="3"/>
      <dgm:spPr/>
    </dgm:pt>
    <dgm:pt modelId="{38B8DEC3-FFB7-4DC7-8193-8F7FDA584952}" type="pres">
      <dgm:prSet presAssocID="{7BAFDFEE-FC89-48DF-966C-7B62D4CBD10E}" presName="parentText" presStyleLbl="node1" presStyleIdx="1" presStyleCnt="3" custScaleY="71758">
        <dgm:presLayoutVars>
          <dgm:chMax val="0"/>
          <dgm:bulletEnabled val="1"/>
        </dgm:presLayoutVars>
      </dgm:prSet>
      <dgm:spPr/>
    </dgm:pt>
    <dgm:pt modelId="{338A5D65-5971-4638-9598-76E26CB5772B}" type="pres">
      <dgm:prSet presAssocID="{7BAFDFEE-FC89-48DF-966C-7B62D4CBD10E}" presName="negativeSpace" presStyleCnt="0"/>
      <dgm:spPr/>
    </dgm:pt>
    <dgm:pt modelId="{72709D26-0DBC-44FF-9C00-9763700A0CCD}" type="pres">
      <dgm:prSet presAssocID="{7BAFDFEE-FC89-48DF-966C-7B62D4CBD10E}" presName="childText" presStyleLbl="conFgAcc1" presStyleIdx="1" presStyleCnt="3">
        <dgm:presLayoutVars>
          <dgm:bulletEnabled val="1"/>
        </dgm:presLayoutVars>
      </dgm:prSet>
      <dgm:spPr/>
    </dgm:pt>
    <dgm:pt modelId="{E1331978-BE82-40D2-AAF3-2F53533AB950}" type="pres">
      <dgm:prSet presAssocID="{7BB1BE73-541D-4A81-B74E-EE805F8B89A5}" presName="spaceBetweenRectangles" presStyleCnt="0"/>
      <dgm:spPr/>
    </dgm:pt>
    <dgm:pt modelId="{9D1327FC-7DEA-49E0-8E9B-66CB4B322761}" type="pres">
      <dgm:prSet presAssocID="{5DDC6368-583E-4A09-B3D4-7CF3C0118799}" presName="parentLin" presStyleCnt="0"/>
      <dgm:spPr/>
    </dgm:pt>
    <dgm:pt modelId="{CED90856-3674-472D-AC82-49FCD603F8EE}" type="pres">
      <dgm:prSet presAssocID="{5DDC6368-583E-4A09-B3D4-7CF3C0118799}" presName="parentLeftMargin" presStyleLbl="node1" presStyleIdx="1" presStyleCnt="3"/>
      <dgm:spPr/>
    </dgm:pt>
    <dgm:pt modelId="{AB86364B-F988-4F37-852B-4D190BEA8800}" type="pres">
      <dgm:prSet presAssocID="{5DDC6368-583E-4A09-B3D4-7CF3C0118799}" presName="parentText" presStyleLbl="node1" presStyleIdx="2" presStyleCnt="3" custScaleY="79214">
        <dgm:presLayoutVars>
          <dgm:chMax val="0"/>
          <dgm:bulletEnabled val="1"/>
        </dgm:presLayoutVars>
      </dgm:prSet>
      <dgm:spPr/>
    </dgm:pt>
    <dgm:pt modelId="{96FA5BE2-4AF4-4B29-86F7-E8C70A829EC4}" type="pres">
      <dgm:prSet presAssocID="{5DDC6368-583E-4A09-B3D4-7CF3C0118799}" presName="negativeSpace" presStyleCnt="0"/>
      <dgm:spPr/>
    </dgm:pt>
    <dgm:pt modelId="{AFCEB089-1876-401E-B5E0-D1F3BABEFA2F}" type="pres">
      <dgm:prSet presAssocID="{5DDC6368-583E-4A09-B3D4-7CF3C0118799}" presName="childText" presStyleLbl="conFgAcc1" presStyleIdx="2" presStyleCnt="3">
        <dgm:presLayoutVars>
          <dgm:bulletEnabled val="1"/>
        </dgm:presLayoutVars>
      </dgm:prSet>
      <dgm:spPr/>
    </dgm:pt>
  </dgm:ptLst>
  <dgm:cxnLst>
    <dgm:cxn modelId="{F00F9C08-F88A-4C38-BF42-CD70CE9B0A78}" srcId="{7BAFDFEE-FC89-48DF-966C-7B62D4CBD10E}" destId="{135B26FF-CE6F-4A41-B7FB-40B7C437A55F}" srcOrd="0" destOrd="0" parTransId="{AD471F45-92C2-4E6F-B9C1-2B3D48D6934D}" sibTransId="{1965C14C-179B-4165-831D-DB1FA5507602}"/>
    <dgm:cxn modelId="{A2C06132-9989-4AEA-A590-A59CE307F2E2}" type="presOf" srcId="{7BAFDFEE-FC89-48DF-966C-7B62D4CBD10E}" destId="{38B8DEC3-FFB7-4DC7-8193-8F7FDA584952}" srcOrd="1" destOrd="0" presId="urn:microsoft.com/office/officeart/2005/8/layout/list1"/>
    <dgm:cxn modelId="{F62C1435-2DE7-4D67-A78B-89D1F458116A}" srcId="{5DDC6368-583E-4A09-B3D4-7CF3C0118799}" destId="{4C50BCD9-D53F-46D4-AD47-67112E3602A2}" srcOrd="0" destOrd="0" parTransId="{36651D66-2C54-41E8-8B26-375CEF19F815}" sibTransId="{411CD603-8367-4B67-8F26-6D8D763CF2C1}"/>
    <dgm:cxn modelId="{4433A143-C64F-4D9E-A011-81242BC44C43}" type="presOf" srcId="{135B26FF-CE6F-4A41-B7FB-40B7C437A55F}" destId="{72709D26-0DBC-44FF-9C00-9763700A0CCD}" srcOrd="0" destOrd="0" presId="urn:microsoft.com/office/officeart/2005/8/layout/list1"/>
    <dgm:cxn modelId="{D941BD6C-55D0-415E-A8A4-99DD7A31271B}" type="presOf" srcId="{62A4A28D-C8A2-40DD-B605-978FEC018107}" destId="{1CE1EC5C-7DC2-441A-9D1D-299C3AB0AC49}" srcOrd="0" destOrd="0" presId="urn:microsoft.com/office/officeart/2005/8/layout/list1"/>
    <dgm:cxn modelId="{B8797A4D-8828-4A38-A4FD-A49E42625E2A}" srcId="{581F7E27-0FF0-46E4-9F88-5FD86BB8D970}" destId="{62A4A28D-C8A2-40DD-B605-978FEC018107}" srcOrd="0" destOrd="0" parTransId="{2E47268D-3D70-44EA-8A00-1F4416F6DA19}" sibTransId="{0DB4A537-E146-488A-B4B4-C2057EA55A55}"/>
    <dgm:cxn modelId="{FB58B34E-7313-4A85-B033-DA6E5B614ADE}" type="presOf" srcId="{581F7E27-0FF0-46E4-9F88-5FD86BB8D970}" destId="{6B151CB4-E8C8-474C-84E2-402DE7698DF0}" srcOrd="0" destOrd="0" presId="urn:microsoft.com/office/officeart/2005/8/layout/list1"/>
    <dgm:cxn modelId="{CD03C073-3F68-427E-A987-27A5FC94E5BA}" srcId="{581F7E27-0FF0-46E4-9F88-5FD86BB8D970}" destId="{7BAFDFEE-FC89-48DF-966C-7B62D4CBD10E}" srcOrd="1" destOrd="0" parTransId="{FDC2D653-715E-44C1-A10C-59FF3D950FDC}" sibTransId="{7BB1BE73-541D-4A81-B74E-EE805F8B89A5}"/>
    <dgm:cxn modelId="{C5F7FB97-B378-4AD1-A0A7-E07132381607}" srcId="{62A4A28D-C8A2-40DD-B605-978FEC018107}" destId="{3FE67DC3-464E-4556-A500-549E7A56006C}" srcOrd="0" destOrd="0" parTransId="{80CABA34-2767-4603-B893-B8CE0FD816EC}" sibTransId="{2F6B2136-F9C4-4708-8D71-FD8D0895F9F6}"/>
    <dgm:cxn modelId="{2B21CF98-D14B-44DC-AD50-47173AE63572}" type="presOf" srcId="{62A4A28D-C8A2-40DD-B605-978FEC018107}" destId="{8A33B4B7-8CA0-4728-B0A1-4FD871B43F28}" srcOrd="1" destOrd="0" presId="urn:microsoft.com/office/officeart/2005/8/layout/list1"/>
    <dgm:cxn modelId="{4FBCBB9E-3A1B-4945-9344-1A49CC4D6F20}" type="presOf" srcId="{3FE67DC3-464E-4556-A500-549E7A56006C}" destId="{4E2AD9B4-28D9-4AAD-A18F-AF5D80DD998F}" srcOrd="0" destOrd="0" presId="urn:microsoft.com/office/officeart/2005/8/layout/list1"/>
    <dgm:cxn modelId="{FD9FE9B9-2EC1-4C45-AABD-F6FC46073F78}" srcId="{581F7E27-0FF0-46E4-9F88-5FD86BB8D970}" destId="{5DDC6368-583E-4A09-B3D4-7CF3C0118799}" srcOrd="2" destOrd="0" parTransId="{23CB2D32-7B3A-4C23-897E-4CB46B3CFAF7}" sibTransId="{AD2495A8-E95C-4475-A333-6B64F9898167}"/>
    <dgm:cxn modelId="{6C8C4DBB-8CBD-4B5F-8123-28DFA247724C}" type="presOf" srcId="{4C50BCD9-D53F-46D4-AD47-67112E3602A2}" destId="{AFCEB089-1876-401E-B5E0-D1F3BABEFA2F}" srcOrd="0" destOrd="0" presId="urn:microsoft.com/office/officeart/2005/8/layout/list1"/>
    <dgm:cxn modelId="{DBB609C7-FAF9-4526-9DCC-B10FC5300FC6}" type="presOf" srcId="{5DDC6368-583E-4A09-B3D4-7CF3C0118799}" destId="{AB86364B-F988-4F37-852B-4D190BEA8800}" srcOrd="1" destOrd="0" presId="urn:microsoft.com/office/officeart/2005/8/layout/list1"/>
    <dgm:cxn modelId="{F3E040CC-FBF3-4F5C-9F45-82FC90533913}" type="presOf" srcId="{7BAFDFEE-FC89-48DF-966C-7B62D4CBD10E}" destId="{622970AA-E93D-47AE-9E75-DFD820A9B4D4}" srcOrd="0" destOrd="0" presId="urn:microsoft.com/office/officeart/2005/8/layout/list1"/>
    <dgm:cxn modelId="{B1BFCBDF-9C4B-4535-978A-1DE07D8EC380}" type="presOf" srcId="{5DDC6368-583E-4A09-B3D4-7CF3C0118799}" destId="{CED90856-3674-472D-AC82-49FCD603F8EE}" srcOrd="0" destOrd="0" presId="urn:microsoft.com/office/officeart/2005/8/layout/list1"/>
    <dgm:cxn modelId="{40ECF8E1-BF44-47A2-B794-E239EE96DDAB}" type="presParOf" srcId="{6B151CB4-E8C8-474C-84E2-402DE7698DF0}" destId="{D2DFD7A2-8165-4069-AB94-93643FCBCD31}" srcOrd="0" destOrd="0" presId="urn:microsoft.com/office/officeart/2005/8/layout/list1"/>
    <dgm:cxn modelId="{36C87674-58A3-4602-A21B-CF2DE92B1B9B}" type="presParOf" srcId="{D2DFD7A2-8165-4069-AB94-93643FCBCD31}" destId="{1CE1EC5C-7DC2-441A-9D1D-299C3AB0AC49}" srcOrd="0" destOrd="0" presId="urn:microsoft.com/office/officeart/2005/8/layout/list1"/>
    <dgm:cxn modelId="{63D41935-8751-49A0-8A71-459DB1C9C4F7}" type="presParOf" srcId="{D2DFD7A2-8165-4069-AB94-93643FCBCD31}" destId="{8A33B4B7-8CA0-4728-B0A1-4FD871B43F28}" srcOrd="1" destOrd="0" presId="urn:microsoft.com/office/officeart/2005/8/layout/list1"/>
    <dgm:cxn modelId="{AC310F7E-FEC8-44FD-A098-F8F1A82A567A}" type="presParOf" srcId="{6B151CB4-E8C8-474C-84E2-402DE7698DF0}" destId="{D380B908-92A9-4653-BE29-AE35E65C0882}" srcOrd="1" destOrd="0" presId="urn:microsoft.com/office/officeart/2005/8/layout/list1"/>
    <dgm:cxn modelId="{D469A55B-FDF0-4804-9468-C5F64C8E1E1A}" type="presParOf" srcId="{6B151CB4-E8C8-474C-84E2-402DE7698DF0}" destId="{4E2AD9B4-28D9-4AAD-A18F-AF5D80DD998F}" srcOrd="2" destOrd="0" presId="urn:microsoft.com/office/officeart/2005/8/layout/list1"/>
    <dgm:cxn modelId="{D0E55803-13F0-4749-8126-4A624365B224}" type="presParOf" srcId="{6B151CB4-E8C8-474C-84E2-402DE7698DF0}" destId="{B46C938C-EB8C-41FF-85A0-050D10459B31}" srcOrd="3" destOrd="0" presId="urn:microsoft.com/office/officeart/2005/8/layout/list1"/>
    <dgm:cxn modelId="{12D2E511-FAA3-42EF-868E-2A107B157C0B}" type="presParOf" srcId="{6B151CB4-E8C8-474C-84E2-402DE7698DF0}" destId="{D198FFD1-7FF7-4ADB-8893-4E9FDD2E4D56}" srcOrd="4" destOrd="0" presId="urn:microsoft.com/office/officeart/2005/8/layout/list1"/>
    <dgm:cxn modelId="{C79EBE62-304E-4704-83BB-C11CA822DC85}" type="presParOf" srcId="{D198FFD1-7FF7-4ADB-8893-4E9FDD2E4D56}" destId="{622970AA-E93D-47AE-9E75-DFD820A9B4D4}" srcOrd="0" destOrd="0" presId="urn:microsoft.com/office/officeart/2005/8/layout/list1"/>
    <dgm:cxn modelId="{909D900A-09B1-4031-BF14-5A705DC44603}" type="presParOf" srcId="{D198FFD1-7FF7-4ADB-8893-4E9FDD2E4D56}" destId="{38B8DEC3-FFB7-4DC7-8193-8F7FDA584952}" srcOrd="1" destOrd="0" presId="urn:microsoft.com/office/officeart/2005/8/layout/list1"/>
    <dgm:cxn modelId="{9B8705B8-9E53-4EEE-8F30-29862ABD20E5}" type="presParOf" srcId="{6B151CB4-E8C8-474C-84E2-402DE7698DF0}" destId="{338A5D65-5971-4638-9598-76E26CB5772B}" srcOrd="5" destOrd="0" presId="urn:microsoft.com/office/officeart/2005/8/layout/list1"/>
    <dgm:cxn modelId="{0B7E8373-4AE4-4992-B37E-A6ECB205CA61}" type="presParOf" srcId="{6B151CB4-E8C8-474C-84E2-402DE7698DF0}" destId="{72709D26-0DBC-44FF-9C00-9763700A0CCD}" srcOrd="6" destOrd="0" presId="urn:microsoft.com/office/officeart/2005/8/layout/list1"/>
    <dgm:cxn modelId="{F57B49AA-F754-4F21-BEE1-22270567C5A1}" type="presParOf" srcId="{6B151CB4-E8C8-474C-84E2-402DE7698DF0}" destId="{E1331978-BE82-40D2-AAF3-2F53533AB950}" srcOrd="7" destOrd="0" presId="urn:microsoft.com/office/officeart/2005/8/layout/list1"/>
    <dgm:cxn modelId="{B1C4B604-2396-4B46-A920-2CC6C90D3733}" type="presParOf" srcId="{6B151CB4-E8C8-474C-84E2-402DE7698DF0}" destId="{9D1327FC-7DEA-49E0-8E9B-66CB4B322761}" srcOrd="8" destOrd="0" presId="urn:microsoft.com/office/officeart/2005/8/layout/list1"/>
    <dgm:cxn modelId="{F9BBF876-9AFF-456D-BF47-77CF10B56929}" type="presParOf" srcId="{9D1327FC-7DEA-49E0-8E9B-66CB4B322761}" destId="{CED90856-3674-472D-AC82-49FCD603F8EE}" srcOrd="0" destOrd="0" presId="urn:microsoft.com/office/officeart/2005/8/layout/list1"/>
    <dgm:cxn modelId="{8D1904D7-C685-46F9-BF3C-F928E321C631}" type="presParOf" srcId="{9D1327FC-7DEA-49E0-8E9B-66CB4B322761}" destId="{AB86364B-F988-4F37-852B-4D190BEA8800}" srcOrd="1" destOrd="0" presId="urn:microsoft.com/office/officeart/2005/8/layout/list1"/>
    <dgm:cxn modelId="{C3CAABCC-324A-480D-9BC1-3AA6C283E0B9}" type="presParOf" srcId="{6B151CB4-E8C8-474C-84E2-402DE7698DF0}" destId="{96FA5BE2-4AF4-4B29-86F7-E8C70A829EC4}" srcOrd="9" destOrd="0" presId="urn:microsoft.com/office/officeart/2005/8/layout/list1"/>
    <dgm:cxn modelId="{9A4EDB7C-B72D-42AA-BC1E-C0592D7115E5}" type="presParOf" srcId="{6B151CB4-E8C8-474C-84E2-402DE7698DF0}" destId="{AFCEB089-1876-401E-B5E0-D1F3BABEFA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AAE37-6113-406B-9602-735A4A3AFDC4}" type="doc">
      <dgm:prSet loTypeId="urn:microsoft.com/office/officeart/2005/8/layout/hList9" loCatId="list" qsTypeId="urn:microsoft.com/office/officeart/2005/8/quickstyle/simple1" qsCatId="simple" csTypeId="urn:microsoft.com/office/officeart/2005/8/colors/accent2_2" csCatId="accent2" phldr="1"/>
      <dgm:spPr/>
      <dgm:t>
        <a:bodyPr/>
        <a:lstStyle/>
        <a:p>
          <a:endParaRPr lang="es-CR"/>
        </a:p>
      </dgm:t>
    </dgm:pt>
    <dgm:pt modelId="{7AEA60C1-C09F-4840-BCAF-ED9F4908D523}">
      <dgm:prSet phldrT="[Texto]" custT="1"/>
      <dgm:spPr/>
      <dgm:t>
        <a:bodyPr/>
        <a:lstStyle/>
        <a:p>
          <a:r>
            <a:rPr lang="es-MX" sz="3500" dirty="0"/>
            <a:t>84%</a:t>
          </a:r>
          <a:endParaRPr lang="es-CR" sz="3500" dirty="0"/>
        </a:p>
      </dgm:t>
    </dgm:pt>
    <dgm:pt modelId="{D170E8D2-E9D2-4DC0-8B53-23977AC9E2DD}" type="parTrans" cxnId="{6F9190B5-4174-407C-BDEC-501209B20C88}">
      <dgm:prSet/>
      <dgm:spPr/>
      <dgm:t>
        <a:bodyPr/>
        <a:lstStyle/>
        <a:p>
          <a:endParaRPr lang="es-CR"/>
        </a:p>
      </dgm:t>
    </dgm:pt>
    <dgm:pt modelId="{228E1F3C-9CF3-48FC-AC0E-CFE7CE37F796}" type="sibTrans" cxnId="{6F9190B5-4174-407C-BDEC-501209B20C88}">
      <dgm:prSet/>
      <dgm:spPr/>
      <dgm:t>
        <a:bodyPr/>
        <a:lstStyle/>
        <a:p>
          <a:endParaRPr lang="es-CR"/>
        </a:p>
      </dgm:t>
    </dgm:pt>
    <dgm:pt modelId="{EA585467-9F4B-4770-B213-1F85FDD04969}">
      <dgm:prSet phldrT="[Texto]"/>
      <dgm:spPr/>
      <dgm:t>
        <a:bodyPr/>
        <a:lstStyle/>
        <a:p>
          <a:r>
            <a:rPr lang="fr-FR" dirty="0"/>
            <a:t>des Réserves de la biosphère considèrent les aléas naturels comme une question importante</a:t>
          </a:r>
          <a:endParaRPr lang="es-CR" dirty="0"/>
        </a:p>
      </dgm:t>
    </dgm:pt>
    <dgm:pt modelId="{FCFBE4C3-683E-4936-BE64-9581ED03AA06}" type="parTrans" cxnId="{ACE752D5-53FE-44FA-8793-11CFE60551E9}">
      <dgm:prSet/>
      <dgm:spPr/>
      <dgm:t>
        <a:bodyPr/>
        <a:lstStyle/>
        <a:p>
          <a:endParaRPr lang="es-CR"/>
        </a:p>
      </dgm:t>
    </dgm:pt>
    <dgm:pt modelId="{B005F502-C359-43EE-BAEE-2CDCDA31257A}" type="sibTrans" cxnId="{ACE752D5-53FE-44FA-8793-11CFE60551E9}">
      <dgm:prSet/>
      <dgm:spPr/>
      <dgm:t>
        <a:bodyPr/>
        <a:lstStyle/>
        <a:p>
          <a:endParaRPr lang="es-CR"/>
        </a:p>
      </dgm:t>
    </dgm:pt>
    <dgm:pt modelId="{54C98A97-2697-4217-B02C-FE3B1BB399C1}" type="pres">
      <dgm:prSet presAssocID="{F81AAE37-6113-406B-9602-735A4A3AFDC4}" presName="list" presStyleCnt="0">
        <dgm:presLayoutVars>
          <dgm:dir/>
          <dgm:animLvl val="lvl"/>
        </dgm:presLayoutVars>
      </dgm:prSet>
      <dgm:spPr/>
    </dgm:pt>
    <dgm:pt modelId="{6F84F61E-B0F3-412B-8E21-2FB4078D6AFE}" type="pres">
      <dgm:prSet presAssocID="{7AEA60C1-C09F-4840-BCAF-ED9F4908D523}" presName="posSpace" presStyleCnt="0"/>
      <dgm:spPr/>
    </dgm:pt>
    <dgm:pt modelId="{A3EEE748-969B-4160-808C-D4E34226D99D}" type="pres">
      <dgm:prSet presAssocID="{7AEA60C1-C09F-4840-BCAF-ED9F4908D523}" presName="vertFlow" presStyleCnt="0"/>
      <dgm:spPr/>
    </dgm:pt>
    <dgm:pt modelId="{FEF1D18E-6E6F-4644-9272-8DABCBCB0913}" type="pres">
      <dgm:prSet presAssocID="{7AEA60C1-C09F-4840-BCAF-ED9F4908D523}" presName="topSpace" presStyleCnt="0"/>
      <dgm:spPr/>
    </dgm:pt>
    <dgm:pt modelId="{8B525C85-A700-423E-8DF0-AE414462491C}" type="pres">
      <dgm:prSet presAssocID="{7AEA60C1-C09F-4840-BCAF-ED9F4908D523}" presName="firstComp" presStyleCnt="0"/>
      <dgm:spPr/>
    </dgm:pt>
    <dgm:pt modelId="{0E948D63-47C4-4E9D-A0D1-B8609D950240}" type="pres">
      <dgm:prSet presAssocID="{7AEA60C1-C09F-4840-BCAF-ED9F4908D523}" presName="firstChild" presStyleLbl="bgAccFollowNode1" presStyleIdx="0" presStyleCnt="1"/>
      <dgm:spPr/>
    </dgm:pt>
    <dgm:pt modelId="{EEEC6BE7-6E2C-41B4-876E-E6F9C9232945}" type="pres">
      <dgm:prSet presAssocID="{7AEA60C1-C09F-4840-BCAF-ED9F4908D523}" presName="firstChildTx" presStyleLbl="bgAccFollowNode1" presStyleIdx="0" presStyleCnt="1">
        <dgm:presLayoutVars>
          <dgm:bulletEnabled val="1"/>
        </dgm:presLayoutVars>
      </dgm:prSet>
      <dgm:spPr/>
    </dgm:pt>
    <dgm:pt modelId="{A7C36A55-9B47-42AE-8F90-FABA8B5729EF}" type="pres">
      <dgm:prSet presAssocID="{7AEA60C1-C09F-4840-BCAF-ED9F4908D523}" presName="negSpace" presStyleCnt="0"/>
      <dgm:spPr/>
    </dgm:pt>
    <dgm:pt modelId="{98911D92-4971-4F35-84CF-FFE07CBAD1F3}" type="pres">
      <dgm:prSet presAssocID="{7AEA60C1-C09F-4840-BCAF-ED9F4908D523}" presName="circle" presStyleLbl="node1" presStyleIdx="0" presStyleCnt="1"/>
      <dgm:spPr/>
    </dgm:pt>
  </dgm:ptLst>
  <dgm:cxnLst>
    <dgm:cxn modelId="{83DDF726-F21B-4CEF-8009-0C817CB4F833}" type="presOf" srcId="{EA585467-9F4B-4770-B213-1F85FDD04969}" destId="{EEEC6BE7-6E2C-41B4-876E-E6F9C9232945}" srcOrd="1" destOrd="0" presId="urn:microsoft.com/office/officeart/2005/8/layout/hList9"/>
    <dgm:cxn modelId="{FEDD6B7A-C9F5-49B2-9C1E-F00B2C7B119F}" type="presOf" srcId="{EA585467-9F4B-4770-B213-1F85FDD04969}" destId="{0E948D63-47C4-4E9D-A0D1-B8609D950240}" srcOrd="0" destOrd="0" presId="urn:microsoft.com/office/officeart/2005/8/layout/hList9"/>
    <dgm:cxn modelId="{31574886-C715-4D1F-BA51-B1627D87FFB7}" type="presOf" srcId="{F81AAE37-6113-406B-9602-735A4A3AFDC4}" destId="{54C98A97-2697-4217-B02C-FE3B1BB399C1}" srcOrd="0" destOrd="0" presId="urn:microsoft.com/office/officeart/2005/8/layout/hList9"/>
    <dgm:cxn modelId="{080C1890-DBE8-4D7A-B188-FE351945F30E}" type="presOf" srcId="{7AEA60C1-C09F-4840-BCAF-ED9F4908D523}" destId="{98911D92-4971-4F35-84CF-FFE07CBAD1F3}" srcOrd="0" destOrd="0" presId="urn:microsoft.com/office/officeart/2005/8/layout/hList9"/>
    <dgm:cxn modelId="{6F9190B5-4174-407C-BDEC-501209B20C88}" srcId="{F81AAE37-6113-406B-9602-735A4A3AFDC4}" destId="{7AEA60C1-C09F-4840-BCAF-ED9F4908D523}" srcOrd="0" destOrd="0" parTransId="{D170E8D2-E9D2-4DC0-8B53-23977AC9E2DD}" sibTransId="{228E1F3C-9CF3-48FC-AC0E-CFE7CE37F796}"/>
    <dgm:cxn modelId="{ACE752D5-53FE-44FA-8793-11CFE60551E9}" srcId="{7AEA60C1-C09F-4840-BCAF-ED9F4908D523}" destId="{EA585467-9F4B-4770-B213-1F85FDD04969}" srcOrd="0" destOrd="0" parTransId="{FCFBE4C3-683E-4936-BE64-9581ED03AA06}" sibTransId="{B005F502-C359-43EE-BAEE-2CDCDA31257A}"/>
    <dgm:cxn modelId="{867895EC-00A6-4B9C-BDBC-3FFF7F578A1E}" type="presParOf" srcId="{54C98A97-2697-4217-B02C-FE3B1BB399C1}" destId="{6F84F61E-B0F3-412B-8E21-2FB4078D6AFE}" srcOrd="0" destOrd="0" presId="urn:microsoft.com/office/officeart/2005/8/layout/hList9"/>
    <dgm:cxn modelId="{CB6FECF4-AF02-49A2-B060-F62996C717B7}" type="presParOf" srcId="{54C98A97-2697-4217-B02C-FE3B1BB399C1}" destId="{A3EEE748-969B-4160-808C-D4E34226D99D}" srcOrd="1" destOrd="0" presId="urn:microsoft.com/office/officeart/2005/8/layout/hList9"/>
    <dgm:cxn modelId="{421B8740-A437-4403-A3A1-C8156A550B24}" type="presParOf" srcId="{A3EEE748-969B-4160-808C-D4E34226D99D}" destId="{FEF1D18E-6E6F-4644-9272-8DABCBCB0913}" srcOrd="0" destOrd="0" presId="urn:microsoft.com/office/officeart/2005/8/layout/hList9"/>
    <dgm:cxn modelId="{3BF3EF8E-961A-4637-8A91-B12C94CCB433}" type="presParOf" srcId="{A3EEE748-969B-4160-808C-D4E34226D99D}" destId="{8B525C85-A700-423E-8DF0-AE414462491C}" srcOrd="1" destOrd="0" presId="urn:microsoft.com/office/officeart/2005/8/layout/hList9"/>
    <dgm:cxn modelId="{582FE163-6A02-4C1F-A991-149B79BC64CE}" type="presParOf" srcId="{8B525C85-A700-423E-8DF0-AE414462491C}" destId="{0E948D63-47C4-4E9D-A0D1-B8609D950240}" srcOrd="0" destOrd="0" presId="urn:microsoft.com/office/officeart/2005/8/layout/hList9"/>
    <dgm:cxn modelId="{A506566A-5987-4532-8CF2-4B8E58149547}" type="presParOf" srcId="{8B525C85-A700-423E-8DF0-AE414462491C}" destId="{EEEC6BE7-6E2C-41B4-876E-E6F9C9232945}" srcOrd="1" destOrd="0" presId="urn:microsoft.com/office/officeart/2005/8/layout/hList9"/>
    <dgm:cxn modelId="{17FD5D64-AA83-42FF-809B-7A8060488AB3}" type="presParOf" srcId="{54C98A97-2697-4217-B02C-FE3B1BB399C1}" destId="{A7C36A55-9B47-42AE-8F90-FABA8B5729EF}" srcOrd="2" destOrd="0" presId="urn:microsoft.com/office/officeart/2005/8/layout/hList9"/>
    <dgm:cxn modelId="{6AACA941-C861-4F62-BE37-60E66C6E9147}" type="presParOf" srcId="{54C98A97-2697-4217-B02C-FE3B1BB399C1}" destId="{98911D92-4971-4F35-84CF-FFE07CBAD1F3}"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AAE37-6113-406B-9602-735A4A3AFDC4}" type="doc">
      <dgm:prSet loTypeId="urn:microsoft.com/office/officeart/2005/8/layout/hList9" loCatId="list" qsTypeId="urn:microsoft.com/office/officeart/2005/8/quickstyle/simple2" qsCatId="simple" csTypeId="urn:microsoft.com/office/officeart/2005/8/colors/accent2_2" csCatId="accent2" phldr="1"/>
      <dgm:spPr/>
      <dgm:t>
        <a:bodyPr/>
        <a:lstStyle/>
        <a:p>
          <a:endParaRPr lang="es-CR"/>
        </a:p>
      </dgm:t>
    </dgm:pt>
    <dgm:pt modelId="{B08AE4B1-E964-4112-8947-1E90988EADC4}">
      <dgm:prSet phldrT="[Texto]" custT="1"/>
      <dgm:spPr/>
      <dgm:t>
        <a:bodyPr/>
        <a:lstStyle/>
        <a:p>
          <a:r>
            <a:rPr lang="es-MX" sz="3500" dirty="0"/>
            <a:t>94%</a:t>
          </a:r>
          <a:endParaRPr lang="es-CR" sz="3500" dirty="0"/>
        </a:p>
      </dgm:t>
    </dgm:pt>
    <dgm:pt modelId="{68086B9C-1A52-4D29-93E9-C28FE18EC4D0}" type="parTrans" cxnId="{D6D7758E-4AFA-4E63-B410-331A54BCB4C3}">
      <dgm:prSet/>
      <dgm:spPr/>
      <dgm:t>
        <a:bodyPr/>
        <a:lstStyle/>
        <a:p>
          <a:endParaRPr lang="es-CR"/>
        </a:p>
      </dgm:t>
    </dgm:pt>
    <dgm:pt modelId="{B7805182-A721-412B-8539-BE627433E82A}" type="sibTrans" cxnId="{D6D7758E-4AFA-4E63-B410-331A54BCB4C3}">
      <dgm:prSet/>
      <dgm:spPr/>
      <dgm:t>
        <a:bodyPr/>
        <a:lstStyle/>
        <a:p>
          <a:endParaRPr lang="es-CR"/>
        </a:p>
      </dgm:t>
    </dgm:pt>
    <dgm:pt modelId="{1C07D3B5-1493-4050-B183-971CA6693247}">
      <dgm:prSet phldrT="[Texto]" custT="1"/>
      <dgm:spPr/>
      <dgm:t>
        <a:bodyPr/>
        <a:lstStyle/>
        <a:p>
          <a:r>
            <a:rPr lang="fr-FR" sz="1400" dirty="0"/>
            <a:t>des Réserves de la biosphère sont exposées aux aléas naturels </a:t>
          </a:r>
        </a:p>
        <a:p>
          <a:endParaRPr lang="es-CR" sz="1400" dirty="0"/>
        </a:p>
      </dgm:t>
    </dgm:pt>
    <dgm:pt modelId="{759A394B-0BB7-4CC1-90B6-045184B17B3A}" type="parTrans" cxnId="{6205156B-ADF3-4C67-8178-097C5C164AA3}">
      <dgm:prSet/>
      <dgm:spPr/>
      <dgm:t>
        <a:bodyPr/>
        <a:lstStyle/>
        <a:p>
          <a:endParaRPr lang="es-CR"/>
        </a:p>
      </dgm:t>
    </dgm:pt>
    <dgm:pt modelId="{B1B44810-1F0F-4FB9-A4E6-4A20A4DC778B}" type="sibTrans" cxnId="{6205156B-ADF3-4C67-8178-097C5C164AA3}">
      <dgm:prSet/>
      <dgm:spPr/>
      <dgm:t>
        <a:bodyPr/>
        <a:lstStyle/>
        <a:p>
          <a:endParaRPr lang="es-CR"/>
        </a:p>
      </dgm:t>
    </dgm:pt>
    <dgm:pt modelId="{54C98A97-2697-4217-B02C-FE3B1BB399C1}" type="pres">
      <dgm:prSet presAssocID="{F81AAE37-6113-406B-9602-735A4A3AFDC4}" presName="list" presStyleCnt="0">
        <dgm:presLayoutVars>
          <dgm:dir/>
          <dgm:animLvl val="lvl"/>
        </dgm:presLayoutVars>
      </dgm:prSet>
      <dgm:spPr/>
    </dgm:pt>
    <dgm:pt modelId="{6B6BC985-3776-4412-9CD7-50C5DB5DFF44}" type="pres">
      <dgm:prSet presAssocID="{B08AE4B1-E964-4112-8947-1E90988EADC4}" presName="posSpace" presStyleCnt="0"/>
      <dgm:spPr/>
    </dgm:pt>
    <dgm:pt modelId="{76B9732F-48FD-4D74-95E7-7B4F9D082B86}" type="pres">
      <dgm:prSet presAssocID="{B08AE4B1-E964-4112-8947-1E90988EADC4}" presName="vertFlow" presStyleCnt="0"/>
      <dgm:spPr/>
    </dgm:pt>
    <dgm:pt modelId="{FEBFA250-5C61-4AF9-8B02-456C3CEBA13C}" type="pres">
      <dgm:prSet presAssocID="{B08AE4B1-E964-4112-8947-1E90988EADC4}" presName="topSpace" presStyleCnt="0"/>
      <dgm:spPr/>
    </dgm:pt>
    <dgm:pt modelId="{0028E2E3-5570-45BE-9C35-268DB9E37A88}" type="pres">
      <dgm:prSet presAssocID="{B08AE4B1-E964-4112-8947-1E90988EADC4}" presName="firstComp" presStyleCnt="0"/>
      <dgm:spPr/>
    </dgm:pt>
    <dgm:pt modelId="{7F34997B-52C2-4210-B74E-4C0276646199}" type="pres">
      <dgm:prSet presAssocID="{B08AE4B1-E964-4112-8947-1E90988EADC4}" presName="firstChild" presStyleLbl="bgAccFollowNode1" presStyleIdx="0" presStyleCnt="1"/>
      <dgm:spPr/>
    </dgm:pt>
    <dgm:pt modelId="{882020EF-081E-45B2-B25B-1B956372F54D}" type="pres">
      <dgm:prSet presAssocID="{B08AE4B1-E964-4112-8947-1E90988EADC4}" presName="firstChildTx" presStyleLbl="bgAccFollowNode1" presStyleIdx="0" presStyleCnt="1">
        <dgm:presLayoutVars>
          <dgm:bulletEnabled val="1"/>
        </dgm:presLayoutVars>
      </dgm:prSet>
      <dgm:spPr/>
    </dgm:pt>
    <dgm:pt modelId="{5283F6AD-D829-40C3-B90A-BC24A5996750}" type="pres">
      <dgm:prSet presAssocID="{B08AE4B1-E964-4112-8947-1E90988EADC4}" presName="negSpace" presStyleCnt="0"/>
      <dgm:spPr/>
    </dgm:pt>
    <dgm:pt modelId="{604D1FD3-DA4F-45DB-B516-BC253F892B08}" type="pres">
      <dgm:prSet presAssocID="{B08AE4B1-E964-4112-8947-1E90988EADC4}" presName="circle" presStyleLbl="node1" presStyleIdx="0" presStyleCnt="1"/>
      <dgm:spPr/>
    </dgm:pt>
  </dgm:ptLst>
  <dgm:cxnLst>
    <dgm:cxn modelId="{48B7AE15-CA75-4543-882C-313079A30981}" type="presOf" srcId="{1C07D3B5-1493-4050-B183-971CA6693247}" destId="{7F34997B-52C2-4210-B74E-4C0276646199}" srcOrd="0" destOrd="0" presId="urn:microsoft.com/office/officeart/2005/8/layout/hList9"/>
    <dgm:cxn modelId="{965A6A64-05EA-4177-8AAD-6D7332BDB14E}" type="presOf" srcId="{1C07D3B5-1493-4050-B183-971CA6693247}" destId="{882020EF-081E-45B2-B25B-1B956372F54D}" srcOrd="1" destOrd="0" presId="urn:microsoft.com/office/officeart/2005/8/layout/hList9"/>
    <dgm:cxn modelId="{6205156B-ADF3-4C67-8178-097C5C164AA3}" srcId="{B08AE4B1-E964-4112-8947-1E90988EADC4}" destId="{1C07D3B5-1493-4050-B183-971CA6693247}" srcOrd="0" destOrd="0" parTransId="{759A394B-0BB7-4CC1-90B6-045184B17B3A}" sibTransId="{B1B44810-1F0F-4FB9-A4E6-4A20A4DC778B}"/>
    <dgm:cxn modelId="{B84C0F74-8B54-4CD0-AB5E-8658215BA8BB}" type="presOf" srcId="{B08AE4B1-E964-4112-8947-1E90988EADC4}" destId="{604D1FD3-DA4F-45DB-B516-BC253F892B08}" srcOrd="0" destOrd="0" presId="urn:microsoft.com/office/officeart/2005/8/layout/hList9"/>
    <dgm:cxn modelId="{31574886-C715-4D1F-BA51-B1627D87FFB7}" type="presOf" srcId="{F81AAE37-6113-406B-9602-735A4A3AFDC4}" destId="{54C98A97-2697-4217-B02C-FE3B1BB399C1}" srcOrd="0" destOrd="0" presId="urn:microsoft.com/office/officeart/2005/8/layout/hList9"/>
    <dgm:cxn modelId="{D6D7758E-4AFA-4E63-B410-331A54BCB4C3}" srcId="{F81AAE37-6113-406B-9602-735A4A3AFDC4}" destId="{B08AE4B1-E964-4112-8947-1E90988EADC4}" srcOrd="0" destOrd="0" parTransId="{68086B9C-1A52-4D29-93E9-C28FE18EC4D0}" sibTransId="{B7805182-A721-412B-8539-BE627433E82A}"/>
    <dgm:cxn modelId="{6DF5946E-6CEC-4532-9B4E-F28495C00D79}" type="presParOf" srcId="{54C98A97-2697-4217-B02C-FE3B1BB399C1}" destId="{6B6BC985-3776-4412-9CD7-50C5DB5DFF44}" srcOrd="0" destOrd="0" presId="urn:microsoft.com/office/officeart/2005/8/layout/hList9"/>
    <dgm:cxn modelId="{B218173F-FCC5-4ECF-BA5E-FC11CCFE9C06}" type="presParOf" srcId="{54C98A97-2697-4217-B02C-FE3B1BB399C1}" destId="{76B9732F-48FD-4D74-95E7-7B4F9D082B86}" srcOrd="1" destOrd="0" presId="urn:microsoft.com/office/officeart/2005/8/layout/hList9"/>
    <dgm:cxn modelId="{F7E4551A-4CE4-4F58-B322-D75682EB111D}" type="presParOf" srcId="{76B9732F-48FD-4D74-95E7-7B4F9D082B86}" destId="{FEBFA250-5C61-4AF9-8B02-456C3CEBA13C}" srcOrd="0" destOrd="0" presId="urn:microsoft.com/office/officeart/2005/8/layout/hList9"/>
    <dgm:cxn modelId="{BCF18608-B063-438F-8E21-85FC1CFD11C1}" type="presParOf" srcId="{76B9732F-48FD-4D74-95E7-7B4F9D082B86}" destId="{0028E2E3-5570-45BE-9C35-268DB9E37A88}" srcOrd="1" destOrd="0" presId="urn:microsoft.com/office/officeart/2005/8/layout/hList9"/>
    <dgm:cxn modelId="{2FB9B131-77D7-4AF8-A59E-ACEDA0425576}" type="presParOf" srcId="{0028E2E3-5570-45BE-9C35-268DB9E37A88}" destId="{7F34997B-52C2-4210-B74E-4C0276646199}" srcOrd="0" destOrd="0" presId="urn:microsoft.com/office/officeart/2005/8/layout/hList9"/>
    <dgm:cxn modelId="{2BBCEF2E-F7B9-4AA0-942E-D95BC1ACC5B9}" type="presParOf" srcId="{0028E2E3-5570-45BE-9C35-268DB9E37A88}" destId="{882020EF-081E-45B2-B25B-1B956372F54D}" srcOrd="1" destOrd="0" presId="urn:microsoft.com/office/officeart/2005/8/layout/hList9"/>
    <dgm:cxn modelId="{161A6047-C25A-4387-B1A1-0B7D9EE6D8A0}" type="presParOf" srcId="{54C98A97-2697-4217-B02C-FE3B1BB399C1}" destId="{5283F6AD-D829-40C3-B90A-BC24A5996750}" srcOrd="2" destOrd="0" presId="urn:microsoft.com/office/officeart/2005/8/layout/hList9"/>
    <dgm:cxn modelId="{5D4835D9-DC24-4238-92B9-D97BBF9313F4}" type="presParOf" srcId="{54C98A97-2697-4217-B02C-FE3B1BB399C1}" destId="{604D1FD3-DA4F-45DB-B516-BC253F892B08}" srcOrd="3"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1F7E27-0FF0-46E4-9F88-5FD86BB8D97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CR"/>
        </a:p>
      </dgm:t>
    </dgm:pt>
    <dgm:pt modelId="{7BAFDFEE-FC89-48DF-966C-7B62D4CBD10E}">
      <dgm:prSet phldrT="[Texto]"/>
      <dgm:spPr/>
      <dgm:t>
        <a:bodyPr/>
        <a:lstStyle/>
        <a:p>
          <a:r>
            <a:rPr lang="es-CR" b="1" dirty="0"/>
            <a:t>2</a:t>
          </a:r>
        </a:p>
      </dgm:t>
    </dgm:pt>
    <dgm:pt modelId="{FDC2D653-715E-44C1-A10C-59FF3D950FDC}" type="parTrans" cxnId="{CD03C073-3F68-427E-A987-27A5FC94E5BA}">
      <dgm:prSet/>
      <dgm:spPr/>
      <dgm:t>
        <a:bodyPr/>
        <a:lstStyle/>
        <a:p>
          <a:endParaRPr lang="es-CR"/>
        </a:p>
      </dgm:t>
    </dgm:pt>
    <dgm:pt modelId="{7BB1BE73-541D-4A81-B74E-EE805F8B89A5}" type="sibTrans" cxnId="{CD03C073-3F68-427E-A987-27A5FC94E5BA}">
      <dgm:prSet/>
      <dgm:spPr/>
      <dgm:t>
        <a:bodyPr/>
        <a:lstStyle/>
        <a:p>
          <a:endParaRPr lang="es-CR"/>
        </a:p>
      </dgm:t>
    </dgm:pt>
    <dgm:pt modelId="{135B26FF-CE6F-4A41-B7FB-40B7C437A55F}">
      <dgm:prSet phldrT="[Texto]"/>
      <dgm:spPr/>
      <dgm:t>
        <a:bodyPr/>
        <a:lstStyle/>
        <a:p>
          <a:r>
            <a:rPr lang="fr-FR" dirty="0"/>
            <a:t>Fournir des lignes directrices, des outils et des leçons tirées pour informer la mise en œuvre de la préparation aux tsunamis et aux aléas côtiers dans les réserves de biosphère du monde entier.</a:t>
          </a:r>
          <a:endParaRPr lang="es-CR" dirty="0"/>
        </a:p>
      </dgm:t>
    </dgm:pt>
    <dgm:pt modelId="{AD471F45-92C2-4E6F-B9C1-2B3D48D6934D}" type="parTrans" cxnId="{F00F9C08-F88A-4C38-BF42-CD70CE9B0A78}">
      <dgm:prSet/>
      <dgm:spPr/>
      <dgm:t>
        <a:bodyPr/>
        <a:lstStyle/>
        <a:p>
          <a:endParaRPr lang="es-CR"/>
        </a:p>
      </dgm:t>
    </dgm:pt>
    <dgm:pt modelId="{1965C14C-179B-4165-831D-DB1FA5507602}" type="sibTrans" cxnId="{F00F9C08-F88A-4C38-BF42-CD70CE9B0A78}">
      <dgm:prSet/>
      <dgm:spPr/>
      <dgm:t>
        <a:bodyPr/>
        <a:lstStyle/>
        <a:p>
          <a:endParaRPr lang="es-CR"/>
        </a:p>
      </dgm:t>
    </dgm:pt>
    <dgm:pt modelId="{4C50BCD9-D53F-46D4-AD47-67112E3602A2}">
      <dgm:prSet phldrT="[Texto]"/>
      <dgm:spPr/>
      <dgm:t>
        <a:bodyPr/>
        <a:lstStyle/>
        <a:p>
          <a:r>
            <a:rPr lang="fr-FR" dirty="0"/>
            <a:t>Renforcer la gouvernance et améliorer la résilience des réserves de biosphère dans les zones insulaires et côtières.</a:t>
          </a:r>
          <a:endParaRPr lang="es-CR" dirty="0"/>
        </a:p>
      </dgm:t>
    </dgm:pt>
    <dgm:pt modelId="{36651D66-2C54-41E8-8B26-375CEF19F815}" type="parTrans" cxnId="{F62C1435-2DE7-4D67-A78B-89D1F458116A}">
      <dgm:prSet/>
      <dgm:spPr/>
      <dgm:t>
        <a:bodyPr/>
        <a:lstStyle/>
        <a:p>
          <a:endParaRPr lang="es-CR"/>
        </a:p>
      </dgm:t>
    </dgm:pt>
    <dgm:pt modelId="{411CD603-8367-4B67-8F26-6D8D763CF2C1}" type="sibTrans" cxnId="{F62C1435-2DE7-4D67-A78B-89D1F458116A}">
      <dgm:prSet/>
      <dgm:spPr/>
      <dgm:t>
        <a:bodyPr/>
        <a:lstStyle/>
        <a:p>
          <a:endParaRPr lang="es-CR"/>
        </a:p>
      </dgm:t>
    </dgm:pt>
    <dgm:pt modelId="{5DDC6368-583E-4A09-B3D4-7CF3C0118799}">
      <dgm:prSet phldrT="[Texto]"/>
      <dgm:spPr/>
      <dgm:t>
        <a:bodyPr/>
        <a:lstStyle/>
        <a:p>
          <a:r>
            <a:rPr lang="es-CR" b="1" dirty="0"/>
            <a:t>3</a:t>
          </a:r>
        </a:p>
      </dgm:t>
    </dgm:pt>
    <dgm:pt modelId="{AD2495A8-E95C-4475-A333-6B64F9898167}" type="sibTrans" cxnId="{FD9FE9B9-2EC1-4C45-AABD-F6FC46073F78}">
      <dgm:prSet/>
      <dgm:spPr/>
      <dgm:t>
        <a:bodyPr/>
        <a:lstStyle/>
        <a:p>
          <a:endParaRPr lang="es-CR"/>
        </a:p>
      </dgm:t>
    </dgm:pt>
    <dgm:pt modelId="{23CB2D32-7B3A-4C23-897E-4CB46B3CFAF7}" type="parTrans" cxnId="{FD9FE9B9-2EC1-4C45-AABD-F6FC46073F78}">
      <dgm:prSet/>
      <dgm:spPr/>
      <dgm:t>
        <a:bodyPr/>
        <a:lstStyle/>
        <a:p>
          <a:endParaRPr lang="es-CR"/>
        </a:p>
      </dgm:t>
    </dgm:pt>
    <dgm:pt modelId="{62A4A28D-C8A2-40DD-B605-978FEC018107}">
      <dgm:prSet phldrT="[Texto]"/>
      <dgm:spPr/>
      <dgm:t>
        <a:bodyPr/>
        <a:lstStyle/>
        <a:p>
          <a:r>
            <a:rPr lang="es-CR" b="1" dirty="0"/>
            <a:t>1</a:t>
          </a:r>
        </a:p>
      </dgm:t>
    </dgm:pt>
    <dgm:pt modelId="{0DB4A537-E146-488A-B4B4-C2057EA55A55}" type="sibTrans" cxnId="{B8797A4D-8828-4A38-A4FD-A49E42625E2A}">
      <dgm:prSet/>
      <dgm:spPr/>
      <dgm:t>
        <a:bodyPr/>
        <a:lstStyle/>
        <a:p>
          <a:endParaRPr lang="es-CR"/>
        </a:p>
      </dgm:t>
    </dgm:pt>
    <dgm:pt modelId="{2E47268D-3D70-44EA-8A00-1F4416F6DA19}" type="parTrans" cxnId="{B8797A4D-8828-4A38-A4FD-A49E42625E2A}">
      <dgm:prSet/>
      <dgm:spPr/>
      <dgm:t>
        <a:bodyPr/>
        <a:lstStyle/>
        <a:p>
          <a:endParaRPr lang="es-CR"/>
        </a:p>
      </dgm:t>
    </dgm:pt>
    <dgm:pt modelId="{3FE67DC3-464E-4556-A500-549E7A56006C}">
      <dgm:prSet phldrT="[Texto]"/>
      <dgm:spPr/>
      <dgm:t>
        <a:bodyPr/>
        <a:lstStyle/>
        <a:p>
          <a:r>
            <a:rPr lang="fr-FR" dirty="0"/>
            <a:t>Développer et établir des mesures de préparation contre les inondations dues aux aléas côtiers dans la réserve de biosphère de Savegre.</a:t>
          </a:r>
          <a:endParaRPr lang="es-CR" dirty="0"/>
        </a:p>
      </dgm:t>
    </dgm:pt>
    <dgm:pt modelId="{2F6B2136-F9C4-4708-8D71-FD8D0895F9F6}" type="sibTrans" cxnId="{C5F7FB97-B378-4AD1-A0A7-E07132381607}">
      <dgm:prSet/>
      <dgm:spPr/>
      <dgm:t>
        <a:bodyPr/>
        <a:lstStyle/>
        <a:p>
          <a:endParaRPr lang="es-CR"/>
        </a:p>
      </dgm:t>
    </dgm:pt>
    <dgm:pt modelId="{80CABA34-2767-4603-B893-B8CE0FD816EC}" type="parTrans" cxnId="{C5F7FB97-B378-4AD1-A0A7-E07132381607}">
      <dgm:prSet/>
      <dgm:spPr/>
      <dgm:t>
        <a:bodyPr/>
        <a:lstStyle/>
        <a:p>
          <a:endParaRPr lang="es-CR"/>
        </a:p>
      </dgm:t>
    </dgm:pt>
    <dgm:pt modelId="{6B151CB4-E8C8-474C-84E2-402DE7698DF0}" type="pres">
      <dgm:prSet presAssocID="{581F7E27-0FF0-46E4-9F88-5FD86BB8D970}" presName="linear" presStyleCnt="0">
        <dgm:presLayoutVars>
          <dgm:dir/>
          <dgm:animLvl val="lvl"/>
          <dgm:resizeHandles val="exact"/>
        </dgm:presLayoutVars>
      </dgm:prSet>
      <dgm:spPr/>
    </dgm:pt>
    <dgm:pt modelId="{D2DFD7A2-8165-4069-AB94-93643FCBCD31}" type="pres">
      <dgm:prSet presAssocID="{62A4A28D-C8A2-40DD-B605-978FEC018107}" presName="parentLin" presStyleCnt="0"/>
      <dgm:spPr/>
    </dgm:pt>
    <dgm:pt modelId="{1CE1EC5C-7DC2-441A-9D1D-299C3AB0AC49}" type="pres">
      <dgm:prSet presAssocID="{62A4A28D-C8A2-40DD-B605-978FEC018107}" presName="parentLeftMargin" presStyleLbl="node1" presStyleIdx="0" presStyleCnt="3"/>
      <dgm:spPr/>
    </dgm:pt>
    <dgm:pt modelId="{8A33B4B7-8CA0-4728-B0A1-4FD871B43F28}" type="pres">
      <dgm:prSet presAssocID="{62A4A28D-C8A2-40DD-B605-978FEC018107}" presName="parentText" presStyleLbl="node1" presStyleIdx="0" presStyleCnt="3" custScaleY="73529">
        <dgm:presLayoutVars>
          <dgm:chMax val="0"/>
          <dgm:bulletEnabled val="1"/>
        </dgm:presLayoutVars>
      </dgm:prSet>
      <dgm:spPr/>
    </dgm:pt>
    <dgm:pt modelId="{D380B908-92A9-4653-BE29-AE35E65C0882}" type="pres">
      <dgm:prSet presAssocID="{62A4A28D-C8A2-40DD-B605-978FEC018107}" presName="negativeSpace" presStyleCnt="0"/>
      <dgm:spPr/>
    </dgm:pt>
    <dgm:pt modelId="{4E2AD9B4-28D9-4AAD-A18F-AF5D80DD998F}" type="pres">
      <dgm:prSet presAssocID="{62A4A28D-C8A2-40DD-B605-978FEC018107}" presName="childText" presStyleLbl="conFgAcc1" presStyleIdx="0" presStyleCnt="3">
        <dgm:presLayoutVars>
          <dgm:bulletEnabled val="1"/>
        </dgm:presLayoutVars>
      </dgm:prSet>
      <dgm:spPr/>
    </dgm:pt>
    <dgm:pt modelId="{B46C938C-EB8C-41FF-85A0-050D10459B31}" type="pres">
      <dgm:prSet presAssocID="{0DB4A537-E146-488A-B4B4-C2057EA55A55}" presName="spaceBetweenRectangles" presStyleCnt="0"/>
      <dgm:spPr/>
    </dgm:pt>
    <dgm:pt modelId="{D198FFD1-7FF7-4ADB-8893-4E9FDD2E4D56}" type="pres">
      <dgm:prSet presAssocID="{7BAFDFEE-FC89-48DF-966C-7B62D4CBD10E}" presName="parentLin" presStyleCnt="0"/>
      <dgm:spPr/>
    </dgm:pt>
    <dgm:pt modelId="{622970AA-E93D-47AE-9E75-DFD820A9B4D4}" type="pres">
      <dgm:prSet presAssocID="{7BAFDFEE-FC89-48DF-966C-7B62D4CBD10E}" presName="parentLeftMargin" presStyleLbl="node1" presStyleIdx="0" presStyleCnt="3"/>
      <dgm:spPr/>
    </dgm:pt>
    <dgm:pt modelId="{38B8DEC3-FFB7-4DC7-8193-8F7FDA584952}" type="pres">
      <dgm:prSet presAssocID="{7BAFDFEE-FC89-48DF-966C-7B62D4CBD10E}" presName="parentText" presStyleLbl="node1" presStyleIdx="1" presStyleCnt="3" custScaleY="71758">
        <dgm:presLayoutVars>
          <dgm:chMax val="0"/>
          <dgm:bulletEnabled val="1"/>
        </dgm:presLayoutVars>
      </dgm:prSet>
      <dgm:spPr/>
    </dgm:pt>
    <dgm:pt modelId="{338A5D65-5971-4638-9598-76E26CB5772B}" type="pres">
      <dgm:prSet presAssocID="{7BAFDFEE-FC89-48DF-966C-7B62D4CBD10E}" presName="negativeSpace" presStyleCnt="0"/>
      <dgm:spPr/>
    </dgm:pt>
    <dgm:pt modelId="{72709D26-0DBC-44FF-9C00-9763700A0CCD}" type="pres">
      <dgm:prSet presAssocID="{7BAFDFEE-FC89-48DF-966C-7B62D4CBD10E}" presName="childText" presStyleLbl="conFgAcc1" presStyleIdx="1" presStyleCnt="3">
        <dgm:presLayoutVars>
          <dgm:bulletEnabled val="1"/>
        </dgm:presLayoutVars>
      </dgm:prSet>
      <dgm:spPr/>
    </dgm:pt>
    <dgm:pt modelId="{E1331978-BE82-40D2-AAF3-2F53533AB950}" type="pres">
      <dgm:prSet presAssocID="{7BB1BE73-541D-4A81-B74E-EE805F8B89A5}" presName="spaceBetweenRectangles" presStyleCnt="0"/>
      <dgm:spPr/>
    </dgm:pt>
    <dgm:pt modelId="{9D1327FC-7DEA-49E0-8E9B-66CB4B322761}" type="pres">
      <dgm:prSet presAssocID="{5DDC6368-583E-4A09-B3D4-7CF3C0118799}" presName="parentLin" presStyleCnt="0"/>
      <dgm:spPr/>
    </dgm:pt>
    <dgm:pt modelId="{CED90856-3674-472D-AC82-49FCD603F8EE}" type="pres">
      <dgm:prSet presAssocID="{5DDC6368-583E-4A09-B3D4-7CF3C0118799}" presName="parentLeftMargin" presStyleLbl="node1" presStyleIdx="1" presStyleCnt="3"/>
      <dgm:spPr/>
    </dgm:pt>
    <dgm:pt modelId="{AB86364B-F988-4F37-852B-4D190BEA8800}" type="pres">
      <dgm:prSet presAssocID="{5DDC6368-583E-4A09-B3D4-7CF3C0118799}" presName="parentText" presStyleLbl="node1" presStyleIdx="2" presStyleCnt="3" custScaleY="79214">
        <dgm:presLayoutVars>
          <dgm:chMax val="0"/>
          <dgm:bulletEnabled val="1"/>
        </dgm:presLayoutVars>
      </dgm:prSet>
      <dgm:spPr/>
    </dgm:pt>
    <dgm:pt modelId="{96FA5BE2-4AF4-4B29-86F7-E8C70A829EC4}" type="pres">
      <dgm:prSet presAssocID="{5DDC6368-583E-4A09-B3D4-7CF3C0118799}" presName="negativeSpace" presStyleCnt="0"/>
      <dgm:spPr/>
    </dgm:pt>
    <dgm:pt modelId="{AFCEB089-1876-401E-B5E0-D1F3BABEFA2F}" type="pres">
      <dgm:prSet presAssocID="{5DDC6368-583E-4A09-B3D4-7CF3C0118799}" presName="childText" presStyleLbl="conFgAcc1" presStyleIdx="2" presStyleCnt="3">
        <dgm:presLayoutVars>
          <dgm:bulletEnabled val="1"/>
        </dgm:presLayoutVars>
      </dgm:prSet>
      <dgm:spPr/>
    </dgm:pt>
  </dgm:ptLst>
  <dgm:cxnLst>
    <dgm:cxn modelId="{F00F9C08-F88A-4C38-BF42-CD70CE9B0A78}" srcId="{7BAFDFEE-FC89-48DF-966C-7B62D4CBD10E}" destId="{135B26FF-CE6F-4A41-B7FB-40B7C437A55F}" srcOrd="0" destOrd="0" parTransId="{AD471F45-92C2-4E6F-B9C1-2B3D48D6934D}" sibTransId="{1965C14C-179B-4165-831D-DB1FA5507602}"/>
    <dgm:cxn modelId="{A2C06132-9989-4AEA-A590-A59CE307F2E2}" type="presOf" srcId="{7BAFDFEE-FC89-48DF-966C-7B62D4CBD10E}" destId="{38B8DEC3-FFB7-4DC7-8193-8F7FDA584952}" srcOrd="1" destOrd="0" presId="urn:microsoft.com/office/officeart/2005/8/layout/list1"/>
    <dgm:cxn modelId="{F62C1435-2DE7-4D67-A78B-89D1F458116A}" srcId="{5DDC6368-583E-4A09-B3D4-7CF3C0118799}" destId="{4C50BCD9-D53F-46D4-AD47-67112E3602A2}" srcOrd="0" destOrd="0" parTransId="{36651D66-2C54-41E8-8B26-375CEF19F815}" sibTransId="{411CD603-8367-4B67-8F26-6D8D763CF2C1}"/>
    <dgm:cxn modelId="{4433A143-C64F-4D9E-A011-81242BC44C43}" type="presOf" srcId="{135B26FF-CE6F-4A41-B7FB-40B7C437A55F}" destId="{72709D26-0DBC-44FF-9C00-9763700A0CCD}" srcOrd="0" destOrd="0" presId="urn:microsoft.com/office/officeart/2005/8/layout/list1"/>
    <dgm:cxn modelId="{D941BD6C-55D0-415E-A8A4-99DD7A31271B}" type="presOf" srcId="{62A4A28D-C8A2-40DD-B605-978FEC018107}" destId="{1CE1EC5C-7DC2-441A-9D1D-299C3AB0AC49}" srcOrd="0" destOrd="0" presId="urn:microsoft.com/office/officeart/2005/8/layout/list1"/>
    <dgm:cxn modelId="{B8797A4D-8828-4A38-A4FD-A49E42625E2A}" srcId="{581F7E27-0FF0-46E4-9F88-5FD86BB8D970}" destId="{62A4A28D-C8A2-40DD-B605-978FEC018107}" srcOrd="0" destOrd="0" parTransId="{2E47268D-3D70-44EA-8A00-1F4416F6DA19}" sibTransId="{0DB4A537-E146-488A-B4B4-C2057EA55A55}"/>
    <dgm:cxn modelId="{FB58B34E-7313-4A85-B033-DA6E5B614ADE}" type="presOf" srcId="{581F7E27-0FF0-46E4-9F88-5FD86BB8D970}" destId="{6B151CB4-E8C8-474C-84E2-402DE7698DF0}" srcOrd="0" destOrd="0" presId="urn:microsoft.com/office/officeart/2005/8/layout/list1"/>
    <dgm:cxn modelId="{CD03C073-3F68-427E-A987-27A5FC94E5BA}" srcId="{581F7E27-0FF0-46E4-9F88-5FD86BB8D970}" destId="{7BAFDFEE-FC89-48DF-966C-7B62D4CBD10E}" srcOrd="1" destOrd="0" parTransId="{FDC2D653-715E-44C1-A10C-59FF3D950FDC}" sibTransId="{7BB1BE73-541D-4A81-B74E-EE805F8B89A5}"/>
    <dgm:cxn modelId="{C5F7FB97-B378-4AD1-A0A7-E07132381607}" srcId="{62A4A28D-C8A2-40DD-B605-978FEC018107}" destId="{3FE67DC3-464E-4556-A500-549E7A56006C}" srcOrd="0" destOrd="0" parTransId="{80CABA34-2767-4603-B893-B8CE0FD816EC}" sibTransId="{2F6B2136-F9C4-4708-8D71-FD8D0895F9F6}"/>
    <dgm:cxn modelId="{2B21CF98-D14B-44DC-AD50-47173AE63572}" type="presOf" srcId="{62A4A28D-C8A2-40DD-B605-978FEC018107}" destId="{8A33B4B7-8CA0-4728-B0A1-4FD871B43F28}" srcOrd="1" destOrd="0" presId="urn:microsoft.com/office/officeart/2005/8/layout/list1"/>
    <dgm:cxn modelId="{4FBCBB9E-3A1B-4945-9344-1A49CC4D6F20}" type="presOf" srcId="{3FE67DC3-464E-4556-A500-549E7A56006C}" destId="{4E2AD9B4-28D9-4AAD-A18F-AF5D80DD998F}" srcOrd="0" destOrd="0" presId="urn:microsoft.com/office/officeart/2005/8/layout/list1"/>
    <dgm:cxn modelId="{FD9FE9B9-2EC1-4C45-AABD-F6FC46073F78}" srcId="{581F7E27-0FF0-46E4-9F88-5FD86BB8D970}" destId="{5DDC6368-583E-4A09-B3D4-7CF3C0118799}" srcOrd="2" destOrd="0" parTransId="{23CB2D32-7B3A-4C23-897E-4CB46B3CFAF7}" sibTransId="{AD2495A8-E95C-4475-A333-6B64F9898167}"/>
    <dgm:cxn modelId="{6C8C4DBB-8CBD-4B5F-8123-28DFA247724C}" type="presOf" srcId="{4C50BCD9-D53F-46D4-AD47-67112E3602A2}" destId="{AFCEB089-1876-401E-B5E0-D1F3BABEFA2F}" srcOrd="0" destOrd="0" presId="urn:microsoft.com/office/officeart/2005/8/layout/list1"/>
    <dgm:cxn modelId="{DBB609C7-FAF9-4526-9DCC-B10FC5300FC6}" type="presOf" srcId="{5DDC6368-583E-4A09-B3D4-7CF3C0118799}" destId="{AB86364B-F988-4F37-852B-4D190BEA8800}" srcOrd="1" destOrd="0" presId="urn:microsoft.com/office/officeart/2005/8/layout/list1"/>
    <dgm:cxn modelId="{F3E040CC-FBF3-4F5C-9F45-82FC90533913}" type="presOf" srcId="{7BAFDFEE-FC89-48DF-966C-7B62D4CBD10E}" destId="{622970AA-E93D-47AE-9E75-DFD820A9B4D4}" srcOrd="0" destOrd="0" presId="urn:microsoft.com/office/officeart/2005/8/layout/list1"/>
    <dgm:cxn modelId="{B1BFCBDF-9C4B-4535-978A-1DE07D8EC380}" type="presOf" srcId="{5DDC6368-583E-4A09-B3D4-7CF3C0118799}" destId="{CED90856-3674-472D-AC82-49FCD603F8EE}" srcOrd="0" destOrd="0" presId="urn:microsoft.com/office/officeart/2005/8/layout/list1"/>
    <dgm:cxn modelId="{40ECF8E1-BF44-47A2-B794-E239EE96DDAB}" type="presParOf" srcId="{6B151CB4-E8C8-474C-84E2-402DE7698DF0}" destId="{D2DFD7A2-8165-4069-AB94-93643FCBCD31}" srcOrd="0" destOrd="0" presId="urn:microsoft.com/office/officeart/2005/8/layout/list1"/>
    <dgm:cxn modelId="{36C87674-58A3-4602-A21B-CF2DE92B1B9B}" type="presParOf" srcId="{D2DFD7A2-8165-4069-AB94-93643FCBCD31}" destId="{1CE1EC5C-7DC2-441A-9D1D-299C3AB0AC49}" srcOrd="0" destOrd="0" presId="urn:microsoft.com/office/officeart/2005/8/layout/list1"/>
    <dgm:cxn modelId="{63D41935-8751-49A0-8A71-459DB1C9C4F7}" type="presParOf" srcId="{D2DFD7A2-8165-4069-AB94-93643FCBCD31}" destId="{8A33B4B7-8CA0-4728-B0A1-4FD871B43F28}" srcOrd="1" destOrd="0" presId="urn:microsoft.com/office/officeart/2005/8/layout/list1"/>
    <dgm:cxn modelId="{AC310F7E-FEC8-44FD-A098-F8F1A82A567A}" type="presParOf" srcId="{6B151CB4-E8C8-474C-84E2-402DE7698DF0}" destId="{D380B908-92A9-4653-BE29-AE35E65C0882}" srcOrd="1" destOrd="0" presId="urn:microsoft.com/office/officeart/2005/8/layout/list1"/>
    <dgm:cxn modelId="{D469A55B-FDF0-4804-9468-C5F64C8E1E1A}" type="presParOf" srcId="{6B151CB4-E8C8-474C-84E2-402DE7698DF0}" destId="{4E2AD9B4-28D9-4AAD-A18F-AF5D80DD998F}" srcOrd="2" destOrd="0" presId="urn:microsoft.com/office/officeart/2005/8/layout/list1"/>
    <dgm:cxn modelId="{D0E55803-13F0-4749-8126-4A624365B224}" type="presParOf" srcId="{6B151CB4-E8C8-474C-84E2-402DE7698DF0}" destId="{B46C938C-EB8C-41FF-85A0-050D10459B31}" srcOrd="3" destOrd="0" presId="urn:microsoft.com/office/officeart/2005/8/layout/list1"/>
    <dgm:cxn modelId="{12D2E511-FAA3-42EF-868E-2A107B157C0B}" type="presParOf" srcId="{6B151CB4-E8C8-474C-84E2-402DE7698DF0}" destId="{D198FFD1-7FF7-4ADB-8893-4E9FDD2E4D56}" srcOrd="4" destOrd="0" presId="urn:microsoft.com/office/officeart/2005/8/layout/list1"/>
    <dgm:cxn modelId="{C79EBE62-304E-4704-83BB-C11CA822DC85}" type="presParOf" srcId="{D198FFD1-7FF7-4ADB-8893-4E9FDD2E4D56}" destId="{622970AA-E93D-47AE-9E75-DFD820A9B4D4}" srcOrd="0" destOrd="0" presId="urn:microsoft.com/office/officeart/2005/8/layout/list1"/>
    <dgm:cxn modelId="{909D900A-09B1-4031-BF14-5A705DC44603}" type="presParOf" srcId="{D198FFD1-7FF7-4ADB-8893-4E9FDD2E4D56}" destId="{38B8DEC3-FFB7-4DC7-8193-8F7FDA584952}" srcOrd="1" destOrd="0" presId="urn:microsoft.com/office/officeart/2005/8/layout/list1"/>
    <dgm:cxn modelId="{9B8705B8-9E53-4EEE-8F30-29862ABD20E5}" type="presParOf" srcId="{6B151CB4-E8C8-474C-84E2-402DE7698DF0}" destId="{338A5D65-5971-4638-9598-76E26CB5772B}" srcOrd="5" destOrd="0" presId="urn:microsoft.com/office/officeart/2005/8/layout/list1"/>
    <dgm:cxn modelId="{0B7E8373-4AE4-4992-B37E-A6ECB205CA61}" type="presParOf" srcId="{6B151CB4-E8C8-474C-84E2-402DE7698DF0}" destId="{72709D26-0DBC-44FF-9C00-9763700A0CCD}" srcOrd="6" destOrd="0" presId="urn:microsoft.com/office/officeart/2005/8/layout/list1"/>
    <dgm:cxn modelId="{F57B49AA-F754-4F21-BEE1-22270567C5A1}" type="presParOf" srcId="{6B151CB4-E8C8-474C-84E2-402DE7698DF0}" destId="{E1331978-BE82-40D2-AAF3-2F53533AB950}" srcOrd="7" destOrd="0" presId="urn:microsoft.com/office/officeart/2005/8/layout/list1"/>
    <dgm:cxn modelId="{B1C4B604-2396-4B46-A920-2CC6C90D3733}" type="presParOf" srcId="{6B151CB4-E8C8-474C-84E2-402DE7698DF0}" destId="{9D1327FC-7DEA-49E0-8E9B-66CB4B322761}" srcOrd="8" destOrd="0" presId="urn:microsoft.com/office/officeart/2005/8/layout/list1"/>
    <dgm:cxn modelId="{F9BBF876-9AFF-456D-BF47-77CF10B56929}" type="presParOf" srcId="{9D1327FC-7DEA-49E0-8E9B-66CB4B322761}" destId="{CED90856-3674-472D-AC82-49FCD603F8EE}" srcOrd="0" destOrd="0" presId="urn:microsoft.com/office/officeart/2005/8/layout/list1"/>
    <dgm:cxn modelId="{8D1904D7-C685-46F9-BF3C-F928E321C631}" type="presParOf" srcId="{9D1327FC-7DEA-49E0-8E9B-66CB4B322761}" destId="{AB86364B-F988-4F37-852B-4D190BEA8800}" srcOrd="1" destOrd="0" presId="urn:microsoft.com/office/officeart/2005/8/layout/list1"/>
    <dgm:cxn modelId="{C3CAABCC-324A-480D-9BC1-3AA6C283E0B9}" type="presParOf" srcId="{6B151CB4-E8C8-474C-84E2-402DE7698DF0}" destId="{96FA5BE2-4AF4-4B29-86F7-E8C70A829EC4}" srcOrd="9" destOrd="0" presId="urn:microsoft.com/office/officeart/2005/8/layout/list1"/>
    <dgm:cxn modelId="{9A4EDB7C-B72D-42AA-BC1E-C0592D7115E5}" type="presParOf" srcId="{6B151CB4-E8C8-474C-84E2-402DE7698DF0}" destId="{AFCEB089-1876-401E-B5E0-D1F3BABEFA2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D9B4-28D9-4AAD-A18F-AF5D80DD998F}">
      <dsp:nvSpPr>
        <dsp:cNvPr id="0" name=""/>
        <dsp:cNvSpPr/>
      </dsp:nvSpPr>
      <dsp:spPr>
        <a:xfrm>
          <a:off x="0" y="242871"/>
          <a:ext cx="9634523" cy="1615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746" tIns="395732" rIns="747746"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Établir le contexte local, national et régional du projet proposé : Sites (populations vulnérables, risques côtiers, impacts du changement climatique), projets pertinents, et priorités et politiques nationales/régionales pertinentes. (Livrable 1)</a:t>
          </a:r>
          <a:endParaRPr lang="es-CR" sz="1900" kern="1200" dirty="0"/>
        </a:p>
      </dsp:txBody>
      <dsp:txXfrm>
        <a:off x="0" y="242871"/>
        <a:ext cx="9634523" cy="1615950"/>
      </dsp:txXfrm>
    </dsp:sp>
    <dsp:sp modelId="{8A33B4B7-8CA0-4728-B0A1-4FD871B43F28}">
      <dsp:nvSpPr>
        <dsp:cNvPr id="0" name=""/>
        <dsp:cNvSpPr/>
      </dsp:nvSpPr>
      <dsp:spPr>
        <a:xfrm>
          <a:off x="481726" y="110902"/>
          <a:ext cx="6744166" cy="4124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913" tIns="0" rIns="254913" bIns="0" numCol="1" spcCol="1270" anchor="ctr" anchorCtr="0">
          <a:noAutofit/>
        </a:bodyPr>
        <a:lstStyle/>
        <a:p>
          <a:pPr marL="0" lvl="0" indent="0" algn="l" defTabSz="844550">
            <a:lnSpc>
              <a:spcPct val="90000"/>
            </a:lnSpc>
            <a:spcBef>
              <a:spcPct val="0"/>
            </a:spcBef>
            <a:spcAft>
              <a:spcPct val="35000"/>
            </a:spcAft>
            <a:buNone/>
          </a:pPr>
          <a:r>
            <a:rPr lang="es-CR" sz="1900" b="1" kern="1200" dirty="0"/>
            <a:t>1</a:t>
          </a:r>
        </a:p>
      </dsp:txBody>
      <dsp:txXfrm>
        <a:off x="501858" y="131034"/>
        <a:ext cx="6703902" cy="372145"/>
      </dsp:txXfrm>
    </dsp:sp>
    <dsp:sp modelId="{72709D26-0DBC-44FF-9C00-9763700A0CCD}">
      <dsp:nvSpPr>
        <dsp:cNvPr id="0" name=""/>
        <dsp:cNvSpPr/>
      </dsp:nvSpPr>
      <dsp:spPr>
        <a:xfrm>
          <a:off x="0" y="2083458"/>
          <a:ext cx="9634523" cy="161595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746" tIns="395732" rIns="747746"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Examiner et proposer des mises à jour des composantes du projet (allant des objectifs généraux aux activités) et de la stratégie de mise en œuvre afin de refléter les besoins, les priorités et les capacités des sites spécifiques des réserves de biosphère de l'UNESCO. (Livrable 2)</a:t>
          </a:r>
          <a:endParaRPr lang="es-CR" sz="1900" kern="1200" dirty="0"/>
        </a:p>
      </dsp:txBody>
      <dsp:txXfrm>
        <a:off x="0" y="2083458"/>
        <a:ext cx="9634523" cy="1615950"/>
      </dsp:txXfrm>
    </dsp:sp>
    <dsp:sp modelId="{38B8DEC3-FFB7-4DC7-8193-8F7FDA584952}">
      <dsp:nvSpPr>
        <dsp:cNvPr id="0" name=""/>
        <dsp:cNvSpPr/>
      </dsp:nvSpPr>
      <dsp:spPr>
        <a:xfrm>
          <a:off x="481726" y="1961421"/>
          <a:ext cx="6744166" cy="40247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913" tIns="0" rIns="254913" bIns="0" numCol="1" spcCol="1270" anchor="ctr" anchorCtr="0">
          <a:noAutofit/>
        </a:bodyPr>
        <a:lstStyle/>
        <a:p>
          <a:pPr marL="0" lvl="0" indent="0" algn="l" defTabSz="844550">
            <a:lnSpc>
              <a:spcPct val="90000"/>
            </a:lnSpc>
            <a:spcBef>
              <a:spcPct val="0"/>
            </a:spcBef>
            <a:spcAft>
              <a:spcPct val="35000"/>
            </a:spcAft>
            <a:buNone/>
          </a:pPr>
          <a:r>
            <a:rPr lang="es-CR" sz="1900" b="1" kern="1200" dirty="0"/>
            <a:t>2</a:t>
          </a:r>
        </a:p>
      </dsp:txBody>
      <dsp:txXfrm>
        <a:off x="501373" y="1981068"/>
        <a:ext cx="6704872" cy="363182"/>
      </dsp:txXfrm>
    </dsp:sp>
    <dsp:sp modelId="{AFCEB089-1876-401E-B5E0-D1F3BABEFA2F}">
      <dsp:nvSpPr>
        <dsp:cNvPr id="0" name=""/>
        <dsp:cNvSpPr/>
      </dsp:nvSpPr>
      <dsp:spPr>
        <a:xfrm>
          <a:off x="0" y="3965863"/>
          <a:ext cx="9634523" cy="10773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7746" tIns="395732" rIns="747746"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Décider des prochaines étapes pour la soumission de la note de </a:t>
          </a:r>
          <a:r>
            <a:rPr lang="fr-FR" sz="1900" kern="1200" dirty="0" err="1"/>
            <a:t>pré-concept</a:t>
          </a:r>
          <a:r>
            <a:rPr lang="fr-FR" sz="1900" kern="1200" dirty="0"/>
            <a:t> du projet au Fonds d'adaptation au changement climatique. </a:t>
          </a:r>
          <a:endParaRPr lang="es-CR" sz="1900" kern="1200" dirty="0"/>
        </a:p>
      </dsp:txBody>
      <dsp:txXfrm>
        <a:off x="0" y="3965863"/>
        <a:ext cx="9634523" cy="1077300"/>
      </dsp:txXfrm>
    </dsp:sp>
    <dsp:sp modelId="{AB86364B-F988-4F37-852B-4D190BEA8800}">
      <dsp:nvSpPr>
        <dsp:cNvPr id="0" name=""/>
        <dsp:cNvSpPr/>
      </dsp:nvSpPr>
      <dsp:spPr>
        <a:xfrm>
          <a:off x="481726" y="3802008"/>
          <a:ext cx="6744166" cy="4442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913" tIns="0" rIns="254913" bIns="0" numCol="1" spcCol="1270" anchor="ctr" anchorCtr="0">
          <a:noAutofit/>
        </a:bodyPr>
        <a:lstStyle/>
        <a:p>
          <a:pPr marL="0" lvl="0" indent="0" algn="l" defTabSz="844550">
            <a:lnSpc>
              <a:spcPct val="90000"/>
            </a:lnSpc>
            <a:spcBef>
              <a:spcPct val="0"/>
            </a:spcBef>
            <a:spcAft>
              <a:spcPct val="35000"/>
            </a:spcAft>
            <a:buNone/>
          </a:pPr>
          <a:r>
            <a:rPr lang="es-CR" sz="1900" b="1" kern="1200" dirty="0"/>
            <a:t>3</a:t>
          </a:r>
        </a:p>
      </dsp:txBody>
      <dsp:txXfrm>
        <a:off x="503415" y="3823697"/>
        <a:ext cx="6700788" cy="400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48D63-47C4-4E9D-A0D1-B8609D950240}">
      <dsp:nvSpPr>
        <dsp:cNvPr id="0" name=""/>
        <dsp:cNvSpPr/>
      </dsp:nvSpPr>
      <dsp:spPr>
        <a:xfrm>
          <a:off x="930485" y="495971"/>
          <a:ext cx="1743436" cy="11628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t>des Réserves de la biosphère considèrent les aléas naturels comme une question importante</a:t>
          </a:r>
          <a:endParaRPr lang="es-CR" sz="1200" kern="1200" dirty="0"/>
        </a:p>
      </dsp:txBody>
      <dsp:txXfrm>
        <a:off x="1209435" y="495971"/>
        <a:ext cx="1464486" cy="1162872"/>
      </dsp:txXfrm>
    </dsp:sp>
    <dsp:sp modelId="{98911D92-4971-4F35-84CF-FFE07CBAD1F3}">
      <dsp:nvSpPr>
        <dsp:cNvPr id="0" name=""/>
        <dsp:cNvSpPr/>
      </dsp:nvSpPr>
      <dsp:spPr>
        <a:xfrm>
          <a:off x="652" y="31054"/>
          <a:ext cx="1162290" cy="116229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s-MX" sz="3500" kern="1200" dirty="0"/>
            <a:t>84%</a:t>
          </a:r>
          <a:endParaRPr lang="es-CR" sz="3500" kern="1200" dirty="0"/>
        </a:p>
      </dsp:txBody>
      <dsp:txXfrm>
        <a:off x="170865" y="201267"/>
        <a:ext cx="821864" cy="8218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997B-52C2-4210-B74E-4C0276646199}">
      <dsp:nvSpPr>
        <dsp:cNvPr id="0" name=""/>
        <dsp:cNvSpPr/>
      </dsp:nvSpPr>
      <dsp:spPr>
        <a:xfrm>
          <a:off x="1416576" y="463204"/>
          <a:ext cx="1734038" cy="1156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fr-FR" sz="1400" kern="1200" dirty="0"/>
            <a:t>des Réserves de la biosphère sont exposées aux aléas naturels </a:t>
          </a:r>
        </a:p>
        <a:p>
          <a:pPr marL="0" lvl="0" indent="0" algn="l" defTabSz="622300">
            <a:lnSpc>
              <a:spcPct val="90000"/>
            </a:lnSpc>
            <a:spcBef>
              <a:spcPct val="0"/>
            </a:spcBef>
            <a:spcAft>
              <a:spcPct val="35000"/>
            </a:spcAft>
            <a:buNone/>
          </a:pPr>
          <a:endParaRPr lang="es-CR" sz="1400" kern="1200" dirty="0"/>
        </a:p>
      </dsp:txBody>
      <dsp:txXfrm>
        <a:off x="1694022" y="463204"/>
        <a:ext cx="1456592" cy="1156603"/>
      </dsp:txXfrm>
    </dsp:sp>
    <dsp:sp modelId="{604D1FD3-DA4F-45DB-B516-BC253F892B08}">
      <dsp:nvSpPr>
        <dsp:cNvPr id="0" name=""/>
        <dsp:cNvSpPr/>
      </dsp:nvSpPr>
      <dsp:spPr>
        <a:xfrm>
          <a:off x="491755" y="794"/>
          <a:ext cx="1156025" cy="115602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s-MX" sz="3500" kern="1200" dirty="0"/>
            <a:t>94%</a:t>
          </a:r>
          <a:endParaRPr lang="es-CR" sz="3500" kern="1200" dirty="0"/>
        </a:p>
      </dsp:txBody>
      <dsp:txXfrm>
        <a:off x="661051" y="170090"/>
        <a:ext cx="817433" cy="817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D9B4-28D9-4AAD-A18F-AF5D80DD998F}">
      <dsp:nvSpPr>
        <dsp:cNvPr id="0" name=""/>
        <dsp:cNvSpPr/>
      </dsp:nvSpPr>
      <dsp:spPr>
        <a:xfrm>
          <a:off x="0" y="247598"/>
          <a:ext cx="4632292" cy="144585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Développer et établir des mesures de préparation contre les inondations dues aux aléas côtiers dans la réserve de biosphère de Savegre.</a:t>
          </a:r>
          <a:endParaRPr lang="es-CR" sz="1700" kern="1200" dirty="0"/>
        </a:p>
      </dsp:txBody>
      <dsp:txXfrm>
        <a:off x="0" y="247598"/>
        <a:ext cx="4632292" cy="1445850"/>
      </dsp:txXfrm>
    </dsp:sp>
    <dsp:sp modelId="{8A33B4B7-8CA0-4728-B0A1-4FD871B43F28}">
      <dsp:nvSpPr>
        <dsp:cNvPr id="0" name=""/>
        <dsp:cNvSpPr/>
      </dsp:nvSpPr>
      <dsp:spPr>
        <a:xfrm>
          <a:off x="231614" y="129520"/>
          <a:ext cx="3242604" cy="36899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1</a:t>
          </a:r>
        </a:p>
      </dsp:txBody>
      <dsp:txXfrm>
        <a:off x="249627" y="147533"/>
        <a:ext cx="3206578" cy="332971"/>
      </dsp:txXfrm>
    </dsp:sp>
    <dsp:sp modelId="{72709D26-0DBC-44FF-9C00-9763700A0CCD}">
      <dsp:nvSpPr>
        <dsp:cNvPr id="0" name=""/>
        <dsp:cNvSpPr/>
      </dsp:nvSpPr>
      <dsp:spPr>
        <a:xfrm>
          <a:off x="0" y="1894438"/>
          <a:ext cx="4632292" cy="1686825"/>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Fournir des lignes directrices, des outils et des leçons tirées pour informer la mise en œuvre de la préparation aux tsunamis et aux aléas côtiers dans les réserves de biosphère du monde entier.</a:t>
          </a:r>
          <a:endParaRPr lang="es-CR" sz="1700" kern="1200" dirty="0"/>
        </a:p>
      </dsp:txBody>
      <dsp:txXfrm>
        <a:off x="0" y="1894438"/>
        <a:ext cx="4632292" cy="1686825"/>
      </dsp:txXfrm>
    </dsp:sp>
    <dsp:sp modelId="{38B8DEC3-FFB7-4DC7-8193-8F7FDA584952}">
      <dsp:nvSpPr>
        <dsp:cNvPr id="0" name=""/>
        <dsp:cNvSpPr/>
      </dsp:nvSpPr>
      <dsp:spPr>
        <a:xfrm>
          <a:off x="231614" y="1785248"/>
          <a:ext cx="3242604" cy="36011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2</a:t>
          </a:r>
        </a:p>
      </dsp:txBody>
      <dsp:txXfrm>
        <a:off x="249193" y="1802827"/>
        <a:ext cx="3207446" cy="324952"/>
      </dsp:txXfrm>
    </dsp:sp>
    <dsp:sp modelId="{AFCEB089-1876-401E-B5E0-D1F3BABEFA2F}">
      <dsp:nvSpPr>
        <dsp:cNvPr id="0" name=""/>
        <dsp:cNvSpPr/>
      </dsp:nvSpPr>
      <dsp:spPr>
        <a:xfrm>
          <a:off x="0" y="3819670"/>
          <a:ext cx="4632292" cy="1204875"/>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9517" tIns="354076" rIns="359517"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t>Renforcer la gouvernance et améliorer la résilience des réserves de biosphère dans les zones insulaires et côtières.</a:t>
          </a:r>
          <a:endParaRPr lang="es-CR" sz="1700" kern="1200" dirty="0"/>
        </a:p>
      </dsp:txBody>
      <dsp:txXfrm>
        <a:off x="0" y="3819670"/>
        <a:ext cx="4632292" cy="1204875"/>
      </dsp:txXfrm>
    </dsp:sp>
    <dsp:sp modelId="{AB86364B-F988-4F37-852B-4D190BEA8800}">
      <dsp:nvSpPr>
        <dsp:cNvPr id="0" name=""/>
        <dsp:cNvSpPr/>
      </dsp:nvSpPr>
      <dsp:spPr>
        <a:xfrm>
          <a:off x="231614" y="3673063"/>
          <a:ext cx="3242604" cy="397527"/>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563" tIns="0" rIns="122563" bIns="0" numCol="1" spcCol="1270" anchor="ctr" anchorCtr="0">
          <a:noAutofit/>
        </a:bodyPr>
        <a:lstStyle/>
        <a:p>
          <a:pPr marL="0" lvl="0" indent="0" algn="l" defTabSz="755650">
            <a:lnSpc>
              <a:spcPct val="90000"/>
            </a:lnSpc>
            <a:spcBef>
              <a:spcPct val="0"/>
            </a:spcBef>
            <a:spcAft>
              <a:spcPct val="35000"/>
            </a:spcAft>
            <a:buNone/>
          </a:pPr>
          <a:r>
            <a:rPr lang="es-CR" sz="1700" b="1" kern="1200" dirty="0"/>
            <a:t>3</a:t>
          </a:r>
        </a:p>
      </dsp:txBody>
      <dsp:txXfrm>
        <a:off x="251020" y="3692469"/>
        <a:ext cx="3203792" cy="3587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A2820-B3CC-4900-9072-3BD5EF0568F1}"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60EF4-684D-4D0F-B50A-4628CFA22D2E}" type="slidenum">
              <a:rPr lang="en-US" smtClean="0"/>
              <a:t>‹#›</a:t>
            </a:fld>
            <a:endParaRPr lang="en-US"/>
          </a:p>
        </p:txBody>
      </p:sp>
    </p:spTree>
    <p:extLst>
      <p:ext uri="{BB962C8B-B14F-4D97-AF65-F5344CB8AC3E}">
        <p14:creationId xmlns:p14="http://schemas.microsoft.com/office/powerpoint/2010/main" val="139811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55B3A-F9BB-419E-94F8-F6C4477A78E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3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54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08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BE796DF3-502E-4843-9AFA-F3B0AA716C00}" type="slidenum">
              <a:rPr lang="en-US" smtClean="0"/>
              <a:t>4</a:t>
            </a:fld>
            <a:endParaRPr lang="en-US"/>
          </a:p>
        </p:txBody>
      </p:sp>
    </p:spTree>
    <p:extLst>
      <p:ext uri="{BB962C8B-B14F-4D97-AF65-F5344CB8AC3E}">
        <p14:creationId xmlns:p14="http://schemas.microsoft.com/office/powerpoint/2010/main" val="309359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42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46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07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39c5abce6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lgn="just" rtl="0">
              <a:spcBef>
                <a:spcPts val="0"/>
              </a:spcBef>
              <a:spcAft>
                <a:spcPts val="0"/>
              </a:spcAft>
              <a:buSzPts val="1100"/>
              <a:buNone/>
            </a:pPr>
            <a:endParaRPr dirty="0"/>
          </a:p>
        </p:txBody>
      </p:sp>
      <p:sp>
        <p:nvSpPr>
          <p:cNvPr id="188" name="Google Shape;188;g1039c5abce6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02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2BDB-BD50-4806-AEBD-76B7099874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A30921-41B3-44B6-BDB4-C84001CE5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906F53-4142-44A3-9808-FA5D8A8418E5}"/>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F2EB4CB0-A233-4338-895C-9AB2E46D1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CFA9D-0687-4905-AC13-30F050082C4F}"/>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276719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A1DD-BADB-4AFA-8CF8-1E982121E2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9DC1D-15DF-449E-B0E7-9F17D61ECE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875DF-53EA-46FF-90F0-1794D06C5565}"/>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2A18AF6A-7E89-4DD2-8804-0E1BD7256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4E02E-520C-437E-ACA8-106C1D42D175}"/>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272533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04ABD-8AB5-445B-A8D9-F976BDEE6F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69CAEF-2251-47C5-8312-2B13436D7F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907D1-68AB-46A5-9E60-0AE7AE007C3C}"/>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18F06783-744E-40D3-A31B-9B1AB6B1E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7CC84-FAC1-4651-8435-C1BA8C37C607}"/>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316594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180783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Slide 1">
  <p:cSld name="1_Content Slide 1">
    <p:spTree>
      <p:nvGrpSpPr>
        <p:cNvPr id="1" name="Shape 35"/>
        <p:cNvGrpSpPr/>
        <p:nvPr/>
      </p:nvGrpSpPr>
      <p:grpSpPr>
        <a:xfrm>
          <a:off x="0" y="0"/>
          <a:ext cx="0" cy="0"/>
          <a:chOff x="0" y="0"/>
          <a:chExt cx="0" cy="0"/>
        </a:xfrm>
      </p:grpSpPr>
      <p:sp>
        <p:nvSpPr>
          <p:cNvPr id="36" name="Google Shape;36;p28"/>
          <p:cNvSpPr/>
          <p:nvPr/>
        </p:nvSpPr>
        <p:spPr>
          <a:xfrm>
            <a:off x="0" y="6336080"/>
            <a:ext cx="12192000" cy="521921"/>
          </a:xfrm>
          <a:prstGeom prst="rect">
            <a:avLst/>
          </a:prstGeom>
          <a:gradFill>
            <a:gsLst>
              <a:gs pos="0">
                <a:srgbClr val="004983"/>
              </a:gs>
              <a:gs pos="100000">
                <a:srgbClr val="0077D4"/>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8"/>
          <p:cNvSpPr>
            <a:spLocks noGrp="1"/>
          </p:cNvSpPr>
          <p:nvPr>
            <p:ph type="pic" idx="2"/>
          </p:nvPr>
        </p:nvSpPr>
        <p:spPr>
          <a:xfrm>
            <a:off x="6890876" y="971034"/>
            <a:ext cx="4711701" cy="5129355"/>
          </a:xfrm>
          <a:prstGeom prst="rect">
            <a:avLst/>
          </a:prstGeom>
          <a:solidFill>
            <a:srgbClr val="F2F2F2"/>
          </a:solidFill>
          <a:ln>
            <a:noFill/>
          </a:ln>
        </p:spPr>
      </p:sp>
      <p:sp>
        <p:nvSpPr>
          <p:cNvPr id="38" name="Google Shape;38;p28"/>
          <p:cNvSpPr/>
          <p:nvPr/>
        </p:nvSpPr>
        <p:spPr>
          <a:xfrm>
            <a:off x="-1065" y="28"/>
            <a:ext cx="12191998" cy="758619"/>
          </a:xfrm>
          <a:prstGeom prst="rect">
            <a:avLst/>
          </a:prstGeom>
          <a:gradFill>
            <a:gsLst>
              <a:gs pos="0">
                <a:srgbClr val="0077D4"/>
              </a:gs>
              <a:gs pos="100000">
                <a:srgbClr val="004983"/>
              </a:gs>
            </a:gsLst>
            <a:lin ang="0"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aseline="-25000">
              <a:solidFill>
                <a:schemeClr val="dk1"/>
              </a:solidFill>
              <a:latin typeface="Calibri"/>
              <a:ea typeface="Calibri"/>
              <a:cs typeface="Calibri"/>
              <a:sym typeface="Calibri"/>
            </a:endParaRPr>
          </a:p>
        </p:txBody>
      </p:sp>
      <p:sp>
        <p:nvSpPr>
          <p:cNvPr id="39" name="Google Shape;39;p28"/>
          <p:cNvSpPr txBox="1">
            <a:spLocks noGrp="1"/>
          </p:cNvSpPr>
          <p:nvPr>
            <p:ph type="body" idx="1"/>
          </p:nvPr>
        </p:nvSpPr>
        <p:spPr>
          <a:xfrm>
            <a:off x="420877" y="959561"/>
            <a:ext cx="5675123" cy="51408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4A84"/>
              </a:buClr>
              <a:buSzPts val="1350"/>
              <a:buFont typeface="Arial"/>
              <a:buNone/>
              <a:defRPr sz="1350" b="1">
                <a:solidFill>
                  <a:schemeClr val="dk1"/>
                </a:solidFill>
              </a:defRPr>
            </a:lvl1pPr>
            <a:lvl2pPr marL="914400" lvl="1" indent="-228600" algn="l">
              <a:lnSpc>
                <a:spcPct val="90000"/>
              </a:lnSpc>
              <a:spcBef>
                <a:spcPts val="500"/>
              </a:spcBef>
              <a:spcAft>
                <a:spcPts val="0"/>
              </a:spcAft>
              <a:buClr>
                <a:srgbClr val="024A84"/>
              </a:buClr>
              <a:buSzPts val="1050"/>
              <a:buFont typeface="Arial"/>
              <a:buNone/>
              <a:defRPr sz="1050" b="1">
                <a:solidFill>
                  <a:srgbClr val="0077D4"/>
                </a:solidFill>
              </a:defRPr>
            </a:lvl2pPr>
            <a:lvl3pPr marL="1371600" lvl="2" indent="-228600" algn="l">
              <a:lnSpc>
                <a:spcPct val="90000"/>
              </a:lnSpc>
              <a:spcBef>
                <a:spcPts val="500"/>
              </a:spcBef>
              <a:spcAft>
                <a:spcPts val="0"/>
              </a:spcAft>
              <a:buClr>
                <a:srgbClr val="024A84"/>
              </a:buClr>
              <a:buSzPts val="900"/>
              <a:buFont typeface="Arial"/>
              <a:buNone/>
              <a:defRPr sz="900"/>
            </a:lvl3pPr>
            <a:lvl4pPr marL="1828800" lvl="3" indent="-280987" algn="just">
              <a:lnSpc>
                <a:spcPct val="90000"/>
              </a:lnSpc>
              <a:spcBef>
                <a:spcPts val="500"/>
              </a:spcBef>
              <a:spcAft>
                <a:spcPts val="0"/>
              </a:spcAft>
              <a:buClr>
                <a:srgbClr val="024A84"/>
              </a:buClr>
              <a:buSzPts val="825"/>
              <a:buFont typeface="Arial"/>
              <a:buChar char="•"/>
              <a:defRPr sz="825"/>
            </a:lvl4pPr>
            <a:lvl5pPr marL="2286000" lvl="4" indent="-276225" algn="just">
              <a:lnSpc>
                <a:spcPct val="90000"/>
              </a:lnSpc>
              <a:spcBef>
                <a:spcPts val="500"/>
              </a:spcBef>
              <a:spcAft>
                <a:spcPts val="0"/>
              </a:spcAft>
              <a:buClr>
                <a:srgbClr val="024A84"/>
              </a:buClr>
              <a:buSzPts val="750"/>
              <a:buFont typeface="Arial"/>
              <a:buChar char="•"/>
              <a:defRPr sz="7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ctrTitle"/>
          </p:nvPr>
        </p:nvSpPr>
        <p:spPr>
          <a:xfrm>
            <a:off x="420894" y="151609"/>
            <a:ext cx="11350193" cy="455408"/>
          </a:xfrm>
          <a:prstGeom prst="rect">
            <a:avLst/>
          </a:prstGeom>
          <a:noFill/>
          <a:ln>
            <a:noFill/>
          </a:ln>
        </p:spPr>
        <p:txBody>
          <a:bodyPr spcFirstLastPara="1" wrap="square" lIns="0" tIns="0" rIns="0" bIns="0" anchor="ctr" anchorCtr="0">
            <a:normAutofit/>
          </a:bodyPr>
          <a:lstStyle>
            <a:lvl1pPr lvl="0" algn="l">
              <a:lnSpc>
                <a:spcPct val="115625"/>
              </a:lnSpc>
              <a:spcBef>
                <a:spcPts val="0"/>
              </a:spcBef>
              <a:spcAft>
                <a:spcPts val="0"/>
              </a:spcAft>
              <a:buClr>
                <a:schemeClr val="lt1"/>
              </a:buClr>
              <a:buSzPts val="2400"/>
              <a:buFont typeface="Calibri"/>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2" name="Google Shape;42;p28"/>
          <p:cNvSpPr txBox="1"/>
          <p:nvPr/>
        </p:nvSpPr>
        <p:spPr>
          <a:xfrm>
            <a:off x="11602576" y="6552000"/>
            <a:ext cx="287024" cy="300724"/>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675">
              <a:solidFill>
                <a:srgbClr val="C5192D"/>
              </a:solidFill>
              <a:latin typeface="Calibri"/>
              <a:ea typeface="Calibri"/>
              <a:cs typeface="Calibri"/>
              <a:sym typeface="Calibri"/>
            </a:endParaRPr>
          </a:p>
        </p:txBody>
      </p:sp>
      <p:sp>
        <p:nvSpPr>
          <p:cNvPr id="43" name="Google Shape;43;p28"/>
          <p:cNvSpPr txBox="1">
            <a:spLocks noGrp="1"/>
          </p:cNvSpPr>
          <p:nvPr>
            <p:ph type="body" idx="3"/>
          </p:nvPr>
        </p:nvSpPr>
        <p:spPr>
          <a:xfrm>
            <a:off x="4467277" y="6488753"/>
            <a:ext cx="3255313" cy="22351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900"/>
              <a:buNone/>
              <a:defRPr sz="9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28" descr="A black and white logo&#10;&#10;Description automatically generated with medium confidence"/>
          <p:cNvPicPr preferRelativeResize="0"/>
          <p:nvPr/>
        </p:nvPicPr>
        <p:blipFill rotWithShape="1">
          <a:blip r:embed="rId2">
            <a:alphaModFix/>
          </a:blip>
          <a:srcRect/>
          <a:stretch/>
        </p:blipFill>
        <p:spPr>
          <a:xfrm>
            <a:off x="212156" y="6367184"/>
            <a:ext cx="2181802" cy="459711"/>
          </a:xfrm>
          <a:prstGeom prst="rect">
            <a:avLst/>
          </a:prstGeom>
          <a:noFill/>
          <a:ln>
            <a:noFill/>
          </a:ln>
        </p:spPr>
      </p:pic>
    </p:spTree>
    <p:extLst>
      <p:ext uri="{BB962C8B-B14F-4D97-AF65-F5344CB8AC3E}">
        <p14:creationId xmlns:p14="http://schemas.microsoft.com/office/powerpoint/2010/main" val="185434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ENERAL MASTER SLIDE Content Slide 2">
    <p:spTree>
      <p:nvGrpSpPr>
        <p:cNvPr id="1" name=""/>
        <p:cNvGrpSpPr/>
        <p:nvPr/>
      </p:nvGrpSpPr>
      <p:grpSpPr>
        <a:xfrm>
          <a:off x="0" y="0"/>
          <a:ext cx="0" cy="0"/>
          <a:chOff x="0" y="0"/>
          <a:chExt cx="0" cy="0"/>
        </a:xfrm>
      </p:grpSpPr>
      <p:sp>
        <p:nvSpPr>
          <p:cNvPr id="8" name="Rectangle 7"/>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6463730" y="978010"/>
            <a:ext cx="5138847"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478367" y="978011"/>
            <a:ext cx="5395384"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3377824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CDD3-9D7F-486A-B16E-F7E56D01F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7DEE7-A79D-475D-96FA-568FD8E11A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C341F-8593-445A-BFD4-A063742CBED5}"/>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254D5390-12E3-419A-BB29-02D16986B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A220E-3CFA-4A20-8C4F-F4405346E953}"/>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355708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24A1-9A59-4A66-8CD7-065C4B2CF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EEA89-9993-4DF1-A398-F17D480F8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871DA-7218-4BE4-A227-70EA6EB01EFB}"/>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8AB1A117-1788-40C2-BF7E-BA814B5B6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DDF29-2E27-4AE7-83EE-6CFE43FA94B8}"/>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19114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81F23-6120-451F-AECC-C062C1BAB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016CAB-3D41-4989-9E42-479F930E8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F96C2-3BC4-4231-BC44-51EA973C44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71CCB0-A759-42EA-937A-26F6E4642422}"/>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6" name="Footer Placeholder 5">
            <a:extLst>
              <a:ext uri="{FF2B5EF4-FFF2-40B4-BE49-F238E27FC236}">
                <a16:creationId xmlns:a16="http://schemas.microsoft.com/office/drawing/2014/main" id="{87B2E8D7-BCC8-4CB1-963C-F4DA3A4B9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72354-D066-47C1-8324-49FB4A76C85A}"/>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157746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2FBB-AC1B-4398-B652-0B7DC095B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5C6F3-DC13-4519-A64D-02293BDF8F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ED55DA-374A-4C41-A4FA-5DF83062C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D58A1-BDC7-4488-91E9-972545FE24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B0E239-5B4C-4C40-9D80-DA83E2C4A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77838-0F6B-4FE9-95E0-31A88866C1B0}"/>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8" name="Footer Placeholder 7">
            <a:extLst>
              <a:ext uri="{FF2B5EF4-FFF2-40B4-BE49-F238E27FC236}">
                <a16:creationId xmlns:a16="http://schemas.microsoft.com/office/drawing/2014/main" id="{66ACEA47-F8AB-4CC2-AB63-4DA755608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4D705-40F4-45EA-A922-6B280C8E319B}"/>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360854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BC6E-633A-47A3-9183-CE057DE410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5DBC8-404C-4651-9034-2051D59981E0}"/>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4" name="Footer Placeholder 3">
            <a:extLst>
              <a:ext uri="{FF2B5EF4-FFF2-40B4-BE49-F238E27FC236}">
                <a16:creationId xmlns:a16="http://schemas.microsoft.com/office/drawing/2014/main" id="{A82A3AC2-C759-4665-95BA-DF39171A9F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9CC75-D90C-4468-A27B-04292190F2CD}"/>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7497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6FC31-ACA7-4684-B76C-1149499366F9}"/>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3" name="Footer Placeholder 2">
            <a:extLst>
              <a:ext uri="{FF2B5EF4-FFF2-40B4-BE49-F238E27FC236}">
                <a16:creationId xmlns:a16="http://schemas.microsoft.com/office/drawing/2014/main" id="{F469948B-7C1C-44A9-A710-436B44118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F6511F-2124-4ED5-AC03-2ECF7DC8975B}"/>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209596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7A7-EF1C-4518-8A09-682146B3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E9FBB-7F27-4436-B288-1E64081C4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5AE267-DA4C-4876-9952-AD0572882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386B5-901C-4E1F-B4A9-9D4E9E6EC889}"/>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6" name="Footer Placeholder 5">
            <a:extLst>
              <a:ext uri="{FF2B5EF4-FFF2-40B4-BE49-F238E27FC236}">
                <a16:creationId xmlns:a16="http://schemas.microsoft.com/office/drawing/2014/main" id="{C36861FF-C0CE-4B5B-ACDE-64E4190E7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E22CE-C073-4D9F-AC1B-D01659CD9F61}"/>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304620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E7E1-31C5-4378-96A8-A2B09EC21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478B9B-C3DF-4D7C-813D-C29F65CB95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123A8-C8AE-4410-A8C9-AE513A477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05012-A332-4FD7-9B51-7478D6A709E5}"/>
              </a:ext>
            </a:extLst>
          </p:cNvPr>
          <p:cNvSpPr>
            <a:spLocks noGrp="1"/>
          </p:cNvSpPr>
          <p:nvPr>
            <p:ph type="dt" sz="half" idx="10"/>
          </p:nvPr>
        </p:nvSpPr>
        <p:spPr/>
        <p:txBody>
          <a:bodyPr/>
          <a:lstStyle/>
          <a:p>
            <a:fld id="{551F3FBF-C5FB-4250-9834-E9D5AEE9036A}" type="datetimeFigureOut">
              <a:rPr lang="en-US" smtClean="0"/>
              <a:t>12/8/2022</a:t>
            </a:fld>
            <a:endParaRPr lang="en-US"/>
          </a:p>
        </p:txBody>
      </p:sp>
      <p:sp>
        <p:nvSpPr>
          <p:cNvPr id="6" name="Footer Placeholder 5">
            <a:extLst>
              <a:ext uri="{FF2B5EF4-FFF2-40B4-BE49-F238E27FC236}">
                <a16:creationId xmlns:a16="http://schemas.microsoft.com/office/drawing/2014/main" id="{D2E83DF3-5D83-4235-832D-7ABD0014C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FE394-F4D5-45EC-8CDF-B33561FC47A9}"/>
              </a:ext>
            </a:extLst>
          </p:cNvPr>
          <p:cNvSpPr>
            <a:spLocks noGrp="1"/>
          </p:cNvSpPr>
          <p:nvPr>
            <p:ph type="sldNum" sz="quarter" idx="12"/>
          </p:nvPr>
        </p:nvSpPr>
        <p:spPr/>
        <p:txBody>
          <a:bodyPr/>
          <a:lstStyle/>
          <a:p>
            <a:fld id="{75C2EA90-81F6-474B-9E62-E6424C247EFE}" type="slidenum">
              <a:rPr lang="en-US" smtClean="0"/>
              <a:t>‹#›</a:t>
            </a:fld>
            <a:endParaRPr lang="en-US"/>
          </a:p>
        </p:txBody>
      </p:sp>
    </p:spTree>
    <p:extLst>
      <p:ext uri="{BB962C8B-B14F-4D97-AF65-F5344CB8AC3E}">
        <p14:creationId xmlns:p14="http://schemas.microsoft.com/office/powerpoint/2010/main" val="12129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C9981-AB54-49B8-8335-8DB89019D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31AC5C-4BF6-4126-9EE2-704935A663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57383-005E-4263-8E85-3533CDB6D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F3FBF-C5FB-4250-9834-E9D5AEE9036A}" type="datetimeFigureOut">
              <a:rPr lang="en-US" smtClean="0"/>
              <a:t>12/8/2022</a:t>
            </a:fld>
            <a:endParaRPr lang="en-US"/>
          </a:p>
        </p:txBody>
      </p:sp>
      <p:sp>
        <p:nvSpPr>
          <p:cNvPr id="5" name="Footer Placeholder 4">
            <a:extLst>
              <a:ext uri="{FF2B5EF4-FFF2-40B4-BE49-F238E27FC236}">
                <a16:creationId xmlns:a16="http://schemas.microsoft.com/office/drawing/2014/main" id="{9B267170-1B7E-4D1E-9BE0-A8048883E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552B1D-6340-4839-9A12-EC909DB2E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2EA90-81F6-474B-9E62-E6424C247EFE}" type="slidenum">
              <a:rPr lang="en-US" smtClean="0"/>
              <a:t>‹#›</a:t>
            </a:fld>
            <a:endParaRPr lang="en-US"/>
          </a:p>
        </p:txBody>
      </p:sp>
    </p:spTree>
    <p:extLst>
      <p:ext uri="{BB962C8B-B14F-4D97-AF65-F5344CB8AC3E}">
        <p14:creationId xmlns:p14="http://schemas.microsoft.com/office/powerpoint/2010/main" val="92820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B49B13-23B9-4BB6-84C3-FECD41DF029B}"/>
              </a:ext>
            </a:extLst>
          </p:cNvPr>
          <p:cNvSpPr/>
          <p:nvPr/>
        </p:nvSpPr>
        <p:spPr>
          <a:xfrm>
            <a:off x="10266218" y="74815"/>
            <a:ext cx="1853738" cy="1845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197BB6B-6C87-48A3-81E5-2EE6CFA1CF51}"/>
              </a:ext>
            </a:extLst>
          </p:cNvPr>
          <p:cNvSpPr/>
          <p:nvPr/>
        </p:nvSpPr>
        <p:spPr>
          <a:xfrm>
            <a:off x="2529841" y="2083724"/>
            <a:ext cx="279620" cy="2690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2">
            <a:extLst>
              <a:ext uri="{FF2B5EF4-FFF2-40B4-BE49-F238E27FC236}">
                <a16:creationId xmlns:a16="http://schemas.microsoft.com/office/drawing/2014/main" id="{65CCCC51-4278-432F-89DC-98B54E4C4529}"/>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2452255" y="19062"/>
            <a:ext cx="97397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AACC8-86D5-4404-A0D8-75B5E6A9591C}"/>
              </a:ext>
            </a:extLst>
          </p:cNvPr>
          <p:cNvSpPr txBox="1"/>
          <p:nvPr/>
        </p:nvSpPr>
        <p:spPr>
          <a:xfrm>
            <a:off x="2809461" y="2327242"/>
            <a:ext cx="8163339" cy="17904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La proposition de projet COI/MAB: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5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rPr>
              <a:t>Contexte et justification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069B4"/>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fr-FR" sz="1700" b="1" i="0"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rPr>
              <a:t>Céline</a:t>
            </a:r>
            <a:r>
              <a:rPr lang="fr-FR" sz="1700" b="1" dirty="0">
                <a:solidFill>
                  <a:srgbClr val="E7E6E6">
                    <a:lumMod val="10000"/>
                  </a:srgbClr>
                </a:solidFill>
                <a:latin typeface="Arial" panose="020B0604020202020204" pitchFamily="34" charset="0"/>
                <a:cs typeface="Arial" panose="020B0604020202020204" pitchFamily="34" charset="0"/>
              </a:rPr>
              <a:t> Tiffay, </a:t>
            </a:r>
            <a:r>
              <a:rPr lang="fr-FR" sz="1700" b="1" i="1" dirty="0">
                <a:solidFill>
                  <a:srgbClr val="E7E6E6">
                    <a:lumMod val="10000"/>
                  </a:srgbClr>
                </a:solidFill>
                <a:latin typeface="Arial" panose="020B0604020202020204" pitchFamily="34" charset="0"/>
                <a:cs typeface="Arial" panose="020B0604020202020204" pitchFamily="34" charset="0"/>
              </a:rPr>
              <a:t>Assistant de programme et de projets, Unité Tsunami</a:t>
            </a:r>
            <a:endParaRPr kumimoji="0" lang="en-US" sz="1700" b="1" i="1" u="none" strike="noStrike" kern="1200" cap="none" spc="0" normalizeH="0" baseline="0" noProof="0" dirty="0">
              <a:ln>
                <a:noFill/>
              </a:ln>
              <a:solidFill>
                <a:srgbClr val="E7E6E6">
                  <a:lumMod val="10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2A58667-423F-42AC-A6DF-CA4ED7DCE21E}"/>
              </a:ext>
            </a:extLst>
          </p:cNvPr>
          <p:cNvSpPr txBox="1"/>
          <p:nvPr/>
        </p:nvSpPr>
        <p:spPr>
          <a:xfrm>
            <a:off x="462225" y="267013"/>
            <a:ext cx="1487154" cy="430887"/>
          </a:xfrm>
          <a:prstGeom prst="rect">
            <a:avLst/>
          </a:prstGeom>
          <a:noFill/>
        </p:spPr>
        <p:txBody>
          <a:bodyPr wrap="square" rtlCol="0">
            <a:spAutoFit/>
          </a:bodyPr>
          <a:lstStyle/>
          <a:p>
            <a:pPr algn="ctr"/>
            <a:r>
              <a:rPr lang="en-US" sz="2200" b="1" dirty="0">
                <a:solidFill>
                  <a:schemeClr val="bg1"/>
                </a:solidFill>
              </a:rPr>
              <a:t>PARTIE 1</a:t>
            </a:r>
          </a:p>
        </p:txBody>
      </p:sp>
      <p:pic>
        <p:nvPicPr>
          <p:cNvPr id="8" name="Picture 7">
            <a:extLst>
              <a:ext uri="{FF2B5EF4-FFF2-40B4-BE49-F238E27FC236}">
                <a16:creationId xmlns:a16="http://schemas.microsoft.com/office/drawing/2014/main" id="{AD094E88-6E8D-4260-9E50-99EB5D411302}"/>
              </a:ext>
            </a:extLst>
          </p:cNvPr>
          <p:cNvPicPr>
            <a:picLocks noChangeAspect="1"/>
          </p:cNvPicPr>
          <p:nvPr/>
        </p:nvPicPr>
        <p:blipFill>
          <a:blip r:embed="rId4"/>
          <a:stretch>
            <a:fillRect/>
          </a:stretch>
        </p:blipFill>
        <p:spPr>
          <a:xfrm>
            <a:off x="10581422" y="6365692"/>
            <a:ext cx="1455420" cy="312420"/>
          </a:xfrm>
          <a:prstGeom prst="rect">
            <a:avLst/>
          </a:prstGeom>
        </p:spPr>
      </p:pic>
    </p:spTree>
    <p:extLst>
      <p:ext uri="{BB962C8B-B14F-4D97-AF65-F5344CB8AC3E}">
        <p14:creationId xmlns:p14="http://schemas.microsoft.com/office/powerpoint/2010/main" val="35536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fr-FR" sz="2800" b="1" dirty="0">
                <a:solidFill>
                  <a:schemeClr val="lt1"/>
                </a:solidFill>
                <a:ea typeface="+mj-ea"/>
                <a:cs typeface="+mj-cs"/>
              </a:rPr>
              <a:t>Objectifs de l’atelier</a:t>
            </a:r>
          </a:p>
        </p:txBody>
      </p:sp>
      <p:graphicFrame>
        <p:nvGraphicFramePr>
          <p:cNvPr id="10" name="Diagrama 3">
            <a:extLst>
              <a:ext uri="{FF2B5EF4-FFF2-40B4-BE49-F238E27FC236}">
                <a16:creationId xmlns:a16="http://schemas.microsoft.com/office/drawing/2014/main" id="{C45DF2DA-5A09-488C-9AE1-86CBA504A093}"/>
              </a:ext>
            </a:extLst>
          </p:cNvPr>
          <p:cNvGraphicFramePr/>
          <p:nvPr/>
        </p:nvGraphicFramePr>
        <p:xfrm>
          <a:off x="1278738" y="940461"/>
          <a:ext cx="9634523" cy="515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36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fr-FR" sz="2800" b="1" dirty="0">
                <a:solidFill>
                  <a:schemeClr val="lt1"/>
                </a:solidFill>
                <a:ea typeface="+mj-ea"/>
                <a:cs typeface="+mj-cs"/>
              </a:rPr>
              <a:t>Principaux enjeux de l'initiative conjointe IOC/MAB</a:t>
            </a:r>
          </a:p>
        </p:txBody>
      </p:sp>
      <p:sp>
        <p:nvSpPr>
          <p:cNvPr id="3" name="Rectangle: Rounded Corners 2">
            <a:extLst>
              <a:ext uri="{FF2B5EF4-FFF2-40B4-BE49-F238E27FC236}">
                <a16:creationId xmlns:a16="http://schemas.microsoft.com/office/drawing/2014/main" id="{97EFFF8D-70AB-4C83-8D93-8409FF0B9E77}"/>
              </a:ext>
            </a:extLst>
          </p:cNvPr>
          <p:cNvSpPr/>
          <p:nvPr/>
        </p:nvSpPr>
        <p:spPr>
          <a:xfrm>
            <a:off x="451586" y="958003"/>
            <a:ext cx="5398995" cy="67039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inondations dues aux aléas côtiers vont s'aggraver à l'échelle mondiale en raison du changement climatique.</a:t>
            </a:r>
            <a:endParaRPr lang="en-US" sz="1600" dirty="0"/>
          </a:p>
        </p:txBody>
      </p:sp>
      <p:sp>
        <p:nvSpPr>
          <p:cNvPr id="42" name="Rectangle: Rounded Corners 41">
            <a:extLst>
              <a:ext uri="{FF2B5EF4-FFF2-40B4-BE49-F238E27FC236}">
                <a16:creationId xmlns:a16="http://schemas.microsoft.com/office/drawing/2014/main" id="{82EB802B-EC79-4F52-95AF-06E6A4861D63}"/>
              </a:ext>
            </a:extLst>
          </p:cNvPr>
          <p:cNvSpPr/>
          <p:nvPr/>
        </p:nvSpPr>
        <p:spPr>
          <a:xfrm>
            <a:off x="6341421" y="1821263"/>
            <a:ext cx="5398994" cy="909365"/>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aléas côtiers ont souvent un impact disproportionné sur les pays en développement et les nations insulaires, où la résilience et la préparation sont actuellement limitées.</a:t>
            </a:r>
            <a:endParaRPr lang="en-US" sz="1600" dirty="0"/>
          </a:p>
        </p:txBody>
      </p:sp>
      <p:sp>
        <p:nvSpPr>
          <p:cNvPr id="44" name="Rectangle: Rounded Corners 43">
            <a:extLst>
              <a:ext uri="{FF2B5EF4-FFF2-40B4-BE49-F238E27FC236}">
                <a16:creationId xmlns:a16="http://schemas.microsoft.com/office/drawing/2014/main" id="{39DAB00F-B712-4D94-BC66-1298D4912E6C}"/>
              </a:ext>
            </a:extLst>
          </p:cNvPr>
          <p:cNvSpPr/>
          <p:nvPr/>
        </p:nvSpPr>
        <p:spPr>
          <a:xfrm>
            <a:off x="451582" y="1786615"/>
            <a:ext cx="5398993" cy="1094539"/>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L'élévation du niveau de la mer est l'un des principaux facteurs de l'augmentation de l'impact des aléas côtiers mais il n’est pas le seul (i.e. fréquence et intensité des phénomènes météorologiques extrêmes)</a:t>
            </a:r>
            <a:endParaRPr lang="en-US" sz="1600" dirty="0"/>
          </a:p>
        </p:txBody>
      </p:sp>
      <p:sp>
        <p:nvSpPr>
          <p:cNvPr id="45" name="Rectangle: Rounded Corners 44">
            <a:extLst>
              <a:ext uri="{FF2B5EF4-FFF2-40B4-BE49-F238E27FC236}">
                <a16:creationId xmlns:a16="http://schemas.microsoft.com/office/drawing/2014/main" id="{C0CDC40E-6FEF-47B3-BD59-B4B095256240}"/>
              </a:ext>
            </a:extLst>
          </p:cNvPr>
          <p:cNvSpPr/>
          <p:nvPr/>
        </p:nvSpPr>
        <p:spPr>
          <a:xfrm>
            <a:off x="6341421" y="2923498"/>
            <a:ext cx="5398993" cy="822880"/>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plans de RRC ne tiennent pas suffisamment compte de la menace des risques et aléas côtiers dans les réserves de biosphère.</a:t>
            </a:r>
            <a:endParaRPr lang="en-US" sz="1600" dirty="0"/>
          </a:p>
        </p:txBody>
      </p:sp>
      <p:sp>
        <p:nvSpPr>
          <p:cNvPr id="46" name="Rectangle: Rounded Corners 45">
            <a:extLst>
              <a:ext uri="{FF2B5EF4-FFF2-40B4-BE49-F238E27FC236}">
                <a16:creationId xmlns:a16="http://schemas.microsoft.com/office/drawing/2014/main" id="{3F0747AD-6E83-4186-AD42-B4EB61E6E0F8}"/>
              </a:ext>
            </a:extLst>
          </p:cNvPr>
          <p:cNvSpPr/>
          <p:nvPr/>
        </p:nvSpPr>
        <p:spPr>
          <a:xfrm>
            <a:off x="6341421" y="3939248"/>
            <a:ext cx="5398993" cy="847899"/>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solutions fondées sur la nature sont des outils permettant d'atténuer l'impact des aléas côtiers, mais elles sont sous-employées.</a:t>
            </a:r>
            <a:endParaRPr lang="en-US" sz="1600" dirty="0"/>
          </a:p>
        </p:txBody>
      </p:sp>
      <p:sp>
        <p:nvSpPr>
          <p:cNvPr id="47" name="Rectangle: Rounded Corners 46">
            <a:extLst>
              <a:ext uri="{FF2B5EF4-FFF2-40B4-BE49-F238E27FC236}">
                <a16:creationId xmlns:a16="http://schemas.microsoft.com/office/drawing/2014/main" id="{3E83BD0F-87AC-4F3B-A5BA-D05B4DC3CA10}"/>
              </a:ext>
            </a:extLst>
          </p:cNvPr>
          <p:cNvSpPr/>
          <p:nvPr/>
        </p:nvSpPr>
        <p:spPr>
          <a:xfrm>
            <a:off x="6341421" y="4980017"/>
            <a:ext cx="5398993" cy="1079079"/>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liens entre les communautés, et les parties prenantes du MAB et de la gestion des urgences sont souvent faibles et doivent être renforcés.</a:t>
            </a:r>
            <a:endParaRPr lang="en-US" sz="1600" dirty="0"/>
          </a:p>
        </p:txBody>
      </p:sp>
      <p:sp>
        <p:nvSpPr>
          <p:cNvPr id="12" name="Rectangle: Rounded Corners 11">
            <a:extLst>
              <a:ext uri="{FF2B5EF4-FFF2-40B4-BE49-F238E27FC236}">
                <a16:creationId xmlns:a16="http://schemas.microsoft.com/office/drawing/2014/main" id="{7F6AD04A-6420-475A-8AA3-18F46D4A9506}"/>
              </a:ext>
            </a:extLst>
          </p:cNvPr>
          <p:cNvSpPr/>
          <p:nvPr/>
        </p:nvSpPr>
        <p:spPr>
          <a:xfrm>
            <a:off x="6341421" y="958002"/>
            <a:ext cx="5398993" cy="67039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Les réserves de biosphère sont exposées aux aléas naturels, et cela inclue les aléas ou menaces côtiers.</a:t>
            </a:r>
            <a:endParaRPr lang="en-US" sz="1600" dirty="0"/>
          </a:p>
        </p:txBody>
      </p:sp>
      <p:sp>
        <p:nvSpPr>
          <p:cNvPr id="13" name="Rectangle: Rounded Corners 12">
            <a:extLst>
              <a:ext uri="{FF2B5EF4-FFF2-40B4-BE49-F238E27FC236}">
                <a16:creationId xmlns:a16="http://schemas.microsoft.com/office/drawing/2014/main" id="{E5784825-1735-4CD1-B21F-6D243B08655D}"/>
              </a:ext>
            </a:extLst>
          </p:cNvPr>
          <p:cNvSpPr/>
          <p:nvPr/>
        </p:nvSpPr>
        <p:spPr>
          <a:xfrm>
            <a:off x="451582" y="3017559"/>
            <a:ext cx="5398993" cy="822881"/>
          </a:xfrm>
          <a:prstGeom prst="roundRect">
            <a:avLst/>
          </a:prstGeom>
          <a:solidFill>
            <a:schemeClr val="accent5"/>
          </a:solidFill>
          <a:ln>
            <a:solidFill>
              <a:schemeClr val="accent5">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fr-FR" sz="1600" dirty="0"/>
              <a:t>La destruction des écosystèmes côtiers augmente la probabilité de dommages et risques graves lors de phénomènes d’aléas côtiers</a:t>
            </a:r>
            <a:endParaRPr lang="en-US" sz="1600" dirty="0"/>
          </a:p>
        </p:txBody>
      </p:sp>
      <p:graphicFrame>
        <p:nvGraphicFramePr>
          <p:cNvPr id="14" name="Diagrama 6">
            <a:extLst>
              <a:ext uri="{FF2B5EF4-FFF2-40B4-BE49-F238E27FC236}">
                <a16:creationId xmlns:a16="http://schemas.microsoft.com/office/drawing/2014/main" id="{A86D68CD-A70F-486D-B293-A35ED8DEF9F5}"/>
              </a:ext>
            </a:extLst>
          </p:cNvPr>
          <p:cNvGraphicFramePr/>
          <p:nvPr/>
        </p:nvGraphicFramePr>
        <p:xfrm>
          <a:off x="451582" y="3942198"/>
          <a:ext cx="2674575" cy="1689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6">
            <a:extLst>
              <a:ext uri="{FF2B5EF4-FFF2-40B4-BE49-F238E27FC236}">
                <a16:creationId xmlns:a16="http://schemas.microsoft.com/office/drawing/2014/main" id="{5DE0F18F-F9F0-4EF2-8B48-DA0C51BFEC6F}"/>
              </a:ext>
            </a:extLst>
          </p:cNvPr>
          <p:cNvGraphicFramePr/>
          <p:nvPr/>
        </p:nvGraphicFramePr>
        <p:xfrm>
          <a:off x="2699050" y="3976845"/>
          <a:ext cx="3642371" cy="1620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546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87E280-CEA6-4D76-95F2-3DEE69C1D95C}"/>
              </a:ext>
            </a:extLst>
          </p:cNvPr>
          <p:cNvSpPr>
            <a:spLocks noGrp="1"/>
          </p:cNvSpPr>
          <p:nvPr>
            <p:ph type="ctrTitle"/>
          </p:nvPr>
        </p:nvSpPr>
        <p:spPr/>
        <p:txBody>
          <a:bodyPr>
            <a:normAutofit fontScale="90000"/>
          </a:bodyPr>
          <a:lstStyle/>
          <a:p>
            <a:r>
              <a:rPr lang="fr-FR" sz="3200" b="1" dirty="0">
                <a:solidFill>
                  <a:schemeClr val="lt1"/>
                </a:solidFill>
                <a:ea typeface="+mj-ea"/>
                <a:cs typeface="+mj-cs"/>
              </a:rPr>
              <a:t>Projet</a:t>
            </a:r>
            <a:r>
              <a:rPr lang="en-US" sz="3200" b="1" dirty="0">
                <a:solidFill>
                  <a:schemeClr val="lt1"/>
                </a:solidFill>
                <a:ea typeface="+mj-ea"/>
                <a:cs typeface="+mj-cs"/>
              </a:rPr>
              <a:t> </a:t>
            </a:r>
            <a:r>
              <a:rPr lang="fr-FR" sz="3200" b="1" dirty="0">
                <a:solidFill>
                  <a:schemeClr val="lt1"/>
                </a:solidFill>
                <a:ea typeface="+mj-ea"/>
                <a:cs typeface="+mj-cs"/>
              </a:rPr>
              <a:t>pilote</a:t>
            </a:r>
            <a:r>
              <a:rPr lang="en-US" sz="3200" b="1" dirty="0">
                <a:solidFill>
                  <a:schemeClr val="lt1"/>
                </a:solidFill>
                <a:ea typeface="+mj-ea"/>
                <a:cs typeface="+mj-cs"/>
              </a:rPr>
              <a:t> dans la </a:t>
            </a:r>
            <a:r>
              <a:rPr lang="fr-FR" sz="3200" b="1" dirty="0">
                <a:solidFill>
                  <a:schemeClr val="lt1"/>
                </a:solidFill>
                <a:ea typeface="+mj-ea"/>
                <a:cs typeface="+mj-cs"/>
              </a:rPr>
              <a:t>réserve</a:t>
            </a:r>
            <a:r>
              <a:rPr lang="en-US" sz="3200" b="1" dirty="0">
                <a:solidFill>
                  <a:schemeClr val="lt1"/>
                </a:solidFill>
                <a:ea typeface="+mj-ea"/>
                <a:cs typeface="+mj-cs"/>
              </a:rPr>
              <a:t> de </a:t>
            </a:r>
            <a:r>
              <a:rPr lang="fr-FR" sz="3200" b="1" dirty="0">
                <a:solidFill>
                  <a:schemeClr val="lt1"/>
                </a:solidFill>
                <a:ea typeface="+mj-ea"/>
                <a:cs typeface="+mj-cs"/>
              </a:rPr>
              <a:t>biosphère</a:t>
            </a:r>
            <a:r>
              <a:rPr lang="en-US" sz="3200" b="1" dirty="0">
                <a:solidFill>
                  <a:schemeClr val="lt1"/>
                </a:solidFill>
                <a:ea typeface="+mj-ea"/>
                <a:cs typeface="+mj-cs"/>
              </a:rPr>
              <a:t> du Savegre</a:t>
            </a:r>
          </a:p>
        </p:txBody>
      </p:sp>
      <p:sp>
        <p:nvSpPr>
          <p:cNvPr id="5" name="Rectangle 4">
            <a:extLst>
              <a:ext uri="{FF2B5EF4-FFF2-40B4-BE49-F238E27FC236}">
                <a16:creationId xmlns:a16="http://schemas.microsoft.com/office/drawing/2014/main" id="{3E03721D-5F6C-4511-BC32-F3C9370C6C8F}"/>
              </a:ext>
            </a:extLst>
          </p:cNvPr>
          <p:cNvSpPr/>
          <p:nvPr/>
        </p:nvSpPr>
        <p:spPr>
          <a:xfrm>
            <a:off x="0" y="6320589"/>
            <a:ext cx="12192000" cy="537411"/>
          </a:xfrm>
          <a:prstGeom prst="rect">
            <a:avLst/>
          </a:prstGeom>
          <a:solidFill>
            <a:srgbClr val="0070C7"/>
          </a:solidFill>
          <a:ln>
            <a:solidFill>
              <a:srgbClr val="0070C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2">
            <a:extLst>
              <a:ext uri="{FF2B5EF4-FFF2-40B4-BE49-F238E27FC236}">
                <a16:creationId xmlns:a16="http://schemas.microsoft.com/office/drawing/2014/main" id="{092E0B8C-5EDC-45EB-B7ED-D65D36788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001" y="825223"/>
            <a:ext cx="5690999" cy="4439920"/>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5D233D52-016D-43DF-B597-25E8436D8139}"/>
              </a:ext>
            </a:extLst>
          </p:cNvPr>
          <p:cNvSpPr>
            <a:spLocks noGrp="1"/>
          </p:cNvSpPr>
          <p:nvPr>
            <p:ph type="body" sz="quarter" idx="16"/>
          </p:nvPr>
        </p:nvSpPr>
        <p:spPr>
          <a:xfrm>
            <a:off x="469783" y="978011"/>
            <a:ext cx="4378113" cy="5084653"/>
          </a:xfrm>
        </p:spPr>
        <p:txBody>
          <a:bodyPr>
            <a:normAutofit fontScale="92500"/>
          </a:bodyPr>
          <a:lstStyle/>
          <a:p>
            <a:r>
              <a:rPr lang="fr-FR" sz="2400" dirty="0"/>
              <a:t>Réserve de biosphère Savegre</a:t>
            </a:r>
          </a:p>
          <a:p>
            <a:pPr marL="457200" indent="-457200">
              <a:buFont typeface="Wingdings" panose="05000000000000000000" pitchFamily="2" charset="2"/>
              <a:buChar char="ü"/>
            </a:pPr>
            <a:r>
              <a:rPr lang="es-MX" sz="2200" b="0" dirty="0"/>
              <a:t>Quepos</a:t>
            </a:r>
          </a:p>
          <a:p>
            <a:pPr marL="457200" indent="-457200">
              <a:buFont typeface="Wingdings" panose="05000000000000000000" pitchFamily="2" charset="2"/>
              <a:buChar char="ü"/>
            </a:pPr>
            <a:r>
              <a:rPr lang="es-MX" sz="2200" b="0" dirty="0"/>
              <a:t>Manuel Antonio</a:t>
            </a:r>
          </a:p>
          <a:p>
            <a:pPr marL="457200" indent="-457200">
              <a:buFont typeface="Wingdings" panose="05000000000000000000" pitchFamily="2" charset="2"/>
              <a:buChar char="ü"/>
            </a:pPr>
            <a:r>
              <a:rPr lang="es-MX" sz="2200" b="0" dirty="0"/>
              <a:t>Parque Nacional Manuel Antonio</a:t>
            </a:r>
          </a:p>
          <a:p>
            <a:pPr marL="457200" indent="-457200">
              <a:buFont typeface="Wingdings" panose="05000000000000000000" pitchFamily="2" charset="2"/>
              <a:buChar char="ü"/>
            </a:pPr>
            <a:endParaRPr lang="es-MX" sz="2200" b="0" dirty="0"/>
          </a:p>
          <a:p>
            <a:r>
              <a:rPr lang="es-MX" sz="2400" dirty="0" err="1"/>
              <a:t>Aléas</a:t>
            </a:r>
            <a:r>
              <a:rPr lang="es-MX" sz="2400" dirty="0"/>
              <a:t> </a:t>
            </a:r>
            <a:r>
              <a:rPr lang="es-MX" sz="2400" dirty="0" err="1"/>
              <a:t>côtiers</a:t>
            </a:r>
            <a:endParaRPr lang="es-MX" sz="2400" dirty="0"/>
          </a:p>
          <a:p>
            <a:pPr marL="457200" indent="-457200">
              <a:buFont typeface="Wingdings" panose="05000000000000000000" pitchFamily="2" charset="2"/>
              <a:buChar char="ü"/>
            </a:pPr>
            <a:r>
              <a:rPr lang="es-MX" sz="2200" b="0" dirty="0"/>
              <a:t>Tsunamis</a:t>
            </a:r>
          </a:p>
          <a:p>
            <a:pPr marL="457200" indent="-457200">
              <a:buFont typeface="Wingdings" panose="05000000000000000000" pitchFamily="2" charset="2"/>
              <a:buChar char="ü"/>
            </a:pPr>
            <a:r>
              <a:rPr lang="fr-FR" sz="2200" b="0" dirty="0"/>
              <a:t>Inondations urbaines dues aux précipitations</a:t>
            </a:r>
          </a:p>
          <a:p>
            <a:pPr marL="457200" indent="-457200">
              <a:buFont typeface="Wingdings" panose="05000000000000000000" pitchFamily="2" charset="2"/>
              <a:buChar char="ü"/>
            </a:pPr>
            <a:r>
              <a:rPr lang="es-MX" sz="2200" b="0" dirty="0" err="1"/>
              <a:t>Ondes</a:t>
            </a:r>
            <a:r>
              <a:rPr lang="es-MX" sz="2200" b="0" dirty="0"/>
              <a:t> de </a:t>
            </a:r>
            <a:r>
              <a:rPr lang="es-MX" sz="2200" b="0" dirty="0" err="1"/>
              <a:t>tempête</a:t>
            </a:r>
            <a:endParaRPr lang="es-MX" sz="2200" b="0" dirty="0"/>
          </a:p>
          <a:p>
            <a:pPr marL="457200" indent="-457200">
              <a:buFont typeface="Wingdings" panose="05000000000000000000" pitchFamily="2" charset="2"/>
              <a:buChar char="ü"/>
            </a:pPr>
            <a:endParaRPr lang="es-MX" sz="2200" b="0" dirty="0"/>
          </a:p>
          <a:p>
            <a:r>
              <a:rPr lang="fr-FR" sz="2000" b="0" dirty="0"/>
              <a:t>Centres de population importants et destinations touristiques populaires</a:t>
            </a:r>
            <a:endParaRPr lang="es-CR" sz="2000" b="0" dirty="0"/>
          </a:p>
        </p:txBody>
      </p:sp>
      <p:sp>
        <p:nvSpPr>
          <p:cNvPr id="8" name="Oval 7">
            <a:extLst>
              <a:ext uri="{FF2B5EF4-FFF2-40B4-BE49-F238E27FC236}">
                <a16:creationId xmlns:a16="http://schemas.microsoft.com/office/drawing/2014/main" id="{5E1F28E3-F9B9-45C1-A5E0-694041B8D81E}"/>
              </a:ext>
            </a:extLst>
          </p:cNvPr>
          <p:cNvSpPr/>
          <p:nvPr/>
        </p:nvSpPr>
        <p:spPr>
          <a:xfrm>
            <a:off x="8374397" y="2284221"/>
            <a:ext cx="577516" cy="528533"/>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9" name="Straight Connector 8">
            <a:extLst>
              <a:ext uri="{FF2B5EF4-FFF2-40B4-BE49-F238E27FC236}">
                <a16:creationId xmlns:a16="http://schemas.microsoft.com/office/drawing/2014/main" id="{15EE7E65-E8C9-4DF5-8CAA-EFE2A0968DFB}"/>
              </a:ext>
            </a:extLst>
          </p:cNvPr>
          <p:cNvCxnSpPr>
            <a:cxnSpLocks/>
          </p:cNvCxnSpPr>
          <p:nvPr/>
        </p:nvCxnSpPr>
        <p:spPr>
          <a:xfrm flipH="1">
            <a:off x="6898640" y="2729512"/>
            <a:ext cx="1566216" cy="887406"/>
          </a:xfrm>
          <a:prstGeom prst="line">
            <a:avLst/>
          </a:prstGeom>
          <a:ln w="15875">
            <a:solidFill>
              <a:srgbClr val="FF0000"/>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0E54DA9B-31DA-488C-A827-B1F5451E6D6B}"/>
              </a:ext>
            </a:extLst>
          </p:cNvPr>
          <p:cNvPicPr>
            <a:picLocks noChangeAspect="1"/>
          </p:cNvPicPr>
          <p:nvPr/>
        </p:nvPicPr>
        <p:blipFill rotWithShape="1">
          <a:blip r:embed="rId4"/>
          <a:srcRect l="2355" t="10272" r="15150" b="5561"/>
          <a:stretch/>
        </p:blipFill>
        <p:spPr>
          <a:xfrm>
            <a:off x="4467751" y="2729512"/>
            <a:ext cx="3280528" cy="3390159"/>
          </a:xfrm>
          <a:prstGeom prst="rect">
            <a:avLst/>
          </a:prstGeom>
          <a:ln w="12700">
            <a:solidFill>
              <a:srgbClr val="FF0000"/>
            </a:solidFill>
          </a:ln>
        </p:spPr>
      </p:pic>
    </p:spTree>
    <p:extLst>
      <p:ext uri="{BB962C8B-B14F-4D97-AF65-F5344CB8AC3E}">
        <p14:creationId xmlns:p14="http://schemas.microsoft.com/office/powerpoint/2010/main" val="18649343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4496" y="122429"/>
            <a:ext cx="8429228" cy="523220"/>
          </a:xfrm>
          <a:prstGeom prst="rect">
            <a:avLst/>
          </a:prstGeom>
          <a:noFill/>
        </p:spPr>
        <p:txBody>
          <a:bodyPr wrap="square" rtlCol="0">
            <a:spAutoFit/>
          </a:bodyPr>
          <a:lstStyle/>
          <a:p>
            <a:r>
              <a:rPr lang="fr-FR" sz="2800" b="1" dirty="0">
                <a:solidFill>
                  <a:schemeClr val="lt1"/>
                </a:solidFill>
                <a:ea typeface="+mj-ea"/>
                <a:cs typeface="+mj-cs"/>
              </a:rPr>
              <a:t>Projet</a:t>
            </a:r>
            <a:r>
              <a:rPr lang="en-US" sz="2800" b="1" dirty="0">
                <a:solidFill>
                  <a:schemeClr val="lt1"/>
                </a:solidFill>
                <a:ea typeface="+mj-ea"/>
                <a:cs typeface="+mj-cs"/>
              </a:rPr>
              <a:t> </a:t>
            </a:r>
            <a:r>
              <a:rPr lang="fr-FR" sz="2800" b="1" dirty="0">
                <a:solidFill>
                  <a:schemeClr val="lt1"/>
                </a:solidFill>
                <a:ea typeface="+mj-ea"/>
                <a:cs typeface="+mj-cs"/>
              </a:rPr>
              <a:t>pilote</a:t>
            </a:r>
            <a:r>
              <a:rPr lang="en-US" sz="2800" b="1" dirty="0">
                <a:solidFill>
                  <a:schemeClr val="lt1"/>
                </a:solidFill>
                <a:ea typeface="+mj-ea"/>
                <a:cs typeface="+mj-cs"/>
              </a:rPr>
              <a:t> dans la </a:t>
            </a:r>
            <a:r>
              <a:rPr lang="fr-FR" sz="2800" b="1" dirty="0">
                <a:solidFill>
                  <a:schemeClr val="lt1"/>
                </a:solidFill>
                <a:ea typeface="+mj-ea"/>
                <a:cs typeface="+mj-cs"/>
              </a:rPr>
              <a:t>réserve</a:t>
            </a:r>
            <a:r>
              <a:rPr lang="en-US" sz="2800" b="1" dirty="0">
                <a:solidFill>
                  <a:schemeClr val="lt1"/>
                </a:solidFill>
                <a:ea typeface="+mj-ea"/>
                <a:cs typeface="+mj-cs"/>
              </a:rPr>
              <a:t> de </a:t>
            </a:r>
            <a:r>
              <a:rPr lang="fr-FR" sz="2800" b="1" dirty="0">
                <a:solidFill>
                  <a:schemeClr val="lt1"/>
                </a:solidFill>
                <a:ea typeface="+mj-ea"/>
                <a:cs typeface="+mj-cs"/>
              </a:rPr>
              <a:t>biosphère</a:t>
            </a:r>
            <a:r>
              <a:rPr lang="en-US" sz="2800" b="1" dirty="0">
                <a:solidFill>
                  <a:schemeClr val="lt1"/>
                </a:solidFill>
                <a:ea typeface="+mj-ea"/>
                <a:cs typeface="+mj-cs"/>
              </a:rPr>
              <a:t> du Savegre</a:t>
            </a:r>
          </a:p>
        </p:txBody>
      </p:sp>
      <p:sp>
        <p:nvSpPr>
          <p:cNvPr id="4" name="Rectangle 3">
            <a:extLst>
              <a:ext uri="{FF2B5EF4-FFF2-40B4-BE49-F238E27FC236}">
                <a16:creationId xmlns:a16="http://schemas.microsoft.com/office/drawing/2014/main" id="{01F6345E-256C-4025-907D-0CF989150A56}"/>
              </a:ext>
            </a:extLst>
          </p:cNvPr>
          <p:cNvSpPr/>
          <p:nvPr/>
        </p:nvSpPr>
        <p:spPr>
          <a:xfrm>
            <a:off x="11358800" y="5750180"/>
            <a:ext cx="747900" cy="270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Diagrama 3">
            <a:extLst>
              <a:ext uri="{FF2B5EF4-FFF2-40B4-BE49-F238E27FC236}">
                <a16:creationId xmlns:a16="http://schemas.microsoft.com/office/drawing/2014/main" id="{98AA22C1-8FA0-4750-85CC-00C51B5797BE}"/>
              </a:ext>
            </a:extLst>
          </p:cNvPr>
          <p:cNvGraphicFramePr/>
          <p:nvPr/>
        </p:nvGraphicFramePr>
        <p:xfrm>
          <a:off x="381837" y="993013"/>
          <a:ext cx="4632292" cy="515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EFD985E-4327-494C-85C6-BF1B2DA0B74A}"/>
              </a:ext>
            </a:extLst>
          </p:cNvPr>
          <p:cNvPicPr>
            <a:picLocks noChangeAspect="1"/>
          </p:cNvPicPr>
          <p:nvPr/>
        </p:nvPicPr>
        <p:blipFill>
          <a:blip r:embed="rId8"/>
          <a:stretch>
            <a:fillRect/>
          </a:stretch>
        </p:blipFill>
        <p:spPr>
          <a:xfrm>
            <a:off x="5448300" y="792556"/>
            <a:ext cx="6743700" cy="5554980"/>
          </a:xfrm>
          <a:prstGeom prst="rect">
            <a:avLst/>
          </a:prstGeom>
        </p:spPr>
      </p:pic>
    </p:spTree>
    <p:extLst>
      <p:ext uri="{BB962C8B-B14F-4D97-AF65-F5344CB8AC3E}">
        <p14:creationId xmlns:p14="http://schemas.microsoft.com/office/powerpoint/2010/main" val="204824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TextBox 1">
            <a:extLst>
              <a:ext uri="{FF2B5EF4-FFF2-40B4-BE49-F238E27FC236}">
                <a16:creationId xmlns:a16="http://schemas.microsoft.com/office/drawing/2014/main" id="{5058ADD4-78F7-48A8-99DE-809891D9F88A}"/>
              </a:ext>
            </a:extLst>
          </p:cNvPr>
          <p:cNvSpPr txBox="1"/>
          <p:nvPr/>
        </p:nvSpPr>
        <p:spPr>
          <a:xfrm>
            <a:off x="274496" y="122429"/>
            <a:ext cx="8429228" cy="523220"/>
          </a:xfrm>
          <a:prstGeom prst="rect">
            <a:avLst/>
          </a:prstGeom>
          <a:noFill/>
        </p:spPr>
        <p:txBody>
          <a:bodyPr wrap="square" rtlCol="0">
            <a:spAutoFit/>
          </a:bodyPr>
          <a:lstStyle/>
          <a:p>
            <a:r>
              <a:rPr lang="fr-FR" sz="2800" b="1" dirty="0">
                <a:solidFill>
                  <a:schemeClr val="lt1"/>
                </a:solidFill>
                <a:ea typeface="+mj-ea"/>
                <a:cs typeface="+mj-cs"/>
              </a:rPr>
              <a:t>Projet</a:t>
            </a:r>
            <a:r>
              <a:rPr lang="en-US" sz="2800" b="1" dirty="0">
                <a:solidFill>
                  <a:schemeClr val="lt1"/>
                </a:solidFill>
                <a:ea typeface="+mj-ea"/>
                <a:cs typeface="+mj-cs"/>
              </a:rPr>
              <a:t> </a:t>
            </a:r>
            <a:r>
              <a:rPr lang="fr-FR" sz="2800" b="1" dirty="0">
                <a:solidFill>
                  <a:schemeClr val="lt1"/>
                </a:solidFill>
                <a:ea typeface="+mj-ea"/>
                <a:cs typeface="+mj-cs"/>
              </a:rPr>
              <a:t>pilote</a:t>
            </a:r>
            <a:r>
              <a:rPr lang="en-US" sz="2800" b="1" dirty="0">
                <a:solidFill>
                  <a:schemeClr val="lt1"/>
                </a:solidFill>
                <a:ea typeface="+mj-ea"/>
                <a:cs typeface="+mj-cs"/>
              </a:rPr>
              <a:t> dans la </a:t>
            </a:r>
            <a:r>
              <a:rPr lang="fr-FR" sz="2800" b="1" dirty="0">
                <a:solidFill>
                  <a:schemeClr val="lt1"/>
                </a:solidFill>
                <a:ea typeface="+mj-ea"/>
                <a:cs typeface="+mj-cs"/>
              </a:rPr>
              <a:t>réserve</a:t>
            </a:r>
            <a:r>
              <a:rPr lang="en-US" sz="2800" b="1" dirty="0">
                <a:solidFill>
                  <a:schemeClr val="lt1"/>
                </a:solidFill>
                <a:ea typeface="+mj-ea"/>
                <a:cs typeface="+mj-cs"/>
              </a:rPr>
              <a:t> de </a:t>
            </a:r>
            <a:r>
              <a:rPr lang="fr-FR" sz="2800" b="1" dirty="0">
                <a:solidFill>
                  <a:schemeClr val="lt1"/>
                </a:solidFill>
                <a:ea typeface="+mj-ea"/>
                <a:cs typeface="+mj-cs"/>
              </a:rPr>
              <a:t>biosphère</a:t>
            </a:r>
            <a:r>
              <a:rPr lang="en-US" sz="2800" b="1" dirty="0">
                <a:solidFill>
                  <a:schemeClr val="lt1"/>
                </a:solidFill>
                <a:ea typeface="+mj-ea"/>
                <a:cs typeface="+mj-cs"/>
              </a:rPr>
              <a:t> du Savegre</a:t>
            </a:r>
          </a:p>
        </p:txBody>
      </p:sp>
      <p:pic>
        <p:nvPicPr>
          <p:cNvPr id="7" name="Picture 6">
            <a:extLst>
              <a:ext uri="{FF2B5EF4-FFF2-40B4-BE49-F238E27FC236}">
                <a16:creationId xmlns:a16="http://schemas.microsoft.com/office/drawing/2014/main" id="{A9DD58DA-5195-42F6-A7DD-D49708F8FCD0}"/>
              </a:ext>
            </a:extLst>
          </p:cNvPr>
          <p:cNvPicPr>
            <a:picLocks noChangeAspect="1"/>
          </p:cNvPicPr>
          <p:nvPr/>
        </p:nvPicPr>
        <p:blipFill>
          <a:blip r:embed="rId3"/>
          <a:stretch>
            <a:fillRect/>
          </a:stretch>
        </p:blipFill>
        <p:spPr>
          <a:xfrm>
            <a:off x="83820" y="701040"/>
            <a:ext cx="12024360" cy="5455920"/>
          </a:xfrm>
          <a:prstGeom prst="rect">
            <a:avLst/>
          </a:prstGeom>
        </p:spPr>
      </p:pic>
    </p:spTree>
    <p:extLst>
      <p:ext uri="{BB962C8B-B14F-4D97-AF65-F5344CB8AC3E}">
        <p14:creationId xmlns:p14="http://schemas.microsoft.com/office/powerpoint/2010/main" val="406969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0" name="TextBox 7">
            <a:extLst>
              <a:ext uri="{FF2B5EF4-FFF2-40B4-BE49-F238E27FC236}">
                <a16:creationId xmlns:a16="http://schemas.microsoft.com/office/drawing/2014/main" id="{7838E2E2-947F-481B-ADE9-281F88E783E2}"/>
              </a:ext>
            </a:extLst>
          </p:cNvPr>
          <p:cNvSpPr txBox="1"/>
          <p:nvPr/>
        </p:nvSpPr>
        <p:spPr>
          <a:xfrm>
            <a:off x="1058412" y="3659939"/>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1. </a:t>
            </a:r>
            <a:r>
              <a:rPr lang="fr-FR" sz="1400" dirty="0">
                <a:effectLst/>
                <a:latin typeface="+mj-lt"/>
                <a:ea typeface="Arial" panose="020B0604020202020204" pitchFamily="34" charset="0"/>
              </a:rPr>
              <a:t>Renforcer les capacités au niveau national pour mesurer et surveiller les impacts du changement climatique sur les aléas côtiers et le changement climatique</a:t>
            </a:r>
            <a:endParaRPr lang="en-IT" sz="1400" dirty="0">
              <a:latin typeface="+mj-lt"/>
            </a:endParaRPr>
          </a:p>
        </p:txBody>
      </p:sp>
      <p:sp>
        <p:nvSpPr>
          <p:cNvPr id="14" name="TextBox 14">
            <a:extLst>
              <a:ext uri="{FF2B5EF4-FFF2-40B4-BE49-F238E27FC236}">
                <a16:creationId xmlns:a16="http://schemas.microsoft.com/office/drawing/2014/main" id="{F1B40441-E53F-420C-90BB-14DA54BD979B}"/>
              </a:ext>
            </a:extLst>
          </p:cNvPr>
          <p:cNvSpPr txBox="1"/>
          <p:nvPr/>
        </p:nvSpPr>
        <p:spPr>
          <a:xfrm>
            <a:off x="656488" y="1199525"/>
            <a:ext cx="10874832" cy="584775"/>
          </a:xfrm>
          <a:prstGeom prst="rect">
            <a:avLst/>
          </a:prstGeom>
          <a:solidFill>
            <a:schemeClr val="accent4">
              <a:lumMod val="60000"/>
              <a:lumOff val="40000"/>
            </a:schemeClr>
          </a:solidFill>
          <a:ln>
            <a:solidFill>
              <a:schemeClr val="accent4"/>
            </a:solidFill>
          </a:ln>
        </p:spPr>
        <p:txBody>
          <a:bodyPr wrap="square" rtlCol="0">
            <a:spAutoFit/>
          </a:bodyPr>
          <a:lstStyle/>
          <a:p>
            <a:pPr lvl="0" algn="ctr">
              <a:spcBef>
                <a:spcPts val="600"/>
              </a:spcBef>
              <a:spcAft>
                <a:spcPts val="600"/>
              </a:spcAft>
            </a:pPr>
            <a:r>
              <a:rPr lang="fr-FR" sz="1600" dirty="0">
                <a:effectLst/>
                <a:latin typeface="+mj-lt"/>
                <a:ea typeface="Arial" panose="020B0604020202020204" pitchFamily="34" charset="0"/>
              </a:rPr>
              <a:t>Renforcer la résilience au changement climatique dans les réserves de biosphère côtières et insulaires en développant la préparation aux aléas côtiers et en améliorant la gestion, la gouvernance et les politiques relatives aux océans.</a:t>
            </a:r>
            <a:endParaRPr lang="en-US" sz="1600" dirty="0">
              <a:latin typeface="+mj-lt"/>
            </a:endParaRPr>
          </a:p>
        </p:txBody>
      </p:sp>
      <p:sp>
        <p:nvSpPr>
          <p:cNvPr id="8" name="TextBox 7">
            <a:extLst>
              <a:ext uri="{FF2B5EF4-FFF2-40B4-BE49-F238E27FC236}">
                <a16:creationId xmlns:a16="http://schemas.microsoft.com/office/drawing/2014/main" id="{909ED06E-9F56-40C8-B342-4E4AC6D2E63D}"/>
              </a:ext>
            </a:extLst>
          </p:cNvPr>
          <p:cNvSpPr txBox="1"/>
          <p:nvPr/>
        </p:nvSpPr>
        <p:spPr>
          <a:xfrm>
            <a:off x="1058412" y="4449287"/>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2. </a:t>
            </a:r>
            <a:r>
              <a:rPr lang="fr-FR" sz="1400" dirty="0">
                <a:latin typeface="+mj-lt"/>
              </a:rPr>
              <a:t>E</a:t>
            </a:r>
            <a:r>
              <a:rPr lang="fr-FR" sz="1400" dirty="0">
                <a:effectLst/>
                <a:latin typeface="+mj-lt"/>
                <a:ea typeface="Arial" panose="020B0604020202020204" pitchFamily="34" charset="0"/>
              </a:rPr>
              <a:t>laborer et mettre en place des mesures locales de préparation multirisque contre les inondations dues aux aléas côtiers dans certaines réserves de biosphère.</a:t>
            </a:r>
            <a:endParaRPr lang="en-IT" sz="1400" dirty="0">
              <a:latin typeface="+mj-lt"/>
            </a:endParaRPr>
          </a:p>
        </p:txBody>
      </p:sp>
      <p:sp>
        <p:nvSpPr>
          <p:cNvPr id="11" name="TextBox 7">
            <a:extLst>
              <a:ext uri="{FF2B5EF4-FFF2-40B4-BE49-F238E27FC236}">
                <a16:creationId xmlns:a16="http://schemas.microsoft.com/office/drawing/2014/main" id="{30EA2BE5-CC07-4124-896A-05602CAD77ED}"/>
              </a:ext>
            </a:extLst>
          </p:cNvPr>
          <p:cNvSpPr txBox="1"/>
          <p:nvPr/>
        </p:nvSpPr>
        <p:spPr>
          <a:xfrm>
            <a:off x="1058412" y="5238635"/>
            <a:ext cx="4829912" cy="523220"/>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3. </a:t>
            </a:r>
            <a:r>
              <a:rPr lang="fr-FR" sz="1400" dirty="0">
                <a:effectLst/>
                <a:latin typeface="+mj-lt"/>
                <a:ea typeface="Arial" panose="020B0604020202020204" pitchFamily="34" charset="0"/>
              </a:rPr>
              <a:t>Renforcer les systèmes d'alerte précoce au niveau local, national et régional pour (les pays) sélectionnés.</a:t>
            </a:r>
            <a:endParaRPr lang="en-IT" sz="1400" dirty="0">
              <a:latin typeface="+mj-lt"/>
            </a:endParaRPr>
          </a:p>
        </p:txBody>
      </p:sp>
      <p:sp>
        <p:nvSpPr>
          <p:cNvPr id="12" name="TextBox 7">
            <a:extLst>
              <a:ext uri="{FF2B5EF4-FFF2-40B4-BE49-F238E27FC236}">
                <a16:creationId xmlns:a16="http://schemas.microsoft.com/office/drawing/2014/main" id="{E3C3DF81-93F2-4069-A3AF-5D9B291C1982}"/>
              </a:ext>
            </a:extLst>
          </p:cNvPr>
          <p:cNvSpPr txBox="1"/>
          <p:nvPr/>
        </p:nvSpPr>
        <p:spPr>
          <a:xfrm>
            <a:off x="6345533" y="4449287"/>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t>5. </a:t>
            </a:r>
            <a:r>
              <a:rPr lang="fr-FR" sz="1400" dirty="0"/>
              <a:t>Renforcer la gouvernance et les politiques relatives aux océans afin d'améliorer la résilience climatique des réserves de biosphère sélectionnées</a:t>
            </a:r>
            <a:endParaRPr lang="en-IT" sz="100" dirty="0"/>
          </a:p>
        </p:txBody>
      </p:sp>
      <p:sp>
        <p:nvSpPr>
          <p:cNvPr id="13" name="TextBox 7">
            <a:extLst>
              <a:ext uri="{FF2B5EF4-FFF2-40B4-BE49-F238E27FC236}">
                <a16:creationId xmlns:a16="http://schemas.microsoft.com/office/drawing/2014/main" id="{149A6948-0A35-498A-B0A5-4DAC59BCE735}"/>
              </a:ext>
            </a:extLst>
          </p:cNvPr>
          <p:cNvSpPr txBox="1"/>
          <p:nvPr/>
        </p:nvSpPr>
        <p:spPr>
          <a:xfrm>
            <a:off x="6345533" y="3659939"/>
            <a:ext cx="4829912" cy="738664"/>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4. </a:t>
            </a:r>
            <a:r>
              <a:rPr lang="fr-FR" sz="1400" dirty="0">
                <a:effectLst/>
                <a:latin typeface="+mj-lt"/>
                <a:ea typeface="Arial" panose="020B0604020202020204" pitchFamily="34" charset="0"/>
              </a:rPr>
              <a:t>Quantifier et développer des indicateurs de suivi des impacts du changement climatique et des aléas côtiers sur les services écosystémiques et les activités socio-économiques locales.</a:t>
            </a:r>
            <a:endParaRPr lang="en-IT" sz="1400" dirty="0">
              <a:latin typeface="+mj-lt"/>
            </a:endParaRPr>
          </a:p>
        </p:txBody>
      </p:sp>
      <p:sp>
        <p:nvSpPr>
          <p:cNvPr id="15" name="TextBox 7">
            <a:extLst>
              <a:ext uri="{FF2B5EF4-FFF2-40B4-BE49-F238E27FC236}">
                <a16:creationId xmlns:a16="http://schemas.microsoft.com/office/drawing/2014/main" id="{CBE3A3DD-7E17-4D33-940D-4718B3094EC0}"/>
              </a:ext>
            </a:extLst>
          </p:cNvPr>
          <p:cNvSpPr txBox="1"/>
          <p:nvPr/>
        </p:nvSpPr>
        <p:spPr>
          <a:xfrm>
            <a:off x="6345533" y="5238635"/>
            <a:ext cx="4829911" cy="954107"/>
          </a:xfrm>
          <a:prstGeom prst="rect">
            <a:avLst/>
          </a:prstGeom>
          <a:solidFill>
            <a:schemeClr val="accent5">
              <a:lumMod val="60000"/>
              <a:lumOff val="40000"/>
            </a:schemeClr>
          </a:solidFill>
          <a:ln>
            <a:solidFill>
              <a:schemeClr val="accent5">
                <a:lumMod val="75000"/>
              </a:schemeClr>
            </a:solidFill>
          </a:ln>
        </p:spPr>
        <p:txBody>
          <a:bodyPr wrap="square" rtlCol="0">
            <a:spAutoFit/>
          </a:bodyPr>
          <a:lstStyle/>
          <a:p>
            <a:pPr>
              <a:spcBef>
                <a:spcPts val="200"/>
              </a:spcBef>
              <a:spcAft>
                <a:spcPts val="200"/>
              </a:spcAft>
            </a:pPr>
            <a:r>
              <a:rPr lang="en-US" sz="1400" b="1" dirty="0">
                <a:latin typeface="+mj-lt"/>
              </a:rPr>
              <a:t>6. </a:t>
            </a:r>
            <a:r>
              <a:rPr lang="fr-FR" sz="1400" dirty="0">
                <a:effectLst/>
                <a:latin typeface="+mj-lt"/>
                <a:ea typeface="Arial" panose="020B0604020202020204" pitchFamily="34" charset="0"/>
              </a:rPr>
              <a:t>Renforcer la communication et la collaboration entre les réserves de biosphère côtières et insulaires pour tirer parti de l'apprentissage et des expériences et soutenir l'expansion de l'approche IOC/MAB.</a:t>
            </a:r>
            <a:endParaRPr lang="en-IT" sz="1400" dirty="0">
              <a:latin typeface="+mj-lt"/>
            </a:endParaRPr>
          </a:p>
        </p:txBody>
      </p:sp>
      <p:sp>
        <p:nvSpPr>
          <p:cNvPr id="16" name="TextBox 14">
            <a:extLst>
              <a:ext uri="{FF2B5EF4-FFF2-40B4-BE49-F238E27FC236}">
                <a16:creationId xmlns:a16="http://schemas.microsoft.com/office/drawing/2014/main" id="{E89E895B-2507-40B9-8F81-CA4041438DC3}"/>
              </a:ext>
            </a:extLst>
          </p:cNvPr>
          <p:cNvSpPr txBox="1"/>
          <p:nvPr/>
        </p:nvSpPr>
        <p:spPr>
          <a:xfrm>
            <a:off x="3631656" y="822789"/>
            <a:ext cx="4928688" cy="338554"/>
          </a:xfrm>
          <a:prstGeom prst="rect">
            <a:avLst/>
          </a:prstGeom>
          <a:noFill/>
          <a:ln>
            <a:noFill/>
          </a:ln>
        </p:spPr>
        <p:txBody>
          <a:bodyPr wrap="square" rtlCol="0">
            <a:spAutoFit/>
          </a:bodyPr>
          <a:lstStyle/>
          <a:p>
            <a:pPr lvl="0" algn="ctr"/>
            <a:r>
              <a:rPr lang="en-US" sz="1600" b="1" dirty="0"/>
              <a:t>BUT</a:t>
            </a:r>
            <a:endParaRPr lang="en-US" sz="1400" b="1" dirty="0"/>
          </a:p>
        </p:txBody>
      </p:sp>
      <p:sp>
        <p:nvSpPr>
          <p:cNvPr id="17" name="TextBox 14">
            <a:extLst>
              <a:ext uri="{FF2B5EF4-FFF2-40B4-BE49-F238E27FC236}">
                <a16:creationId xmlns:a16="http://schemas.microsoft.com/office/drawing/2014/main" id="{7F1A898C-1316-441C-A044-C94D68616410}"/>
              </a:ext>
            </a:extLst>
          </p:cNvPr>
          <p:cNvSpPr txBox="1"/>
          <p:nvPr/>
        </p:nvSpPr>
        <p:spPr>
          <a:xfrm>
            <a:off x="3627463" y="1834609"/>
            <a:ext cx="4932877" cy="338554"/>
          </a:xfrm>
          <a:prstGeom prst="rect">
            <a:avLst/>
          </a:prstGeom>
          <a:noFill/>
          <a:ln>
            <a:noFill/>
          </a:ln>
        </p:spPr>
        <p:txBody>
          <a:bodyPr wrap="square" rtlCol="0">
            <a:spAutoFit/>
          </a:bodyPr>
          <a:lstStyle/>
          <a:p>
            <a:pPr lvl="0" algn="ctr"/>
            <a:r>
              <a:rPr lang="en-US" sz="1600" b="1" dirty="0"/>
              <a:t>IMPACT</a:t>
            </a:r>
            <a:endParaRPr lang="en-US" sz="1400" b="1" dirty="0"/>
          </a:p>
        </p:txBody>
      </p:sp>
      <p:sp>
        <p:nvSpPr>
          <p:cNvPr id="32" name="TextBox 31">
            <a:extLst>
              <a:ext uri="{FF2B5EF4-FFF2-40B4-BE49-F238E27FC236}">
                <a16:creationId xmlns:a16="http://schemas.microsoft.com/office/drawing/2014/main" id="{15D505F0-67EF-4CF1-AA3F-918E3BFBDA8E}"/>
              </a:ext>
            </a:extLst>
          </p:cNvPr>
          <p:cNvSpPr txBox="1"/>
          <p:nvPr/>
        </p:nvSpPr>
        <p:spPr>
          <a:xfrm>
            <a:off x="278837" y="89424"/>
            <a:ext cx="9011920" cy="523220"/>
          </a:xfrm>
          <a:prstGeom prst="rect">
            <a:avLst/>
          </a:prstGeom>
          <a:noFill/>
        </p:spPr>
        <p:txBody>
          <a:bodyPr wrap="square" rtlCol="0">
            <a:spAutoFit/>
          </a:bodyPr>
          <a:lstStyle/>
          <a:p>
            <a:r>
              <a:rPr lang="en-US" sz="2800" b="1" dirty="0">
                <a:solidFill>
                  <a:schemeClr val="lt1"/>
                </a:solidFill>
                <a:ea typeface="+mj-ea"/>
                <a:cs typeface="+mj-cs"/>
              </a:rPr>
              <a:t>Cadre des </a:t>
            </a:r>
            <a:r>
              <a:rPr lang="en-US" sz="2800" b="1" dirty="0" err="1">
                <a:solidFill>
                  <a:schemeClr val="lt1"/>
                </a:solidFill>
                <a:ea typeface="+mj-ea"/>
                <a:cs typeface="+mj-cs"/>
              </a:rPr>
              <a:t>résultats</a:t>
            </a:r>
            <a:r>
              <a:rPr lang="en-US" sz="2800" b="1" dirty="0">
                <a:solidFill>
                  <a:schemeClr val="lt1"/>
                </a:solidFill>
                <a:ea typeface="+mj-ea"/>
                <a:cs typeface="+mj-cs"/>
              </a:rPr>
              <a:t> du </a:t>
            </a:r>
            <a:r>
              <a:rPr lang="en-US" sz="2800" b="1" dirty="0" err="1">
                <a:solidFill>
                  <a:schemeClr val="lt1"/>
                </a:solidFill>
                <a:ea typeface="+mj-ea"/>
                <a:cs typeface="+mj-cs"/>
              </a:rPr>
              <a:t>projet</a:t>
            </a:r>
            <a:endParaRPr lang="en-US" sz="2800" b="1" dirty="0">
              <a:solidFill>
                <a:schemeClr val="lt1"/>
              </a:solidFill>
              <a:ea typeface="+mj-ea"/>
              <a:cs typeface="+mj-cs"/>
            </a:endParaRPr>
          </a:p>
        </p:txBody>
      </p:sp>
      <p:sp>
        <p:nvSpPr>
          <p:cNvPr id="21" name="TextBox 14">
            <a:extLst>
              <a:ext uri="{FF2B5EF4-FFF2-40B4-BE49-F238E27FC236}">
                <a16:creationId xmlns:a16="http://schemas.microsoft.com/office/drawing/2014/main" id="{C999064F-B15A-4916-8392-D5535BDB676A}"/>
              </a:ext>
            </a:extLst>
          </p:cNvPr>
          <p:cNvSpPr txBox="1"/>
          <p:nvPr/>
        </p:nvSpPr>
        <p:spPr>
          <a:xfrm>
            <a:off x="656488" y="2223472"/>
            <a:ext cx="10874832" cy="830997"/>
          </a:xfrm>
          <a:prstGeom prst="rect">
            <a:avLst/>
          </a:prstGeom>
          <a:solidFill>
            <a:schemeClr val="accent6">
              <a:lumMod val="60000"/>
              <a:lumOff val="40000"/>
            </a:schemeClr>
          </a:solidFill>
          <a:ln>
            <a:solidFill>
              <a:schemeClr val="accent6"/>
            </a:solidFill>
          </a:ln>
        </p:spPr>
        <p:txBody>
          <a:bodyPr wrap="square" rtlCol="0">
            <a:spAutoFit/>
          </a:bodyPr>
          <a:lstStyle/>
          <a:p>
            <a:pPr lvl="0" algn="ctr">
              <a:spcBef>
                <a:spcPts val="600"/>
              </a:spcBef>
              <a:spcAft>
                <a:spcPts val="600"/>
              </a:spcAft>
            </a:pPr>
            <a:r>
              <a:rPr lang="fr-FR" sz="1600" dirty="0">
                <a:latin typeface="+mj-lt"/>
                <a:ea typeface="Arial" panose="020B0604020202020204" pitchFamily="34" charset="0"/>
              </a:rPr>
              <a:t>R</a:t>
            </a:r>
            <a:r>
              <a:rPr lang="fr-FR" sz="1600" dirty="0">
                <a:effectLst/>
                <a:latin typeface="+mj-lt"/>
                <a:ea typeface="Arial" panose="020B0604020202020204" pitchFamily="34" charset="0"/>
              </a:rPr>
              <a:t>éduire les risques, augmenter la sécurité et de renforcer la résilience des communautés côtières vulnérables au risque croissant d'inondation dû aux aléas côtiers en raison du changement climatique, et protéger et mettre en valeur les écosystèmes uniques des réserves de biosphère, ainsi que leurs activités socio-économiques locales.</a:t>
            </a:r>
            <a:endParaRPr lang="en-US" sz="1600" dirty="0">
              <a:latin typeface="+mj-lt"/>
            </a:endParaRPr>
          </a:p>
        </p:txBody>
      </p:sp>
      <p:sp>
        <p:nvSpPr>
          <p:cNvPr id="29" name="TextBox 14">
            <a:extLst>
              <a:ext uri="{FF2B5EF4-FFF2-40B4-BE49-F238E27FC236}">
                <a16:creationId xmlns:a16="http://schemas.microsoft.com/office/drawing/2014/main" id="{BA05C062-C99E-47E9-9468-4803FC98BD56}"/>
              </a:ext>
            </a:extLst>
          </p:cNvPr>
          <p:cNvSpPr txBox="1"/>
          <p:nvPr/>
        </p:nvSpPr>
        <p:spPr>
          <a:xfrm>
            <a:off x="3627462" y="3181362"/>
            <a:ext cx="4932877" cy="338554"/>
          </a:xfrm>
          <a:prstGeom prst="rect">
            <a:avLst/>
          </a:prstGeom>
          <a:noFill/>
          <a:ln>
            <a:noFill/>
          </a:ln>
        </p:spPr>
        <p:txBody>
          <a:bodyPr wrap="square" rtlCol="0">
            <a:spAutoFit/>
          </a:bodyPr>
          <a:lstStyle/>
          <a:p>
            <a:pPr lvl="0" algn="ctr"/>
            <a:r>
              <a:rPr lang="en-US" sz="1600" b="1" dirty="0"/>
              <a:t>COMPOSANTES</a:t>
            </a:r>
            <a:endParaRPr lang="en-US"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 name="Picture 2">
            <a:extLst>
              <a:ext uri="{FF2B5EF4-FFF2-40B4-BE49-F238E27FC236}">
                <a16:creationId xmlns:a16="http://schemas.microsoft.com/office/drawing/2014/main" id="{3040907B-0A9F-4A50-9E58-BB2BCAEEEAE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0" y="1867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58ADD4-78F7-48A8-99DE-809891D9F88A}"/>
              </a:ext>
            </a:extLst>
          </p:cNvPr>
          <p:cNvSpPr txBox="1"/>
          <p:nvPr/>
        </p:nvSpPr>
        <p:spPr>
          <a:xfrm>
            <a:off x="278837" y="89424"/>
            <a:ext cx="9011920" cy="523220"/>
          </a:xfrm>
          <a:prstGeom prst="rect">
            <a:avLst/>
          </a:prstGeom>
          <a:noFill/>
        </p:spPr>
        <p:txBody>
          <a:bodyPr wrap="square" rtlCol="0">
            <a:spAutoFit/>
          </a:bodyPr>
          <a:lstStyle/>
          <a:p>
            <a:r>
              <a:rPr lang="fr-FR" sz="2800" b="1" dirty="0">
                <a:solidFill>
                  <a:schemeClr val="lt1"/>
                </a:solidFill>
                <a:ea typeface="+mj-ea"/>
                <a:cs typeface="+mj-cs"/>
              </a:rPr>
              <a:t>Eléments clés du projet proposé</a:t>
            </a:r>
          </a:p>
        </p:txBody>
      </p:sp>
      <p:sp>
        <p:nvSpPr>
          <p:cNvPr id="4" name="Oval 3">
            <a:extLst>
              <a:ext uri="{FF2B5EF4-FFF2-40B4-BE49-F238E27FC236}">
                <a16:creationId xmlns:a16="http://schemas.microsoft.com/office/drawing/2014/main" id="{DA1D356D-4FCA-4837-8E8D-6561EBAFE130}"/>
              </a:ext>
            </a:extLst>
          </p:cNvPr>
          <p:cNvSpPr/>
          <p:nvPr/>
        </p:nvSpPr>
        <p:spPr>
          <a:xfrm>
            <a:off x="1207997" y="1290791"/>
            <a:ext cx="2439094" cy="230374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Multi-</a:t>
            </a:r>
            <a:r>
              <a:rPr lang="en-US" sz="3200" dirty="0" err="1"/>
              <a:t>risques</a:t>
            </a:r>
            <a:endParaRPr lang="en-US" sz="3200" dirty="0"/>
          </a:p>
        </p:txBody>
      </p:sp>
      <p:sp>
        <p:nvSpPr>
          <p:cNvPr id="16" name="Oval 15">
            <a:extLst>
              <a:ext uri="{FF2B5EF4-FFF2-40B4-BE49-F238E27FC236}">
                <a16:creationId xmlns:a16="http://schemas.microsoft.com/office/drawing/2014/main" id="{06A7B494-4864-4F59-9165-3E7D6967E071}"/>
              </a:ext>
            </a:extLst>
          </p:cNvPr>
          <p:cNvSpPr/>
          <p:nvPr/>
        </p:nvSpPr>
        <p:spPr>
          <a:xfrm>
            <a:off x="7080834" y="3753509"/>
            <a:ext cx="2760119" cy="245179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Multi-</a:t>
            </a:r>
            <a:r>
              <a:rPr lang="en-US" sz="3200" dirty="0" err="1"/>
              <a:t>sectoriel</a:t>
            </a:r>
            <a:endParaRPr lang="en-US" sz="3200" dirty="0"/>
          </a:p>
        </p:txBody>
      </p:sp>
      <p:sp>
        <p:nvSpPr>
          <p:cNvPr id="17" name="Oval 16">
            <a:extLst>
              <a:ext uri="{FF2B5EF4-FFF2-40B4-BE49-F238E27FC236}">
                <a16:creationId xmlns:a16="http://schemas.microsoft.com/office/drawing/2014/main" id="{3D2D39D6-1144-4AA1-A8BA-6EF41F81310D}"/>
              </a:ext>
            </a:extLst>
          </p:cNvPr>
          <p:cNvSpPr/>
          <p:nvPr/>
        </p:nvSpPr>
        <p:spPr>
          <a:xfrm>
            <a:off x="8954790" y="1836245"/>
            <a:ext cx="2617077" cy="22890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dirty="0"/>
              <a:t>Approche décentralisée</a:t>
            </a:r>
          </a:p>
        </p:txBody>
      </p:sp>
      <p:sp>
        <p:nvSpPr>
          <p:cNvPr id="6" name="Oval 5">
            <a:extLst>
              <a:ext uri="{FF2B5EF4-FFF2-40B4-BE49-F238E27FC236}">
                <a16:creationId xmlns:a16="http://schemas.microsoft.com/office/drawing/2014/main" id="{F6E9F124-C027-4B6C-91EA-6AA0EAD669A9}"/>
              </a:ext>
            </a:extLst>
          </p:cNvPr>
          <p:cNvSpPr/>
          <p:nvPr/>
        </p:nvSpPr>
        <p:spPr>
          <a:xfrm>
            <a:off x="5407575" y="822242"/>
            <a:ext cx="3234242" cy="2960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Basé sur la participation des communautés</a:t>
            </a:r>
          </a:p>
        </p:txBody>
      </p:sp>
      <p:sp>
        <p:nvSpPr>
          <p:cNvPr id="9" name="Oval 8">
            <a:extLst>
              <a:ext uri="{FF2B5EF4-FFF2-40B4-BE49-F238E27FC236}">
                <a16:creationId xmlns:a16="http://schemas.microsoft.com/office/drawing/2014/main" id="{8BDF6836-81ED-4A0C-9979-9D6673556194}"/>
              </a:ext>
            </a:extLst>
          </p:cNvPr>
          <p:cNvSpPr/>
          <p:nvPr/>
        </p:nvSpPr>
        <p:spPr>
          <a:xfrm>
            <a:off x="357065" y="3871233"/>
            <a:ext cx="2249155" cy="20702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Basé sur la science</a:t>
            </a:r>
          </a:p>
        </p:txBody>
      </p:sp>
      <p:sp>
        <p:nvSpPr>
          <p:cNvPr id="8" name="Oval 7">
            <a:extLst>
              <a:ext uri="{FF2B5EF4-FFF2-40B4-BE49-F238E27FC236}">
                <a16:creationId xmlns:a16="http://schemas.microsoft.com/office/drawing/2014/main" id="{B319D33B-E698-4EBB-A9D5-650306BA3E57}"/>
              </a:ext>
            </a:extLst>
          </p:cNvPr>
          <p:cNvSpPr/>
          <p:nvPr/>
        </p:nvSpPr>
        <p:spPr>
          <a:xfrm>
            <a:off x="2930050" y="2980759"/>
            <a:ext cx="3234242" cy="29607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t>Approche</a:t>
            </a:r>
            <a:r>
              <a:rPr lang="en-US" sz="2800" dirty="0"/>
              <a:t> MSP et solutions base sur la nature </a:t>
            </a:r>
          </a:p>
        </p:txBody>
      </p:sp>
    </p:spTree>
    <p:extLst>
      <p:ext uri="{BB962C8B-B14F-4D97-AF65-F5344CB8AC3E}">
        <p14:creationId xmlns:p14="http://schemas.microsoft.com/office/powerpoint/2010/main" val="4668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Picture 2">
            <a:extLst>
              <a:ext uri="{FF2B5EF4-FFF2-40B4-BE49-F238E27FC236}">
                <a16:creationId xmlns:a16="http://schemas.microsoft.com/office/drawing/2014/main" id="{F8A9B7A5-2263-4A2D-9640-F6EAFF62280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 y="1906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8A0EFD-216F-4464-9130-5B6EEAC7754E}"/>
              </a:ext>
            </a:extLst>
          </p:cNvPr>
          <p:cNvSpPr txBox="1"/>
          <p:nvPr/>
        </p:nvSpPr>
        <p:spPr>
          <a:xfrm>
            <a:off x="4614729" y="2767280"/>
            <a:ext cx="2962542" cy="1323439"/>
          </a:xfrm>
          <a:prstGeom prst="rect">
            <a:avLst/>
          </a:prstGeom>
          <a:noFill/>
        </p:spPr>
        <p:txBody>
          <a:bodyPr wrap="none" rtlCol="0">
            <a:spAutoFit/>
          </a:bodyPr>
          <a:lstStyle/>
          <a:p>
            <a:r>
              <a:rPr lang="en-US" sz="8000" b="1" dirty="0"/>
              <a:t>Merci!</a:t>
            </a:r>
          </a:p>
        </p:txBody>
      </p:sp>
    </p:spTree>
    <p:extLst>
      <p:ext uri="{BB962C8B-B14F-4D97-AF65-F5344CB8AC3E}">
        <p14:creationId xmlns:p14="http://schemas.microsoft.com/office/powerpoint/2010/main" val="383957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Projet pilote dans la réserve de biosphère du Savegre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Tiffay, Celine</dc:creator>
  <cp:lastModifiedBy>Tiffay, Celine</cp:lastModifiedBy>
  <cp:revision>2</cp:revision>
  <dcterms:created xsi:type="dcterms:W3CDTF">2022-12-08T15:54:02Z</dcterms:created>
  <dcterms:modified xsi:type="dcterms:W3CDTF">2022-12-08T15:57:23Z</dcterms:modified>
</cp:coreProperties>
</file>