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98" r:id="rId4"/>
    <p:sldId id="259" r:id="rId5"/>
    <p:sldId id="260" r:id="rId6"/>
    <p:sldId id="262" r:id="rId7"/>
    <p:sldId id="290" r:id="rId8"/>
    <p:sldId id="291" r:id="rId9"/>
    <p:sldId id="263" r:id="rId10"/>
    <p:sldId id="270" r:id="rId11"/>
    <p:sldId id="294" r:id="rId12"/>
    <p:sldId id="271" r:id="rId13"/>
    <p:sldId id="272" r:id="rId14"/>
    <p:sldId id="273" r:id="rId15"/>
    <p:sldId id="274" r:id="rId16"/>
    <p:sldId id="297" r:id="rId17"/>
    <p:sldId id="293" r:id="rId18"/>
    <p:sldId id="279" r:id="rId19"/>
    <p:sldId id="278" r:id="rId20"/>
    <p:sldId id="296" r:id="rId21"/>
    <p:sldId id="275" r:id="rId22"/>
    <p:sldId id="295" r:id="rId23"/>
    <p:sldId id="28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33" autoAdjust="0"/>
    <p:restoredTop sz="94660"/>
  </p:normalViewPr>
  <p:slideViewPr>
    <p:cSldViewPr snapToGrid="0">
      <p:cViewPr>
        <p:scale>
          <a:sx n="74" d="100"/>
          <a:sy n="74" d="100"/>
        </p:scale>
        <p:origin x="58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414A0-D1D0-4523-91F4-D57381125B3E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56F5A-0DDE-469C-B6E4-F1751954E8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44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>
            <a:extLst>
              <a:ext uri="{FF2B5EF4-FFF2-40B4-BE49-F238E27FC236}">
                <a16:creationId xmlns="" xmlns:a16="http://schemas.microsoft.com/office/drawing/2014/main" id="{52D91704-DACA-4616-82CB-892FF16420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ce réservé des commentaires 2">
            <a:extLst>
              <a:ext uri="{FF2B5EF4-FFF2-40B4-BE49-F238E27FC236}">
                <a16:creationId xmlns="" xmlns:a16="http://schemas.microsoft.com/office/drawing/2014/main" id="{45788D4C-98F9-4EA4-88A6-E639C03009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  <p:sp>
        <p:nvSpPr>
          <p:cNvPr id="4100" name="Espace réservé du numéro de diapositive 3">
            <a:extLst>
              <a:ext uri="{FF2B5EF4-FFF2-40B4-BE49-F238E27FC236}">
                <a16:creationId xmlns="" xmlns:a16="http://schemas.microsoft.com/office/drawing/2014/main" id="{8187B29D-46B1-43B4-A3FB-0C54E66B7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CE9145-7294-46E5-B4E4-FB5317A63B1E}" type="slidenum">
              <a:rPr lang="fr-FR" altLang="fr-F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400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smtClean="0">
                <a:hlinkClick r:id=""/>
              </a:rPr>
              <a:t>Source image:</a:t>
            </a:r>
          </a:p>
          <a:p>
            <a:pPr algn="ctr"/>
            <a:r>
              <a:rPr lang="fr-FR" dirty="0" smtClean="0">
                <a:hlinkClick r:id=""/>
              </a:rPr>
              <a:t>La Voie de Migration Est-Atlantique waddensea-worldheritage.org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Consulté le 26/06/2022</a:t>
            </a:r>
          </a:p>
          <a:p>
            <a:r>
              <a:rPr lang="fr-FR" dirty="0" smtClean="0"/>
              <a:t>Missions DPN:</a:t>
            </a:r>
          </a:p>
          <a:p>
            <a:r>
              <a:rPr lang="fr-FR" dirty="0" smtClean="0"/>
              <a:t>Missions DAMP: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C476E-6353-46CB-87F2-D5ADE1BF697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323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S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577D1-6045-4FD4-A77C-989657411A7A}" type="slidenum">
              <a:rPr lang="fr-FR" altLang="fr-FR" smtClean="0"/>
              <a:pPr/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5360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97BA-C8D4-40AF-8C91-7EC98FD03D8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FEC5-9C8E-41D0-B046-46FAFA9C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046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97BA-C8D4-40AF-8C91-7EC98FD03D8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FEC5-9C8E-41D0-B046-46FAFA9C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80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97BA-C8D4-40AF-8C91-7EC98FD03D8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FEC5-9C8E-41D0-B046-46FAFA9C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1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97BA-C8D4-40AF-8C91-7EC98FD03D8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FEC5-9C8E-41D0-B046-46FAFA9C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80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97BA-C8D4-40AF-8C91-7EC98FD03D8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FEC5-9C8E-41D0-B046-46FAFA9C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31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97BA-C8D4-40AF-8C91-7EC98FD03D8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FEC5-9C8E-41D0-B046-46FAFA9C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44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97BA-C8D4-40AF-8C91-7EC98FD03D8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FEC5-9C8E-41D0-B046-46FAFA9C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17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97BA-C8D4-40AF-8C91-7EC98FD03D8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FEC5-9C8E-41D0-B046-46FAFA9C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60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97BA-C8D4-40AF-8C91-7EC98FD03D8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FEC5-9C8E-41D0-B046-46FAFA9C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38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97BA-C8D4-40AF-8C91-7EC98FD03D8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FEC5-9C8E-41D0-B046-46FAFA9C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34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97BA-C8D4-40AF-8C91-7EC98FD03D8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FEC5-9C8E-41D0-B046-46FAFA9C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7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297BA-C8D4-40AF-8C91-7EC98FD03D8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BFEC5-9C8E-41D0-B046-46FAFA9C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48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8801"/>
            <a:ext cx="12288688" cy="6858000"/>
          </a:xfrm>
          <a:prstGeom prst="rect">
            <a:avLst/>
          </a:prstGeom>
        </p:spPr>
      </p:pic>
      <p:sp>
        <p:nvSpPr>
          <p:cNvPr id="23" name="Freeform 10">
            <a:extLst>
              <a:ext uri="{FF2B5EF4-FFF2-40B4-BE49-F238E27FC236}">
                <a16:creationId xmlns="" xmlns:a16="http://schemas.microsoft.com/office/drawing/2014/main" id="{B46ED6EA-4D0C-43DE-846E-FC1461FCD827}"/>
              </a:ext>
            </a:extLst>
          </p:cNvPr>
          <p:cNvSpPr>
            <a:spLocks/>
          </p:cNvSpPr>
          <p:nvPr/>
        </p:nvSpPr>
        <p:spPr bwMode="auto">
          <a:xfrm>
            <a:off x="1405475" y="-8801"/>
            <a:ext cx="10873208" cy="6875602"/>
          </a:xfrm>
          <a:custGeom>
            <a:avLst/>
            <a:gdLst>
              <a:gd name="T0" fmla="*/ 2163 w 2595"/>
              <a:gd name="T1" fmla="*/ 288 h 4320"/>
              <a:gd name="T2" fmla="*/ 1822 w 2595"/>
              <a:gd name="T3" fmla="*/ 554 h 4320"/>
              <a:gd name="T4" fmla="*/ 1822 w 2595"/>
              <a:gd name="T5" fmla="*/ 765 h 4320"/>
              <a:gd name="T6" fmla="*/ 1691 w 2595"/>
              <a:gd name="T7" fmla="*/ 1020 h 4320"/>
              <a:gd name="T8" fmla="*/ 1691 w 2595"/>
              <a:gd name="T9" fmla="*/ 1254 h 4320"/>
              <a:gd name="T10" fmla="*/ 1926 w 2595"/>
              <a:gd name="T11" fmla="*/ 1503 h 4320"/>
              <a:gd name="T12" fmla="*/ 1926 w 2595"/>
              <a:gd name="T13" fmla="*/ 2008 h 4320"/>
              <a:gd name="T14" fmla="*/ 1415 w 2595"/>
              <a:gd name="T15" fmla="*/ 2240 h 4320"/>
              <a:gd name="T16" fmla="*/ 1180 w 2595"/>
              <a:gd name="T17" fmla="*/ 2364 h 4320"/>
              <a:gd name="T18" fmla="*/ 1311 w 2595"/>
              <a:gd name="T19" fmla="*/ 2549 h 4320"/>
              <a:gd name="T20" fmla="*/ 1180 w 2595"/>
              <a:gd name="T21" fmla="*/ 2906 h 4320"/>
              <a:gd name="T22" fmla="*/ 735 w 2595"/>
              <a:gd name="T23" fmla="*/ 3011 h 4320"/>
              <a:gd name="T24" fmla="*/ 577 w 2595"/>
              <a:gd name="T25" fmla="*/ 3514 h 4320"/>
              <a:gd name="T26" fmla="*/ 341 w 2595"/>
              <a:gd name="T27" fmla="*/ 3739 h 4320"/>
              <a:gd name="T28" fmla="*/ 92 w 2595"/>
              <a:gd name="T29" fmla="*/ 3804 h 4320"/>
              <a:gd name="T30" fmla="*/ 92 w 2595"/>
              <a:gd name="T31" fmla="*/ 4096 h 4320"/>
              <a:gd name="T32" fmla="*/ 0 w 2595"/>
              <a:gd name="T33" fmla="*/ 4320 h 4320"/>
              <a:gd name="T34" fmla="*/ 2595 w 2595"/>
              <a:gd name="T35" fmla="*/ 4320 h 4320"/>
              <a:gd name="T36" fmla="*/ 2595 w 2595"/>
              <a:gd name="T37" fmla="*/ 0 h 4320"/>
              <a:gd name="T38" fmla="*/ 2379 w 2595"/>
              <a:gd name="T39" fmla="*/ 288 h 4320"/>
              <a:gd name="T40" fmla="*/ 2163 w 2595"/>
              <a:gd name="T41" fmla="*/ 288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95" h="4320">
                <a:moveTo>
                  <a:pt x="2163" y="288"/>
                </a:moveTo>
                <a:lnTo>
                  <a:pt x="1822" y="554"/>
                </a:lnTo>
                <a:lnTo>
                  <a:pt x="1822" y="765"/>
                </a:lnTo>
                <a:lnTo>
                  <a:pt x="1691" y="1020"/>
                </a:lnTo>
                <a:lnTo>
                  <a:pt x="1691" y="1254"/>
                </a:lnTo>
                <a:lnTo>
                  <a:pt x="1926" y="1503"/>
                </a:lnTo>
                <a:lnTo>
                  <a:pt x="1926" y="2008"/>
                </a:lnTo>
                <a:lnTo>
                  <a:pt x="1415" y="2240"/>
                </a:lnTo>
                <a:lnTo>
                  <a:pt x="1180" y="2364"/>
                </a:lnTo>
                <a:lnTo>
                  <a:pt x="1311" y="2549"/>
                </a:lnTo>
                <a:lnTo>
                  <a:pt x="1180" y="2906"/>
                </a:lnTo>
                <a:lnTo>
                  <a:pt x="735" y="3011"/>
                </a:lnTo>
                <a:lnTo>
                  <a:pt x="577" y="3514"/>
                </a:lnTo>
                <a:lnTo>
                  <a:pt x="341" y="3739"/>
                </a:lnTo>
                <a:lnTo>
                  <a:pt x="92" y="3804"/>
                </a:lnTo>
                <a:lnTo>
                  <a:pt x="92" y="4096"/>
                </a:lnTo>
                <a:lnTo>
                  <a:pt x="0" y="4320"/>
                </a:lnTo>
                <a:lnTo>
                  <a:pt x="2595" y="4320"/>
                </a:lnTo>
                <a:lnTo>
                  <a:pt x="2595" y="0"/>
                </a:lnTo>
                <a:lnTo>
                  <a:pt x="2379" y="288"/>
                </a:lnTo>
                <a:lnTo>
                  <a:pt x="2163" y="28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ous-titre 2">
            <a:extLst>
              <a:ext uri="{FF2B5EF4-FFF2-40B4-BE49-F238E27FC236}">
                <a16:creationId xmlns="" xmlns:a16="http://schemas.microsoft.com/office/drawing/2014/main" id="{336AC0B0-1B25-4902-B869-8CC3C75EB3BD}"/>
              </a:ext>
            </a:extLst>
          </p:cNvPr>
          <p:cNvSpPr txBox="1">
            <a:spLocks/>
          </p:cNvSpPr>
          <p:nvPr/>
        </p:nvSpPr>
        <p:spPr bwMode="auto">
          <a:xfrm>
            <a:off x="6678386" y="5696460"/>
            <a:ext cx="5094384" cy="84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defRPr/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cs typeface="Times New Roman" panose="02020603050405020304" pitchFamily="18" charset="0"/>
              </a:rPr>
              <a:t>Commandant  Cheikh DIAGNE, 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defRPr/>
            </a:pP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cs typeface="Times New Roman" panose="02020603050405020304" pitchFamily="18" charset="0"/>
              </a:rPr>
              <a:t>Conservateur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cs typeface="Times New Roman" panose="02020603050405020304" pitchFamily="18" charset="0"/>
              </a:rPr>
              <a:t>du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cs typeface="Times New Roman" panose="02020603050405020304" pitchFamily="18" charset="0"/>
              </a:rPr>
              <a:t>PNOD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 : coins arrondis 15">
            <a:extLst>
              <a:ext uri="{FF2B5EF4-FFF2-40B4-BE49-F238E27FC236}">
                <a16:creationId xmlns="" xmlns:a16="http://schemas.microsoft.com/office/drawing/2014/main" id="{AF3D8ED0-9354-4B2E-818E-F2F2C07F496E}"/>
              </a:ext>
            </a:extLst>
          </p:cNvPr>
          <p:cNvSpPr/>
          <p:nvPr/>
        </p:nvSpPr>
        <p:spPr>
          <a:xfrm>
            <a:off x="6447005" y="3408805"/>
            <a:ext cx="5325765" cy="1961122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  <a:cs typeface="Times New Roman" panose="02020603050405020304" pitchFamily="18" charset="0"/>
              </a:rPr>
              <a:t>Présentation du Parc National des Oiseaux du Djoudj (PNOD)</a:t>
            </a:r>
            <a:endParaRPr lang="fr-FR" sz="2400" b="1" dirty="0"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pic>
        <p:nvPicPr>
          <p:cNvPr id="26" name="Picture 3436">
            <a:extLst>
              <a:ext uri="{FF2B5EF4-FFF2-40B4-BE49-F238E27FC236}">
                <a16:creationId xmlns="" xmlns:a16="http://schemas.microsoft.com/office/drawing/2014/main" id="{2EDC7D4E-0804-498A-9FA5-D800C020D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73" y="2185715"/>
            <a:ext cx="955781" cy="64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10">
            <a:extLst>
              <a:ext uri="{FF2B5EF4-FFF2-40B4-BE49-F238E27FC236}">
                <a16:creationId xmlns="" xmlns:a16="http://schemas.microsoft.com/office/drawing/2014/main" id="{47F436F1-F293-4628-927D-E878FD5467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533" y="2167807"/>
            <a:ext cx="1006600" cy="67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34">
            <a:extLst>
              <a:ext uri="{FF2B5EF4-FFF2-40B4-BE49-F238E27FC236}">
                <a16:creationId xmlns="" xmlns:a16="http://schemas.microsoft.com/office/drawing/2014/main" id="{AE2E469F-F1A6-4862-B89A-DADD4C4EA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86" y="2167807"/>
            <a:ext cx="955781" cy="64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7">
            <a:extLst>
              <a:ext uri="{FF2B5EF4-FFF2-40B4-BE49-F238E27FC236}">
                <a16:creationId xmlns="" xmlns:a16="http://schemas.microsoft.com/office/drawing/2014/main" id="{773EC493-B1DB-488A-A985-CED854D94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5829" y="135699"/>
            <a:ext cx="648564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MINISTERE DE L’ENVIRONNEMENT ET DU DEVELOPPEMENT DURABLE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-------------------------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DIRECTION DES PARCS NATIONAUX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-------------------------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PARC NATIONAL DES OISEAUX DU DJOUDJ</a:t>
            </a:r>
          </a:p>
        </p:txBody>
      </p:sp>
      <p:pic>
        <p:nvPicPr>
          <p:cNvPr id="30" name="Picture 2" descr="Dirección de los Parques Nacionales de Senegal">
            <a:extLst>
              <a:ext uri="{FF2B5EF4-FFF2-40B4-BE49-F238E27FC236}">
                <a16:creationId xmlns="" xmlns:a16="http://schemas.microsoft.com/office/drawing/2014/main" id="{0A63C31B-49E4-4CCC-AD37-DB23C4ECE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2014226"/>
            <a:ext cx="955781" cy="9152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2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approche régionale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smtClean="0"/>
              <a:t>Appropriation  des défis socio économiques et environnementaux par les autorités;</a:t>
            </a:r>
          </a:p>
          <a:p>
            <a:pPr>
              <a:buFontTx/>
              <a:buChar char="-"/>
            </a:pPr>
            <a:r>
              <a:rPr lang="fr-FR" dirty="0" smtClean="0"/>
              <a:t>Reserve de biosphère du delta du fleuve Sénégal avec comme noyaux les AP du nord;</a:t>
            </a:r>
          </a:p>
          <a:p>
            <a:pPr>
              <a:buFontTx/>
              <a:buChar char="-"/>
            </a:pPr>
            <a:r>
              <a:rPr lang="fr-FR" dirty="0" smtClean="0"/>
              <a:t>Bonne synergie des services techniques et existence d’un cadre de concertation (CRD);</a:t>
            </a:r>
          </a:p>
          <a:p>
            <a:pPr>
              <a:buFontTx/>
              <a:buChar char="-"/>
            </a:pPr>
            <a:r>
              <a:rPr lang="fr-FR" dirty="0" smtClean="0"/>
              <a:t>Existence d’organisation sous régionale a même de prendre en charge la dimension transfrontalière (OMVS);</a:t>
            </a:r>
          </a:p>
          <a:p>
            <a:pPr>
              <a:buFontTx/>
              <a:buChar char="-"/>
            </a:pPr>
            <a:r>
              <a:rPr lang="fr-FR" dirty="0"/>
              <a:t> </a:t>
            </a:r>
            <a:r>
              <a:rPr lang="fr-FR" dirty="0" smtClean="0"/>
              <a:t>Bonne </a:t>
            </a:r>
          </a:p>
          <a:p>
            <a:pPr>
              <a:buFontTx/>
              <a:buChar char="-"/>
            </a:pPr>
            <a:endParaRPr lang="fr-FR" dirty="0" smtClean="0"/>
          </a:p>
          <a:p>
            <a:pPr>
              <a:buFontTx/>
              <a:buChar char="-"/>
            </a:pPr>
            <a:endParaRPr lang="fr-FR" dirty="0" smtClean="0"/>
          </a:p>
          <a:p>
            <a:pPr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28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3184" y="1608472"/>
            <a:ext cx="9513627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fr-FR" dirty="0" smtClean="0"/>
              <a:t>Plan d’aménagement et de gestion participatif basée sur un diagnostic participatif;</a:t>
            </a:r>
          </a:p>
          <a:p>
            <a:pPr>
              <a:buFontTx/>
              <a:buChar char="-"/>
            </a:pPr>
            <a:r>
              <a:rPr lang="fr-FR" dirty="0" smtClean="0"/>
              <a:t>Base Cartographiques concertée;</a:t>
            </a:r>
          </a:p>
          <a:p>
            <a:pPr>
              <a:buFontTx/>
              <a:buChar char="-"/>
            </a:pPr>
            <a:r>
              <a:rPr lang="fr-FR" dirty="0" smtClean="0"/>
              <a:t> suivi évaluation inclusif et participatif; </a:t>
            </a:r>
          </a:p>
          <a:p>
            <a:pPr>
              <a:buFontTx/>
              <a:buChar char="-"/>
            </a:pPr>
            <a:r>
              <a:rPr lang="fr-FR" dirty="0" smtClean="0"/>
              <a:t>Communication avec les acteurs organises en CIV;</a:t>
            </a:r>
          </a:p>
          <a:p>
            <a:pPr>
              <a:buFontTx/>
              <a:buChar char="-"/>
            </a:pPr>
            <a:r>
              <a:rPr lang="fr-FR" dirty="0" smtClean="0"/>
              <a:t>EIES des entreprises limitrophes et existence de protocole avec le parc;</a:t>
            </a:r>
          </a:p>
          <a:p>
            <a:pPr>
              <a:buFontTx/>
              <a:buChar char="-"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8598"/>
          </a:xfrm>
        </p:spPr>
        <p:txBody>
          <a:bodyPr>
            <a:normAutofit/>
          </a:bodyPr>
          <a:lstStyle/>
          <a:p>
            <a:r>
              <a:rPr lang="fr-FR" dirty="0" smtClean="0"/>
              <a:t> </a:t>
            </a:r>
            <a:r>
              <a:rPr lang="fr-FR" dirty="0" smtClean="0"/>
              <a:t>STRATEGIE DE GESTION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03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sosceles Triangle 83">
            <a:extLst>
              <a:ext uri="{FF2B5EF4-FFF2-40B4-BE49-F238E27FC236}">
                <a16:creationId xmlns="" xmlns:a16="http://schemas.microsoft.com/office/drawing/2014/main" id="{5D6FFB8C-43C0-4CD4-A3D5-2AAA84890533}"/>
              </a:ext>
            </a:extLst>
          </p:cNvPr>
          <p:cNvSpPr/>
          <p:nvPr/>
        </p:nvSpPr>
        <p:spPr>
          <a:xfrm rot="12817511" flipH="1" flipV="1">
            <a:off x="2145442" y="3998111"/>
            <a:ext cx="490715" cy="1350539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Isosceles Triangle 78">
            <a:extLst>
              <a:ext uri="{FF2B5EF4-FFF2-40B4-BE49-F238E27FC236}">
                <a16:creationId xmlns="" xmlns:a16="http://schemas.microsoft.com/office/drawing/2014/main" id="{BD5BBCC8-5D0D-4FD7-A9A5-E5EDAAF07937}"/>
              </a:ext>
            </a:extLst>
          </p:cNvPr>
          <p:cNvSpPr/>
          <p:nvPr/>
        </p:nvSpPr>
        <p:spPr>
          <a:xfrm rot="7032900">
            <a:off x="2237252" y="1410044"/>
            <a:ext cx="500041" cy="1267657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1504DF71-1CBC-47AE-B330-1440CF7E44DE}"/>
              </a:ext>
            </a:extLst>
          </p:cNvPr>
          <p:cNvSpPr/>
          <p:nvPr/>
        </p:nvSpPr>
        <p:spPr>
          <a:xfrm>
            <a:off x="2458406" y="1988840"/>
            <a:ext cx="2328315" cy="2466092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9F2D68C-917F-4D0C-8E8B-8B0D0321F1DF}"/>
              </a:ext>
            </a:extLst>
          </p:cNvPr>
          <p:cNvSpPr/>
          <p:nvPr/>
        </p:nvSpPr>
        <p:spPr>
          <a:xfrm>
            <a:off x="119482" y="959340"/>
            <a:ext cx="2464535" cy="114642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5F53DB4E-EEF6-4BF5-AB65-BF3F01695DC5}"/>
              </a:ext>
            </a:extLst>
          </p:cNvPr>
          <p:cNvSpPr/>
          <p:nvPr/>
        </p:nvSpPr>
        <p:spPr>
          <a:xfrm>
            <a:off x="2737421" y="2258159"/>
            <a:ext cx="1780890" cy="186287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0F7D4B2-5C42-4B8D-9B44-D6FFCE779411}"/>
              </a:ext>
            </a:extLst>
          </p:cNvPr>
          <p:cNvSpPr/>
          <p:nvPr/>
        </p:nvSpPr>
        <p:spPr>
          <a:xfrm>
            <a:off x="291270" y="5021690"/>
            <a:ext cx="2514982" cy="118226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AA9A457-8529-486D-B09C-806683258232}"/>
              </a:ext>
            </a:extLst>
          </p:cNvPr>
          <p:cNvSpPr/>
          <p:nvPr/>
        </p:nvSpPr>
        <p:spPr>
          <a:xfrm>
            <a:off x="16145" y="3049429"/>
            <a:ext cx="2326653" cy="106930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750AD01D-4CD0-4E97-86C6-9210FF300D58}"/>
              </a:ext>
            </a:extLst>
          </p:cNvPr>
          <p:cNvSpPr txBox="1"/>
          <p:nvPr/>
        </p:nvSpPr>
        <p:spPr>
          <a:xfrm>
            <a:off x="265991" y="1054103"/>
            <a:ext cx="2067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fr-SN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Le développement de </a:t>
            </a:r>
            <a:r>
              <a:rPr lang="fr-SN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l’agriculture et de l'élevage </a:t>
            </a:r>
            <a:endParaRPr lang="fr-SN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548DCDA7-1221-4F37-B307-D66695EC57DF}"/>
              </a:ext>
            </a:extLst>
          </p:cNvPr>
          <p:cNvSpPr txBox="1"/>
          <p:nvPr/>
        </p:nvSpPr>
        <p:spPr>
          <a:xfrm>
            <a:off x="360062" y="5244183"/>
            <a:ext cx="2440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fr-F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La mise en place du barrage de Diama</a:t>
            </a:r>
            <a:endParaRPr lang="en-GB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42D56978-6706-4B76-ADC3-CCB84BA10F0C}"/>
              </a:ext>
            </a:extLst>
          </p:cNvPr>
          <p:cNvSpPr txBox="1"/>
          <p:nvPr/>
        </p:nvSpPr>
        <p:spPr>
          <a:xfrm>
            <a:off x="105171" y="3189598"/>
            <a:ext cx="2067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L'avancée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du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désert</a:t>
            </a:r>
            <a:endParaRPr lang="en-GB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FD74D588-B338-4998-ACA4-3B9ADC3419E4}"/>
              </a:ext>
            </a:extLst>
          </p:cNvPr>
          <p:cNvSpPr txBox="1"/>
          <p:nvPr/>
        </p:nvSpPr>
        <p:spPr>
          <a:xfrm>
            <a:off x="2700834" y="2714054"/>
            <a:ext cx="1886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fr-SN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Politiques de résilience des écosystèmes </a:t>
            </a:r>
            <a:endParaRPr lang="en-GB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="" xmlns:a16="http://schemas.microsoft.com/office/drawing/2014/main" id="{74679F57-1F08-46E3-B260-02B357B1EF27}"/>
              </a:ext>
            </a:extLst>
          </p:cNvPr>
          <p:cNvSpPr/>
          <p:nvPr/>
        </p:nvSpPr>
        <p:spPr>
          <a:xfrm rot="16200000" flipV="1">
            <a:off x="2245265" y="3358513"/>
            <a:ext cx="484218" cy="701593"/>
          </a:xfrm>
          <a:prstGeom prst="triangle">
            <a:avLst>
              <a:gd name="adj" fmla="val 7058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41">
            <a:extLst>
              <a:ext uri="{FF2B5EF4-FFF2-40B4-BE49-F238E27FC236}">
                <a16:creationId xmlns="" xmlns:a16="http://schemas.microsoft.com/office/drawing/2014/main" id="{5BA6FD7A-E126-45C6-AF6F-B8A63FDAD1B8}"/>
              </a:ext>
            </a:extLst>
          </p:cNvPr>
          <p:cNvGrpSpPr/>
          <p:nvPr/>
        </p:nvGrpSpPr>
        <p:grpSpPr>
          <a:xfrm>
            <a:off x="5716356" y="702199"/>
            <a:ext cx="6489009" cy="6048671"/>
            <a:chOff x="5955403" y="795694"/>
            <a:chExt cx="5418367" cy="5283981"/>
          </a:xfrm>
        </p:grpSpPr>
        <p:grpSp>
          <p:nvGrpSpPr>
            <p:cNvPr id="28" name="Group 17">
              <a:extLst>
                <a:ext uri="{FF2B5EF4-FFF2-40B4-BE49-F238E27FC236}">
                  <a16:creationId xmlns="" xmlns:a16="http://schemas.microsoft.com/office/drawing/2014/main" id="{779E9903-6B4B-46BD-B0E3-0C210BE10E61}"/>
                </a:ext>
              </a:extLst>
            </p:cNvPr>
            <p:cNvGrpSpPr/>
            <p:nvPr/>
          </p:nvGrpSpPr>
          <p:grpSpPr>
            <a:xfrm>
              <a:off x="5955403" y="795694"/>
              <a:ext cx="5418367" cy="5283981"/>
              <a:chOff x="3843181" y="1446908"/>
              <a:chExt cx="4411370" cy="4301959"/>
            </a:xfrm>
          </p:grpSpPr>
          <p:sp>
            <p:nvSpPr>
              <p:cNvPr id="38" name="Oval 13">
                <a:extLst>
                  <a:ext uri="{FF2B5EF4-FFF2-40B4-BE49-F238E27FC236}">
                    <a16:creationId xmlns="" xmlns:a16="http://schemas.microsoft.com/office/drawing/2014/main" id="{28221A59-2D73-43C2-B796-A785C7AC9E3F}"/>
                  </a:ext>
                </a:extLst>
              </p:cNvPr>
              <p:cNvSpPr/>
              <p:nvPr/>
            </p:nvSpPr>
            <p:spPr>
              <a:xfrm>
                <a:off x="3843181" y="3057252"/>
                <a:ext cx="1744134" cy="1744134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14">
                <a:extLst>
                  <a:ext uri="{FF2B5EF4-FFF2-40B4-BE49-F238E27FC236}">
                    <a16:creationId xmlns="" xmlns:a16="http://schemas.microsoft.com/office/drawing/2014/main" id="{2B674130-96C8-4B7D-9F2A-40705F1FB13E}"/>
                  </a:ext>
                </a:extLst>
              </p:cNvPr>
              <p:cNvSpPr/>
              <p:nvPr/>
            </p:nvSpPr>
            <p:spPr>
              <a:xfrm>
                <a:off x="4275094" y="1446908"/>
                <a:ext cx="1744134" cy="174413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10">
                <a:extLst>
                  <a:ext uri="{FF2B5EF4-FFF2-40B4-BE49-F238E27FC236}">
                    <a16:creationId xmlns="" xmlns:a16="http://schemas.microsoft.com/office/drawing/2014/main" id="{6EA49F0E-5C39-4ADB-B27F-63D3BBC6D2E3}"/>
                  </a:ext>
                </a:extLst>
              </p:cNvPr>
              <p:cNvSpPr/>
              <p:nvPr/>
            </p:nvSpPr>
            <p:spPr>
              <a:xfrm>
                <a:off x="5877544" y="1459797"/>
                <a:ext cx="1744134" cy="174413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11">
                <a:extLst>
                  <a:ext uri="{FF2B5EF4-FFF2-40B4-BE49-F238E27FC236}">
                    <a16:creationId xmlns="" xmlns:a16="http://schemas.microsoft.com/office/drawing/2014/main" id="{8471CA6C-2F35-421C-A915-6A423D63F925}"/>
                  </a:ext>
                </a:extLst>
              </p:cNvPr>
              <p:cNvSpPr/>
              <p:nvPr/>
            </p:nvSpPr>
            <p:spPr>
              <a:xfrm>
                <a:off x="6510417" y="2958313"/>
                <a:ext cx="1744134" cy="174413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12">
                <a:extLst>
                  <a:ext uri="{FF2B5EF4-FFF2-40B4-BE49-F238E27FC236}">
                    <a16:creationId xmlns="" xmlns:a16="http://schemas.microsoft.com/office/drawing/2014/main" id="{8358A88F-5BCA-4545-AD31-3D10379BBCD0}"/>
                  </a:ext>
                </a:extLst>
              </p:cNvPr>
              <p:cNvSpPr/>
              <p:nvPr/>
            </p:nvSpPr>
            <p:spPr>
              <a:xfrm>
                <a:off x="5181600" y="4004733"/>
                <a:ext cx="1744134" cy="174413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3">
                <a:extLst>
                  <a:ext uri="{FF2B5EF4-FFF2-40B4-BE49-F238E27FC236}">
                    <a16:creationId xmlns="" xmlns:a16="http://schemas.microsoft.com/office/drawing/2014/main" id="{D7A5B42E-73EA-4539-A39A-5C38A331B055}"/>
                  </a:ext>
                </a:extLst>
              </p:cNvPr>
              <p:cNvSpPr/>
              <p:nvPr/>
            </p:nvSpPr>
            <p:spPr>
              <a:xfrm>
                <a:off x="5122333" y="2667000"/>
                <a:ext cx="1744134" cy="1744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9" name="TextBox 18">
              <a:extLst>
                <a:ext uri="{FF2B5EF4-FFF2-40B4-BE49-F238E27FC236}">
                  <a16:creationId xmlns="" xmlns:a16="http://schemas.microsoft.com/office/drawing/2014/main" id="{3590A0D0-481C-4274-B5E6-9DD92A2BE89A}"/>
                </a:ext>
              </a:extLst>
            </p:cNvPr>
            <p:cNvSpPr txBox="1"/>
            <p:nvPr/>
          </p:nvSpPr>
          <p:spPr>
            <a:xfrm>
              <a:off x="6646406" y="1096605"/>
              <a:ext cx="1767434" cy="131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fr-FR" sz="23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Création d’échantillons naturels représentatifs</a:t>
              </a:r>
              <a:endParaRPr lang="en-GB" sz="23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" name="TextBox 28">
              <a:extLst>
                <a:ext uri="{FF2B5EF4-FFF2-40B4-BE49-F238E27FC236}">
                  <a16:creationId xmlns="" xmlns:a16="http://schemas.microsoft.com/office/drawing/2014/main" id="{1E19FB1A-3283-43F4-92F8-F101DA68C1F6}"/>
                </a:ext>
              </a:extLst>
            </p:cNvPr>
            <p:cNvSpPr txBox="1"/>
            <p:nvPr/>
          </p:nvSpPr>
          <p:spPr>
            <a:xfrm>
              <a:off x="5995513" y="3313241"/>
              <a:ext cx="1716144" cy="1008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23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Création de cadre de concertation</a:t>
              </a:r>
              <a:endParaRPr lang="en-GB" sz="23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2" name="TextBox 29">
              <a:extLst>
                <a:ext uri="{FF2B5EF4-FFF2-40B4-BE49-F238E27FC236}">
                  <a16:creationId xmlns="" xmlns:a16="http://schemas.microsoft.com/office/drawing/2014/main" id="{45C2E4A2-89BE-4FE8-9BB9-C95D44C0166B}"/>
                </a:ext>
              </a:extLst>
            </p:cNvPr>
            <p:cNvSpPr txBox="1"/>
            <p:nvPr/>
          </p:nvSpPr>
          <p:spPr>
            <a:xfrm>
              <a:off x="7822070" y="4459035"/>
              <a:ext cx="1707875" cy="131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23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Installation d’organes de gestion et de suivi</a:t>
              </a:r>
              <a:endParaRPr lang="en-GB" sz="23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3" name="TextBox 30">
              <a:extLst>
                <a:ext uri="{FF2B5EF4-FFF2-40B4-BE49-F238E27FC236}">
                  <a16:creationId xmlns="" xmlns:a16="http://schemas.microsoft.com/office/drawing/2014/main" id="{0E9075EB-934E-4774-84D7-9C27CB77BAD0}"/>
                </a:ext>
              </a:extLst>
            </p:cNvPr>
            <p:cNvSpPr txBox="1"/>
            <p:nvPr/>
          </p:nvSpPr>
          <p:spPr>
            <a:xfrm>
              <a:off x="8567219" y="1167965"/>
              <a:ext cx="2014917" cy="131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23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Projets de restauration des écosystèmes dégradés</a:t>
              </a:r>
              <a:endParaRPr lang="en-GB" sz="23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4" name="TextBox 39">
              <a:extLst>
                <a:ext uri="{FF2B5EF4-FFF2-40B4-BE49-F238E27FC236}">
                  <a16:creationId xmlns="" xmlns:a16="http://schemas.microsoft.com/office/drawing/2014/main" id="{9534602F-B952-4AFE-BFC8-A3789A373F21}"/>
                </a:ext>
              </a:extLst>
            </p:cNvPr>
            <p:cNvSpPr txBox="1"/>
            <p:nvPr/>
          </p:nvSpPr>
          <p:spPr>
            <a:xfrm>
              <a:off x="9574678" y="3248773"/>
              <a:ext cx="1689370" cy="1008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23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Création de réserve de biosphère</a:t>
              </a:r>
              <a:endParaRPr lang="en-GB" sz="23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30" name="Arrow: Chevron 7">
            <a:extLst>
              <a:ext uri="{FF2B5EF4-FFF2-40B4-BE49-F238E27FC236}">
                <a16:creationId xmlns="" xmlns:a16="http://schemas.microsoft.com/office/drawing/2014/main" id="{DCE687C4-67D4-459C-8082-2ACCCF0BF0EE}"/>
              </a:ext>
            </a:extLst>
          </p:cNvPr>
          <p:cNvSpPr/>
          <p:nvPr/>
        </p:nvSpPr>
        <p:spPr>
          <a:xfrm>
            <a:off x="4632492" y="2358191"/>
            <a:ext cx="1215254" cy="1788697"/>
          </a:xfrm>
          <a:prstGeom prst="chevron">
            <a:avLst>
              <a:gd name="adj" fmla="val 2639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Oval 2">
            <a:extLst>
              <a:ext uri="{FF2B5EF4-FFF2-40B4-BE49-F238E27FC236}">
                <a16:creationId xmlns="" xmlns:a16="http://schemas.microsoft.com/office/drawing/2014/main" id="{5F53DB4E-EEF6-4BF5-AB65-BF3F01695DC5}"/>
              </a:ext>
            </a:extLst>
          </p:cNvPr>
          <p:cNvSpPr/>
          <p:nvPr/>
        </p:nvSpPr>
        <p:spPr>
          <a:xfrm>
            <a:off x="7680176" y="2492896"/>
            <a:ext cx="2384265" cy="2304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40">
            <a:extLst>
              <a:ext uri="{FF2B5EF4-FFF2-40B4-BE49-F238E27FC236}">
                <a16:creationId xmlns="" xmlns:a16="http://schemas.microsoft.com/office/drawing/2014/main" id="{6D4BC29E-ED76-4303-ADA0-07E5DA8C4537}"/>
              </a:ext>
            </a:extLst>
          </p:cNvPr>
          <p:cNvSpPr txBox="1"/>
          <p:nvPr/>
        </p:nvSpPr>
        <p:spPr>
          <a:xfrm>
            <a:off x="7688609" y="2989107"/>
            <a:ext cx="238426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Les efforts de </a:t>
            </a:r>
            <a:r>
              <a:rPr lang="en-US" sz="23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l’Etat</a:t>
            </a:r>
            <a:r>
              <a:rPr lang="en-US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 du </a:t>
            </a:r>
            <a:r>
              <a:rPr lang="en-US" sz="23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Sénégal</a:t>
            </a:r>
            <a:r>
              <a:rPr lang="en-US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 sur la conservation</a:t>
            </a:r>
            <a:endParaRPr lang="en-GB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05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5904" y="2348185"/>
            <a:ext cx="6202909" cy="1325563"/>
          </a:xfrm>
        </p:spPr>
        <p:txBody>
          <a:bodyPr/>
          <a:lstStyle/>
          <a:p>
            <a:r>
              <a:rPr lang="fr-FR" dirty="0" smtClean="0"/>
              <a:t> NOS CONTRAINTES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132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567"/>
            <a:ext cx="6253600" cy="273813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07" y="3394604"/>
            <a:ext cx="5280221" cy="2800264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839" y="2597362"/>
            <a:ext cx="5227984" cy="36483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17724" y="31444"/>
            <a:ext cx="7588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800" b="1" dirty="0" smtClean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Quelques contraintes majeures (suite)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2B074FF6-8E98-214C-8955-E83F532A0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161" y="1682439"/>
            <a:ext cx="3597546" cy="25058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10D37E5C-9132-234D-9A6F-2F2B5FCA5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59" y="2935367"/>
            <a:ext cx="3520884" cy="25058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8D170DA7-91E2-D14C-94FD-7540990C6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161" y="4261718"/>
            <a:ext cx="3597546" cy="250585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E5ADBCEA-C61D-3E45-A415-1F7CB19C839E}"/>
              </a:ext>
            </a:extLst>
          </p:cNvPr>
          <p:cNvSpPr txBox="1"/>
          <p:nvPr/>
        </p:nvSpPr>
        <p:spPr>
          <a:xfrm>
            <a:off x="245097" y="2224044"/>
            <a:ext cx="3953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Méconnaissance de</a:t>
            </a:r>
            <a:r>
              <a:rPr 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limites du parc </a:t>
            </a:r>
            <a:r>
              <a:rPr 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F62742EF-9161-D343-B4FA-51BD0833F883}"/>
              </a:ext>
            </a:extLst>
          </p:cNvPr>
          <p:cNvSpPr txBox="1"/>
          <p:nvPr/>
        </p:nvSpPr>
        <p:spPr>
          <a:xfrm>
            <a:off x="4030952" y="1313107"/>
            <a:ext cx="376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Les eaux de drainage agricole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12EC9F14-90BF-7E47-98CA-5C8169753346}"/>
              </a:ext>
            </a:extLst>
          </p:cNvPr>
          <p:cNvSpPr txBox="1"/>
          <p:nvPr/>
        </p:nvSpPr>
        <p:spPr>
          <a:xfrm>
            <a:off x="7962916" y="1497773"/>
            <a:ext cx="397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La divagation des bovins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808" y="1892603"/>
            <a:ext cx="3264363" cy="372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995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556" y="2582863"/>
            <a:ext cx="3824265" cy="2859110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42893"/>
            <a:ext cx="3749750" cy="285911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198585EF-DFC2-4004-92E3-D11F71BFF2CE}"/>
              </a:ext>
            </a:extLst>
          </p:cNvPr>
          <p:cNvSpPr txBox="1">
            <a:spLocks/>
          </p:cNvSpPr>
          <p:nvPr/>
        </p:nvSpPr>
        <p:spPr>
          <a:xfrm>
            <a:off x="270487" y="161536"/>
            <a:ext cx="2733575" cy="770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salinisation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6BA60C9A-940D-423D-A71C-BBB24AC88918}"/>
              </a:ext>
            </a:extLst>
          </p:cNvPr>
          <p:cNvSpPr txBox="1">
            <a:spLocks/>
          </p:cNvSpPr>
          <p:nvPr/>
        </p:nvSpPr>
        <p:spPr>
          <a:xfrm>
            <a:off x="8519731" y="-30520"/>
            <a:ext cx="3376287" cy="98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sédimentation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840EDE7E-3B02-4497-8B6D-17167675D82C}"/>
              </a:ext>
            </a:extLst>
          </p:cNvPr>
          <p:cNvSpPr txBox="1">
            <a:spLocks/>
          </p:cNvSpPr>
          <p:nvPr/>
        </p:nvSpPr>
        <p:spPr>
          <a:xfrm>
            <a:off x="3749751" y="1777466"/>
            <a:ext cx="5422695" cy="989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plantes envahissantes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C7F8868-8D19-4E3E-9B6E-5E554D13E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697" y="3702002"/>
            <a:ext cx="3799903" cy="28499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A8EA6CE-5CF6-4049-9BC9-4088C0AEA3A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839" y="3341987"/>
            <a:ext cx="3654013" cy="28499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79DF68D-819E-42F6-BC78-DF40BFB5FB8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593" y="668970"/>
            <a:ext cx="2836542" cy="30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17009" y="2794213"/>
            <a:ext cx="8006686" cy="1204580"/>
          </a:xfrm>
        </p:spPr>
        <p:txBody>
          <a:bodyPr/>
          <a:lstStyle/>
          <a:p>
            <a:r>
              <a:rPr lang="fr-FR" dirty="0" smtClean="0"/>
              <a:t>QUELQUES SOLUTIONS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4936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466917"/>
            <a:ext cx="3600400" cy="210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7" y="2996952"/>
            <a:ext cx="354954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74" y="1493704"/>
            <a:ext cx="3960440" cy="2224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57" y="1933197"/>
            <a:ext cx="3412743" cy="2559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C:\Users\dell\Documents\PNOD 2021-2020\Photos\Photos 2022\mars 2022\IMG_22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26" y="4049030"/>
            <a:ext cx="4125013" cy="2520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1"/>
          <a:stretch/>
        </p:blipFill>
        <p:spPr>
          <a:xfrm>
            <a:off x="8575765" y="3212976"/>
            <a:ext cx="3435846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744FF71F-C6FA-4DAD-B103-08835FB63E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2" y="4401108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itre 1">
            <a:extLst>
              <a:ext uri="{FF2B5EF4-FFF2-40B4-BE49-F238E27FC236}">
                <a16:creationId xmlns="" xmlns:a16="http://schemas.microsoft.com/office/drawing/2014/main" id="{BBE3F66C-7377-4AA3-9E39-AA9ADCB20532}"/>
              </a:ext>
            </a:extLst>
          </p:cNvPr>
          <p:cNvSpPr txBox="1">
            <a:spLocks/>
          </p:cNvSpPr>
          <p:nvPr/>
        </p:nvSpPr>
        <p:spPr bwMode="auto">
          <a:xfrm>
            <a:off x="167277" y="1004543"/>
            <a:ext cx="3504517" cy="51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1800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Partage d'infirmations avec les acteurs </a:t>
            </a:r>
            <a:endParaRPr lang="fr-FR" altLang="fr-FR" sz="1800" dirty="0"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="" xmlns:a16="http://schemas.microsoft.com/office/drawing/2014/main" id="{BBE3F66C-7377-4AA3-9E39-AA9ADCB20532}"/>
              </a:ext>
            </a:extLst>
          </p:cNvPr>
          <p:cNvSpPr txBox="1">
            <a:spLocks/>
          </p:cNvSpPr>
          <p:nvPr/>
        </p:nvSpPr>
        <p:spPr bwMode="auto">
          <a:xfrm>
            <a:off x="4391683" y="1417583"/>
            <a:ext cx="3504517" cy="51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1800" dirty="0">
                <a:latin typeface="Franklin Gothic Heavy" panose="020B0903020102020204" pitchFamily="34" charset="0"/>
                <a:cs typeface="Times New Roman" panose="02020603050405020304" pitchFamily="18" charset="0"/>
              </a:rPr>
              <a:t>Education environnementale</a:t>
            </a:r>
          </a:p>
        </p:txBody>
      </p:sp>
      <p:sp>
        <p:nvSpPr>
          <p:cNvPr id="19" name="Titre 1">
            <a:extLst>
              <a:ext uri="{FF2B5EF4-FFF2-40B4-BE49-F238E27FC236}">
                <a16:creationId xmlns="" xmlns:a16="http://schemas.microsoft.com/office/drawing/2014/main" id="{BBE3F66C-7377-4AA3-9E39-AA9ADCB20532}"/>
              </a:ext>
            </a:extLst>
          </p:cNvPr>
          <p:cNvSpPr txBox="1">
            <a:spLocks/>
          </p:cNvSpPr>
          <p:nvPr/>
        </p:nvSpPr>
        <p:spPr bwMode="auto">
          <a:xfrm>
            <a:off x="7799074" y="978090"/>
            <a:ext cx="3504517" cy="51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1800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Sensibilisation </a:t>
            </a:r>
            <a:endParaRPr lang="fr-FR" altLang="fr-FR" sz="1800" dirty="0"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DB102A95-5F49-4502-BAAB-205D95016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57" y="1150455"/>
            <a:ext cx="3042108" cy="2281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6" y="1469386"/>
            <a:ext cx="2648633" cy="198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" y="3037722"/>
            <a:ext cx="2595303" cy="194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38" y="4751142"/>
            <a:ext cx="2718718" cy="2039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85"/>
          <a:stretch/>
        </p:blipFill>
        <p:spPr>
          <a:xfrm>
            <a:off x="8771955" y="2705416"/>
            <a:ext cx="3397310" cy="2394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539CC7E1-140D-4177-BFCB-48800D80ED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4669446"/>
            <a:ext cx="2970099" cy="2119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itre 1">
            <a:extLst>
              <a:ext uri="{FF2B5EF4-FFF2-40B4-BE49-F238E27FC236}">
                <a16:creationId xmlns="" xmlns:a16="http://schemas.microsoft.com/office/drawing/2014/main" id="{BBE3F66C-7377-4AA3-9E39-AA9ADCB20532}"/>
              </a:ext>
            </a:extLst>
          </p:cNvPr>
          <p:cNvSpPr txBox="1">
            <a:spLocks/>
          </p:cNvSpPr>
          <p:nvPr/>
        </p:nvSpPr>
        <p:spPr bwMode="auto">
          <a:xfrm>
            <a:off x="1285226" y="1150455"/>
            <a:ext cx="3504517" cy="51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1800" dirty="0">
                <a:latin typeface="Franklin Gothic Heavy" panose="020B0903020102020204" pitchFamily="34" charset="0"/>
                <a:cs typeface="Times New Roman" panose="02020603050405020304" pitchFamily="18" charset="0"/>
              </a:rPr>
              <a:t>Lutte contre l’occupation illégale</a:t>
            </a:r>
          </a:p>
        </p:txBody>
      </p:sp>
      <p:sp>
        <p:nvSpPr>
          <p:cNvPr id="15" name="Titre 1">
            <a:extLst>
              <a:ext uri="{FF2B5EF4-FFF2-40B4-BE49-F238E27FC236}">
                <a16:creationId xmlns="" xmlns:a16="http://schemas.microsoft.com/office/drawing/2014/main" id="{BBE3F66C-7377-4AA3-9E39-AA9ADCB20532}"/>
              </a:ext>
            </a:extLst>
          </p:cNvPr>
          <p:cNvSpPr txBox="1">
            <a:spLocks/>
          </p:cNvSpPr>
          <p:nvPr/>
        </p:nvSpPr>
        <p:spPr bwMode="auto">
          <a:xfrm>
            <a:off x="7164237" y="679935"/>
            <a:ext cx="3504517" cy="51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1800" dirty="0">
                <a:latin typeface="Franklin Gothic Heavy" panose="020B0903020102020204" pitchFamily="34" charset="0"/>
                <a:cs typeface="Times New Roman" panose="02020603050405020304" pitchFamily="18" charset="0"/>
              </a:rPr>
              <a:t>Lutte contre pêche illicite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71" y="3683609"/>
            <a:ext cx="3179871" cy="2119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Ellipse 17"/>
          <p:cNvSpPr/>
          <p:nvPr/>
        </p:nvSpPr>
        <p:spPr>
          <a:xfrm>
            <a:off x="5219610" y="4310721"/>
            <a:ext cx="576064" cy="5002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299728" y="4864363"/>
            <a:ext cx="846325" cy="7425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="" xmlns:a16="http://schemas.microsoft.com/office/drawing/2014/main" id="{BBE3F66C-7377-4AA3-9E39-AA9ADCB20532}"/>
              </a:ext>
            </a:extLst>
          </p:cNvPr>
          <p:cNvSpPr txBox="1">
            <a:spLocks/>
          </p:cNvSpPr>
          <p:nvPr/>
        </p:nvSpPr>
        <p:spPr bwMode="auto">
          <a:xfrm>
            <a:off x="4297483" y="3235353"/>
            <a:ext cx="3504517" cy="51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1800" dirty="0">
                <a:latin typeface="Franklin Gothic Heavy" panose="020B0903020102020204" pitchFamily="34" charset="0"/>
                <a:cs typeface="Times New Roman" panose="02020603050405020304" pitchFamily="18" charset="0"/>
              </a:rPr>
              <a:t>La surveillance avec le drone</a:t>
            </a:r>
          </a:p>
        </p:txBody>
      </p:sp>
    </p:spTree>
    <p:extLst>
      <p:ext uri="{BB962C8B-B14F-4D97-AF65-F5344CB8AC3E}">
        <p14:creationId xmlns:p14="http://schemas.microsoft.com/office/powerpoint/2010/main" val="1578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 animBg="1"/>
      <p:bldP spid="1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38200" y="309092"/>
            <a:ext cx="10515600" cy="188031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190119" y="2514600"/>
            <a:ext cx="10515600" cy="16444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Vision : </a:t>
            </a:r>
            <a:r>
              <a:rPr lang="fr-FR" b="1" i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 parc du Djoudj reste un échantillon représentatif de la diversité biologique originelle du </a:t>
            </a:r>
            <a:r>
              <a:rPr lang="fr-FR" b="1" i="1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delta du fleuve Sénégal, </a:t>
            </a:r>
            <a:r>
              <a:rPr lang="fr-FR" b="1" i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et contribue </a:t>
            </a:r>
            <a:r>
              <a:rPr lang="fr-FR" b="1" i="1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au </a:t>
            </a:r>
            <a:r>
              <a:rPr lang="fr-FR" b="1" i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développement économique et </a:t>
            </a:r>
            <a:r>
              <a:rPr lang="fr-FR" b="1" i="1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socio-culturel des communautés </a:t>
            </a:r>
            <a:endParaRPr lang="fr-FR" dirty="0"/>
          </a:p>
          <a:p>
            <a:pPr algn="just"/>
            <a:endParaRPr lang="fr-FR" dirty="0"/>
          </a:p>
        </p:txBody>
      </p:sp>
      <p:pic>
        <p:nvPicPr>
          <p:cNvPr id="6" name="Image 5" descr="Description : logo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9733" y="459811"/>
            <a:ext cx="2061126" cy="116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Description : worldherit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479" y="413110"/>
            <a:ext cx="1615440" cy="116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Description : ramsar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715" y="413110"/>
            <a:ext cx="1476375" cy="1260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9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18" y="884903"/>
            <a:ext cx="4966227" cy="3632999"/>
          </a:xfrm>
          <a:prstGeom prst="rect">
            <a:avLst/>
          </a:prstGeom>
        </p:spPr>
      </p:pic>
      <p:pic>
        <p:nvPicPr>
          <p:cNvPr id="6" name="Espace réservé du contenu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06" y="884902"/>
            <a:ext cx="4852219" cy="2625213"/>
          </a:xfrm>
          <a:prstGeom prst="rect">
            <a:avLst/>
          </a:prstGeom>
        </p:spPr>
      </p:pic>
      <p:sp>
        <p:nvSpPr>
          <p:cNvPr id="7" name="Espace réservé du texte 4"/>
          <p:cNvSpPr txBox="1">
            <a:spLocks/>
          </p:cNvSpPr>
          <p:nvPr/>
        </p:nvSpPr>
        <p:spPr>
          <a:xfrm>
            <a:off x="5505270" y="474099"/>
            <a:ext cx="5183188" cy="41080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/>
              <a:t>Ouverture des canaux de jonctions </a:t>
            </a:r>
            <a:endParaRPr lang="fr-FR" dirty="0"/>
          </a:p>
        </p:txBody>
      </p:sp>
      <p:pic>
        <p:nvPicPr>
          <p:cNvPr id="8" name="Espace réservé du contenu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06" y="4001988"/>
            <a:ext cx="4948083" cy="2298731"/>
          </a:xfrm>
          <a:prstGeom prst="rect">
            <a:avLst/>
          </a:prstGeom>
        </p:spPr>
      </p:pic>
      <p:sp>
        <p:nvSpPr>
          <p:cNvPr id="9" name="Espace réservé du texte 4"/>
          <p:cNvSpPr txBox="1">
            <a:spLocks/>
          </p:cNvSpPr>
          <p:nvPr/>
        </p:nvSpPr>
        <p:spPr>
          <a:xfrm>
            <a:off x="129618" y="581469"/>
            <a:ext cx="5183188" cy="41080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>
                <a:solidFill>
                  <a:prstClr val="black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ouverture d'un canal  de ceinture de 35 km</a:t>
            </a:r>
            <a:endParaRPr lang="fr-FR" dirty="0"/>
          </a:p>
        </p:txBody>
      </p:sp>
      <p:sp>
        <p:nvSpPr>
          <p:cNvPr id="10" name="Espace réservé du texte 4"/>
          <p:cNvSpPr txBox="1">
            <a:spLocks/>
          </p:cNvSpPr>
          <p:nvPr/>
        </p:nvSpPr>
        <p:spPr>
          <a:xfrm>
            <a:off x="5312806" y="3675507"/>
            <a:ext cx="5183188" cy="41080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/>
              <a:t>Lutte contre la propagation du typha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89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A5642943-6F1E-4BD6-9B7A-A0AE85B31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258" y="1255363"/>
            <a:ext cx="4929097" cy="471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28747E75-BA5E-4AD1-8EB3-FDFFE9D8B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03" y="1255363"/>
            <a:ext cx="4696755" cy="471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space réservé du texte 4"/>
          <p:cNvSpPr txBox="1">
            <a:spLocks/>
          </p:cNvSpPr>
          <p:nvPr/>
        </p:nvSpPr>
        <p:spPr>
          <a:xfrm>
            <a:off x="516195" y="663677"/>
            <a:ext cx="9512708" cy="59168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/>
              <a:t>Mobilisation du personnel et des ecogardes pour l'enlèvement manuel des végétations flottantes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55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/>
              <a:t>PERSPECTIVES </a:t>
            </a:r>
            <a:endParaRPr lang="fr-FR" sz="2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43062"/>
            <a:ext cx="10515600" cy="4774279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- Renforcer l'écotourisme</a:t>
            </a:r>
          </a:p>
          <a:p>
            <a:r>
              <a:rPr lang="fr-FR" dirty="0" smtClean="0"/>
              <a:t>- Multiplier les Financements au profit des GPF et des jeunes de la périphérie</a:t>
            </a:r>
          </a:p>
          <a:p>
            <a:r>
              <a:rPr lang="fr-FR" dirty="0" smtClean="0"/>
              <a:t>-  Renforcer Création campements écotouristique en infrastructure d'accueil</a:t>
            </a:r>
          </a:p>
          <a:p>
            <a:r>
              <a:rPr lang="fr-FR" dirty="0" smtClean="0"/>
              <a:t>- Accompagner la boutiques villageoise</a:t>
            </a:r>
          </a:p>
          <a:p>
            <a:r>
              <a:rPr lang="fr-FR" dirty="0" smtClean="0"/>
              <a:t>- Formation les acteurs sur l'entreprenariat et les bonnes pratiques respectueuses de l'environnement quelque soit le secteur </a:t>
            </a:r>
            <a:r>
              <a:rPr lang="fr-FR" dirty="0" smtClean="0"/>
              <a:t>d'activité</a:t>
            </a:r>
          </a:p>
          <a:p>
            <a:r>
              <a:rPr lang="fr-FR" dirty="0" smtClean="0"/>
              <a:t>Accompagner la mise en œuvre du PAG</a:t>
            </a:r>
            <a:endParaRPr lang="fr-FR" dirty="0" smtClean="0"/>
          </a:p>
          <a:p>
            <a:r>
              <a:rPr lang="fr-FR" dirty="0" smtClean="0"/>
              <a:t>Terminer</a:t>
            </a:r>
            <a:r>
              <a:rPr lang="fr-FR" dirty="0" smtClean="0"/>
              <a:t> </a:t>
            </a:r>
            <a:r>
              <a:rPr lang="fr-FR" dirty="0" smtClean="0"/>
              <a:t>les travaux du  canal de de récupération des eaux de drainage</a:t>
            </a:r>
          </a:p>
          <a:p>
            <a:r>
              <a:rPr lang="fr-FR" dirty="0" smtClean="0"/>
              <a:t>Améliorer les conditions de travail des agents de l'Etat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4790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7730" y="1004552"/>
            <a:ext cx="11156882" cy="49066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4400" dirty="0" smtClean="0"/>
          </a:p>
          <a:p>
            <a:pPr marL="0" indent="0">
              <a:buNone/>
            </a:pPr>
            <a:endParaRPr lang="fr-FR" sz="4400" dirty="0"/>
          </a:p>
          <a:p>
            <a:pPr marL="0" indent="0">
              <a:buNone/>
            </a:pPr>
            <a:r>
              <a:rPr lang="fr-FR" sz="4400" dirty="0" smtClean="0"/>
              <a:t>MERCI DE VOTRE AIMABLE ATTENTION 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359022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Étoile à 5 branches 9"/>
          <p:cNvSpPr/>
          <p:nvPr/>
        </p:nvSpPr>
        <p:spPr>
          <a:xfrm flipV="1">
            <a:off x="4511825" y="2231154"/>
            <a:ext cx="216025" cy="18973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5 branches 10"/>
          <p:cNvSpPr/>
          <p:nvPr/>
        </p:nvSpPr>
        <p:spPr>
          <a:xfrm flipV="1">
            <a:off x="5087888" y="2303162"/>
            <a:ext cx="216024" cy="1897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5 branches 11"/>
          <p:cNvSpPr/>
          <p:nvPr/>
        </p:nvSpPr>
        <p:spPr>
          <a:xfrm flipV="1">
            <a:off x="4871864" y="2492896"/>
            <a:ext cx="216025" cy="16157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/>
          <p:cNvSpPr/>
          <p:nvPr/>
        </p:nvSpPr>
        <p:spPr>
          <a:xfrm flipV="1">
            <a:off x="4368644" y="2780929"/>
            <a:ext cx="215188" cy="21290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/>
          <p:cNvSpPr/>
          <p:nvPr/>
        </p:nvSpPr>
        <p:spPr>
          <a:xfrm flipV="1">
            <a:off x="3360532" y="3792156"/>
            <a:ext cx="215188" cy="21290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/>
          <p:cNvSpPr/>
          <p:nvPr/>
        </p:nvSpPr>
        <p:spPr>
          <a:xfrm flipV="1">
            <a:off x="3792580" y="4008180"/>
            <a:ext cx="215188" cy="21290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 flipV="1">
            <a:off x="4151784" y="4365105"/>
            <a:ext cx="215188" cy="21290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/>
          <p:cNvSpPr/>
          <p:nvPr/>
        </p:nvSpPr>
        <p:spPr>
          <a:xfrm flipV="1">
            <a:off x="4332222" y="4805967"/>
            <a:ext cx="215188" cy="21290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/>
          <p:cNvSpPr/>
          <p:nvPr/>
        </p:nvSpPr>
        <p:spPr>
          <a:xfrm flipV="1">
            <a:off x="4117034" y="5736372"/>
            <a:ext cx="215188" cy="21290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/>
          <p:cNvSpPr/>
          <p:nvPr/>
        </p:nvSpPr>
        <p:spPr>
          <a:xfrm flipV="1">
            <a:off x="7320136" y="5523463"/>
            <a:ext cx="215188" cy="21290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10" y="1823253"/>
            <a:ext cx="9180512" cy="4795671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547410" y="4437112"/>
            <a:ext cx="684494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896709" y="1105935"/>
            <a:ext cx="1584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LOCALISATION </a:t>
            </a:r>
          </a:p>
        </p:txBody>
      </p:sp>
    </p:spTree>
    <p:extLst>
      <p:ext uri="{BB962C8B-B14F-4D97-AF65-F5344CB8AC3E}">
        <p14:creationId xmlns:p14="http://schemas.microsoft.com/office/powerpoint/2010/main" val="311089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860" y="3414795"/>
            <a:ext cx="4343400" cy="3074541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28789"/>
            <a:ext cx="5183188" cy="2376286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85" y="842996"/>
            <a:ext cx="5157787" cy="3451470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74335"/>
            <a:ext cx="5183188" cy="30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8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" y="703325"/>
            <a:ext cx="7596904" cy="6091311"/>
          </a:xfrm>
          <a:prstGeom prst="rect">
            <a:avLst/>
          </a:prstGeom>
        </p:spPr>
      </p:pic>
      <p:grpSp>
        <p:nvGrpSpPr>
          <p:cNvPr id="30" name="Group 4">
            <a:extLst>
              <a:ext uri="{FF2B5EF4-FFF2-40B4-BE49-F238E27FC236}">
                <a16:creationId xmlns="" xmlns:a16="http://schemas.microsoft.com/office/drawing/2014/main" id="{0A402FA8-E75D-4AE5-BE80-A8720FA16A9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79020" y="1902865"/>
            <a:ext cx="3408966" cy="1846116"/>
            <a:chOff x="969" y="744"/>
            <a:chExt cx="5584" cy="3024"/>
          </a:xfrm>
          <a:solidFill>
            <a:srgbClr val="42AFB6"/>
          </a:solidFill>
        </p:grpSpPr>
        <p:sp>
          <p:nvSpPr>
            <p:cNvPr id="31" name="Freeform 5">
              <a:extLst>
                <a:ext uri="{FF2B5EF4-FFF2-40B4-BE49-F238E27FC236}">
                  <a16:creationId xmlns="" xmlns:a16="http://schemas.microsoft.com/office/drawing/2014/main" id="{53927E5F-4FC3-4BE5-B10B-4C52E6223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" y="744"/>
              <a:ext cx="5584" cy="3024"/>
            </a:xfrm>
            <a:custGeom>
              <a:avLst/>
              <a:gdLst>
                <a:gd name="T0" fmla="*/ 609 w 2788"/>
                <a:gd name="T1" fmla="*/ 204 h 1509"/>
                <a:gd name="T2" fmla="*/ 798 w 2788"/>
                <a:gd name="T3" fmla="*/ 348 h 1509"/>
                <a:gd name="T4" fmla="*/ 534 w 2788"/>
                <a:gd name="T5" fmla="*/ 165 h 1509"/>
                <a:gd name="T6" fmla="*/ 430 w 2788"/>
                <a:gd name="T7" fmla="*/ 244 h 1509"/>
                <a:gd name="T8" fmla="*/ 659 w 2788"/>
                <a:gd name="T9" fmla="*/ 331 h 1509"/>
                <a:gd name="T10" fmla="*/ 648 w 2788"/>
                <a:gd name="T11" fmla="*/ 65 h 1509"/>
                <a:gd name="T12" fmla="*/ 724 w 2788"/>
                <a:gd name="T13" fmla="*/ 94 h 1509"/>
                <a:gd name="T14" fmla="*/ 1257 w 2788"/>
                <a:gd name="T15" fmla="*/ 472 h 1509"/>
                <a:gd name="T16" fmla="*/ 483 w 2788"/>
                <a:gd name="T17" fmla="*/ 125 h 1509"/>
                <a:gd name="T18" fmla="*/ 457 w 2788"/>
                <a:gd name="T19" fmla="*/ 167 h 1509"/>
                <a:gd name="T20" fmla="*/ 560 w 2788"/>
                <a:gd name="T21" fmla="*/ 67 h 1509"/>
                <a:gd name="T22" fmla="*/ 608 w 2788"/>
                <a:gd name="T23" fmla="*/ 141 h 1509"/>
                <a:gd name="T24" fmla="*/ 1754 w 2788"/>
                <a:gd name="T25" fmla="*/ 58 h 1509"/>
                <a:gd name="T26" fmla="*/ 1255 w 2788"/>
                <a:gd name="T27" fmla="*/ 442 h 1509"/>
                <a:gd name="T28" fmla="*/ 2014 w 2788"/>
                <a:gd name="T29" fmla="*/ 68 h 1509"/>
                <a:gd name="T30" fmla="*/ 1264 w 2788"/>
                <a:gd name="T31" fmla="*/ 428 h 1509"/>
                <a:gd name="T32" fmla="*/ 1280 w 2788"/>
                <a:gd name="T33" fmla="*/ 404 h 1509"/>
                <a:gd name="T34" fmla="*/ 1456 w 2788"/>
                <a:gd name="T35" fmla="*/ 252 h 1509"/>
                <a:gd name="T36" fmla="*/ 2294 w 2788"/>
                <a:gd name="T37" fmla="*/ 958 h 1509"/>
                <a:gd name="T38" fmla="*/ 2292 w 2788"/>
                <a:gd name="T39" fmla="*/ 1259 h 1509"/>
                <a:gd name="T40" fmla="*/ 2402 w 2788"/>
                <a:gd name="T41" fmla="*/ 997 h 1509"/>
                <a:gd name="T42" fmla="*/ 2409 w 2788"/>
                <a:gd name="T43" fmla="*/ 466 h 1509"/>
                <a:gd name="T44" fmla="*/ 2256 w 2788"/>
                <a:gd name="T45" fmla="*/ 1010 h 1509"/>
                <a:gd name="T46" fmla="*/ 1554 w 2788"/>
                <a:gd name="T47" fmla="*/ 659 h 1509"/>
                <a:gd name="T48" fmla="*/ 2505 w 2788"/>
                <a:gd name="T49" fmla="*/ 1025 h 1509"/>
                <a:gd name="T50" fmla="*/ 2663 w 2788"/>
                <a:gd name="T51" fmla="*/ 1335 h 1509"/>
                <a:gd name="T52" fmla="*/ 2534 w 2788"/>
                <a:gd name="T53" fmla="*/ 365 h 1509"/>
                <a:gd name="T54" fmla="*/ 2238 w 2788"/>
                <a:gd name="T55" fmla="*/ 707 h 1509"/>
                <a:gd name="T56" fmla="*/ 1926 w 2788"/>
                <a:gd name="T57" fmla="*/ 863 h 1509"/>
                <a:gd name="T58" fmla="*/ 1659 w 2788"/>
                <a:gd name="T59" fmla="*/ 858 h 1509"/>
                <a:gd name="T60" fmla="*/ 1440 w 2788"/>
                <a:gd name="T61" fmla="*/ 1246 h 1509"/>
                <a:gd name="T62" fmla="*/ 1381 w 2788"/>
                <a:gd name="T63" fmla="*/ 669 h 1509"/>
                <a:gd name="T64" fmla="*/ 1603 w 2788"/>
                <a:gd name="T65" fmla="*/ 537 h 1509"/>
                <a:gd name="T66" fmla="*/ 1427 w 2788"/>
                <a:gd name="T67" fmla="*/ 596 h 1509"/>
                <a:gd name="T68" fmla="*/ 1284 w 2788"/>
                <a:gd name="T69" fmla="*/ 534 h 1509"/>
                <a:gd name="T70" fmla="*/ 1469 w 2788"/>
                <a:gd name="T71" fmla="*/ 425 h 1509"/>
                <a:gd name="T72" fmla="*/ 1406 w 2788"/>
                <a:gd name="T73" fmla="*/ 301 h 1509"/>
                <a:gd name="T74" fmla="*/ 1719 w 2788"/>
                <a:gd name="T75" fmla="*/ 265 h 1509"/>
                <a:gd name="T76" fmla="*/ 1983 w 2788"/>
                <a:gd name="T77" fmla="*/ 166 h 1509"/>
                <a:gd name="T78" fmla="*/ 2600 w 2788"/>
                <a:gd name="T79" fmla="*/ 255 h 1509"/>
                <a:gd name="T80" fmla="*/ 1713 w 2788"/>
                <a:gd name="T81" fmla="*/ 611 h 1509"/>
                <a:gd name="T82" fmla="*/ 783 w 2788"/>
                <a:gd name="T83" fmla="*/ 817 h 1509"/>
                <a:gd name="T84" fmla="*/ 787 w 2788"/>
                <a:gd name="T85" fmla="*/ 1388 h 1509"/>
                <a:gd name="T86" fmla="*/ 487 w 2788"/>
                <a:gd name="T87" fmla="*/ 801 h 1509"/>
                <a:gd name="T88" fmla="*/ 126 w 2788"/>
                <a:gd name="T89" fmla="*/ 397 h 1509"/>
                <a:gd name="T90" fmla="*/ 32 w 2788"/>
                <a:gd name="T91" fmla="*/ 261 h 1509"/>
                <a:gd name="T92" fmla="*/ 579 w 2788"/>
                <a:gd name="T93" fmla="*/ 258 h 1509"/>
                <a:gd name="T94" fmla="*/ 613 w 2788"/>
                <a:gd name="T95" fmla="*/ 316 h 1509"/>
                <a:gd name="T96" fmla="*/ 824 w 2788"/>
                <a:gd name="T97" fmla="*/ 432 h 1509"/>
                <a:gd name="T98" fmla="*/ 802 w 2788"/>
                <a:gd name="T99" fmla="*/ 558 h 1509"/>
                <a:gd name="T100" fmla="*/ 675 w 2788"/>
                <a:gd name="T101" fmla="*/ 752 h 1509"/>
                <a:gd name="T102" fmla="*/ 676 w 2788"/>
                <a:gd name="T103" fmla="*/ 897 h 1509"/>
                <a:gd name="T104" fmla="*/ 629 w 2788"/>
                <a:gd name="T105" fmla="*/ 551 h 1509"/>
                <a:gd name="T106" fmla="*/ 337 w 2788"/>
                <a:gd name="T107" fmla="*/ 304 h 1509"/>
                <a:gd name="T108" fmla="*/ 549 w 2788"/>
                <a:gd name="T109" fmla="*/ 490 h 1509"/>
                <a:gd name="T110" fmla="*/ 381 w 2788"/>
                <a:gd name="T111" fmla="*/ 141 h 1509"/>
                <a:gd name="T112" fmla="*/ 1642 w 2788"/>
                <a:gd name="T113" fmla="*/ 1175 h 1509"/>
                <a:gd name="T114" fmla="*/ 2271 w 2788"/>
                <a:gd name="T115" fmla="*/ 900 h 1509"/>
                <a:gd name="T116" fmla="*/ 2155 w 2788"/>
                <a:gd name="T117" fmla="*/ 981 h 1509"/>
                <a:gd name="T118" fmla="*/ 747 w 2788"/>
                <a:gd name="T119" fmla="*/ 802 h 1509"/>
                <a:gd name="T120" fmla="*/ 1137 w 2788"/>
                <a:gd name="T121" fmla="*/ 140 h 1509"/>
                <a:gd name="T122" fmla="*/ 910 w 2788"/>
                <a:gd name="T123" fmla="*/ 252 h 1509"/>
                <a:gd name="T124" fmla="*/ 2086 w 2788"/>
                <a:gd name="T125" fmla="*/ 992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88" h="1509">
                  <a:moveTo>
                    <a:pt x="1256" y="418"/>
                  </a:moveTo>
                  <a:cubicBezTo>
                    <a:pt x="1256" y="420"/>
                    <a:pt x="1257" y="422"/>
                    <a:pt x="1260" y="421"/>
                  </a:cubicBezTo>
                  <a:cubicBezTo>
                    <a:pt x="1258" y="426"/>
                    <a:pt x="1253" y="421"/>
                    <a:pt x="1251" y="418"/>
                  </a:cubicBezTo>
                  <a:cubicBezTo>
                    <a:pt x="1251" y="418"/>
                    <a:pt x="1252" y="417"/>
                    <a:pt x="1252" y="417"/>
                  </a:cubicBezTo>
                  <a:cubicBezTo>
                    <a:pt x="1253" y="417"/>
                    <a:pt x="1253" y="418"/>
                    <a:pt x="1254" y="418"/>
                  </a:cubicBezTo>
                  <a:cubicBezTo>
                    <a:pt x="1254" y="417"/>
                    <a:pt x="1254" y="417"/>
                    <a:pt x="1254" y="416"/>
                  </a:cubicBezTo>
                  <a:cubicBezTo>
                    <a:pt x="1255" y="416"/>
                    <a:pt x="1256" y="417"/>
                    <a:pt x="1256" y="418"/>
                  </a:cubicBezTo>
                  <a:close/>
                  <a:moveTo>
                    <a:pt x="554" y="204"/>
                  </a:moveTo>
                  <a:cubicBezTo>
                    <a:pt x="554" y="205"/>
                    <a:pt x="552" y="205"/>
                    <a:pt x="551" y="206"/>
                  </a:cubicBezTo>
                  <a:cubicBezTo>
                    <a:pt x="548" y="199"/>
                    <a:pt x="546" y="201"/>
                    <a:pt x="540" y="201"/>
                  </a:cubicBezTo>
                  <a:cubicBezTo>
                    <a:pt x="543" y="198"/>
                    <a:pt x="547" y="196"/>
                    <a:pt x="550" y="194"/>
                  </a:cubicBezTo>
                  <a:cubicBezTo>
                    <a:pt x="549" y="193"/>
                    <a:pt x="548" y="192"/>
                    <a:pt x="547" y="191"/>
                  </a:cubicBezTo>
                  <a:cubicBezTo>
                    <a:pt x="548" y="190"/>
                    <a:pt x="550" y="189"/>
                    <a:pt x="552" y="188"/>
                  </a:cubicBezTo>
                  <a:cubicBezTo>
                    <a:pt x="548" y="186"/>
                    <a:pt x="546" y="184"/>
                    <a:pt x="542" y="186"/>
                  </a:cubicBezTo>
                  <a:cubicBezTo>
                    <a:pt x="538" y="187"/>
                    <a:pt x="536" y="188"/>
                    <a:pt x="532" y="186"/>
                  </a:cubicBezTo>
                  <a:cubicBezTo>
                    <a:pt x="528" y="184"/>
                    <a:pt x="526" y="186"/>
                    <a:pt x="522" y="186"/>
                  </a:cubicBezTo>
                  <a:cubicBezTo>
                    <a:pt x="520" y="186"/>
                    <a:pt x="517" y="191"/>
                    <a:pt x="516" y="192"/>
                  </a:cubicBezTo>
                  <a:cubicBezTo>
                    <a:pt x="517" y="193"/>
                    <a:pt x="525" y="195"/>
                    <a:pt x="525" y="197"/>
                  </a:cubicBezTo>
                  <a:cubicBezTo>
                    <a:pt x="525" y="201"/>
                    <a:pt x="526" y="206"/>
                    <a:pt x="520" y="205"/>
                  </a:cubicBezTo>
                  <a:cubicBezTo>
                    <a:pt x="517" y="204"/>
                    <a:pt x="514" y="198"/>
                    <a:pt x="512" y="199"/>
                  </a:cubicBezTo>
                  <a:cubicBezTo>
                    <a:pt x="509" y="200"/>
                    <a:pt x="505" y="203"/>
                    <a:pt x="508" y="205"/>
                  </a:cubicBezTo>
                  <a:cubicBezTo>
                    <a:pt x="515" y="211"/>
                    <a:pt x="522" y="212"/>
                    <a:pt x="528" y="219"/>
                  </a:cubicBezTo>
                  <a:cubicBezTo>
                    <a:pt x="530" y="222"/>
                    <a:pt x="532" y="226"/>
                    <a:pt x="536" y="227"/>
                  </a:cubicBezTo>
                  <a:cubicBezTo>
                    <a:pt x="539" y="228"/>
                    <a:pt x="544" y="225"/>
                    <a:pt x="542" y="221"/>
                  </a:cubicBezTo>
                  <a:cubicBezTo>
                    <a:pt x="548" y="224"/>
                    <a:pt x="562" y="214"/>
                    <a:pt x="552" y="211"/>
                  </a:cubicBezTo>
                  <a:cubicBezTo>
                    <a:pt x="554" y="211"/>
                    <a:pt x="555" y="210"/>
                    <a:pt x="557" y="209"/>
                  </a:cubicBezTo>
                  <a:cubicBezTo>
                    <a:pt x="556" y="208"/>
                    <a:pt x="555" y="206"/>
                    <a:pt x="554" y="204"/>
                  </a:cubicBezTo>
                  <a:close/>
                  <a:moveTo>
                    <a:pt x="1246" y="418"/>
                  </a:moveTo>
                  <a:cubicBezTo>
                    <a:pt x="1247" y="419"/>
                    <a:pt x="1245" y="421"/>
                    <a:pt x="1247" y="423"/>
                  </a:cubicBezTo>
                  <a:cubicBezTo>
                    <a:pt x="1247" y="421"/>
                    <a:pt x="1247" y="419"/>
                    <a:pt x="1249" y="417"/>
                  </a:cubicBezTo>
                  <a:cubicBezTo>
                    <a:pt x="1248" y="417"/>
                    <a:pt x="1246" y="416"/>
                    <a:pt x="1246" y="416"/>
                  </a:cubicBezTo>
                  <a:cubicBezTo>
                    <a:pt x="1245" y="417"/>
                    <a:pt x="1246" y="417"/>
                    <a:pt x="1246" y="418"/>
                  </a:cubicBezTo>
                  <a:close/>
                  <a:moveTo>
                    <a:pt x="706" y="285"/>
                  </a:moveTo>
                  <a:cubicBezTo>
                    <a:pt x="708" y="288"/>
                    <a:pt x="716" y="292"/>
                    <a:pt x="719" y="287"/>
                  </a:cubicBezTo>
                  <a:cubicBezTo>
                    <a:pt x="722" y="282"/>
                    <a:pt x="720" y="280"/>
                    <a:pt x="721" y="275"/>
                  </a:cubicBezTo>
                  <a:cubicBezTo>
                    <a:pt x="715" y="267"/>
                    <a:pt x="699" y="279"/>
                    <a:pt x="706" y="285"/>
                  </a:cubicBezTo>
                  <a:close/>
                  <a:moveTo>
                    <a:pt x="752" y="228"/>
                  </a:moveTo>
                  <a:cubicBezTo>
                    <a:pt x="749" y="221"/>
                    <a:pt x="740" y="222"/>
                    <a:pt x="735" y="224"/>
                  </a:cubicBezTo>
                  <a:cubicBezTo>
                    <a:pt x="733" y="225"/>
                    <a:pt x="725" y="214"/>
                    <a:pt x="722" y="211"/>
                  </a:cubicBezTo>
                  <a:cubicBezTo>
                    <a:pt x="719" y="207"/>
                    <a:pt x="711" y="204"/>
                    <a:pt x="706" y="204"/>
                  </a:cubicBezTo>
                  <a:cubicBezTo>
                    <a:pt x="704" y="205"/>
                    <a:pt x="699" y="204"/>
                    <a:pt x="697" y="206"/>
                  </a:cubicBezTo>
                  <a:cubicBezTo>
                    <a:pt x="696" y="207"/>
                    <a:pt x="692" y="212"/>
                    <a:pt x="690" y="212"/>
                  </a:cubicBezTo>
                  <a:cubicBezTo>
                    <a:pt x="685" y="208"/>
                    <a:pt x="686" y="208"/>
                    <a:pt x="681" y="212"/>
                  </a:cubicBezTo>
                  <a:cubicBezTo>
                    <a:pt x="679" y="215"/>
                    <a:pt x="676" y="215"/>
                    <a:pt x="678" y="211"/>
                  </a:cubicBezTo>
                  <a:cubicBezTo>
                    <a:pt x="680" y="206"/>
                    <a:pt x="681" y="206"/>
                    <a:pt x="679" y="201"/>
                  </a:cubicBezTo>
                  <a:cubicBezTo>
                    <a:pt x="677" y="198"/>
                    <a:pt x="676" y="198"/>
                    <a:pt x="674" y="195"/>
                  </a:cubicBezTo>
                  <a:cubicBezTo>
                    <a:pt x="672" y="193"/>
                    <a:pt x="673" y="188"/>
                    <a:pt x="669" y="188"/>
                  </a:cubicBezTo>
                  <a:cubicBezTo>
                    <a:pt x="667" y="188"/>
                    <a:pt x="663" y="187"/>
                    <a:pt x="661" y="188"/>
                  </a:cubicBezTo>
                  <a:cubicBezTo>
                    <a:pt x="655" y="190"/>
                    <a:pt x="649" y="193"/>
                    <a:pt x="643" y="194"/>
                  </a:cubicBezTo>
                  <a:cubicBezTo>
                    <a:pt x="643" y="192"/>
                    <a:pt x="644" y="190"/>
                    <a:pt x="644" y="187"/>
                  </a:cubicBezTo>
                  <a:cubicBezTo>
                    <a:pt x="635" y="186"/>
                    <a:pt x="631" y="186"/>
                    <a:pt x="623" y="190"/>
                  </a:cubicBezTo>
                  <a:cubicBezTo>
                    <a:pt x="616" y="193"/>
                    <a:pt x="612" y="197"/>
                    <a:pt x="609" y="204"/>
                  </a:cubicBezTo>
                  <a:cubicBezTo>
                    <a:pt x="608" y="207"/>
                    <a:pt x="605" y="213"/>
                    <a:pt x="605" y="216"/>
                  </a:cubicBezTo>
                  <a:cubicBezTo>
                    <a:pt x="605" y="217"/>
                    <a:pt x="606" y="226"/>
                    <a:pt x="607" y="226"/>
                  </a:cubicBezTo>
                  <a:cubicBezTo>
                    <a:pt x="615" y="227"/>
                    <a:pt x="621" y="226"/>
                    <a:pt x="627" y="233"/>
                  </a:cubicBezTo>
                  <a:cubicBezTo>
                    <a:pt x="621" y="232"/>
                    <a:pt x="615" y="232"/>
                    <a:pt x="609" y="231"/>
                  </a:cubicBezTo>
                  <a:cubicBezTo>
                    <a:pt x="611" y="236"/>
                    <a:pt x="616" y="240"/>
                    <a:pt x="620" y="242"/>
                  </a:cubicBezTo>
                  <a:cubicBezTo>
                    <a:pt x="624" y="244"/>
                    <a:pt x="625" y="241"/>
                    <a:pt x="628" y="241"/>
                  </a:cubicBezTo>
                  <a:cubicBezTo>
                    <a:pt x="634" y="240"/>
                    <a:pt x="630" y="242"/>
                    <a:pt x="633" y="245"/>
                  </a:cubicBezTo>
                  <a:cubicBezTo>
                    <a:pt x="635" y="247"/>
                    <a:pt x="640" y="248"/>
                    <a:pt x="642" y="248"/>
                  </a:cubicBezTo>
                  <a:cubicBezTo>
                    <a:pt x="648" y="248"/>
                    <a:pt x="656" y="247"/>
                    <a:pt x="661" y="249"/>
                  </a:cubicBezTo>
                  <a:cubicBezTo>
                    <a:pt x="663" y="250"/>
                    <a:pt x="665" y="250"/>
                    <a:pt x="667" y="251"/>
                  </a:cubicBezTo>
                  <a:cubicBezTo>
                    <a:pt x="668" y="251"/>
                    <a:pt x="669" y="248"/>
                    <a:pt x="670" y="249"/>
                  </a:cubicBezTo>
                  <a:cubicBezTo>
                    <a:pt x="673" y="249"/>
                    <a:pt x="673" y="253"/>
                    <a:pt x="677" y="252"/>
                  </a:cubicBezTo>
                  <a:cubicBezTo>
                    <a:pt x="674" y="250"/>
                    <a:pt x="672" y="247"/>
                    <a:pt x="670" y="245"/>
                  </a:cubicBezTo>
                  <a:cubicBezTo>
                    <a:pt x="679" y="248"/>
                    <a:pt x="685" y="250"/>
                    <a:pt x="694" y="248"/>
                  </a:cubicBezTo>
                  <a:cubicBezTo>
                    <a:pt x="692" y="244"/>
                    <a:pt x="692" y="242"/>
                    <a:pt x="688" y="241"/>
                  </a:cubicBezTo>
                  <a:cubicBezTo>
                    <a:pt x="693" y="236"/>
                    <a:pt x="692" y="243"/>
                    <a:pt x="696" y="245"/>
                  </a:cubicBezTo>
                  <a:cubicBezTo>
                    <a:pt x="697" y="246"/>
                    <a:pt x="700" y="244"/>
                    <a:pt x="701" y="245"/>
                  </a:cubicBezTo>
                  <a:cubicBezTo>
                    <a:pt x="701" y="247"/>
                    <a:pt x="702" y="249"/>
                    <a:pt x="702" y="251"/>
                  </a:cubicBezTo>
                  <a:cubicBezTo>
                    <a:pt x="706" y="247"/>
                    <a:pt x="714" y="257"/>
                    <a:pt x="717" y="260"/>
                  </a:cubicBezTo>
                  <a:cubicBezTo>
                    <a:pt x="711" y="262"/>
                    <a:pt x="710" y="261"/>
                    <a:pt x="710" y="268"/>
                  </a:cubicBezTo>
                  <a:cubicBezTo>
                    <a:pt x="713" y="267"/>
                    <a:pt x="715" y="266"/>
                    <a:pt x="718" y="265"/>
                  </a:cubicBezTo>
                  <a:cubicBezTo>
                    <a:pt x="722" y="263"/>
                    <a:pt x="722" y="263"/>
                    <a:pt x="724" y="267"/>
                  </a:cubicBezTo>
                  <a:cubicBezTo>
                    <a:pt x="727" y="272"/>
                    <a:pt x="734" y="270"/>
                    <a:pt x="737" y="276"/>
                  </a:cubicBezTo>
                  <a:cubicBezTo>
                    <a:pt x="739" y="280"/>
                    <a:pt x="741" y="284"/>
                    <a:pt x="743" y="287"/>
                  </a:cubicBezTo>
                  <a:cubicBezTo>
                    <a:pt x="744" y="289"/>
                    <a:pt x="742" y="290"/>
                    <a:pt x="740" y="291"/>
                  </a:cubicBezTo>
                  <a:cubicBezTo>
                    <a:pt x="736" y="296"/>
                    <a:pt x="731" y="301"/>
                    <a:pt x="726" y="306"/>
                  </a:cubicBezTo>
                  <a:cubicBezTo>
                    <a:pt x="727" y="307"/>
                    <a:pt x="734" y="310"/>
                    <a:pt x="733" y="313"/>
                  </a:cubicBezTo>
                  <a:cubicBezTo>
                    <a:pt x="732" y="314"/>
                    <a:pt x="723" y="316"/>
                    <a:pt x="722" y="316"/>
                  </a:cubicBezTo>
                  <a:cubicBezTo>
                    <a:pt x="716" y="318"/>
                    <a:pt x="710" y="316"/>
                    <a:pt x="704" y="315"/>
                  </a:cubicBezTo>
                  <a:cubicBezTo>
                    <a:pt x="704" y="319"/>
                    <a:pt x="699" y="320"/>
                    <a:pt x="697" y="323"/>
                  </a:cubicBezTo>
                  <a:cubicBezTo>
                    <a:pt x="696" y="325"/>
                    <a:pt x="700" y="330"/>
                    <a:pt x="703" y="330"/>
                  </a:cubicBezTo>
                  <a:cubicBezTo>
                    <a:pt x="707" y="330"/>
                    <a:pt x="712" y="331"/>
                    <a:pt x="715" y="328"/>
                  </a:cubicBezTo>
                  <a:cubicBezTo>
                    <a:pt x="718" y="325"/>
                    <a:pt x="721" y="328"/>
                    <a:pt x="725" y="329"/>
                  </a:cubicBezTo>
                  <a:cubicBezTo>
                    <a:pt x="725" y="327"/>
                    <a:pt x="726" y="326"/>
                    <a:pt x="725" y="325"/>
                  </a:cubicBezTo>
                  <a:cubicBezTo>
                    <a:pt x="728" y="325"/>
                    <a:pt x="729" y="326"/>
                    <a:pt x="729" y="329"/>
                  </a:cubicBezTo>
                  <a:cubicBezTo>
                    <a:pt x="736" y="325"/>
                    <a:pt x="736" y="328"/>
                    <a:pt x="740" y="335"/>
                  </a:cubicBezTo>
                  <a:cubicBezTo>
                    <a:pt x="742" y="338"/>
                    <a:pt x="746" y="338"/>
                    <a:pt x="750" y="340"/>
                  </a:cubicBezTo>
                  <a:cubicBezTo>
                    <a:pt x="747" y="341"/>
                    <a:pt x="745" y="342"/>
                    <a:pt x="743" y="343"/>
                  </a:cubicBezTo>
                  <a:cubicBezTo>
                    <a:pt x="747" y="345"/>
                    <a:pt x="749" y="347"/>
                    <a:pt x="753" y="346"/>
                  </a:cubicBezTo>
                  <a:cubicBezTo>
                    <a:pt x="753" y="347"/>
                    <a:pt x="752" y="348"/>
                    <a:pt x="752" y="348"/>
                  </a:cubicBezTo>
                  <a:cubicBezTo>
                    <a:pt x="756" y="349"/>
                    <a:pt x="760" y="350"/>
                    <a:pt x="764" y="352"/>
                  </a:cubicBezTo>
                  <a:cubicBezTo>
                    <a:pt x="765" y="352"/>
                    <a:pt x="765" y="356"/>
                    <a:pt x="768" y="356"/>
                  </a:cubicBezTo>
                  <a:cubicBezTo>
                    <a:pt x="776" y="358"/>
                    <a:pt x="784" y="360"/>
                    <a:pt x="792" y="362"/>
                  </a:cubicBezTo>
                  <a:cubicBezTo>
                    <a:pt x="792" y="359"/>
                    <a:pt x="793" y="357"/>
                    <a:pt x="790" y="355"/>
                  </a:cubicBezTo>
                  <a:cubicBezTo>
                    <a:pt x="787" y="353"/>
                    <a:pt x="785" y="351"/>
                    <a:pt x="782" y="349"/>
                  </a:cubicBezTo>
                  <a:cubicBezTo>
                    <a:pt x="780" y="348"/>
                    <a:pt x="775" y="348"/>
                    <a:pt x="774" y="346"/>
                  </a:cubicBezTo>
                  <a:cubicBezTo>
                    <a:pt x="773" y="343"/>
                    <a:pt x="771" y="341"/>
                    <a:pt x="770" y="338"/>
                  </a:cubicBezTo>
                  <a:cubicBezTo>
                    <a:pt x="772" y="339"/>
                    <a:pt x="775" y="340"/>
                    <a:pt x="778" y="342"/>
                  </a:cubicBezTo>
                  <a:cubicBezTo>
                    <a:pt x="777" y="340"/>
                    <a:pt x="777" y="339"/>
                    <a:pt x="777" y="337"/>
                  </a:cubicBezTo>
                  <a:cubicBezTo>
                    <a:pt x="781" y="340"/>
                    <a:pt x="786" y="343"/>
                    <a:pt x="791" y="346"/>
                  </a:cubicBezTo>
                  <a:cubicBezTo>
                    <a:pt x="794" y="348"/>
                    <a:pt x="798" y="354"/>
                    <a:pt x="800" y="353"/>
                  </a:cubicBezTo>
                  <a:cubicBezTo>
                    <a:pt x="799" y="352"/>
                    <a:pt x="798" y="350"/>
                    <a:pt x="798" y="348"/>
                  </a:cubicBezTo>
                  <a:cubicBezTo>
                    <a:pt x="799" y="349"/>
                    <a:pt x="800" y="349"/>
                    <a:pt x="801" y="349"/>
                  </a:cubicBezTo>
                  <a:cubicBezTo>
                    <a:pt x="803" y="345"/>
                    <a:pt x="796" y="344"/>
                    <a:pt x="799" y="340"/>
                  </a:cubicBezTo>
                  <a:cubicBezTo>
                    <a:pt x="800" y="342"/>
                    <a:pt x="801" y="343"/>
                    <a:pt x="803" y="345"/>
                  </a:cubicBezTo>
                  <a:cubicBezTo>
                    <a:pt x="802" y="342"/>
                    <a:pt x="803" y="337"/>
                    <a:pt x="801" y="335"/>
                  </a:cubicBezTo>
                  <a:cubicBezTo>
                    <a:pt x="800" y="332"/>
                    <a:pt x="797" y="333"/>
                    <a:pt x="796" y="329"/>
                  </a:cubicBezTo>
                  <a:cubicBezTo>
                    <a:pt x="795" y="325"/>
                    <a:pt x="795" y="324"/>
                    <a:pt x="792" y="322"/>
                  </a:cubicBezTo>
                  <a:cubicBezTo>
                    <a:pt x="789" y="321"/>
                    <a:pt x="786" y="319"/>
                    <a:pt x="785" y="324"/>
                  </a:cubicBezTo>
                  <a:cubicBezTo>
                    <a:pt x="784" y="321"/>
                    <a:pt x="783" y="317"/>
                    <a:pt x="782" y="314"/>
                  </a:cubicBezTo>
                  <a:cubicBezTo>
                    <a:pt x="781" y="310"/>
                    <a:pt x="780" y="312"/>
                    <a:pt x="777" y="313"/>
                  </a:cubicBezTo>
                  <a:cubicBezTo>
                    <a:pt x="776" y="311"/>
                    <a:pt x="776" y="309"/>
                    <a:pt x="775" y="307"/>
                  </a:cubicBezTo>
                  <a:cubicBezTo>
                    <a:pt x="777" y="307"/>
                    <a:pt x="779" y="307"/>
                    <a:pt x="781" y="308"/>
                  </a:cubicBezTo>
                  <a:cubicBezTo>
                    <a:pt x="781" y="303"/>
                    <a:pt x="777" y="304"/>
                    <a:pt x="779" y="300"/>
                  </a:cubicBezTo>
                  <a:cubicBezTo>
                    <a:pt x="781" y="297"/>
                    <a:pt x="783" y="297"/>
                    <a:pt x="786" y="299"/>
                  </a:cubicBezTo>
                  <a:cubicBezTo>
                    <a:pt x="788" y="300"/>
                    <a:pt x="791" y="305"/>
                    <a:pt x="793" y="306"/>
                  </a:cubicBezTo>
                  <a:cubicBezTo>
                    <a:pt x="795" y="306"/>
                    <a:pt x="800" y="304"/>
                    <a:pt x="801" y="303"/>
                  </a:cubicBezTo>
                  <a:cubicBezTo>
                    <a:pt x="803" y="308"/>
                    <a:pt x="798" y="308"/>
                    <a:pt x="795" y="310"/>
                  </a:cubicBezTo>
                  <a:cubicBezTo>
                    <a:pt x="800" y="316"/>
                    <a:pt x="803" y="318"/>
                    <a:pt x="810" y="322"/>
                  </a:cubicBezTo>
                  <a:cubicBezTo>
                    <a:pt x="812" y="317"/>
                    <a:pt x="811" y="313"/>
                    <a:pt x="810" y="308"/>
                  </a:cubicBezTo>
                  <a:cubicBezTo>
                    <a:pt x="816" y="312"/>
                    <a:pt x="818" y="309"/>
                    <a:pt x="824" y="306"/>
                  </a:cubicBezTo>
                  <a:cubicBezTo>
                    <a:pt x="822" y="305"/>
                    <a:pt x="820" y="304"/>
                    <a:pt x="818" y="303"/>
                  </a:cubicBezTo>
                  <a:cubicBezTo>
                    <a:pt x="820" y="301"/>
                    <a:pt x="824" y="303"/>
                    <a:pt x="827" y="303"/>
                  </a:cubicBezTo>
                  <a:cubicBezTo>
                    <a:pt x="827" y="297"/>
                    <a:pt x="829" y="294"/>
                    <a:pt x="824" y="292"/>
                  </a:cubicBezTo>
                  <a:cubicBezTo>
                    <a:pt x="821" y="290"/>
                    <a:pt x="815" y="292"/>
                    <a:pt x="811" y="292"/>
                  </a:cubicBezTo>
                  <a:cubicBezTo>
                    <a:pt x="812" y="290"/>
                    <a:pt x="813" y="289"/>
                    <a:pt x="815" y="287"/>
                  </a:cubicBezTo>
                  <a:cubicBezTo>
                    <a:pt x="809" y="286"/>
                    <a:pt x="807" y="286"/>
                    <a:pt x="803" y="282"/>
                  </a:cubicBezTo>
                  <a:cubicBezTo>
                    <a:pt x="800" y="279"/>
                    <a:pt x="799" y="278"/>
                    <a:pt x="795" y="276"/>
                  </a:cubicBezTo>
                  <a:cubicBezTo>
                    <a:pt x="786" y="273"/>
                    <a:pt x="778" y="270"/>
                    <a:pt x="770" y="266"/>
                  </a:cubicBezTo>
                  <a:cubicBezTo>
                    <a:pt x="772" y="266"/>
                    <a:pt x="774" y="265"/>
                    <a:pt x="777" y="265"/>
                  </a:cubicBezTo>
                  <a:cubicBezTo>
                    <a:pt x="776" y="263"/>
                    <a:pt x="776" y="261"/>
                    <a:pt x="776" y="258"/>
                  </a:cubicBezTo>
                  <a:cubicBezTo>
                    <a:pt x="779" y="259"/>
                    <a:pt x="782" y="260"/>
                    <a:pt x="786" y="260"/>
                  </a:cubicBezTo>
                  <a:cubicBezTo>
                    <a:pt x="784" y="255"/>
                    <a:pt x="784" y="255"/>
                    <a:pt x="779" y="256"/>
                  </a:cubicBezTo>
                  <a:cubicBezTo>
                    <a:pt x="776" y="257"/>
                    <a:pt x="774" y="255"/>
                    <a:pt x="771" y="254"/>
                  </a:cubicBezTo>
                  <a:cubicBezTo>
                    <a:pt x="776" y="251"/>
                    <a:pt x="777" y="251"/>
                    <a:pt x="782" y="251"/>
                  </a:cubicBezTo>
                  <a:cubicBezTo>
                    <a:pt x="782" y="247"/>
                    <a:pt x="778" y="245"/>
                    <a:pt x="775" y="243"/>
                  </a:cubicBezTo>
                  <a:cubicBezTo>
                    <a:pt x="775" y="247"/>
                    <a:pt x="770" y="248"/>
                    <a:pt x="767" y="250"/>
                  </a:cubicBezTo>
                  <a:cubicBezTo>
                    <a:pt x="768" y="245"/>
                    <a:pt x="765" y="246"/>
                    <a:pt x="762" y="245"/>
                  </a:cubicBezTo>
                  <a:cubicBezTo>
                    <a:pt x="766" y="244"/>
                    <a:pt x="772" y="244"/>
                    <a:pt x="773" y="240"/>
                  </a:cubicBezTo>
                  <a:cubicBezTo>
                    <a:pt x="770" y="238"/>
                    <a:pt x="754" y="227"/>
                    <a:pt x="752" y="232"/>
                  </a:cubicBezTo>
                  <a:cubicBezTo>
                    <a:pt x="750" y="235"/>
                    <a:pt x="745" y="239"/>
                    <a:pt x="743" y="235"/>
                  </a:cubicBezTo>
                  <a:cubicBezTo>
                    <a:pt x="742" y="232"/>
                    <a:pt x="750" y="229"/>
                    <a:pt x="752" y="228"/>
                  </a:cubicBezTo>
                  <a:close/>
                  <a:moveTo>
                    <a:pt x="507" y="151"/>
                  </a:moveTo>
                  <a:cubicBezTo>
                    <a:pt x="505" y="151"/>
                    <a:pt x="503" y="151"/>
                    <a:pt x="502" y="153"/>
                  </a:cubicBezTo>
                  <a:cubicBezTo>
                    <a:pt x="504" y="153"/>
                    <a:pt x="506" y="153"/>
                    <a:pt x="508" y="153"/>
                  </a:cubicBezTo>
                  <a:cubicBezTo>
                    <a:pt x="501" y="158"/>
                    <a:pt x="511" y="158"/>
                    <a:pt x="515" y="157"/>
                  </a:cubicBezTo>
                  <a:cubicBezTo>
                    <a:pt x="520" y="156"/>
                    <a:pt x="525" y="156"/>
                    <a:pt x="530" y="155"/>
                  </a:cubicBezTo>
                  <a:cubicBezTo>
                    <a:pt x="529" y="157"/>
                    <a:pt x="528" y="158"/>
                    <a:pt x="526" y="158"/>
                  </a:cubicBezTo>
                  <a:cubicBezTo>
                    <a:pt x="526" y="158"/>
                    <a:pt x="527" y="158"/>
                    <a:pt x="527" y="159"/>
                  </a:cubicBezTo>
                  <a:cubicBezTo>
                    <a:pt x="525" y="159"/>
                    <a:pt x="523" y="159"/>
                    <a:pt x="522" y="161"/>
                  </a:cubicBezTo>
                  <a:cubicBezTo>
                    <a:pt x="524" y="161"/>
                    <a:pt x="526" y="162"/>
                    <a:pt x="528" y="163"/>
                  </a:cubicBezTo>
                  <a:cubicBezTo>
                    <a:pt x="527" y="163"/>
                    <a:pt x="525" y="163"/>
                    <a:pt x="524" y="163"/>
                  </a:cubicBezTo>
                  <a:cubicBezTo>
                    <a:pt x="525" y="167"/>
                    <a:pt x="527" y="166"/>
                    <a:pt x="530" y="167"/>
                  </a:cubicBezTo>
                  <a:cubicBezTo>
                    <a:pt x="532" y="168"/>
                    <a:pt x="532" y="165"/>
                    <a:pt x="534" y="165"/>
                  </a:cubicBezTo>
                  <a:cubicBezTo>
                    <a:pt x="538" y="166"/>
                    <a:pt x="544" y="168"/>
                    <a:pt x="547" y="164"/>
                  </a:cubicBezTo>
                  <a:cubicBezTo>
                    <a:pt x="546" y="163"/>
                    <a:pt x="545" y="162"/>
                    <a:pt x="543" y="161"/>
                  </a:cubicBezTo>
                  <a:cubicBezTo>
                    <a:pt x="545" y="160"/>
                    <a:pt x="546" y="159"/>
                    <a:pt x="545" y="157"/>
                  </a:cubicBezTo>
                  <a:cubicBezTo>
                    <a:pt x="546" y="158"/>
                    <a:pt x="547" y="158"/>
                    <a:pt x="548" y="159"/>
                  </a:cubicBezTo>
                  <a:cubicBezTo>
                    <a:pt x="549" y="156"/>
                    <a:pt x="547" y="155"/>
                    <a:pt x="547" y="152"/>
                  </a:cubicBezTo>
                  <a:cubicBezTo>
                    <a:pt x="546" y="150"/>
                    <a:pt x="548" y="148"/>
                    <a:pt x="548" y="146"/>
                  </a:cubicBezTo>
                  <a:cubicBezTo>
                    <a:pt x="547" y="145"/>
                    <a:pt x="545" y="140"/>
                    <a:pt x="544" y="140"/>
                  </a:cubicBezTo>
                  <a:cubicBezTo>
                    <a:pt x="542" y="139"/>
                    <a:pt x="539" y="137"/>
                    <a:pt x="537" y="138"/>
                  </a:cubicBezTo>
                  <a:cubicBezTo>
                    <a:pt x="533" y="141"/>
                    <a:pt x="529" y="137"/>
                    <a:pt x="523" y="139"/>
                  </a:cubicBezTo>
                  <a:cubicBezTo>
                    <a:pt x="517" y="141"/>
                    <a:pt x="527" y="142"/>
                    <a:pt x="528" y="145"/>
                  </a:cubicBezTo>
                  <a:cubicBezTo>
                    <a:pt x="527" y="145"/>
                    <a:pt x="526" y="145"/>
                    <a:pt x="524" y="145"/>
                  </a:cubicBezTo>
                  <a:cubicBezTo>
                    <a:pt x="526" y="147"/>
                    <a:pt x="528" y="149"/>
                    <a:pt x="529" y="152"/>
                  </a:cubicBezTo>
                  <a:cubicBezTo>
                    <a:pt x="527" y="150"/>
                    <a:pt x="511" y="135"/>
                    <a:pt x="512" y="145"/>
                  </a:cubicBezTo>
                  <a:cubicBezTo>
                    <a:pt x="513" y="145"/>
                    <a:pt x="515" y="146"/>
                    <a:pt x="516" y="146"/>
                  </a:cubicBezTo>
                  <a:cubicBezTo>
                    <a:pt x="513" y="147"/>
                    <a:pt x="513" y="151"/>
                    <a:pt x="517" y="150"/>
                  </a:cubicBezTo>
                  <a:cubicBezTo>
                    <a:pt x="516" y="153"/>
                    <a:pt x="510" y="150"/>
                    <a:pt x="507" y="151"/>
                  </a:cubicBezTo>
                  <a:close/>
                  <a:moveTo>
                    <a:pt x="507" y="255"/>
                  </a:moveTo>
                  <a:cubicBezTo>
                    <a:pt x="508" y="248"/>
                    <a:pt x="512" y="250"/>
                    <a:pt x="515" y="253"/>
                  </a:cubicBezTo>
                  <a:cubicBezTo>
                    <a:pt x="515" y="252"/>
                    <a:pt x="516" y="251"/>
                    <a:pt x="517" y="250"/>
                  </a:cubicBezTo>
                  <a:cubicBezTo>
                    <a:pt x="521" y="257"/>
                    <a:pt x="521" y="248"/>
                    <a:pt x="520" y="244"/>
                  </a:cubicBezTo>
                  <a:cubicBezTo>
                    <a:pt x="515" y="245"/>
                    <a:pt x="509" y="242"/>
                    <a:pt x="503" y="238"/>
                  </a:cubicBezTo>
                  <a:cubicBezTo>
                    <a:pt x="501" y="237"/>
                    <a:pt x="493" y="234"/>
                    <a:pt x="492" y="232"/>
                  </a:cubicBezTo>
                  <a:cubicBezTo>
                    <a:pt x="491" y="229"/>
                    <a:pt x="494" y="226"/>
                    <a:pt x="493" y="222"/>
                  </a:cubicBezTo>
                  <a:cubicBezTo>
                    <a:pt x="490" y="215"/>
                    <a:pt x="488" y="203"/>
                    <a:pt x="481" y="199"/>
                  </a:cubicBezTo>
                  <a:cubicBezTo>
                    <a:pt x="478" y="198"/>
                    <a:pt x="475" y="193"/>
                    <a:pt x="473" y="197"/>
                  </a:cubicBezTo>
                  <a:cubicBezTo>
                    <a:pt x="472" y="198"/>
                    <a:pt x="467" y="195"/>
                    <a:pt x="465" y="194"/>
                  </a:cubicBezTo>
                  <a:cubicBezTo>
                    <a:pt x="467" y="197"/>
                    <a:pt x="463" y="198"/>
                    <a:pt x="464" y="200"/>
                  </a:cubicBezTo>
                  <a:cubicBezTo>
                    <a:pt x="465" y="202"/>
                    <a:pt x="466" y="204"/>
                    <a:pt x="466" y="206"/>
                  </a:cubicBezTo>
                  <a:cubicBezTo>
                    <a:pt x="468" y="210"/>
                    <a:pt x="470" y="215"/>
                    <a:pt x="471" y="219"/>
                  </a:cubicBezTo>
                  <a:cubicBezTo>
                    <a:pt x="468" y="221"/>
                    <a:pt x="466" y="223"/>
                    <a:pt x="465" y="219"/>
                  </a:cubicBezTo>
                  <a:cubicBezTo>
                    <a:pt x="464" y="215"/>
                    <a:pt x="462" y="211"/>
                    <a:pt x="461" y="207"/>
                  </a:cubicBezTo>
                  <a:cubicBezTo>
                    <a:pt x="459" y="201"/>
                    <a:pt x="449" y="200"/>
                    <a:pt x="445" y="201"/>
                  </a:cubicBezTo>
                  <a:cubicBezTo>
                    <a:pt x="447" y="204"/>
                    <a:pt x="449" y="206"/>
                    <a:pt x="452" y="209"/>
                  </a:cubicBezTo>
                  <a:cubicBezTo>
                    <a:pt x="450" y="208"/>
                    <a:pt x="445" y="206"/>
                    <a:pt x="444" y="207"/>
                  </a:cubicBezTo>
                  <a:cubicBezTo>
                    <a:pt x="442" y="211"/>
                    <a:pt x="441" y="211"/>
                    <a:pt x="437" y="211"/>
                  </a:cubicBezTo>
                  <a:cubicBezTo>
                    <a:pt x="438" y="210"/>
                    <a:pt x="439" y="208"/>
                    <a:pt x="440" y="207"/>
                  </a:cubicBezTo>
                  <a:cubicBezTo>
                    <a:pt x="438" y="205"/>
                    <a:pt x="429" y="199"/>
                    <a:pt x="427" y="200"/>
                  </a:cubicBezTo>
                  <a:cubicBezTo>
                    <a:pt x="425" y="201"/>
                    <a:pt x="424" y="205"/>
                    <a:pt x="422" y="205"/>
                  </a:cubicBezTo>
                  <a:cubicBezTo>
                    <a:pt x="419" y="206"/>
                    <a:pt x="417" y="206"/>
                    <a:pt x="415" y="206"/>
                  </a:cubicBezTo>
                  <a:cubicBezTo>
                    <a:pt x="419" y="203"/>
                    <a:pt x="422" y="199"/>
                    <a:pt x="417" y="196"/>
                  </a:cubicBezTo>
                  <a:cubicBezTo>
                    <a:pt x="413" y="193"/>
                    <a:pt x="411" y="195"/>
                    <a:pt x="407" y="197"/>
                  </a:cubicBezTo>
                  <a:cubicBezTo>
                    <a:pt x="398" y="200"/>
                    <a:pt x="391" y="203"/>
                    <a:pt x="383" y="209"/>
                  </a:cubicBezTo>
                  <a:cubicBezTo>
                    <a:pt x="385" y="210"/>
                    <a:pt x="386" y="211"/>
                    <a:pt x="387" y="211"/>
                  </a:cubicBezTo>
                  <a:cubicBezTo>
                    <a:pt x="384" y="214"/>
                    <a:pt x="379" y="217"/>
                    <a:pt x="380" y="222"/>
                  </a:cubicBezTo>
                  <a:cubicBezTo>
                    <a:pt x="382" y="222"/>
                    <a:pt x="385" y="222"/>
                    <a:pt x="387" y="222"/>
                  </a:cubicBezTo>
                  <a:cubicBezTo>
                    <a:pt x="387" y="223"/>
                    <a:pt x="387" y="224"/>
                    <a:pt x="386" y="225"/>
                  </a:cubicBezTo>
                  <a:cubicBezTo>
                    <a:pt x="392" y="225"/>
                    <a:pt x="397" y="224"/>
                    <a:pt x="403" y="224"/>
                  </a:cubicBezTo>
                  <a:cubicBezTo>
                    <a:pt x="397" y="227"/>
                    <a:pt x="391" y="229"/>
                    <a:pt x="386" y="232"/>
                  </a:cubicBezTo>
                  <a:cubicBezTo>
                    <a:pt x="389" y="235"/>
                    <a:pt x="390" y="237"/>
                    <a:pt x="394" y="237"/>
                  </a:cubicBezTo>
                  <a:cubicBezTo>
                    <a:pt x="400" y="237"/>
                    <a:pt x="406" y="237"/>
                    <a:pt x="412" y="237"/>
                  </a:cubicBezTo>
                  <a:cubicBezTo>
                    <a:pt x="420" y="237"/>
                    <a:pt x="428" y="239"/>
                    <a:pt x="436" y="241"/>
                  </a:cubicBezTo>
                  <a:cubicBezTo>
                    <a:pt x="442" y="243"/>
                    <a:pt x="432" y="244"/>
                    <a:pt x="430" y="244"/>
                  </a:cubicBezTo>
                  <a:cubicBezTo>
                    <a:pt x="426" y="244"/>
                    <a:pt x="421" y="243"/>
                    <a:pt x="417" y="242"/>
                  </a:cubicBezTo>
                  <a:cubicBezTo>
                    <a:pt x="410" y="242"/>
                    <a:pt x="401" y="245"/>
                    <a:pt x="394" y="247"/>
                  </a:cubicBezTo>
                  <a:cubicBezTo>
                    <a:pt x="398" y="261"/>
                    <a:pt x="411" y="259"/>
                    <a:pt x="422" y="259"/>
                  </a:cubicBezTo>
                  <a:cubicBezTo>
                    <a:pt x="422" y="266"/>
                    <a:pt x="423" y="270"/>
                    <a:pt x="430" y="269"/>
                  </a:cubicBezTo>
                  <a:cubicBezTo>
                    <a:pt x="438" y="269"/>
                    <a:pt x="446" y="268"/>
                    <a:pt x="453" y="268"/>
                  </a:cubicBezTo>
                  <a:cubicBezTo>
                    <a:pt x="459" y="267"/>
                    <a:pt x="461" y="263"/>
                    <a:pt x="466" y="262"/>
                  </a:cubicBezTo>
                  <a:cubicBezTo>
                    <a:pt x="470" y="262"/>
                    <a:pt x="471" y="262"/>
                    <a:pt x="473" y="259"/>
                  </a:cubicBezTo>
                  <a:cubicBezTo>
                    <a:pt x="476" y="258"/>
                    <a:pt x="476" y="255"/>
                    <a:pt x="479" y="256"/>
                  </a:cubicBezTo>
                  <a:cubicBezTo>
                    <a:pt x="479" y="257"/>
                    <a:pt x="479" y="258"/>
                    <a:pt x="478" y="259"/>
                  </a:cubicBezTo>
                  <a:cubicBezTo>
                    <a:pt x="482" y="260"/>
                    <a:pt x="486" y="261"/>
                    <a:pt x="490" y="261"/>
                  </a:cubicBezTo>
                  <a:cubicBezTo>
                    <a:pt x="489" y="262"/>
                    <a:pt x="488" y="263"/>
                    <a:pt x="487" y="263"/>
                  </a:cubicBezTo>
                  <a:cubicBezTo>
                    <a:pt x="494" y="263"/>
                    <a:pt x="500" y="267"/>
                    <a:pt x="506" y="266"/>
                  </a:cubicBezTo>
                  <a:cubicBezTo>
                    <a:pt x="508" y="266"/>
                    <a:pt x="514" y="264"/>
                    <a:pt x="514" y="262"/>
                  </a:cubicBezTo>
                  <a:cubicBezTo>
                    <a:pt x="514" y="259"/>
                    <a:pt x="510" y="260"/>
                    <a:pt x="513" y="256"/>
                  </a:cubicBezTo>
                  <a:cubicBezTo>
                    <a:pt x="508" y="255"/>
                    <a:pt x="506" y="257"/>
                    <a:pt x="503" y="260"/>
                  </a:cubicBezTo>
                  <a:cubicBezTo>
                    <a:pt x="503" y="257"/>
                    <a:pt x="503" y="255"/>
                    <a:pt x="501" y="252"/>
                  </a:cubicBezTo>
                  <a:cubicBezTo>
                    <a:pt x="502" y="253"/>
                    <a:pt x="503" y="253"/>
                    <a:pt x="504" y="253"/>
                  </a:cubicBezTo>
                  <a:cubicBezTo>
                    <a:pt x="505" y="254"/>
                    <a:pt x="506" y="254"/>
                    <a:pt x="507" y="255"/>
                  </a:cubicBezTo>
                  <a:close/>
                  <a:moveTo>
                    <a:pt x="531" y="262"/>
                  </a:moveTo>
                  <a:cubicBezTo>
                    <a:pt x="532" y="263"/>
                    <a:pt x="534" y="265"/>
                    <a:pt x="535" y="265"/>
                  </a:cubicBezTo>
                  <a:cubicBezTo>
                    <a:pt x="535" y="264"/>
                    <a:pt x="536" y="264"/>
                    <a:pt x="536" y="263"/>
                  </a:cubicBezTo>
                  <a:cubicBezTo>
                    <a:pt x="537" y="265"/>
                    <a:pt x="538" y="266"/>
                    <a:pt x="540" y="267"/>
                  </a:cubicBezTo>
                  <a:cubicBezTo>
                    <a:pt x="540" y="266"/>
                    <a:pt x="540" y="265"/>
                    <a:pt x="540" y="265"/>
                  </a:cubicBezTo>
                  <a:cubicBezTo>
                    <a:pt x="542" y="269"/>
                    <a:pt x="549" y="270"/>
                    <a:pt x="553" y="271"/>
                  </a:cubicBezTo>
                  <a:cubicBezTo>
                    <a:pt x="557" y="271"/>
                    <a:pt x="561" y="267"/>
                    <a:pt x="565" y="265"/>
                  </a:cubicBezTo>
                  <a:cubicBezTo>
                    <a:pt x="560" y="261"/>
                    <a:pt x="556" y="257"/>
                    <a:pt x="550" y="253"/>
                  </a:cubicBezTo>
                  <a:cubicBezTo>
                    <a:pt x="547" y="251"/>
                    <a:pt x="545" y="248"/>
                    <a:pt x="542" y="251"/>
                  </a:cubicBezTo>
                  <a:cubicBezTo>
                    <a:pt x="540" y="253"/>
                    <a:pt x="537" y="255"/>
                    <a:pt x="540" y="258"/>
                  </a:cubicBezTo>
                  <a:cubicBezTo>
                    <a:pt x="540" y="258"/>
                    <a:pt x="539" y="258"/>
                    <a:pt x="538" y="258"/>
                  </a:cubicBezTo>
                  <a:cubicBezTo>
                    <a:pt x="537" y="262"/>
                    <a:pt x="533" y="259"/>
                    <a:pt x="531" y="262"/>
                  </a:cubicBezTo>
                  <a:close/>
                  <a:moveTo>
                    <a:pt x="1250" y="413"/>
                  </a:moveTo>
                  <a:cubicBezTo>
                    <a:pt x="1250" y="413"/>
                    <a:pt x="1249" y="413"/>
                    <a:pt x="1249" y="414"/>
                  </a:cubicBezTo>
                  <a:cubicBezTo>
                    <a:pt x="1249" y="414"/>
                    <a:pt x="1249" y="415"/>
                    <a:pt x="1249" y="415"/>
                  </a:cubicBezTo>
                  <a:cubicBezTo>
                    <a:pt x="1251" y="413"/>
                    <a:pt x="1252" y="412"/>
                    <a:pt x="1254" y="412"/>
                  </a:cubicBezTo>
                  <a:cubicBezTo>
                    <a:pt x="1254" y="411"/>
                    <a:pt x="1254" y="411"/>
                    <a:pt x="1253" y="410"/>
                  </a:cubicBezTo>
                  <a:cubicBezTo>
                    <a:pt x="1256" y="410"/>
                    <a:pt x="1256" y="405"/>
                    <a:pt x="1255" y="406"/>
                  </a:cubicBezTo>
                  <a:cubicBezTo>
                    <a:pt x="1252" y="407"/>
                    <a:pt x="1245" y="409"/>
                    <a:pt x="1250" y="413"/>
                  </a:cubicBezTo>
                  <a:close/>
                  <a:moveTo>
                    <a:pt x="681" y="337"/>
                  </a:moveTo>
                  <a:cubicBezTo>
                    <a:pt x="676" y="333"/>
                    <a:pt x="675" y="333"/>
                    <a:pt x="669" y="334"/>
                  </a:cubicBezTo>
                  <a:cubicBezTo>
                    <a:pt x="675" y="328"/>
                    <a:pt x="660" y="321"/>
                    <a:pt x="658" y="319"/>
                  </a:cubicBezTo>
                  <a:cubicBezTo>
                    <a:pt x="655" y="318"/>
                    <a:pt x="652" y="319"/>
                    <a:pt x="650" y="317"/>
                  </a:cubicBezTo>
                  <a:cubicBezTo>
                    <a:pt x="648" y="314"/>
                    <a:pt x="647" y="313"/>
                    <a:pt x="644" y="317"/>
                  </a:cubicBezTo>
                  <a:cubicBezTo>
                    <a:pt x="643" y="316"/>
                    <a:pt x="643" y="314"/>
                    <a:pt x="642" y="313"/>
                  </a:cubicBezTo>
                  <a:cubicBezTo>
                    <a:pt x="648" y="312"/>
                    <a:pt x="646" y="305"/>
                    <a:pt x="641" y="307"/>
                  </a:cubicBezTo>
                  <a:cubicBezTo>
                    <a:pt x="636" y="309"/>
                    <a:pt x="637" y="313"/>
                    <a:pt x="635" y="319"/>
                  </a:cubicBezTo>
                  <a:cubicBezTo>
                    <a:pt x="635" y="321"/>
                    <a:pt x="634" y="323"/>
                    <a:pt x="634" y="326"/>
                  </a:cubicBezTo>
                  <a:cubicBezTo>
                    <a:pt x="633" y="327"/>
                    <a:pt x="635" y="330"/>
                    <a:pt x="635" y="331"/>
                  </a:cubicBezTo>
                  <a:cubicBezTo>
                    <a:pt x="634" y="333"/>
                    <a:pt x="628" y="337"/>
                    <a:pt x="627" y="339"/>
                  </a:cubicBezTo>
                  <a:cubicBezTo>
                    <a:pt x="628" y="339"/>
                    <a:pt x="637" y="337"/>
                    <a:pt x="638" y="337"/>
                  </a:cubicBezTo>
                  <a:cubicBezTo>
                    <a:pt x="639" y="338"/>
                    <a:pt x="640" y="348"/>
                    <a:pt x="642" y="346"/>
                  </a:cubicBezTo>
                  <a:cubicBezTo>
                    <a:pt x="645" y="344"/>
                    <a:pt x="648" y="339"/>
                    <a:pt x="650" y="339"/>
                  </a:cubicBezTo>
                  <a:cubicBezTo>
                    <a:pt x="655" y="337"/>
                    <a:pt x="654" y="333"/>
                    <a:pt x="659" y="331"/>
                  </a:cubicBezTo>
                  <a:cubicBezTo>
                    <a:pt x="658" y="339"/>
                    <a:pt x="670" y="340"/>
                    <a:pt x="675" y="342"/>
                  </a:cubicBezTo>
                  <a:cubicBezTo>
                    <a:pt x="677" y="340"/>
                    <a:pt x="679" y="339"/>
                    <a:pt x="681" y="337"/>
                  </a:cubicBezTo>
                  <a:close/>
                  <a:moveTo>
                    <a:pt x="590" y="170"/>
                  </a:moveTo>
                  <a:cubicBezTo>
                    <a:pt x="592" y="174"/>
                    <a:pt x="597" y="170"/>
                    <a:pt x="599" y="169"/>
                  </a:cubicBezTo>
                  <a:cubicBezTo>
                    <a:pt x="601" y="173"/>
                    <a:pt x="601" y="173"/>
                    <a:pt x="605" y="174"/>
                  </a:cubicBezTo>
                  <a:cubicBezTo>
                    <a:pt x="608" y="174"/>
                    <a:pt x="611" y="175"/>
                    <a:pt x="612" y="170"/>
                  </a:cubicBezTo>
                  <a:cubicBezTo>
                    <a:pt x="612" y="171"/>
                    <a:pt x="613" y="172"/>
                    <a:pt x="614" y="173"/>
                  </a:cubicBezTo>
                  <a:cubicBezTo>
                    <a:pt x="614" y="172"/>
                    <a:pt x="615" y="170"/>
                    <a:pt x="615" y="168"/>
                  </a:cubicBezTo>
                  <a:cubicBezTo>
                    <a:pt x="619" y="170"/>
                    <a:pt x="615" y="175"/>
                    <a:pt x="619" y="175"/>
                  </a:cubicBezTo>
                  <a:cubicBezTo>
                    <a:pt x="624" y="176"/>
                    <a:pt x="629" y="176"/>
                    <a:pt x="634" y="176"/>
                  </a:cubicBezTo>
                  <a:cubicBezTo>
                    <a:pt x="633" y="175"/>
                    <a:pt x="634" y="174"/>
                    <a:pt x="634" y="173"/>
                  </a:cubicBezTo>
                  <a:cubicBezTo>
                    <a:pt x="636" y="176"/>
                    <a:pt x="643" y="177"/>
                    <a:pt x="644" y="172"/>
                  </a:cubicBezTo>
                  <a:cubicBezTo>
                    <a:pt x="645" y="177"/>
                    <a:pt x="653" y="174"/>
                    <a:pt x="656" y="174"/>
                  </a:cubicBezTo>
                  <a:cubicBezTo>
                    <a:pt x="656" y="172"/>
                    <a:pt x="655" y="170"/>
                    <a:pt x="655" y="168"/>
                  </a:cubicBezTo>
                  <a:cubicBezTo>
                    <a:pt x="660" y="168"/>
                    <a:pt x="657" y="173"/>
                    <a:pt x="661" y="174"/>
                  </a:cubicBezTo>
                  <a:cubicBezTo>
                    <a:pt x="664" y="175"/>
                    <a:pt x="666" y="177"/>
                    <a:pt x="670" y="176"/>
                  </a:cubicBezTo>
                  <a:cubicBezTo>
                    <a:pt x="672" y="176"/>
                    <a:pt x="681" y="176"/>
                    <a:pt x="681" y="174"/>
                  </a:cubicBezTo>
                  <a:cubicBezTo>
                    <a:pt x="682" y="169"/>
                    <a:pt x="684" y="169"/>
                    <a:pt x="688" y="168"/>
                  </a:cubicBezTo>
                  <a:cubicBezTo>
                    <a:pt x="686" y="166"/>
                    <a:pt x="684" y="166"/>
                    <a:pt x="681" y="165"/>
                  </a:cubicBezTo>
                  <a:cubicBezTo>
                    <a:pt x="683" y="164"/>
                    <a:pt x="685" y="163"/>
                    <a:pt x="687" y="161"/>
                  </a:cubicBezTo>
                  <a:cubicBezTo>
                    <a:pt x="679" y="155"/>
                    <a:pt x="670" y="150"/>
                    <a:pt x="661" y="153"/>
                  </a:cubicBezTo>
                  <a:cubicBezTo>
                    <a:pt x="657" y="154"/>
                    <a:pt x="653" y="152"/>
                    <a:pt x="649" y="154"/>
                  </a:cubicBezTo>
                  <a:cubicBezTo>
                    <a:pt x="644" y="155"/>
                    <a:pt x="641" y="156"/>
                    <a:pt x="636" y="157"/>
                  </a:cubicBezTo>
                  <a:cubicBezTo>
                    <a:pt x="637" y="158"/>
                    <a:pt x="638" y="159"/>
                    <a:pt x="639" y="159"/>
                  </a:cubicBezTo>
                  <a:cubicBezTo>
                    <a:pt x="634" y="158"/>
                    <a:pt x="628" y="156"/>
                    <a:pt x="624" y="156"/>
                  </a:cubicBezTo>
                  <a:cubicBezTo>
                    <a:pt x="622" y="156"/>
                    <a:pt x="620" y="159"/>
                    <a:pt x="619" y="158"/>
                  </a:cubicBezTo>
                  <a:cubicBezTo>
                    <a:pt x="616" y="157"/>
                    <a:pt x="614" y="155"/>
                    <a:pt x="612" y="154"/>
                  </a:cubicBezTo>
                  <a:cubicBezTo>
                    <a:pt x="611" y="153"/>
                    <a:pt x="602" y="148"/>
                    <a:pt x="602" y="148"/>
                  </a:cubicBezTo>
                  <a:cubicBezTo>
                    <a:pt x="601" y="145"/>
                    <a:pt x="610" y="149"/>
                    <a:pt x="611" y="145"/>
                  </a:cubicBezTo>
                  <a:cubicBezTo>
                    <a:pt x="609" y="144"/>
                    <a:pt x="606" y="143"/>
                    <a:pt x="604" y="142"/>
                  </a:cubicBezTo>
                  <a:cubicBezTo>
                    <a:pt x="600" y="142"/>
                    <a:pt x="602" y="140"/>
                    <a:pt x="599" y="138"/>
                  </a:cubicBezTo>
                  <a:cubicBezTo>
                    <a:pt x="595" y="135"/>
                    <a:pt x="590" y="139"/>
                    <a:pt x="585" y="138"/>
                  </a:cubicBezTo>
                  <a:cubicBezTo>
                    <a:pt x="581" y="137"/>
                    <a:pt x="578" y="133"/>
                    <a:pt x="574" y="133"/>
                  </a:cubicBezTo>
                  <a:cubicBezTo>
                    <a:pt x="569" y="132"/>
                    <a:pt x="563" y="130"/>
                    <a:pt x="559" y="131"/>
                  </a:cubicBezTo>
                  <a:cubicBezTo>
                    <a:pt x="551" y="133"/>
                    <a:pt x="553" y="136"/>
                    <a:pt x="558" y="141"/>
                  </a:cubicBezTo>
                  <a:cubicBezTo>
                    <a:pt x="563" y="146"/>
                    <a:pt x="566" y="145"/>
                    <a:pt x="572" y="144"/>
                  </a:cubicBezTo>
                  <a:cubicBezTo>
                    <a:pt x="577" y="144"/>
                    <a:pt x="580" y="142"/>
                    <a:pt x="584" y="146"/>
                  </a:cubicBezTo>
                  <a:cubicBezTo>
                    <a:pt x="586" y="149"/>
                    <a:pt x="592" y="154"/>
                    <a:pt x="588" y="157"/>
                  </a:cubicBezTo>
                  <a:cubicBezTo>
                    <a:pt x="586" y="163"/>
                    <a:pt x="587" y="164"/>
                    <a:pt x="590" y="170"/>
                  </a:cubicBezTo>
                  <a:close/>
                  <a:moveTo>
                    <a:pt x="725" y="278"/>
                  </a:moveTo>
                  <a:cubicBezTo>
                    <a:pt x="722" y="281"/>
                    <a:pt x="734" y="281"/>
                    <a:pt x="735" y="281"/>
                  </a:cubicBezTo>
                  <a:cubicBezTo>
                    <a:pt x="733" y="275"/>
                    <a:pt x="728" y="274"/>
                    <a:pt x="725" y="278"/>
                  </a:cubicBezTo>
                  <a:close/>
                  <a:moveTo>
                    <a:pt x="615" y="44"/>
                  </a:moveTo>
                  <a:cubicBezTo>
                    <a:pt x="611" y="47"/>
                    <a:pt x="607" y="50"/>
                    <a:pt x="603" y="53"/>
                  </a:cubicBezTo>
                  <a:cubicBezTo>
                    <a:pt x="610" y="58"/>
                    <a:pt x="616" y="54"/>
                    <a:pt x="624" y="54"/>
                  </a:cubicBezTo>
                  <a:cubicBezTo>
                    <a:pt x="631" y="54"/>
                    <a:pt x="638" y="51"/>
                    <a:pt x="644" y="49"/>
                  </a:cubicBezTo>
                  <a:cubicBezTo>
                    <a:pt x="638" y="53"/>
                    <a:pt x="634" y="55"/>
                    <a:pt x="627" y="55"/>
                  </a:cubicBezTo>
                  <a:cubicBezTo>
                    <a:pt x="620" y="56"/>
                    <a:pt x="617" y="56"/>
                    <a:pt x="611" y="59"/>
                  </a:cubicBezTo>
                  <a:cubicBezTo>
                    <a:pt x="617" y="60"/>
                    <a:pt x="624" y="64"/>
                    <a:pt x="629" y="61"/>
                  </a:cubicBezTo>
                  <a:cubicBezTo>
                    <a:pt x="637" y="56"/>
                    <a:pt x="640" y="55"/>
                    <a:pt x="649" y="54"/>
                  </a:cubicBezTo>
                  <a:cubicBezTo>
                    <a:pt x="641" y="57"/>
                    <a:pt x="638" y="58"/>
                    <a:pt x="631" y="64"/>
                  </a:cubicBezTo>
                  <a:cubicBezTo>
                    <a:pt x="637" y="64"/>
                    <a:pt x="642" y="65"/>
                    <a:pt x="648" y="65"/>
                  </a:cubicBezTo>
                  <a:cubicBezTo>
                    <a:pt x="652" y="65"/>
                    <a:pt x="653" y="66"/>
                    <a:pt x="653" y="62"/>
                  </a:cubicBezTo>
                  <a:cubicBezTo>
                    <a:pt x="654" y="60"/>
                    <a:pt x="658" y="59"/>
                    <a:pt x="660" y="59"/>
                  </a:cubicBezTo>
                  <a:cubicBezTo>
                    <a:pt x="659" y="60"/>
                    <a:pt x="658" y="61"/>
                    <a:pt x="658" y="62"/>
                  </a:cubicBezTo>
                  <a:cubicBezTo>
                    <a:pt x="661" y="61"/>
                    <a:pt x="665" y="60"/>
                    <a:pt x="668" y="59"/>
                  </a:cubicBezTo>
                  <a:cubicBezTo>
                    <a:pt x="665" y="61"/>
                    <a:pt x="663" y="63"/>
                    <a:pt x="660" y="65"/>
                  </a:cubicBezTo>
                  <a:cubicBezTo>
                    <a:pt x="664" y="64"/>
                    <a:pt x="669" y="64"/>
                    <a:pt x="673" y="63"/>
                  </a:cubicBezTo>
                  <a:cubicBezTo>
                    <a:pt x="676" y="62"/>
                    <a:pt x="682" y="62"/>
                    <a:pt x="684" y="60"/>
                  </a:cubicBezTo>
                  <a:cubicBezTo>
                    <a:pt x="691" y="54"/>
                    <a:pt x="697" y="51"/>
                    <a:pt x="705" y="48"/>
                  </a:cubicBezTo>
                  <a:cubicBezTo>
                    <a:pt x="702" y="51"/>
                    <a:pt x="698" y="54"/>
                    <a:pt x="695" y="57"/>
                  </a:cubicBezTo>
                  <a:cubicBezTo>
                    <a:pt x="697" y="58"/>
                    <a:pt x="699" y="59"/>
                    <a:pt x="701" y="60"/>
                  </a:cubicBezTo>
                  <a:cubicBezTo>
                    <a:pt x="687" y="64"/>
                    <a:pt x="673" y="67"/>
                    <a:pt x="659" y="69"/>
                  </a:cubicBezTo>
                  <a:cubicBezTo>
                    <a:pt x="664" y="74"/>
                    <a:pt x="669" y="78"/>
                    <a:pt x="673" y="82"/>
                  </a:cubicBezTo>
                  <a:cubicBezTo>
                    <a:pt x="668" y="79"/>
                    <a:pt x="660" y="72"/>
                    <a:pt x="654" y="70"/>
                  </a:cubicBezTo>
                  <a:cubicBezTo>
                    <a:pt x="653" y="70"/>
                    <a:pt x="633" y="70"/>
                    <a:pt x="634" y="69"/>
                  </a:cubicBezTo>
                  <a:cubicBezTo>
                    <a:pt x="628" y="80"/>
                    <a:pt x="639" y="80"/>
                    <a:pt x="645" y="84"/>
                  </a:cubicBezTo>
                  <a:cubicBezTo>
                    <a:pt x="651" y="88"/>
                    <a:pt x="656" y="94"/>
                    <a:pt x="659" y="101"/>
                  </a:cubicBezTo>
                  <a:cubicBezTo>
                    <a:pt x="650" y="96"/>
                    <a:pt x="636" y="94"/>
                    <a:pt x="628" y="102"/>
                  </a:cubicBezTo>
                  <a:cubicBezTo>
                    <a:pt x="621" y="110"/>
                    <a:pt x="627" y="110"/>
                    <a:pt x="634" y="112"/>
                  </a:cubicBezTo>
                  <a:cubicBezTo>
                    <a:pt x="639" y="113"/>
                    <a:pt x="643" y="107"/>
                    <a:pt x="646" y="103"/>
                  </a:cubicBezTo>
                  <a:cubicBezTo>
                    <a:pt x="644" y="111"/>
                    <a:pt x="637" y="116"/>
                    <a:pt x="645" y="122"/>
                  </a:cubicBezTo>
                  <a:cubicBezTo>
                    <a:pt x="652" y="126"/>
                    <a:pt x="660" y="117"/>
                    <a:pt x="663" y="113"/>
                  </a:cubicBezTo>
                  <a:cubicBezTo>
                    <a:pt x="657" y="122"/>
                    <a:pt x="653" y="128"/>
                    <a:pt x="642" y="125"/>
                  </a:cubicBezTo>
                  <a:cubicBezTo>
                    <a:pt x="637" y="124"/>
                    <a:pt x="637" y="118"/>
                    <a:pt x="633" y="117"/>
                  </a:cubicBezTo>
                  <a:cubicBezTo>
                    <a:pt x="628" y="116"/>
                    <a:pt x="625" y="116"/>
                    <a:pt x="620" y="118"/>
                  </a:cubicBezTo>
                  <a:cubicBezTo>
                    <a:pt x="623" y="124"/>
                    <a:pt x="623" y="124"/>
                    <a:pt x="629" y="125"/>
                  </a:cubicBezTo>
                  <a:cubicBezTo>
                    <a:pt x="625" y="130"/>
                    <a:pt x="622" y="128"/>
                    <a:pt x="617" y="131"/>
                  </a:cubicBezTo>
                  <a:cubicBezTo>
                    <a:pt x="615" y="131"/>
                    <a:pt x="611" y="132"/>
                    <a:pt x="609" y="134"/>
                  </a:cubicBezTo>
                  <a:cubicBezTo>
                    <a:pt x="608" y="135"/>
                    <a:pt x="611" y="137"/>
                    <a:pt x="609" y="139"/>
                  </a:cubicBezTo>
                  <a:cubicBezTo>
                    <a:pt x="612" y="143"/>
                    <a:pt x="613" y="140"/>
                    <a:pt x="616" y="137"/>
                  </a:cubicBezTo>
                  <a:cubicBezTo>
                    <a:pt x="617" y="142"/>
                    <a:pt x="624" y="146"/>
                    <a:pt x="626" y="140"/>
                  </a:cubicBezTo>
                  <a:cubicBezTo>
                    <a:pt x="627" y="145"/>
                    <a:pt x="630" y="142"/>
                    <a:pt x="633" y="142"/>
                  </a:cubicBezTo>
                  <a:cubicBezTo>
                    <a:pt x="637" y="143"/>
                    <a:pt x="640" y="143"/>
                    <a:pt x="644" y="143"/>
                  </a:cubicBezTo>
                  <a:cubicBezTo>
                    <a:pt x="648" y="143"/>
                    <a:pt x="649" y="139"/>
                    <a:pt x="652" y="141"/>
                  </a:cubicBezTo>
                  <a:cubicBezTo>
                    <a:pt x="654" y="141"/>
                    <a:pt x="659" y="143"/>
                    <a:pt x="658" y="138"/>
                  </a:cubicBezTo>
                  <a:cubicBezTo>
                    <a:pt x="659" y="142"/>
                    <a:pt x="667" y="146"/>
                    <a:pt x="667" y="139"/>
                  </a:cubicBezTo>
                  <a:cubicBezTo>
                    <a:pt x="670" y="143"/>
                    <a:pt x="672" y="138"/>
                    <a:pt x="674" y="140"/>
                  </a:cubicBezTo>
                  <a:cubicBezTo>
                    <a:pt x="677" y="143"/>
                    <a:pt x="676" y="144"/>
                    <a:pt x="675" y="148"/>
                  </a:cubicBezTo>
                  <a:cubicBezTo>
                    <a:pt x="680" y="147"/>
                    <a:pt x="684" y="145"/>
                    <a:pt x="689" y="144"/>
                  </a:cubicBezTo>
                  <a:cubicBezTo>
                    <a:pt x="690" y="143"/>
                    <a:pt x="691" y="141"/>
                    <a:pt x="692" y="140"/>
                  </a:cubicBezTo>
                  <a:cubicBezTo>
                    <a:pt x="693" y="140"/>
                    <a:pt x="694" y="142"/>
                    <a:pt x="696" y="142"/>
                  </a:cubicBezTo>
                  <a:cubicBezTo>
                    <a:pt x="697" y="141"/>
                    <a:pt x="701" y="141"/>
                    <a:pt x="701" y="139"/>
                  </a:cubicBezTo>
                  <a:cubicBezTo>
                    <a:pt x="700" y="138"/>
                    <a:pt x="701" y="134"/>
                    <a:pt x="699" y="133"/>
                  </a:cubicBezTo>
                  <a:cubicBezTo>
                    <a:pt x="697" y="132"/>
                    <a:pt x="696" y="130"/>
                    <a:pt x="694" y="132"/>
                  </a:cubicBezTo>
                  <a:cubicBezTo>
                    <a:pt x="691" y="134"/>
                    <a:pt x="691" y="135"/>
                    <a:pt x="689" y="132"/>
                  </a:cubicBezTo>
                  <a:cubicBezTo>
                    <a:pt x="687" y="129"/>
                    <a:pt x="695" y="123"/>
                    <a:pt x="697" y="122"/>
                  </a:cubicBezTo>
                  <a:cubicBezTo>
                    <a:pt x="702" y="118"/>
                    <a:pt x="694" y="115"/>
                    <a:pt x="696" y="114"/>
                  </a:cubicBezTo>
                  <a:cubicBezTo>
                    <a:pt x="698" y="112"/>
                    <a:pt x="704" y="116"/>
                    <a:pt x="707" y="115"/>
                  </a:cubicBezTo>
                  <a:cubicBezTo>
                    <a:pt x="713" y="113"/>
                    <a:pt x="714" y="112"/>
                    <a:pt x="718" y="107"/>
                  </a:cubicBezTo>
                  <a:cubicBezTo>
                    <a:pt x="715" y="106"/>
                    <a:pt x="712" y="105"/>
                    <a:pt x="710" y="103"/>
                  </a:cubicBezTo>
                  <a:cubicBezTo>
                    <a:pt x="714" y="103"/>
                    <a:pt x="719" y="102"/>
                    <a:pt x="724" y="101"/>
                  </a:cubicBezTo>
                  <a:cubicBezTo>
                    <a:pt x="724" y="96"/>
                    <a:pt x="712" y="95"/>
                    <a:pt x="708" y="94"/>
                  </a:cubicBezTo>
                  <a:cubicBezTo>
                    <a:pt x="714" y="94"/>
                    <a:pt x="719" y="94"/>
                    <a:pt x="724" y="94"/>
                  </a:cubicBezTo>
                  <a:cubicBezTo>
                    <a:pt x="725" y="88"/>
                    <a:pt x="710" y="90"/>
                    <a:pt x="706" y="89"/>
                  </a:cubicBezTo>
                  <a:cubicBezTo>
                    <a:pt x="716" y="88"/>
                    <a:pt x="726" y="87"/>
                    <a:pt x="735" y="85"/>
                  </a:cubicBezTo>
                  <a:cubicBezTo>
                    <a:pt x="735" y="84"/>
                    <a:pt x="734" y="82"/>
                    <a:pt x="734" y="80"/>
                  </a:cubicBezTo>
                  <a:cubicBezTo>
                    <a:pt x="737" y="81"/>
                    <a:pt x="742" y="84"/>
                    <a:pt x="745" y="82"/>
                  </a:cubicBezTo>
                  <a:cubicBezTo>
                    <a:pt x="750" y="79"/>
                    <a:pt x="752" y="78"/>
                    <a:pt x="756" y="74"/>
                  </a:cubicBezTo>
                  <a:cubicBezTo>
                    <a:pt x="752" y="73"/>
                    <a:pt x="749" y="73"/>
                    <a:pt x="745" y="73"/>
                  </a:cubicBezTo>
                  <a:cubicBezTo>
                    <a:pt x="751" y="72"/>
                    <a:pt x="756" y="71"/>
                    <a:pt x="762" y="70"/>
                  </a:cubicBezTo>
                  <a:cubicBezTo>
                    <a:pt x="767" y="69"/>
                    <a:pt x="772" y="63"/>
                    <a:pt x="777" y="60"/>
                  </a:cubicBezTo>
                  <a:cubicBezTo>
                    <a:pt x="782" y="57"/>
                    <a:pt x="801" y="52"/>
                    <a:pt x="802" y="45"/>
                  </a:cubicBezTo>
                  <a:cubicBezTo>
                    <a:pt x="787" y="48"/>
                    <a:pt x="773" y="51"/>
                    <a:pt x="759" y="54"/>
                  </a:cubicBezTo>
                  <a:cubicBezTo>
                    <a:pt x="768" y="51"/>
                    <a:pt x="776" y="48"/>
                    <a:pt x="785" y="46"/>
                  </a:cubicBezTo>
                  <a:cubicBezTo>
                    <a:pt x="780" y="45"/>
                    <a:pt x="775" y="44"/>
                    <a:pt x="770" y="43"/>
                  </a:cubicBezTo>
                  <a:cubicBezTo>
                    <a:pt x="781" y="42"/>
                    <a:pt x="792" y="42"/>
                    <a:pt x="803" y="41"/>
                  </a:cubicBezTo>
                  <a:cubicBezTo>
                    <a:pt x="811" y="40"/>
                    <a:pt x="821" y="32"/>
                    <a:pt x="829" y="28"/>
                  </a:cubicBezTo>
                  <a:cubicBezTo>
                    <a:pt x="819" y="24"/>
                    <a:pt x="810" y="22"/>
                    <a:pt x="800" y="20"/>
                  </a:cubicBezTo>
                  <a:cubicBezTo>
                    <a:pt x="791" y="19"/>
                    <a:pt x="783" y="21"/>
                    <a:pt x="774" y="23"/>
                  </a:cubicBezTo>
                  <a:cubicBezTo>
                    <a:pt x="779" y="21"/>
                    <a:pt x="784" y="18"/>
                    <a:pt x="788" y="15"/>
                  </a:cubicBezTo>
                  <a:cubicBezTo>
                    <a:pt x="779" y="14"/>
                    <a:pt x="770" y="11"/>
                    <a:pt x="761" y="11"/>
                  </a:cubicBezTo>
                  <a:cubicBezTo>
                    <a:pt x="753" y="11"/>
                    <a:pt x="743" y="14"/>
                    <a:pt x="735" y="15"/>
                  </a:cubicBezTo>
                  <a:cubicBezTo>
                    <a:pt x="736" y="18"/>
                    <a:pt x="737" y="20"/>
                    <a:pt x="739" y="22"/>
                  </a:cubicBezTo>
                  <a:cubicBezTo>
                    <a:pt x="734" y="19"/>
                    <a:pt x="729" y="14"/>
                    <a:pt x="724" y="14"/>
                  </a:cubicBezTo>
                  <a:cubicBezTo>
                    <a:pt x="717" y="14"/>
                    <a:pt x="710" y="13"/>
                    <a:pt x="703" y="13"/>
                  </a:cubicBezTo>
                  <a:cubicBezTo>
                    <a:pt x="708" y="17"/>
                    <a:pt x="712" y="20"/>
                    <a:pt x="716" y="24"/>
                  </a:cubicBezTo>
                  <a:cubicBezTo>
                    <a:pt x="711" y="22"/>
                    <a:pt x="706" y="20"/>
                    <a:pt x="701" y="18"/>
                  </a:cubicBezTo>
                  <a:cubicBezTo>
                    <a:pt x="698" y="17"/>
                    <a:pt x="690" y="14"/>
                    <a:pt x="688" y="15"/>
                  </a:cubicBezTo>
                  <a:cubicBezTo>
                    <a:pt x="686" y="16"/>
                    <a:pt x="685" y="19"/>
                    <a:pt x="683" y="19"/>
                  </a:cubicBezTo>
                  <a:cubicBezTo>
                    <a:pt x="680" y="19"/>
                    <a:pt x="677" y="19"/>
                    <a:pt x="673" y="19"/>
                  </a:cubicBezTo>
                  <a:cubicBezTo>
                    <a:pt x="670" y="20"/>
                    <a:pt x="666" y="25"/>
                    <a:pt x="663" y="27"/>
                  </a:cubicBezTo>
                  <a:cubicBezTo>
                    <a:pt x="671" y="32"/>
                    <a:pt x="679" y="36"/>
                    <a:pt x="688" y="41"/>
                  </a:cubicBezTo>
                  <a:cubicBezTo>
                    <a:pt x="679" y="38"/>
                    <a:pt x="669" y="36"/>
                    <a:pt x="660" y="34"/>
                  </a:cubicBezTo>
                  <a:cubicBezTo>
                    <a:pt x="656" y="33"/>
                    <a:pt x="652" y="28"/>
                    <a:pt x="648" y="26"/>
                  </a:cubicBezTo>
                  <a:cubicBezTo>
                    <a:pt x="646" y="24"/>
                    <a:pt x="641" y="25"/>
                    <a:pt x="638" y="25"/>
                  </a:cubicBezTo>
                  <a:cubicBezTo>
                    <a:pt x="639" y="27"/>
                    <a:pt x="639" y="29"/>
                    <a:pt x="640" y="30"/>
                  </a:cubicBezTo>
                  <a:cubicBezTo>
                    <a:pt x="637" y="30"/>
                    <a:pt x="633" y="31"/>
                    <a:pt x="630" y="31"/>
                  </a:cubicBezTo>
                  <a:cubicBezTo>
                    <a:pt x="632" y="32"/>
                    <a:pt x="634" y="33"/>
                    <a:pt x="637" y="34"/>
                  </a:cubicBezTo>
                  <a:cubicBezTo>
                    <a:pt x="628" y="35"/>
                    <a:pt x="615" y="29"/>
                    <a:pt x="611" y="40"/>
                  </a:cubicBezTo>
                  <a:cubicBezTo>
                    <a:pt x="604" y="35"/>
                    <a:pt x="596" y="39"/>
                    <a:pt x="590" y="43"/>
                  </a:cubicBezTo>
                  <a:cubicBezTo>
                    <a:pt x="594" y="45"/>
                    <a:pt x="598" y="47"/>
                    <a:pt x="602" y="49"/>
                  </a:cubicBezTo>
                  <a:cubicBezTo>
                    <a:pt x="607" y="47"/>
                    <a:pt x="611" y="46"/>
                    <a:pt x="615" y="44"/>
                  </a:cubicBezTo>
                  <a:close/>
                  <a:moveTo>
                    <a:pt x="521" y="118"/>
                  </a:moveTo>
                  <a:cubicBezTo>
                    <a:pt x="518" y="115"/>
                    <a:pt x="515" y="115"/>
                    <a:pt x="511" y="116"/>
                  </a:cubicBezTo>
                  <a:cubicBezTo>
                    <a:pt x="507" y="117"/>
                    <a:pt x="509" y="120"/>
                    <a:pt x="512" y="120"/>
                  </a:cubicBezTo>
                  <a:cubicBezTo>
                    <a:pt x="515" y="119"/>
                    <a:pt x="518" y="117"/>
                    <a:pt x="521" y="118"/>
                  </a:cubicBezTo>
                  <a:close/>
                  <a:moveTo>
                    <a:pt x="684" y="367"/>
                  </a:moveTo>
                  <a:cubicBezTo>
                    <a:pt x="687" y="365"/>
                    <a:pt x="694" y="358"/>
                    <a:pt x="687" y="356"/>
                  </a:cubicBezTo>
                  <a:cubicBezTo>
                    <a:pt x="684" y="355"/>
                    <a:pt x="681" y="358"/>
                    <a:pt x="681" y="360"/>
                  </a:cubicBezTo>
                  <a:cubicBezTo>
                    <a:pt x="681" y="364"/>
                    <a:pt x="682" y="364"/>
                    <a:pt x="684" y="367"/>
                  </a:cubicBezTo>
                  <a:close/>
                  <a:moveTo>
                    <a:pt x="1228" y="486"/>
                  </a:moveTo>
                  <a:cubicBezTo>
                    <a:pt x="1227" y="486"/>
                    <a:pt x="1227" y="487"/>
                    <a:pt x="1226" y="488"/>
                  </a:cubicBezTo>
                  <a:cubicBezTo>
                    <a:pt x="1233" y="494"/>
                    <a:pt x="1243" y="483"/>
                    <a:pt x="1249" y="481"/>
                  </a:cubicBezTo>
                  <a:cubicBezTo>
                    <a:pt x="1252" y="480"/>
                    <a:pt x="1253" y="482"/>
                    <a:pt x="1254" y="479"/>
                  </a:cubicBezTo>
                  <a:cubicBezTo>
                    <a:pt x="1255" y="477"/>
                    <a:pt x="1256" y="474"/>
                    <a:pt x="1257" y="472"/>
                  </a:cubicBezTo>
                  <a:cubicBezTo>
                    <a:pt x="1258" y="468"/>
                    <a:pt x="1256" y="464"/>
                    <a:pt x="1254" y="461"/>
                  </a:cubicBezTo>
                  <a:cubicBezTo>
                    <a:pt x="1259" y="458"/>
                    <a:pt x="1260" y="458"/>
                    <a:pt x="1261" y="452"/>
                  </a:cubicBezTo>
                  <a:cubicBezTo>
                    <a:pt x="1258" y="453"/>
                    <a:pt x="1257" y="448"/>
                    <a:pt x="1256" y="446"/>
                  </a:cubicBezTo>
                  <a:cubicBezTo>
                    <a:pt x="1254" y="444"/>
                    <a:pt x="1250" y="447"/>
                    <a:pt x="1248" y="447"/>
                  </a:cubicBezTo>
                  <a:cubicBezTo>
                    <a:pt x="1249" y="446"/>
                    <a:pt x="1249" y="446"/>
                    <a:pt x="1249" y="445"/>
                  </a:cubicBezTo>
                  <a:cubicBezTo>
                    <a:pt x="1244" y="442"/>
                    <a:pt x="1239" y="448"/>
                    <a:pt x="1236" y="452"/>
                  </a:cubicBezTo>
                  <a:cubicBezTo>
                    <a:pt x="1238" y="453"/>
                    <a:pt x="1240" y="453"/>
                    <a:pt x="1241" y="454"/>
                  </a:cubicBezTo>
                  <a:cubicBezTo>
                    <a:pt x="1239" y="456"/>
                    <a:pt x="1238" y="458"/>
                    <a:pt x="1235" y="457"/>
                  </a:cubicBezTo>
                  <a:cubicBezTo>
                    <a:pt x="1233" y="456"/>
                    <a:pt x="1231" y="455"/>
                    <a:pt x="1229" y="456"/>
                  </a:cubicBezTo>
                  <a:cubicBezTo>
                    <a:pt x="1226" y="458"/>
                    <a:pt x="1227" y="458"/>
                    <a:pt x="1228" y="462"/>
                  </a:cubicBezTo>
                  <a:cubicBezTo>
                    <a:pt x="1229" y="463"/>
                    <a:pt x="1226" y="465"/>
                    <a:pt x="1225" y="466"/>
                  </a:cubicBezTo>
                  <a:cubicBezTo>
                    <a:pt x="1228" y="467"/>
                    <a:pt x="1230" y="469"/>
                    <a:pt x="1234" y="469"/>
                  </a:cubicBezTo>
                  <a:cubicBezTo>
                    <a:pt x="1232" y="471"/>
                    <a:pt x="1229" y="473"/>
                    <a:pt x="1227" y="477"/>
                  </a:cubicBezTo>
                  <a:cubicBezTo>
                    <a:pt x="1230" y="476"/>
                    <a:pt x="1233" y="474"/>
                    <a:pt x="1236" y="476"/>
                  </a:cubicBezTo>
                  <a:cubicBezTo>
                    <a:pt x="1234" y="476"/>
                    <a:pt x="1230" y="476"/>
                    <a:pt x="1228" y="478"/>
                  </a:cubicBezTo>
                  <a:cubicBezTo>
                    <a:pt x="1227" y="480"/>
                    <a:pt x="1225" y="481"/>
                    <a:pt x="1223" y="481"/>
                  </a:cubicBezTo>
                  <a:cubicBezTo>
                    <a:pt x="1224" y="481"/>
                    <a:pt x="1226" y="482"/>
                    <a:pt x="1227" y="482"/>
                  </a:cubicBezTo>
                  <a:cubicBezTo>
                    <a:pt x="1226" y="483"/>
                    <a:pt x="1224" y="484"/>
                    <a:pt x="1223" y="484"/>
                  </a:cubicBezTo>
                  <a:cubicBezTo>
                    <a:pt x="1225" y="485"/>
                    <a:pt x="1226" y="485"/>
                    <a:pt x="1228" y="486"/>
                  </a:cubicBezTo>
                  <a:close/>
                  <a:moveTo>
                    <a:pt x="652" y="356"/>
                  </a:moveTo>
                  <a:cubicBezTo>
                    <a:pt x="653" y="356"/>
                    <a:pt x="653" y="359"/>
                    <a:pt x="654" y="359"/>
                  </a:cubicBezTo>
                  <a:cubicBezTo>
                    <a:pt x="661" y="359"/>
                    <a:pt x="668" y="356"/>
                    <a:pt x="669" y="348"/>
                  </a:cubicBezTo>
                  <a:cubicBezTo>
                    <a:pt x="667" y="348"/>
                    <a:pt x="666" y="348"/>
                    <a:pt x="664" y="348"/>
                  </a:cubicBezTo>
                  <a:cubicBezTo>
                    <a:pt x="660" y="348"/>
                    <a:pt x="658" y="348"/>
                    <a:pt x="654" y="351"/>
                  </a:cubicBezTo>
                  <a:cubicBezTo>
                    <a:pt x="652" y="353"/>
                    <a:pt x="651" y="353"/>
                    <a:pt x="652" y="356"/>
                  </a:cubicBezTo>
                  <a:close/>
                  <a:moveTo>
                    <a:pt x="578" y="165"/>
                  </a:moveTo>
                  <a:cubicBezTo>
                    <a:pt x="577" y="161"/>
                    <a:pt x="573" y="154"/>
                    <a:pt x="568" y="156"/>
                  </a:cubicBezTo>
                  <a:cubicBezTo>
                    <a:pt x="565" y="157"/>
                    <a:pt x="552" y="159"/>
                    <a:pt x="554" y="166"/>
                  </a:cubicBezTo>
                  <a:cubicBezTo>
                    <a:pt x="555" y="168"/>
                    <a:pt x="566" y="172"/>
                    <a:pt x="568" y="174"/>
                  </a:cubicBezTo>
                  <a:cubicBezTo>
                    <a:pt x="574" y="173"/>
                    <a:pt x="580" y="174"/>
                    <a:pt x="578" y="165"/>
                  </a:cubicBezTo>
                  <a:close/>
                  <a:moveTo>
                    <a:pt x="489" y="98"/>
                  </a:moveTo>
                  <a:cubicBezTo>
                    <a:pt x="493" y="99"/>
                    <a:pt x="494" y="93"/>
                    <a:pt x="498" y="96"/>
                  </a:cubicBezTo>
                  <a:cubicBezTo>
                    <a:pt x="497" y="97"/>
                    <a:pt x="496" y="98"/>
                    <a:pt x="496" y="98"/>
                  </a:cubicBezTo>
                  <a:cubicBezTo>
                    <a:pt x="498" y="99"/>
                    <a:pt x="500" y="99"/>
                    <a:pt x="502" y="100"/>
                  </a:cubicBezTo>
                  <a:cubicBezTo>
                    <a:pt x="502" y="106"/>
                    <a:pt x="493" y="101"/>
                    <a:pt x="489" y="104"/>
                  </a:cubicBezTo>
                  <a:cubicBezTo>
                    <a:pt x="490" y="116"/>
                    <a:pt x="503" y="104"/>
                    <a:pt x="506" y="107"/>
                  </a:cubicBezTo>
                  <a:cubicBezTo>
                    <a:pt x="508" y="110"/>
                    <a:pt x="513" y="109"/>
                    <a:pt x="517" y="110"/>
                  </a:cubicBezTo>
                  <a:cubicBezTo>
                    <a:pt x="521" y="110"/>
                    <a:pt x="521" y="112"/>
                    <a:pt x="523" y="116"/>
                  </a:cubicBezTo>
                  <a:cubicBezTo>
                    <a:pt x="525" y="119"/>
                    <a:pt x="541" y="119"/>
                    <a:pt x="533" y="109"/>
                  </a:cubicBezTo>
                  <a:cubicBezTo>
                    <a:pt x="532" y="108"/>
                    <a:pt x="529" y="106"/>
                    <a:pt x="529" y="104"/>
                  </a:cubicBezTo>
                  <a:cubicBezTo>
                    <a:pt x="530" y="102"/>
                    <a:pt x="530" y="102"/>
                    <a:pt x="528" y="100"/>
                  </a:cubicBezTo>
                  <a:cubicBezTo>
                    <a:pt x="525" y="97"/>
                    <a:pt x="524" y="98"/>
                    <a:pt x="520" y="99"/>
                  </a:cubicBezTo>
                  <a:cubicBezTo>
                    <a:pt x="521" y="90"/>
                    <a:pt x="510" y="95"/>
                    <a:pt x="507" y="96"/>
                  </a:cubicBezTo>
                  <a:cubicBezTo>
                    <a:pt x="505" y="91"/>
                    <a:pt x="503" y="87"/>
                    <a:pt x="497" y="88"/>
                  </a:cubicBezTo>
                  <a:cubicBezTo>
                    <a:pt x="490" y="89"/>
                    <a:pt x="486" y="87"/>
                    <a:pt x="484" y="94"/>
                  </a:cubicBezTo>
                  <a:cubicBezTo>
                    <a:pt x="486" y="94"/>
                    <a:pt x="488" y="94"/>
                    <a:pt x="491" y="94"/>
                  </a:cubicBezTo>
                  <a:cubicBezTo>
                    <a:pt x="490" y="95"/>
                    <a:pt x="489" y="97"/>
                    <a:pt x="489" y="98"/>
                  </a:cubicBezTo>
                  <a:close/>
                  <a:moveTo>
                    <a:pt x="491" y="129"/>
                  </a:moveTo>
                  <a:cubicBezTo>
                    <a:pt x="493" y="132"/>
                    <a:pt x="495" y="128"/>
                    <a:pt x="493" y="126"/>
                  </a:cubicBezTo>
                  <a:cubicBezTo>
                    <a:pt x="491" y="124"/>
                    <a:pt x="490" y="123"/>
                    <a:pt x="488" y="121"/>
                  </a:cubicBezTo>
                  <a:cubicBezTo>
                    <a:pt x="486" y="120"/>
                    <a:pt x="484" y="117"/>
                    <a:pt x="481" y="118"/>
                  </a:cubicBezTo>
                  <a:cubicBezTo>
                    <a:pt x="481" y="121"/>
                    <a:pt x="482" y="123"/>
                    <a:pt x="483" y="125"/>
                  </a:cubicBezTo>
                  <a:cubicBezTo>
                    <a:pt x="485" y="127"/>
                    <a:pt x="489" y="128"/>
                    <a:pt x="491" y="129"/>
                  </a:cubicBezTo>
                  <a:close/>
                  <a:moveTo>
                    <a:pt x="537" y="75"/>
                  </a:moveTo>
                  <a:cubicBezTo>
                    <a:pt x="535" y="71"/>
                    <a:pt x="524" y="72"/>
                    <a:pt x="527" y="78"/>
                  </a:cubicBezTo>
                  <a:cubicBezTo>
                    <a:pt x="533" y="80"/>
                    <a:pt x="541" y="85"/>
                    <a:pt x="537" y="75"/>
                  </a:cubicBezTo>
                  <a:close/>
                  <a:moveTo>
                    <a:pt x="552" y="111"/>
                  </a:moveTo>
                  <a:cubicBezTo>
                    <a:pt x="550" y="112"/>
                    <a:pt x="548" y="112"/>
                    <a:pt x="545" y="113"/>
                  </a:cubicBezTo>
                  <a:cubicBezTo>
                    <a:pt x="547" y="114"/>
                    <a:pt x="551" y="118"/>
                    <a:pt x="551" y="118"/>
                  </a:cubicBezTo>
                  <a:cubicBezTo>
                    <a:pt x="554" y="118"/>
                    <a:pt x="556" y="117"/>
                    <a:pt x="558" y="116"/>
                  </a:cubicBezTo>
                  <a:cubicBezTo>
                    <a:pt x="561" y="115"/>
                    <a:pt x="566" y="115"/>
                    <a:pt x="567" y="113"/>
                  </a:cubicBezTo>
                  <a:cubicBezTo>
                    <a:pt x="568" y="111"/>
                    <a:pt x="565" y="109"/>
                    <a:pt x="568" y="106"/>
                  </a:cubicBezTo>
                  <a:cubicBezTo>
                    <a:pt x="565" y="105"/>
                    <a:pt x="561" y="105"/>
                    <a:pt x="559" y="104"/>
                  </a:cubicBezTo>
                  <a:cubicBezTo>
                    <a:pt x="557" y="104"/>
                    <a:pt x="555" y="101"/>
                    <a:pt x="552" y="100"/>
                  </a:cubicBezTo>
                  <a:cubicBezTo>
                    <a:pt x="549" y="98"/>
                    <a:pt x="536" y="96"/>
                    <a:pt x="543" y="104"/>
                  </a:cubicBezTo>
                  <a:cubicBezTo>
                    <a:pt x="542" y="104"/>
                    <a:pt x="541" y="104"/>
                    <a:pt x="541" y="104"/>
                  </a:cubicBezTo>
                  <a:cubicBezTo>
                    <a:pt x="542" y="111"/>
                    <a:pt x="548" y="108"/>
                    <a:pt x="552" y="111"/>
                  </a:cubicBezTo>
                  <a:close/>
                  <a:moveTo>
                    <a:pt x="434" y="114"/>
                  </a:moveTo>
                  <a:cubicBezTo>
                    <a:pt x="427" y="115"/>
                    <a:pt x="424" y="114"/>
                    <a:pt x="426" y="122"/>
                  </a:cubicBezTo>
                  <a:cubicBezTo>
                    <a:pt x="429" y="122"/>
                    <a:pt x="432" y="127"/>
                    <a:pt x="434" y="126"/>
                  </a:cubicBezTo>
                  <a:cubicBezTo>
                    <a:pt x="439" y="125"/>
                    <a:pt x="443" y="124"/>
                    <a:pt x="447" y="123"/>
                  </a:cubicBezTo>
                  <a:cubicBezTo>
                    <a:pt x="450" y="122"/>
                    <a:pt x="449" y="121"/>
                    <a:pt x="450" y="119"/>
                  </a:cubicBezTo>
                  <a:cubicBezTo>
                    <a:pt x="450" y="117"/>
                    <a:pt x="445" y="118"/>
                    <a:pt x="444" y="116"/>
                  </a:cubicBezTo>
                  <a:cubicBezTo>
                    <a:pt x="447" y="116"/>
                    <a:pt x="451" y="115"/>
                    <a:pt x="453" y="112"/>
                  </a:cubicBezTo>
                  <a:cubicBezTo>
                    <a:pt x="448" y="110"/>
                    <a:pt x="440" y="113"/>
                    <a:pt x="434" y="114"/>
                  </a:cubicBezTo>
                  <a:close/>
                  <a:moveTo>
                    <a:pt x="448" y="144"/>
                  </a:moveTo>
                  <a:cubicBezTo>
                    <a:pt x="450" y="146"/>
                    <a:pt x="453" y="147"/>
                    <a:pt x="456" y="149"/>
                  </a:cubicBezTo>
                  <a:cubicBezTo>
                    <a:pt x="454" y="150"/>
                    <a:pt x="452" y="151"/>
                    <a:pt x="450" y="151"/>
                  </a:cubicBezTo>
                  <a:cubicBezTo>
                    <a:pt x="452" y="152"/>
                    <a:pt x="459" y="154"/>
                    <a:pt x="459" y="156"/>
                  </a:cubicBezTo>
                  <a:cubicBezTo>
                    <a:pt x="459" y="161"/>
                    <a:pt x="454" y="158"/>
                    <a:pt x="450" y="158"/>
                  </a:cubicBezTo>
                  <a:cubicBezTo>
                    <a:pt x="449" y="158"/>
                    <a:pt x="441" y="159"/>
                    <a:pt x="440" y="157"/>
                  </a:cubicBezTo>
                  <a:cubicBezTo>
                    <a:pt x="439" y="152"/>
                    <a:pt x="438" y="152"/>
                    <a:pt x="434" y="153"/>
                  </a:cubicBezTo>
                  <a:cubicBezTo>
                    <a:pt x="434" y="152"/>
                    <a:pt x="435" y="152"/>
                    <a:pt x="436" y="151"/>
                  </a:cubicBezTo>
                  <a:cubicBezTo>
                    <a:pt x="433" y="149"/>
                    <a:pt x="429" y="144"/>
                    <a:pt x="425" y="145"/>
                  </a:cubicBezTo>
                  <a:cubicBezTo>
                    <a:pt x="418" y="146"/>
                    <a:pt x="421" y="143"/>
                    <a:pt x="415" y="141"/>
                  </a:cubicBezTo>
                  <a:cubicBezTo>
                    <a:pt x="414" y="140"/>
                    <a:pt x="405" y="141"/>
                    <a:pt x="405" y="143"/>
                  </a:cubicBezTo>
                  <a:cubicBezTo>
                    <a:pt x="405" y="145"/>
                    <a:pt x="412" y="146"/>
                    <a:pt x="414" y="147"/>
                  </a:cubicBezTo>
                  <a:cubicBezTo>
                    <a:pt x="408" y="146"/>
                    <a:pt x="404" y="146"/>
                    <a:pt x="398" y="148"/>
                  </a:cubicBezTo>
                  <a:cubicBezTo>
                    <a:pt x="398" y="151"/>
                    <a:pt x="398" y="151"/>
                    <a:pt x="398" y="151"/>
                  </a:cubicBezTo>
                  <a:cubicBezTo>
                    <a:pt x="402" y="153"/>
                    <a:pt x="409" y="151"/>
                    <a:pt x="413" y="151"/>
                  </a:cubicBezTo>
                  <a:cubicBezTo>
                    <a:pt x="411" y="152"/>
                    <a:pt x="394" y="151"/>
                    <a:pt x="394" y="156"/>
                  </a:cubicBezTo>
                  <a:cubicBezTo>
                    <a:pt x="395" y="160"/>
                    <a:pt x="409" y="155"/>
                    <a:pt x="411" y="155"/>
                  </a:cubicBezTo>
                  <a:cubicBezTo>
                    <a:pt x="405" y="159"/>
                    <a:pt x="394" y="156"/>
                    <a:pt x="391" y="162"/>
                  </a:cubicBezTo>
                  <a:cubicBezTo>
                    <a:pt x="395" y="164"/>
                    <a:pt x="397" y="165"/>
                    <a:pt x="402" y="163"/>
                  </a:cubicBezTo>
                  <a:cubicBezTo>
                    <a:pt x="402" y="164"/>
                    <a:pt x="402" y="165"/>
                    <a:pt x="402" y="166"/>
                  </a:cubicBezTo>
                  <a:cubicBezTo>
                    <a:pt x="403" y="166"/>
                    <a:pt x="405" y="167"/>
                    <a:pt x="407" y="167"/>
                  </a:cubicBezTo>
                  <a:cubicBezTo>
                    <a:pt x="406" y="163"/>
                    <a:pt x="410" y="164"/>
                    <a:pt x="411" y="168"/>
                  </a:cubicBezTo>
                  <a:cubicBezTo>
                    <a:pt x="416" y="165"/>
                    <a:pt x="417" y="164"/>
                    <a:pt x="419" y="158"/>
                  </a:cubicBezTo>
                  <a:cubicBezTo>
                    <a:pt x="422" y="160"/>
                    <a:pt x="421" y="162"/>
                    <a:pt x="420" y="165"/>
                  </a:cubicBezTo>
                  <a:cubicBezTo>
                    <a:pt x="423" y="165"/>
                    <a:pt x="429" y="167"/>
                    <a:pt x="430" y="163"/>
                  </a:cubicBezTo>
                  <a:cubicBezTo>
                    <a:pt x="432" y="167"/>
                    <a:pt x="438" y="165"/>
                    <a:pt x="441" y="162"/>
                  </a:cubicBezTo>
                  <a:cubicBezTo>
                    <a:pt x="436" y="169"/>
                    <a:pt x="424" y="170"/>
                    <a:pt x="416" y="172"/>
                  </a:cubicBezTo>
                  <a:cubicBezTo>
                    <a:pt x="426" y="179"/>
                    <a:pt x="430" y="177"/>
                    <a:pt x="440" y="173"/>
                  </a:cubicBezTo>
                  <a:cubicBezTo>
                    <a:pt x="446" y="171"/>
                    <a:pt x="452" y="169"/>
                    <a:pt x="457" y="167"/>
                  </a:cubicBezTo>
                  <a:cubicBezTo>
                    <a:pt x="461" y="165"/>
                    <a:pt x="463" y="168"/>
                    <a:pt x="466" y="168"/>
                  </a:cubicBezTo>
                  <a:cubicBezTo>
                    <a:pt x="467" y="168"/>
                    <a:pt x="468" y="165"/>
                    <a:pt x="470" y="165"/>
                  </a:cubicBezTo>
                  <a:cubicBezTo>
                    <a:pt x="473" y="165"/>
                    <a:pt x="476" y="165"/>
                    <a:pt x="479" y="165"/>
                  </a:cubicBezTo>
                  <a:cubicBezTo>
                    <a:pt x="482" y="165"/>
                    <a:pt x="484" y="161"/>
                    <a:pt x="485" y="157"/>
                  </a:cubicBezTo>
                  <a:cubicBezTo>
                    <a:pt x="486" y="152"/>
                    <a:pt x="485" y="148"/>
                    <a:pt x="479" y="149"/>
                  </a:cubicBezTo>
                  <a:cubicBezTo>
                    <a:pt x="471" y="150"/>
                    <a:pt x="478" y="152"/>
                    <a:pt x="475" y="156"/>
                  </a:cubicBezTo>
                  <a:cubicBezTo>
                    <a:pt x="473" y="152"/>
                    <a:pt x="472" y="151"/>
                    <a:pt x="469" y="150"/>
                  </a:cubicBezTo>
                  <a:cubicBezTo>
                    <a:pt x="467" y="149"/>
                    <a:pt x="466" y="145"/>
                    <a:pt x="464" y="144"/>
                  </a:cubicBezTo>
                  <a:cubicBezTo>
                    <a:pt x="461" y="141"/>
                    <a:pt x="463" y="132"/>
                    <a:pt x="456" y="135"/>
                  </a:cubicBezTo>
                  <a:cubicBezTo>
                    <a:pt x="453" y="139"/>
                    <a:pt x="451" y="141"/>
                    <a:pt x="448" y="144"/>
                  </a:cubicBezTo>
                  <a:close/>
                  <a:moveTo>
                    <a:pt x="553" y="74"/>
                  </a:moveTo>
                  <a:cubicBezTo>
                    <a:pt x="554" y="83"/>
                    <a:pt x="564" y="83"/>
                    <a:pt x="570" y="81"/>
                  </a:cubicBezTo>
                  <a:cubicBezTo>
                    <a:pt x="568" y="84"/>
                    <a:pt x="565" y="84"/>
                    <a:pt x="562" y="84"/>
                  </a:cubicBezTo>
                  <a:cubicBezTo>
                    <a:pt x="560" y="84"/>
                    <a:pt x="560" y="88"/>
                    <a:pt x="563" y="87"/>
                  </a:cubicBezTo>
                  <a:cubicBezTo>
                    <a:pt x="565" y="87"/>
                    <a:pt x="565" y="91"/>
                    <a:pt x="568" y="89"/>
                  </a:cubicBezTo>
                  <a:cubicBezTo>
                    <a:pt x="570" y="88"/>
                    <a:pt x="571" y="86"/>
                    <a:pt x="573" y="87"/>
                  </a:cubicBezTo>
                  <a:cubicBezTo>
                    <a:pt x="573" y="88"/>
                    <a:pt x="573" y="89"/>
                    <a:pt x="573" y="89"/>
                  </a:cubicBezTo>
                  <a:cubicBezTo>
                    <a:pt x="576" y="91"/>
                    <a:pt x="577" y="88"/>
                    <a:pt x="579" y="87"/>
                  </a:cubicBezTo>
                  <a:cubicBezTo>
                    <a:pt x="580" y="87"/>
                    <a:pt x="582" y="90"/>
                    <a:pt x="582" y="86"/>
                  </a:cubicBezTo>
                  <a:cubicBezTo>
                    <a:pt x="586" y="88"/>
                    <a:pt x="593" y="85"/>
                    <a:pt x="596" y="88"/>
                  </a:cubicBezTo>
                  <a:cubicBezTo>
                    <a:pt x="593" y="89"/>
                    <a:pt x="589" y="89"/>
                    <a:pt x="585" y="89"/>
                  </a:cubicBezTo>
                  <a:cubicBezTo>
                    <a:pt x="591" y="92"/>
                    <a:pt x="596" y="91"/>
                    <a:pt x="602" y="90"/>
                  </a:cubicBezTo>
                  <a:cubicBezTo>
                    <a:pt x="592" y="92"/>
                    <a:pt x="582" y="91"/>
                    <a:pt x="572" y="95"/>
                  </a:cubicBezTo>
                  <a:cubicBezTo>
                    <a:pt x="575" y="98"/>
                    <a:pt x="578" y="98"/>
                    <a:pt x="582" y="99"/>
                  </a:cubicBezTo>
                  <a:cubicBezTo>
                    <a:pt x="580" y="99"/>
                    <a:pt x="578" y="99"/>
                    <a:pt x="576" y="99"/>
                  </a:cubicBezTo>
                  <a:cubicBezTo>
                    <a:pt x="579" y="104"/>
                    <a:pt x="587" y="102"/>
                    <a:pt x="592" y="103"/>
                  </a:cubicBezTo>
                  <a:cubicBezTo>
                    <a:pt x="589" y="104"/>
                    <a:pt x="586" y="104"/>
                    <a:pt x="582" y="104"/>
                  </a:cubicBezTo>
                  <a:cubicBezTo>
                    <a:pt x="587" y="111"/>
                    <a:pt x="596" y="110"/>
                    <a:pt x="603" y="111"/>
                  </a:cubicBezTo>
                  <a:cubicBezTo>
                    <a:pt x="603" y="109"/>
                    <a:pt x="601" y="107"/>
                    <a:pt x="600" y="107"/>
                  </a:cubicBezTo>
                  <a:cubicBezTo>
                    <a:pt x="604" y="107"/>
                    <a:pt x="606" y="109"/>
                    <a:pt x="609" y="111"/>
                  </a:cubicBezTo>
                  <a:cubicBezTo>
                    <a:pt x="608" y="108"/>
                    <a:pt x="606" y="105"/>
                    <a:pt x="605" y="102"/>
                  </a:cubicBezTo>
                  <a:cubicBezTo>
                    <a:pt x="608" y="105"/>
                    <a:pt x="611" y="108"/>
                    <a:pt x="614" y="111"/>
                  </a:cubicBezTo>
                  <a:cubicBezTo>
                    <a:pt x="616" y="107"/>
                    <a:pt x="617" y="105"/>
                    <a:pt x="615" y="102"/>
                  </a:cubicBezTo>
                  <a:cubicBezTo>
                    <a:pt x="628" y="109"/>
                    <a:pt x="613" y="96"/>
                    <a:pt x="623" y="93"/>
                  </a:cubicBezTo>
                  <a:cubicBezTo>
                    <a:pt x="622" y="96"/>
                    <a:pt x="623" y="99"/>
                    <a:pt x="624" y="101"/>
                  </a:cubicBezTo>
                  <a:cubicBezTo>
                    <a:pt x="627" y="99"/>
                    <a:pt x="630" y="98"/>
                    <a:pt x="629" y="94"/>
                  </a:cubicBezTo>
                  <a:cubicBezTo>
                    <a:pt x="631" y="96"/>
                    <a:pt x="641" y="91"/>
                    <a:pt x="645" y="90"/>
                  </a:cubicBezTo>
                  <a:cubicBezTo>
                    <a:pt x="643" y="87"/>
                    <a:pt x="641" y="85"/>
                    <a:pt x="638" y="83"/>
                  </a:cubicBezTo>
                  <a:cubicBezTo>
                    <a:pt x="638" y="84"/>
                    <a:pt x="637" y="85"/>
                    <a:pt x="636" y="86"/>
                  </a:cubicBezTo>
                  <a:cubicBezTo>
                    <a:pt x="636" y="79"/>
                    <a:pt x="628" y="83"/>
                    <a:pt x="625" y="85"/>
                  </a:cubicBezTo>
                  <a:cubicBezTo>
                    <a:pt x="629" y="78"/>
                    <a:pt x="631" y="75"/>
                    <a:pt x="622" y="74"/>
                  </a:cubicBezTo>
                  <a:cubicBezTo>
                    <a:pt x="627" y="69"/>
                    <a:pt x="620" y="64"/>
                    <a:pt x="615" y="68"/>
                  </a:cubicBezTo>
                  <a:cubicBezTo>
                    <a:pt x="616" y="69"/>
                    <a:pt x="617" y="71"/>
                    <a:pt x="618" y="73"/>
                  </a:cubicBezTo>
                  <a:cubicBezTo>
                    <a:pt x="616" y="73"/>
                    <a:pt x="613" y="72"/>
                    <a:pt x="611" y="70"/>
                  </a:cubicBezTo>
                  <a:cubicBezTo>
                    <a:pt x="611" y="68"/>
                    <a:pt x="613" y="64"/>
                    <a:pt x="609" y="65"/>
                  </a:cubicBezTo>
                  <a:cubicBezTo>
                    <a:pt x="605" y="66"/>
                    <a:pt x="601" y="64"/>
                    <a:pt x="598" y="61"/>
                  </a:cubicBezTo>
                  <a:cubicBezTo>
                    <a:pt x="593" y="55"/>
                    <a:pt x="591" y="51"/>
                    <a:pt x="584" y="49"/>
                  </a:cubicBezTo>
                  <a:cubicBezTo>
                    <a:pt x="580" y="48"/>
                    <a:pt x="574" y="46"/>
                    <a:pt x="571" y="50"/>
                  </a:cubicBezTo>
                  <a:cubicBezTo>
                    <a:pt x="574" y="52"/>
                    <a:pt x="578" y="50"/>
                    <a:pt x="582" y="52"/>
                  </a:cubicBezTo>
                  <a:cubicBezTo>
                    <a:pt x="578" y="58"/>
                    <a:pt x="566" y="50"/>
                    <a:pt x="563" y="59"/>
                  </a:cubicBezTo>
                  <a:cubicBezTo>
                    <a:pt x="566" y="60"/>
                    <a:pt x="570" y="59"/>
                    <a:pt x="572" y="61"/>
                  </a:cubicBezTo>
                  <a:cubicBezTo>
                    <a:pt x="570" y="62"/>
                    <a:pt x="556" y="63"/>
                    <a:pt x="560" y="67"/>
                  </a:cubicBezTo>
                  <a:cubicBezTo>
                    <a:pt x="558" y="68"/>
                    <a:pt x="556" y="68"/>
                    <a:pt x="554" y="69"/>
                  </a:cubicBezTo>
                  <a:cubicBezTo>
                    <a:pt x="558" y="71"/>
                    <a:pt x="560" y="70"/>
                    <a:pt x="563" y="71"/>
                  </a:cubicBezTo>
                  <a:cubicBezTo>
                    <a:pt x="563" y="71"/>
                    <a:pt x="562" y="72"/>
                    <a:pt x="562" y="72"/>
                  </a:cubicBezTo>
                  <a:cubicBezTo>
                    <a:pt x="565" y="74"/>
                    <a:pt x="569" y="70"/>
                    <a:pt x="572" y="72"/>
                  </a:cubicBezTo>
                  <a:cubicBezTo>
                    <a:pt x="570" y="72"/>
                    <a:pt x="569" y="73"/>
                    <a:pt x="568" y="74"/>
                  </a:cubicBezTo>
                  <a:cubicBezTo>
                    <a:pt x="569" y="74"/>
                    <a:pt x="570" y="75"/>
                    <a:pt x="571" y="76"/>
                  </a:cubicBezTo>
                  <a:cubicBezTo>
                    <a:pt x="569" y="76"/>
                    <a:pt x="568" y="75"/>
                    <a:pt x="567" y="75"/>
                  </a:cubicBezTo>
                  <a:cubicBezTo>
                    <a:pt x="562" y="75"/>
                    <a:pt x="558" y="74"/>
                    <a:pt x="553" y="74"/>
                  </a:cubicBezTo>
                  <a:close/>
                  <a:moveTo>
                    <a:pt x="493" y="147"/>
                  </a:moveTo>
                  <a:cubicBezTo>
                    <a:pt x="496" y="150"/>
                    <a:pt x="509" y="151"/>
                    <a:pt x="507" y="144"/>
                  </a:cubicBezTo>
                  <a:cubicBezTo>
                    <a:pt x="504" y="144"/>
                    <a:pt x="496" y="144"/>
                    <a:pt x="493" y="147"/>
                  </a:cubicBezTo>
                  <a:close/>
                  <a:moveTo>
                    <a:pt x="391" y="147"/>
                  </a:moveTo>
                  <a:cubicBezTo>
                    <a:pt x="389" y="148"/>
                    <a:pt x="377" y="153"/>
                    <a:pt x="378" y="156"/>
                  </a:cubicBezTo>
                  <a:cubicBezTo>
                    <a:pt x="379" y="159"/>
                    <a:pt x="385" y="158"/>
                    <a:pt x="386" y="156"/>
                  </a:cubicBezTo>
                  <a:cubicBezTo>
                    <a:pt x="388" y="154"/>
                    <a:pt x="392" y="151"/>
                    <a:pt x="391" y="147"/>
                  </a:cubicBezTo>
                  <a:close/>
                  <a:moveTo>
                    <a:pt x="1255" y="424"/>
                  </a:moveTo>
                  <a:cubicBezTo>
                    <a:pt x="1254" y="424"/>
                    <a:pt x="1254" y="424"/>
                    <a:pt x="1254" y="424"/>
                  </a:cubicBezTo>
                  <a:cubicBezTo>
                    <a:pt x="1255" y="425"/>
                    <a:pt x="1255" y="425"/>
                    <a:pt x="1255" y="425"/>
                  </a:cubicBezTo>
                  <a:cubicBezTo>
                    <a:pt x="1255" y="425"/>
                    <a:pt x="1255" y="424"/>
                    <a:pt x="1255" y="424"/>
                  </a:cubicBezTo>
                  <a:close/>
                  <a:moveTo>
                    <a:pt x="474" y="193"/>
                  </a:moveTo>
                  <a:cubicBezTo>
                    <a:pt x="478" y="194"/>
                    <a:pt x="478" y="195"/>
                    <a:pt x="481" y="197"/>
                  </a:cubicBezTo>
                  <a:cubicBezTo>
                    <a:pt x="484" y="200"/>
                    <a:pt x="485" y="202"/>
                    <a:pt x="488" y="201"/>
                  </a:cubicBezTo>
                  <a:cubicBezTo>
                    <a:pt x="491" y="200"/>
                    <a:pt x="493" y="196"/>
                    <a:pt x="493" y="193"/>
                  </a:cubicBezTo>
                  <a:cubicBezTo>
                    <a:pt x="493" y="190"/>
                    <a:pt x="490" y="189"/>
                    <a:pt x="487" y="187"/>
                  </a:cubicBezTo>
                  <a:cubicBezTo>
                    <a:pt x="482" y="188"/>
                    <a:pt x="476" y="186"/>
                    <a:pt x="474" y="193"/>
                  </a:cubicBezTo>
                  <a:close/>
                  <a:moveTo>
                    <a:pt x="500" y="164"/>
                  </a:moveTo>
                  <a:cubicBezTo>
                    <a:pt x="498" y="159"/>
                    <a:pt x="496" y="159"/>
                    <a:pt x="491" y="161"/>
                  </a:cubicBezTo>
                  <a:cubicBezTo>
                    <a:pt x="486" y="168"/>
                    <a:pt x="498" y="165"/>
                    <a:pt x="500" y="164"/>
                  </a:cubicBezTo>
                  <a:close/>
                  <a:moveTo>
                    <a:pt x="492" y="139"/>
                  </a:moveTo>
                  <a:cubicBezTo>
                    <a:pt x="493" y="141"/>
                    <a:pt x="493" y="141"/>
                    <a:pt x="494" y="144"/>
                  </a:cubicBezTo>
                  <a:cubicBezTo>
                    <a:pt x="497" y="144"/>
                    <a:pt x="502" y="145"/>
                    <a:pt x="505" y="142"/>
                  </a:cubicBezTo>
                  <a:cubicBezTo>
                    <a:pt x="503" y="141"/>
                    <a:pt x="501" y="140"/>
                    <a:pt x="500" y="139"/>
                  </a:cubicBezTo>
                  <a:cubicBezTo>
                    <a:pt x="497" y="137"/>
                    <a:pt x="494" y="138"/>
                    <a:pt x="492" y="139"/>
                  </a:cubicBezTo>
                  <a:close/>
                  <a:moveTo>
                    <a:pt x="577" y="124"/>
                  </a:moveTo>
                  <a:cubicBezTo>
                    <a:pt x="579" y="122"/>
                    <a:pt x="580" y="120"/>
                    <a:pt x="581" y="119"/>
                  </a:cubicBezTo>
                  <a:cubicBezTo>
                    <a:pt x="573" y="116"/>
                    <a:pt x="564" y="116"/>
                    <a:pt x="557" y="120"/>
                  </a:cubicBezTo>
                  <a:cubicBezTo>
                    <a:pt x="558" y="126"/>
                    <a:pt x="573" y="124"/>
                    <a:pt x="577" y="124"/>
                  </a:cubicBezTo>
                  <a:close/>
                  <a:moveTo>
                    <a:pt x="682" y="201"/>
                  </a:moveTo>
                  <a:cubicBezTo>
                    <a:pt x="683" y="203"/>
                    <a:pt x="685" y="204"/>
                    <a:pt x="687" y="204"/>
                  </a:cubicBezTo>
                  <a:cubicBezTo>
                    <a:pt x="690" y="206"/>
                    <a:pt x="698" y="202"/>
                    <a:pt x="701" y="202"/>
                  </a:cubicBezTo>
                  <a:cubicBezTo>
                    <a:pt x="705" y="201"/>
                    <a:pt x="710" y="202"/>
                    <a:pt x="713" y="202"/>
                  </a:cubicBezTo>
                  <a:cubicBezTo>
                    <a:pt x="708" y="195"/>
                    <a:pt x="705" y="193"/>
                    <a:pt x="697" y="189"/>
                  </a:cubicBezTo>
                  <a:cubicBezTo>
                    <a:pt x="695" y="188"/>
                    <a:pt x="692" y="190"/>
                    <a:pt x="689" y="189"/>
                  </a:cubicBezTo>
                  <a:cubicBezTo>
                    <a:pt x="686" y="188"/>
                    <a:pt x="683" y="187"/>
                    <a:pt x="680" y="186"/>
                  </a:cubicBezTo>
                  <a:cubicBezTo>
                    <a:pt x="675" y="187"/>
                    <a:pt x="674" y="193"/>
                    <a:pt x="679" y="196"/>
                  </a:cubicBezTo>
                  <a:cubicBezTo>
                    <a:pt x="683" y="197"/>
                    <a:pt x="680" y="198"/>
                    <a:pt x="682" y="201"/>
                  </a:cubicBezTo>
                  <a:close/>
                  <a:moveTo>
                    <a:pt x="597" y="122"/>
                  </a:moveTo>
                  <a:cubicBezTo>
                    <a:pt x="594" y="124"/>
                    <a:pt x="600" y="127"/>
                    <a:pt x="601" y="127"/>
                  </a:cubicBezTo>
                  <a:cubicBezTo>
                    <a:pt x="604" y="129"/>
                    <a:pt x="606" y="127"/>
                    <a:pt x="609" y="126"/>
                  </a:cubicBezTo>
                  <a:cubicBezTo>
                    <a:pt x="608" y="120"/>
                    <a:pt x="600" y="119"/>
                    <a:pt x="597" y="122"/>
                  </a:cubicBezTo>
                  <a:close/>
                  <a:moveTo>
                    <a:pt x="602" y="135"/>
                  </a:moveTo>
                  <a:cubicBezTo>
                    <a:pt x="599" y="137"/>
                    <a:pt x="606" y="142"/>
                    <a:pt x="608" y="141"/>
                  </a:cubicBezTo>
                  <a:cubicBezTo>
                    <a:pt x="607" y="140"/>
                    <a:pt x="607" y="138"/>
                    <a:pt x="607" y="138"/>
                  </a:cubicBezTo>
                  <a:cubicBezTo>
                    <a:pt x="610" y="135"/>
                    <a:pt x="604" y="134"/>
                    <a:pt x="602" y="135"/>
                  </a:cubicBezTo>
                  <a:close/>
                  <a:moveTo>
                    <a:pt x="2449" y="172"/>
                  </a:moveTo>
                  <a:cubicBezTo>
                    <a:pt x="2458" y="173"/>
                    <a:pt x="2464" y="172"/>
                    <a:pt x="2473" y="169"/>
                  </a:cubicBezTo>
                  <a:cubicBezTo>
                    <a:pt x="2474" y="169"/>
                    <a:pt x="2474" y="164"/>
                    <a:pt x="2474" y="164"/>
                  </a:cubicBezTo>
                  <a:cubicBezTo>
                    <a:pt x="2473" y="163"/>
                    <a:pt x="2469" y="162"/>
                    <a:pt x="2468" y="162"/>
                  </a:cubicBezTo>
                  <a:cubicBezTo>
                    <a:pt x="2463" y="161"/>
                    <a:pt x="2461" y="161"/>
                    <a:pt x="2457" y="163"/>
                  </a:cubicBezTo>
                  <a:cubicBezTo>
                    <a:pt x="2457" y="162"/>
                    <a:pt x="2456" y="160"/>
                    <a:pt x="2457" y="159"/>
                  </a:cubicBezTo>
                  <a:cubicBezTo>
                    <a:pt x="2453" y="159"/>
                    <a:pt x="2449" y="158"/>
                    <a:pt x="2445" y="161"/>
                  </a:cubicBezTo>
                  <a:cubicBezTo>
                    <a:pt x="2445" y="153"/>
                    <a:pt x="2435" y="158"/>
                    <a:pt x="2436" y="163"/>
                  </a:cubicBezTo>
                  <a:cubicBezTo>
                    <a:pt x="2437" y="166"/>
                    <a:pt x="2447" y="171"/>
                    <a:pt x="2449" y="172"/>
                  </a:cubicBezTo>
                  <a:close/>
                  <a:moveTo>
                    <a:pt x="1709" y="227"/>
                  </a:moveTo>
                  <a:cubicBezTo>
                    <a:pt x="1713" y="233"/>
                    <a:pt x="1719" y="236"/>
                    <a:pt x="1726" y="237"/>
                  </a:cubicBezTo>
                  <a:cubicBezTo>
                    <a:pt x="1732" y="237"/>
                    <a:pt x="1744" y="241"/>
                    <a:pt x="1750" y="236"/>
                  </a:cubicBezTo>
                  <a:cubicBezTo>
                    <a:pt x="1741" y="231"/>
                    <a:pt x="1735" y="226"/>
                    <a:pt x="1734" y="214"/>
                  </a:cubicBezTo>
                  <a:cubicBezTo>
                    <a:pt x="1734" y="205"/>
                    <a:pt x="1743" y="197"/>
                    <a:pt x="1748" y="191"/>
                  </a:cubicBezTo>
                  <a:cubicBezTo>
                    <a:pt x="1751" y="187"/>
                    <a:pt x="1754" y="183"/>
                    <a:pt x="1757" y="179"/>
                  </a:cubicBezTo>
                  <a:cubicBezTo>
                    <a:pt x="1759" y="176"/>
                    <a:pt x="1766" y="174"/>
                    <a:pt x="1769" y="172"/>
                  </a:cubicBezTo>
                  <a:cubicBezTo>
                    <a:pt x="1776" y="167"/>
                    <a:pt x="1781" y="162"/>
                    <a:pt x="1788" y="159"/>
                  </a:cubicBezTo>
                  <a:cubicBezTo>
                    <a:pt x="1797" y="157"/>
                    <a:pt x="1807" y="154"/>
                    <a:pt x="1816" y="151"/>
                  </a:cubicBezTo>
                  <a:cubicBezTo>
                    <a:pt x="1820" y="149"/>
                    <a:pt x="1839" y="146"/>
                    <a:pt x="1839" y="138"/>
                  </a:cubicBezTo>
                  <a:cubicBezTo>
                    <a:pt x="1840" y="128"/>
                    <a:pt x="1821" y="132"/>
                    <a:pt x="1818" y="135"/>
                  </a:cubicBezTo>
                  <a:cubicBezTo>
                    <a:pt x="1811" y="141"/>
                    <a:pt x="1802" y="142"/>
                    <a:pt x="1793" y="145"/>
                  </a:cubicBezTo>
                  <a:cubicBezTo>
                    <a:pt x="1785" y="145"/>
                    <a:pt x="1779" y="146"/>
                    <a:pt x="1771" y="149"/>
                  </a:cubicBezTo>
                  <a:cubicBezTo>
                    <a:pt x="1765" y="151"/>
                    <a:pt x="1755" y="153"/>
                    <a:pt x="1750" y="157"/>
                  </a:cubicBezTo>
                  <a:cubicBezTo>
                    <a:pt x="1745" y="162"/>
                    <a:pt x="1739" y="167"/>
                    <a:pt x="1734" y="173"/>
                  </a:cubicBezTo>
                  <a:cubicBezTo>
                    <a:pt x="1730" y="177"/>
                    <a:pt x="1727" y="181"/>
                    <a:pt x="1723" y="185"/>
                  </a:cubicBezTo>
                  <a:cubicBezTo>
                    <a:pt x="1720" y="188"/>
                    <a:pt x="1722" y="190"/>
                    <a:pt x="1723" y="194"/>
                  </a:cubicBezTo>
                  <a:cubicBezTo>
                    <a:pt x="1723" y="196"/>
                    <a:pt x="1716" y="200"/>
                    <a:pt x="1714" y="201"/>
                  </a:cubicBezTo>
                  <a:cubicBezTo>
                    <a:pt x="1709" y="205"/>
                    <a:pt x="1714" y="205"/>
                    <a:pt x="1711" y="210"/>
                  </a:cubicBezTo>
                  <a:cubicBezTo>
                    <a:pt x="1710" y="213"/>
                    <a:pt x="1704" y="212"/>
                    <a:pt x="1704" y="216"/>
                  </a:cubicBezTo>
                  <a:cubicBezTo>
                    <a:pt x="1704" y="223"/>
                    <a:pt x="1704" y="223"/>
                    <a:pt x="1709" y="227"/>
                  </a:cubicBezTo>
                  <a:close/>
                  <a:moveTo>
                    <a:pt x="1725" y="69"/>
                  </a:moveTo>
                  <a:cubicBezTo>
                    <a:pt x="1717" y="66"/>
                    <a:pt x="1716" y="66"/>
                    <a:pt x="1709" y="72"/>
                  </a:cubicBezTo>
                  <a:cubicBezTo>
                    <a:pt x="1712" y="73"/>
                    <a:pt x="1716" y="73"/>
                    <a:pt x="1719" y="74"/>
                  </a:cubicBezTo>
                  <a:cubicBezTo>
                    <a:pt x="1721" y="72"/>
                    <a:pt x="1723" y="71"/>
                    <a:pt x="1725" y="69"/>
                  </a:cubicBezTo>
                  <a:close/>
                  <a:moveTo>
                    <a:pt x="1758" y="49"/>
                  </a:moveTo>
                  <a:cubicBezTo>
                    <a:pt x="1756" y="47"/>
                    <a:pt x="1754" y="45"/>
                    <a:pt x="1752" y="43"/>
                  </a:cubicBezTo>
                  <a:cubicBezTo>
                    <a:pt x="1756" y="42"/>
                    <a:pt x="1760" y="41"/>
                    <a:pt x="1764" y="40"/>
                  </a:cubicBezTo>
                  <a:cubicBezTo>
                    <a:pt x="1757" y="39"/>
                    <a:pt x="1754" y="38"/>
                    <a:pt x="1749" y="42"/>
                  </a:cubicBezTo>
                  <a:cubicBezTo>
                    <a:pt x="1744" y="45"/>
                    <a:pt x="1740" y="48"/>
                    <a:pt x="1735" y="51"/>
                  </a:cubicBezTo>
                  <a:cubicBezTo>
                    <a:pt x="1739" y="52"/>
                    <a:pt x="1743" y="52"/>
                    <a:pt x="1748" y="53"/>
                  </a:cubicBezTo>
                  <a:cubicBezTo>
                    <a:pt x="1751" y="51"/>
                    <a:pt x="1754" y="50"/>
                    <a:pt x="1758" y="49"/>
                  </a:cubicBezTo>
                  <a:close/>
                  <a:moveTo>
                    <a:pt x="1758" y="243"/>
                  </a:moveTo>
                  <a:cubicBezTo>
                    <a:pt x="1759" y="246"/>
                    <a:pt x="1769" y="255"/>
                    <a:pt x="1772" y="252"/>
                  </a:cubicBezTo>
                  <a:cubicBezTo>
                    <a:pt x="1776" y="248"/>
                    <a:pt x="1764" y="242"/>
                    <a:pt x="1762" y="241"/>
                  </a:cubicBezTo>
                  <a:cubicBezTo>
                    <a:pt x="1760" y="242"/>
                    <a:pt x="1759" y="242"/>
                    <a:pt x="1758" y="243"/>
                  </a:cubicBezTo>
                  <a:close/>
                  <a:moveTo>
                    <a:pt x="1769" y="75"/>
                  </a:moveTo>
                  <a:cubicBezTo>
                    <a:pt x="1767" y="72"/>
                    <a:pt x="1763" y="74"/>
                    <a:pt x="1761" y="75"/>
                  </a:cubicBezTo>
                  <a:cubicBezTo>
                    <a:pt x="1762" y="76"/>
                    <a:pt x="1763" y="77"/>
                    <a:pt x="1764" y="78"/>
                  </a:cubicBezTo>
                  <a:cubicBezTo>
                    <a:pt x="1766" y="77"/>
                    <a:pt x="1767" y="76"/>
                    <a:pt x="1769" y="75"/>
                  </a:cubicBezTo>
                  <a:close/>
                  <a:moveTo>
                    <a:pt x="1754" y="58"/>
                  </a:moveTo>
                  <a:cubicBezTo>
                    <a:pt x="1748" y="56"/>
                    <a:pt x="1743" y="54"/>
                    <a:pt x="1738" y="55"/>
                  </a:cubicBezTo>
                  <a:cubicBezTo>
                    <a:pt x="1730" y="55"/>
                    <a:pt x="1728" y="54"/>
                    <a:pt x="1722" y="60"/>
                  </a:cubicBezTo>
                  <a:cubicBezTo>
                    <a:pt x="1727" y="61"/>
                    <a:pt x="1732" y="63"/>
                    <a:pt x="1738" y="64"/>
                  </a:cubicBezTo>
                  <a:cubicBezTo>
                    <a:pt x="1744" y="63"/>
                    <a:pt x="1748" y="62"/>
                    <a:pt x="1754" y="58"/>
                  </a:cubicBezTo>
                  <a:close/>
                  <a:moveTo>
                    <a:pt x="1677" y="63"/>
                  </a:moveTo>
                  <a:cubicBezTo>
                    <a:pt x="1674" y="65"/>
                    <a:pt x="1670" y="68"/>
                    <a:pt x="1666" y="70"/>
                  </a:cubicBezTo>
                  <a:cubicBezTo>
                    <a:pt x="1673" y="72"/>
                    <a:pt x="1677" y="73"/>
                    <a:pt x="1684" y="73"/>
                  </a:cubicBezTo>
                  <a:cubicBezTo>
                    <a:pt x="1684" y="71"/>
                    <a:pt x="1683" y="69"/>
                    <a:pt x="1683" y="67"/>
                  </a:cubicBezTo>
                  <a:cubicBezTo>
                    <a:pt x="1690" y="65"/>
                    <a:pt x="1697" y="63"/>
                    <a:pt x="1705" y="62"/>
                  </a:cubicBezTo>
                  <a:cubicBezTo>
                    <a:pt x="1701" y="59"/>
                    <a:pt x="1698" y="57"/>
                    <a:pt x="1693" y="58"/>
                  </a:cubicBezTo>
                  <a:cubicBezTo>
                    <a:pt x="1689" y="59"/>
                    <a:pt x="1684" y="61"/>
                    <a:pt x="1679" y="60"/>
                  </a:cubicBezTo>
                  <a:cubicBezTo>
                    <a:pt x="1670" y="58"/>
                    <a:pt x="1663" y="61"/>
                    <a:pt x="1653" y="64"/>
                  </a:cubicBezTo>
                  <a:cubicBezTo>
                    <a:pt x="1657" y="65"/>
                    <a:pt x="1660" y="65"/>
                    <a:pt x="1663" y="66"/>
                  </a:cubicBezTo>
                  <a:cubicBezTo>
                    <a:pt x="1668" y="65"/>
                    <a:pt x="1673" y="64"/>
                    <a:pt x="1677" y="63"/>
                  </a:cubicBezTo>
                  <a:close/>
                  <a:moveTo>
                    <a:pt x="1681" y="266"/>
                  </a:moveTo>
                  <a:cubicBezTo>
                    <a:pt x="1684" y="268"/>
                    <a:pt x="1691" y="262"/>
                    <a:pt x="1693" y="260"/>
                  </a:cubicBezTo>
                  <a:cubicBezTo>
                    <a:pt x="1690" y="257"/>
                    <a:pt x="1688" y="256"/>
                    <a:pt x="1684" y="255"/>
                  </a:cubicBezTo>
                  <a:cubicBezTo>
                    <a:pt x="1678" y="258"/>
                    <a:pt x="1676" y="261"/>
                    <a:pt x="1681" y="266"/>
                  </a:cubicBezTo>
                  <a:close/>
                  <a:moveTo>
                    <a:pt x="1471" y="245"/>
                  </a:moveTo>
                  <a:cubicBezTo>
                    <a:pt x="1479" y="244"/>
                    <a:pt x="1483" y="242"/>
                    <a:pt x="1489" y="236"/>
                  </a:cubicBezTo>
                  <a:cubicBezTo>
                    <a:pt x="1485" y="236"/>
                    <a:pt x="1485" y="239"/>
                    <a:pt x="1482" y="241"/>
                  </a:cubicBezTo>
                  <a:cubicBezTo>
                    <a:pt x="1480" y="242"/>
                    <a:pt x="1476" y="241"/>
                    <a:pt x="1473" y="241"/>
                  </a:cubicBezTo>
                  <a:cubicBezTo>
                    <a:pt x="1475" y="244"/>
                    <a:pt x="1473" y="245"/>
                    <a:pt x="1471" y="245"/>
                  </a:cubicBezTo>
                  <a:close/>
                  <a:moveTo>
                    <a:pt x="435" y="107"/>
                  </a:moveTo>
                  <a:cubicBezTo>
                    <a:pt x="439" y="109"/>
                    <a:pt x="438" y="106"/>
                    <a:pt x="441" y="106"/>
                  </a:cubicBezTo>
                  <a:cubicBezTo>
                    <a:pt x="444" y="106"/>
                    <a:pt x="458" y="111"/>
                    <a:pt x="456" y="104"/>
                  </a:cubicBezTo>
                  <a:cubicBezTo>
                    <a:pt x="455" y="99"/>
                    <a:pt x="444" y="100"/>
                    <a:pt x="441" y="101"/>
                  </a:cubicBezTo>
                  <a:cubicBezTo>
                    <a:pt x="436" y="102"/>
                    <a:pt x="428" y="103"/>
                    <a:pt x="425" y="107"/>
                  </a:cubicBezTo>
                  <a:cubicBezTo>
                    <a:pt x="425" y="108"/>
                    <a:pt x="426" y="108"/>
                    <a:pt x="427" y="109"/>
                  </a:cubicBezTo>
                  <a:cubicBezTo>
                    <a:pt x="429" y="108"/>
                    <a:pt x="433" y="106"/>
                    <a:pt x="435" y="107"/>
                  </a:cubicBezTo>
                  <a:close/>
                  <a:moveTo>
                    <a:pt x="1758" y="66"/>
                  </a:moveTo>
                  <a:cubicBezTo>
                    <a:pt x="1756" y="66"/>
                    <a:pt x="1736" y="67"/>
                    <a:pt x="1738" y="72"/>
                  </a:cubicBezTo>
                  <a:cubicBezTo>
                    <a:pt x="1739" y="78"/>
                    <a:pt x="1753" y="74"/>
                    <a:pt x="1758" y="73"/>
                  </a:cubicBezTo>
                  <a:cubicBezTo>
                    <a:pt x="1757" y="72"/>
                    <a:pt x="1757" y="71"/>
                    <a:pt x="1756" y="70"/>
                  </a:cubicBezTo>
                  <a:cubicBezTo>
                    <a:pt x="1758" y="70"/>
                    <a:pt x="1761" y="69"/>
                    <a:pt x="1763" y="69"/>
                  </a:cubicBezTo>
                  <a:cubicBezTo>
                    <a:pt x="1761" y="68"/>
                    <a:pt x="1759" y="67"/>
                    <a:pt x="1758" y="66"/>
                  </a:cubicBezTo>
                  <a:close/>
                  <a:moveTo>
                    <a:pt x="2372" y="168"/>
                  </a:moveTo>
                  <a:cubicBezTo>
                    <a:pt x="2374" y="170"/>
                    <a:pt x="2377" y="173"/>
                    <a:pt x="2380" y="173"/>
                  </a:cubicBezTo>
                  <a:cubicBezTo>
                    <a:pt x="2386" y="172"/>
                    <a:pt x="2386" y="172"/>
                    <a:pt x="2388" y="167"/>
                  </a:cubicBezTo>
                  <a:cubicBezTo>
                    <a:pt x="2392" y="173"/>
                    <a:pt x="2398" y="168"/>
                    <a:pt x="2404" y="165"/>
                  </a:cubicBezTo>
                  <a:cubicBezTo>
                    <a:pt x="2406" y="165"/>
                    <a:pt x="2408" y="171"/>
                    <a:pt x="2410" y="170"/>
                  </a:cubicBezTo>
                  <a:cubicBezTo>
                    <a:pt x="2413" y="170"/>
                    <a:pt x="2415" y="169"/>
                    <a:pt x="2418" y="168"/>
                  </a:cubicBezTo>
                  <a:cubicBezTo>
                    <a:pt x="2417" y="167"/>
                    <a:pt x="2416" y="165"/>
                    <a:pt x="2415" y="163"/>
                  </a:cubicBezTo>
                  <a:cubicBezTo>
                    <a:pt x="2419" y="165"/>
                    <a:pt x="2420" y="166"/>
                    <a:pt x="2424" y="164"/>
                  </a:cubicBezTo>
                  <a:cubicBezTo>
                    <a:pt x="2427" y="162"/>
                    <a:pt x="2429" y="161"/>
                    <a:pt x="2431" y="158"/>
                  </a:cubicBezTo>
                  <a:cubicBezTo>
                    <a:pt x="2423" y="155"/>
                    <a:pt x="2415" y="152"/>
                    <a:pt x="2407" y="149"/>
                  </a:cubicBezTo>
                  <a:cubicBezTo>
                    <a:pt x="2405" y="148"/>
                    <a:pt x="2402" y="146"/>
                    <a:pt x="2399" y="147"/>
                  </a:cubicBezTo>
                  <a:cubicBezTo>
                    <a:pt x="2395" y="149"/>
                    <a:pt x="2397" y="151"/>
                    <a:pt x="2398" y="156"/>
                  </a:cubicBezTo>
                  <a:cubicBezTo>
                    <a:pt x="2392" y="153"/>
                    <a:pt x="2381" y="143"/>
                    <a:pt x="2376" y="147"/>
                  </a:cubicBezTo>
                  <a:cubicBezTo>
                    <a:pt x="2371" y="151"/>
                    <a:pt x="2368" y="152"/>
                    <a:pt x="2366" y="159"/>
                  </a:cubicBezTo>
                  <a:cubicBezTo>
                    <a:pt x="2365" y="163"/>
                    <a:pt x="2370" y="166"/>
                    <a:pt x="2372" y="168"/>
                  </a:cubicBezTo>
                  <a:close/>
                  <a:moveTo>
                    <a:pt x="1255" y="442"/>
                  </a:moveTo>
                  <a:cubicBezTo>
                    <a:pt x="1257" y="441"/>
                    <a:pt x="1257" y="439"/>
                    <a:pt x="1256" y="437"/>
                  </a:cubicBezTo>
                  <a:cubicBezTo>
                    <a:pt x="1255" y="438"/>
                    <a:pt x="1254" y="438"/>
                    <a:pt x="1253" y="439"/>
                  </a:cubicBezTo>
                  <a:cubicBezTo>
                    <a:pt x="1256" y="440"/>
                    <a:pt x="1254" y="440"/>
                    <a:pt x="1255" y="442"/>
                  </a:cubicBezTo>
                  <a:close/>
                  <a:moveTo>
                    <a:pt x="2402" y="194"/>
                  </a:moveTo>
                  <a:cubicBezTo>
                    <a:pt x="2408" y="198"/>
                    <a:pt x="2411" y="197"/>
                    <a:pt x="2418" y="197"/>
                  </a:cubicBezTo>
                  <a:cubicBezTo>
                    <a:pt x="2416" y="191"/>
                    <a:pt x="2416" y="191"/>
                    <a:pt x="2411" y="188"/>
                  </a:cubicBezTo>
                  <a:cubicBezTo>
                    <a:pt x="2410" y="187"/>
                    <a:pt x="2401" y="183"/>
                    <a:pt x="2401" y="183"/>
                  </a:cubicBezTo>
                  <a:cubicBezTo>
                    <a:pt x="2401" y="179"/>
                    <a:pt x="2398" y="175"/>
                    <a:pt x="2393" y="178"/>
                  </a:cubicBezTo>
                  <a:cubicBezTo>
                    <a:pt x="2387" y="182"/>
                    <a:pt x="2394" y="186"/>
                    <a:pt x="2396" y="187"/>
                  </a:cubicBezTo>
                  <a:cubicBezTo>
                    <a:pt x="2393" y="190"/>
                    <a:pt x="2390" y="192"/>
                    <a:pt x="2387" y="194"/>
                  </a:cubicBezTo>
                  <a:cubicBezTo>
                    <a:pt x="2391" y="194"/>
                    <a:pt x="2399" y="191"/>
                    <a:pt x="2402" y="194"/>
                  </a:cubicBezTo>
                  <a:close/>
                  <a:moveTo>
                    <a:pt x="1808" y="59"/>
                  </a:moveTo>
                  <a:cubicBezTo>
                    <a:pt x="1813" y="58"/>
                    <a:pt x="1811" y="56"/>
                    <a:pt x="1811" y="51"/>
                  </a:cubicBezTo>
                  <a:cubicBezTo>
                    <a:pt x="1809" y="51"/>
                    <a:pt x="1805" y="50"/>
                    <a:pt x="1804" y="51"/>
                  </a:cubicBezTo>
                  <a:cubicBezTo>
                    <a:pt x="1802" y="52"/>
                    <a:pt x="1802" y="56"/>
                    <a:pt x="1801" y="57"/>
                  </a:cubicBezTo>
                  <a:cubicBezTo>
                    <a:pt x="1797" y="59"/>
                    <a:pt x="1793" y="53"/>
                    <a:pt x="1790" y="59"/>
                  </a:cubicBezTo>
                  <a:cubicBezTo>
                    <a:pt x="1791" y="60"/>
                    <a:pt x="1792" y="62"/>
                    <a:pt x="1793" y="62"/>
                  </a:cubicBezTo>
                  <a:cubicBezTo>
                    <a:pt x="1798" y="61"/>
                    <a:pt x="1803" y="60"/>
                    <a:pt x="1808" y="59"/>
                  </a:cubicBezTo>
                  <a:close/>
                  <a:moveTo>
                    <a:pt x="1766" y="66"/>
                  </a:moveTo>
                  <a:cubicBezTo>
                    <a:pt x="1769" y="66"/>
                    <a:pt x="1770" y="65"/>
                    <a:pt x="1772" y="68"/>
                  </a:cubicBezTo>
                  <a:cubicBezTo>
                    <a:pt x="1775" y="72"/>
                    <a:pt x="1783" y="66"/>
                    <a:pt x="1786" y="63"/>
                  </a:cubicBezTo>
                  <a:cubicBezTo>
                    <a:pt x="1789" y="59"/>
                    <a:pt x="1782" y="54"/>
                    <a:pt x="1778" y="55"/>
                  </a:cubicBezTo>
                  <a:cubicBezTo>
                    <a:pt x="1773" y="56"/>
                    <a:pt x="1768" y="58"/>
                    <a:pt x="1762" y="61"/>
                  </a:cubicBezTo>
                  <a:cubicBezTo>
                    <a:pt x="1763" y="63"/>
                    <a:pt x="1763" y="66"/>
                    <a:pt x="1766" y="66"/>
                  </a:cubicBezTo>
                  <a:close/>
                  <a:moveTo>
                    <a:pt x="2074" y="112"/>
                  </a:moveTo>
                  <a:cubicBezTo>
                    <a:pt x="2079" y="118"/>
                    <a:pt x="2089" y="111"/>
                    <a:pt x="2094" y="109"/>
                  </a:cubicBezTo>
                  <a:cubicBezTo>
                    <a:pt x="2096" y="108"/>
                    <a:pt x="2099" y="111"/>
                    <a:pt x="2101" y="111"/>
                  </a:cubicBezTo>
                  <a:cubicBezTo>
                    <a:pt x="2106" y="110"/>
                    <a:pt x="2110" y="109"/>
                    <a:pt x="2115" y="109"/>
                  </a:cubicBezTo>
                  <a:cubicBezTo>
                    <a:pt x="2118" y="108"/>
                    <a:pt x="2119" y="107"/>
                    <a:pt x="2122" y="105"/>
                  </a:cubicBezTo>
                  <a:cubicBezTo>
                    <a:pt x="2124" y="103"/>
                    <a:pt x="2120" y="98"/>
                    <a:pt x="2118" y="98"/>
                  </a:cubicBezTo>
                  <a:cubicBezTo>
                    <a:pt x="2114" y="97"/>
                    <a:pt x="2113" y="96"/>
                    <a:pt x="2110" y="92"/>
                  </a:cubicBezTo>
                  <a:cubicBezTo>
                    <a:pt x="2109" y="90"/>
                    <a:pt x="2103" y="92"/>
                    <a:pt x="2101" y="92"/>
                  </a:cubicBezTo>
                  <a:cubicBezTo>
                    <a:pt x="2102" y="91"/>
                    <a:pt x="2104" y="90"/>
                    <a:pt x="2105" y="89"/>
                  </a:cubicBezTo>
                  <a:cubicBezTo>
                    <a:pt x="2099" y="86"/>
                    <a:pt x="2094" y="86"/>
                    <a:pt x="2090" y="91"/>
                  </a:cubicBezTo>
                  <a:cubicBezTo>
                    <a:pt x="2085" y="96"/>
                    <a:pt x="2082" y="102"/>
                    <a:pt x="2078" y="108"/>
                  </a:cubicBezTo>
                  <a:cubicBezTo>
                    <a:pt x="2077" y="109"/>
                    <a:pt x="2076" y="111"/>
                    <a:pt x="2074" y="112"/>
                  </a:cubicBezTo>
                  <a:close/>
                  <a:moveTo>
                    <a:pt x="2016" y="82"/>
                  </a:moveTo>
                  <a:cubicBezTo>
                    <a:pt x="2020" y="82"/>
                    <a:pt x="2029" y="79"/>
                    <a:pt x="2032" y="83"/>
                  </a:cubicBezTo>
                  <a:cubicBezTo>
                    <a:pt x="2036" y="88"/>
                    <a:pt x="2038" y="95"/>
                    <a:pt x="2044" y="94"/>
                  </a:cubicBezTo>
                  <a:cubicBezTo>
                    <a:pt x="2052" y="94"/>
                    <a:pt x="2056" y="93"/>
                    <a:pt x="2063" y="96"/>
                  </a:cubicBezTo>
                  <a:cubicBezTo>
                    <a:pt x="2069" y="98"/>
                    <a:pt x="2072" y="97"/>
                    <a:pt x="2078" y="95"/>
                  </a:cubicBezTo>
                  <a:cubicBezTo>
                    <a:pt x="2078" y="93"/>
                    <a:pt x="2076" y="89"/>
                    <a:pt x="2076" y="86"/>
                  </a:cubicBezTo>
                  <a:cubicBezTo>
                    <a:pt x="2077" y="84"/>
                    <a:pt x="2080" y="80"/>
                    <a:pt x="2077" y="79"/>
                  </a:cubicBezTo>
                  <a:cubicBezTo>
                    <a:pt x="2071" y="75"/>
                    <a:pt x="2068" y="78"/>
                    <a:pt x="2062" y="81"/>
                  </a:cubicBezTo>
                  <a:cubicBezTo>
                    <a:pt x="2064" y="78"/>
                    <a:pt x="2066" y="76"/>
                    <a:pt x="2068" y="74"/>
                  </a:cubicBezTo>
                  <a:cubicBezTo>
                    <a:pt x="2065" y="73"/>
                    <a:pt x="2058" y="73"/>
                    <a:pt x="2057" y="70"/>
                  </a:cubicBezTo>
                  <a:cubicBezTo>
                    <a:pt x="2056" y="62"/>
                    <a:pt x="2056" y="63"/>
                    <a:pt x="2062" y="61"/>
                  </a:cubicBezTo>
                  <a:cubicBezTo>
                    <a:pt x="2058" y="58"/>
                    <a:pt x="2050" y="49"/>
                    <a:pt x="2045" y="49"/>
                  </a:cubicBezTo>
                  <a:cubicBezTo>
                    <a:pt x="2039" y="49"/>
                    <a:pt x="2043" y="52"/>
                    <a:pt x="2040" y="54"/>
                  </a:cubicBezTo>
                  <a:cubicBezTo>
                    <a:pt x="2036" y="55"/>
                    <a:pt x="2032" y="56"/>
                    <a:pt x="2028" y="57"/>
                  </a:cubicBezTo>
                  <a:cubicBezTo>
                    <a:pt x="2023" y="59"/>
                    <a:pt x="2024" y="60"/>
                    <a:pt x="2023" y="65"/>
                  </a:cubicBezTo>
                  <a:cubicBezTo>
                    <a:pt x="2022" y="67"/>
                    <a:pt x="2015" y="67"/>
                    <a:pt x="2014" y="68"/>
                  </a:cubicBezTo>
                  <a:cubicBezTo>
                    <a:pt x="2012" y="68"/>
                    <a:pt x="2010" y="75"/>
                    <a:pt x="2009" y="77"/>
                  </a:cubicBezTo>
                  <a:cubicBezTo>
                    <a:pt x="2009" y="78"/>
                    <a:pt x="2015" y="82"/>
                    <a:pt x="2016" y="82"/>
                  </a:cubicBezTo>
                  <a:close/>
                  <a:moveTo>
                    <a:pt x="2700" y="234"/>
                  </a:moveTo>
                  <a:cubicBezTo>
                    <a:pt x="2702" y="234"/>
                    <a:pt x="2703" y="235"/>
                    <a:pt x="2705" y="235"/>
                  </a:cubicBezTo>
                  <a:cubicBezTo>
                    <a:pt x="2712" y="233"/>
                    <a:pt x="2717" y="234"/>
                    <a:pt x="2722" y="228"/>
                  </a:cubicBezTo>
                  <a:cubicBezTo>
                    <a:pt x="2719" y="226"/>
                    <a:pt x="2717" y="223"/>
                    <a:pt x="2714" y="223"/>
                  </a:cubicBezTo>
                  <a:cubicBezTo>
                    <a:pt x="2709" y="222"/>
                    <a:pt x="2704" y="222"/>
                    <a:pt x="2699" y="222"/>
                  </a:cubicBezTo>
                  <a:cubicBezTo>
                    <a:pt x="2696" y="222"/>
                    <a:pt x="2691" y="225"/>
                    <a:pt x="2688" y="227"/>
                  </a:cubicBezTo>
                  <a:cubicBezTo>
                    <a:pt x="2687" y="227"/>
                    <a:pt x="2690" y="236"/>
                    <a:pt x="2690" y="237"/>
                  </a:cubicBezTo>
                  <a:cubicBezTo>
                    <a:pt x="2693" y="236"/>
                    <a:pt x="2696" y="235"/>
                    <a:pt x="2700" y="234"/>
                  </a:cubicBezTo>
                  <a:close/>
                  <a:moveTo>
                    <a:pt x="1429" y="259"/>
                  </a:moveTo>
                  <a:cubicBezTo>
                    <a:pt x="1427" y="260"/>
                    <a:pt x="1423" y="260"/>
                    <a:pt x="1424" y="264"/>
                  </a:cubicBezTo>
                  <a:cubicBezTo>
                    <a:pt x="1426" y="263"/>
                    <a:pt x="1427" y="262"/>
                    <a:pt x="1429" y="260"/>
                  </a:cubicBezTo>
                  <a:cubicBezTo>
                    <a:pt x="1429" y="260"/>
                    <a:pt x="1429" y="259"/>
                    <a:pt x="1429" y="259"/>
                  </a:cubicBezTo>
                  <a:close/>
                  <a:moveTo>
                    <a:pt x="1409" y="276"/>
                  </a:moveTo>
                  <a:cubicBezTo>
                    <a:pt x="1411" y="276"/>
                    <a:pt x="1413" y="275"/>
                    <a:pt x="1414" y="273"/>
                  </a:cubicBezTo>
                  <a:cubicBezTo>
                    <a:pt x="1412" y="272"/>
                    <a:pt x="1411" y="272"/>
                    <a:pt x="1409" y="274"/>
                  </a:cubicBezTo>
                  <a:cubicBezTo>
                    <a:pt x="1409" y="274"/>
                    <a:pt x="1409" y="275"/>
                    <a:pt x="1409" y="276"/>
                  </a:cubicBezTo>
                  <a:close/>
                  <a:moveTo>
                    <a:pt x="1420" y="262"/>
                  </a:moveTo>
                  <a:cubicBezTo>
                    <a:pt x="1419" y="264"/>
                    <a:pt x="1417" y="266"/>
                    <a:pt x="1415" y="268"/>
                  </a:cubicBezTo>
                  <a:cubicBezTo>
                    <a:pt x="1417" y="268"/>
                    <a:pt x="1419" y="269"/>
                    <a:pt x="1420" y="269"/>
                  </a:cubicBezTo>
                  <a:cubicBezTo>
                    <a:pt x="1424" y="267"/>
                    <a:pt x="1423" y="265"/>
                    <a:pt x="1420" y="262"/>
                  </a:cubicBezTo>
                  <a:close/>
                  <a:moveTo>
                    <a:pt x="1279" y="401"/>
                  </a:moveTo>
                  <a:cubicBezTo>
                    <a:pt x="1281" y="401"/>
                    <a:pt x="1281" y="401"/>
                    <a:pt x="1283" y="400"/>
                  </a:cubicBezTo>
                  <a:cubicBezTo>
                    <a:pt x="1281" y="400"/>
                    <a:pt x="1281" y="399"/>
                    <a:pt x="1279" y="400"/>
                  </a:cubicBezTo>
                  <a:cubicBezTo>
                    <a:pt x="1280" y="399"/>
                    <a:pt x="1280" y="399"/>
                    <a:pt x="1281" y="399"/>
                  </a:cubicBezTo>
                  <a:cubicBezTo>
                    <a:pt x="1278" y="397"/>
                    <a:pt x="1277" y="400"/>
                    <a:pt x="1277" y="401"/>
                  </a:cubicBezTo>
                  <a:cubicBezTo>
                    <a:pt x="1278" y="401"/>
                    <a:pt x="1278" y="402"/>
                    <a:pt x="1278" y="402"/>
                  </a:cubicBezTo>
                  <a:cubicBezTo>
                    <a:pt x="1279" y="402"/>
                    <a:pt x="1279" y="401"/>
                    <a:pt x="1279" y="401"/>
                  </a:cubicBezTo>
                  <a:close/>
                  <a:moveTo>
                    <a:pt x="1482" y="240"/>
                  </a:moveTo>
                  <a:cubicBezTo>
                    <a:pt x="1483" y="238"/>
                    <a:pt x="1485" y="237"/>
                    <a:pt x="1486" y="235"/>
                  </a:cubicBezTo>
                  <a:cubicBezTo>
                    <a:pt x="1483" y="236"/>
                    <a:pt x="1483" y="238"/>
                    <a:pt x="1480" y="237"/>
                  </a:cubicBezTo>
                  <a:cubicBezTo>
                    <a:pt x="1478" y="236"/>
                    <a:pt x="1476" y="236"/>
                    <a:pt x="1474" y="236"/>
                  </a:cubicBezTo>
                  <a:cubicBezTo>
                    <a:pt x="1475" y="241"/>
                    <a:pt x="1478" y="240"/>
                    <a:pt x="1482" y="240"/>
                  </a:cubicBezTo>
                  <a:close/>
                  <a:moveTo>
                    <a:pt x="1257" y="439"/>
                  </a:moveTo>
                  <a:cubicBezTo>
                    <a:pt x="1258" y="438"/>
                    <a:pt x="1259" y="437"/>
                    <a:pt x="1259" y="435"/>
                  </a:cubicBezTo>
                  <a:cubicBezTo>
                    <a:pt x="1258" y="435"/>
                    <a:pt x="1256" y="436"/>
                    <a:pt x="1257" y="439"/>
                  </a:cubicBezTo>
                  <a:close/>
                  <a:moveTo>
                    <a:pt x="1421" y="270"/>
                  </a:moveTo>
                  <a:cubicBezTo>
                    <a:pt x="1418" y="270"/>
                    <a:pt x="1415" y="269"/>
                    <a:pt x="1415" y="274"/>
                  </a:cubicBezTo>
                  <a:cubicBezTo>
                    <a:pt x="1417" y="273"/>
                    <a:pt x="1419" y="272"/>
                    <a:pt x="1421" y="270"/>
                  </a:cubicBezTo>
                  <a:close/>
                  <a:moveTo>
                    <a:pt x="1262" y="440"/>
                  </a:moveTo>
                  <a:cubicBezTo>
                    <a:pt x="1262" y="441"/>
                    <a:pt x="1263" y="442"/>
                    <a:pt x="1264" y="443"/>
                  </a:cubicBezTo>
                  <a:cubicBezTo>
                    <a:pt x="1265" y="442"/>
                    <a:pt x="1264" y="440"/>
                    <a:pt x="1262" y="440"/>
                  </a:cubicBezTo>
                  <a:close/>
                  <a:moveTo>
                    <a:pt x="1260" y="420"/>
                  </a:moveTo>
                  <a:cubicBezTo>
                    <a:pt x="1260" y="420"/>
                    <a:pt x="1260" y="420"/>
                    <a:pt x="1259" y="420"/>
                  </a:cubicBezTo>
                  <a:cubicBezTo>
                    <a:pt x="1260" y="421"/>
                    <a:pt x="1260" y="421"/>
                    <a:pt x="1261" y="421"/>
                  </a:cubicBezTo>
                  <a:cubicBezTo>
                    <a:pt x="1259" y="422"/>
                    <a:pt x="1259" y="424"/>
                    <a:pt x="1258" y="426"/>
                  </a:cubicBezTo>
                  <a:cubicBezTo>
                    <a:pt x="1258" y="427"/>
                    <a:pt x="1255" y="428"/>
                    <a:pt x="1254" y="430"/>
                  </a:cubicBezTo>
                  <a:cubicBezTo>
                    <a:pt x="1258" y="430"/>
                    <a:pt x="1258" y="432"/>
                    <a:pt x="1255" y="432"/>
                  </a:cubicBezTo>
                  <a:cubicBezTo>
                    <a:pt x="1257" y="434"/>
                    <a:pt x="1262" y="432"/>
                    <a:pt x="1257" y="429"/>
                  </a:cubicBezTo>
                  <a:cubicBezTo>
                    <a:pt x="1260" y="431"/>
                    <a:pt x="1262" y="429"/>
                    <a:pt x="1264" y="427"/>
                  </a:cubicBezTo>
                  <a:cubicBezTo>
                    <a:pt x="1264" y="427"/>
                    <a:pt x="1264" y="427"/>
                    <a:pt x="1264" y="428"/>
                  </a:cubicBezTo>
                  <a:cubicBezTo>
                    <a:pt x="1261" y="429"/>
                    <a:pt x="1261" y="433"/>
                    <a:pt x="1260" y="436"/>
                  </a:cubicBezTo>
                  <a:cubicBezTo>
                    <a:pt x="1259" y="439"/>
                    <a:pt x="1261" y="439"/>
                    <a:pt x="1260" y="442"/>
                  </a:cubicBezTo>
                  <a:cubicBezTo>
                    <a:pt x="1259" y="443"/>
                    <a:pt x="1258" y="444"/>
                    <a:pt x="1259" y="445"/>
                  </a:cubicBezTo>
                  <a:cubicBezTo>
                    <a:pt x="1262" y="447"/>
                    <a:pt x="1261" y="442"/>
                    <a:pt x="1261" y="440"/>
                  </a:cubicBezTo>
                  <a:cubicBezTo>
                    <a:pt x="1262" y="438"/>
                    <a:pt x="1261" y="435"/>
                    <a:pt x="1265" y="433"/>
                  </a:cubicBezTo>
                  <a:cubicBezTo>
                    <a:pt x="1261" y="436"/>
                    <a:pt x="1264" y="440"/>
                    <a:pt x="1267" y="434"/>
                  </a:cubicBezTo>
                  <a:cubicBezTo>
                    <a:pt x="1267" y="435"/>
                    <a:pt x="1267" y="436"/>
                    <a:pt x="1268" y="437"/>
                  </a:cubicBezTo>
                  <a:cubicBezTo>
                    <a:pt x="1265" y="437"/>
                    <a:pt x="1266" y="438"/>
                    <a:pt x="1266" y="440"/>
                  </a:cubicBezTo>
                  <a:cubicBezTo>
                    <a:pt x="1267" y="443"/>
                    <a:pt x="1267" y="442"/>
                    <a:pt x="1266" y="446"/>
                  </a:cubicBezTo>
                  <a:cubicBezTo>
                    <a:pt x="1265" y="449"/>
                    <a:pt x="1262" y="450"/>
                    <a:pt x="1266" y="453"/>
                  </a:cubicBezTo>
                  <a:cubicBezTo>
                    <a:pt x="1266" y="452"/>
                    <a:pt x="1266" y="451"/>
                    <a:pt x="1266" y="450"/>
                  </a:cubicBezTo>
                  <a:cubicBezTo>
                    <a:pt x="1268" y="451"/>
                    <a:pt x="1271" y="453"/>
                    <a:pt x="1269" y="450"/>
                  </a:cubicBezTo>
                  <a:cubicBezTo>
                    <a:pt x="1272" y="452"/>
                    <a:pt x="1276" y="448"/>
                    <a:pt x="1280" y="449"/>
                  </a:cubicBezTo>
                  <a:cubicBezTo>
                    <a:pt x="1273" y="450"/>
                    <a:pt x="1277" y="461"/>
                    <a:pt x="1281" y="458"/>
                  </a:cubicBezTo>
                  <a:cubicBezTo>
                    <a:pt x="1279" y="461"/>
                    <a:pt x="1280" y="467"/>
                    <a:pt x="1282" y="468"/>
                  </a:cubicBezTo>
                  <a:cubicBezTo>
                    <a:pt x="1281" y="469"/>
                    <a:pt x="1281" y="469"/>
                    <a:pt x="1281" y="469"/>
                  </a:cubicBezTo>
                  <a:cubicBezTo>
                    <a:pt x="1280" y="467"/>
                    <a:pt x="1280" y="468"/>
                    <a:pt x="1279" y="467"/>
                  </a:cubicBezTo>
                  <a:cubicBezTo>
                    <a:pt x="1279" y="468"/>
                    <a:pt x="1279" y="468"/>
                    <a:pt x="1279" y="469"/>
                  </a:cubicBezTo>
                  <a:cubicBezTo>
                    <a:pt x="1277" y="469"/>
                    <a:pt x="1274" y="467"/>
                    <a:pt x="1272" y="469"/>
                  </a:cubicBezTo>
                  <a:cubicBezTo>
                    <a:pt x="1272" y="467"/>
                    <a:pt x="1270" y="467"/>
                    <a:pt x="1268" y="467"/>
                  </a:cubicBezTo>
                  <a:cubicBezTo>
                    <a:pt x="1271" y="470"/>
                    <a:pt x="1269" y="472"/>
                    <a:pt x="1267" y="474"/>
                  </a:cubicBezTo>
                  <a:cubicBezTo>
                    <a:pt x="1268" y="474"/>
                    <a:pt x="1270" y="473"/>
                    <a:pt x="1272" y="473"/>
                  </a:cubicBezTo>
                  <a:cubicBezTo>
                    <a:pt x="1271" y="476"/>
                    <a:pt x="1274" y="477"/>
                    <a:pt x="1271" y="481"/>
                  </a:cubicBezTo>
                  <a:cubicBezTo>
                    <a:pt x="1270" y="482"/>
                    <a:pt x="1265" y="483"/>
                    <a:pt x="1263" y="484"/>
                  </a:cubicBezTo>
                  <a:cubicBezTo>
                    <a:pt x="1263" y="485"/>
                    <a:pt x="1263" y="487"/>
                    <a:pt x="1263" y="486"/>
                  </a:cubicBezTo>
                  <a:cubicBezTo>
                    <a:pt x="1265" y="490"/>
                    <a:pt x="1268" y="485"/>
                    <a:pt x="1272" y="487"/>
                  </a:cubicBezTo>
                  <a:cubicBezTo>
                    <a:pt x="1271" y="487"/>
                    <a:pt x="1271" y="488"/>
                    <a:pt x="1270" y="488"/>
                  </a:cubicBezTo>
                  <a:cubicBezTo>
                    <a:pt x="1272" y="488"/>
                    <a:pt x="1276" y="490"/>
                    <a:pt x="1276" y="490"/>
                  </a:cubicBezTo>
                  <a:cubicBezTo>
                    <a:pt x="1279" y="489"/>
                    <a:pt x="1281" y="488"/>
                    <a:pt x="1284" y="487"/>
                  </a:cubicBezTo>
                  <a:cubicBezTo>
                    <a:pt x="1282" y="489"/>
                    <a:pt x="1281" y="491"/>
                    <a:pt x="1280" y="493"/>
                  </a:cubicBezTo>
                  <a:cubicBezTo>
                    <a:pt x="1275" y="492"/>
                    <a:pt x="1270" y="490"/>
                    <a:pt x="1269" y="496"/>
                  </a:cubicBezTo>
                  <a:cubicBezTo>
                    <a:pt x="1268" y="500"/>
                    <a:pt x="1262" y="502"/>
                    <a:pt x="1260" y="505"/>
                  </a:cubicBezTo>
                  <a:cubicBezTo>
                    <a:pt x="1264" y="508"/>
                    <a:pt x="1269" y="499"/>
                    <a:pt x="1275" y="504"/>
                  </a:cubicBezTo>
                  <a:cubicBezTo>
                    <a:pt x="1278" y="495"/>
                    <a:pt x="1280" y="502"/>
                    <a:pt x="1286" y="499"/>
                  </a:cubicBezTo>
                  <a:cubicBezTo>
                    <a:pt x="1288" y="498"/>
                    <a:pt x="1291" y="495"/>
                    <a:pt x="1293" y="495"/>
                  </a:cubicBezTo>
                  <a:cubicBezTo>
                    <a:pt x="1296" y="496"/>
                    <a:pt x="1297" y="498"/>
                    <a:pt x="1299" y="498"/>
                  </a:cubicBezTo>
                  <a:cubicBezTo>
                    <a:pt x="1305" y="496"/>
                    <a:pt x="1308" y="497"/>
                    <a:pt x="1313" y="494"/>
                  </a:cubicBezTo>
                  <a:cubicBezTo>
                    <a:pt x="1320" y="492"/>
                    <a:pt x="1310" y="489"/>
                    <a:pt x="1308" y="489"/>
                  </a:cubicBezTo>
                  <a:cubicBezTo>
                    <a:pt x="1313" y="485"/>
                    <a:pt x="1316" y="483"/>
                    <a:pt x="1317" y="476"/>
                  </a:cubicBezTo>
                  <a:cubicBezTo>
                    <a:pt x="1318" y="469"/>
                    <a:pt x="1306" y="474"/>
                    <a:pt x="1305" y="473"/>
                  </a:cubicBezTo>
                  <a:cubicBezTo>
                    <a:pt x="1309" y="469"/>
                    <a:pt x="1302" y="463"/>
                    <a:pt x="1299" y="463"/>
                  </a:cubicBezTo>
                  <a:cubicBezTo>
                    <a:pt x="1301" y="463"/>
                    <a:pt x="1303" y="463"/>
                    <a:pt x="1304" y="465"/>
                  </a:cubicBezTo>
                  <a:cubicBezTo>
                    <a:pt x="1303" y="456"/>
                    <a:pt x="1295" y="455"/>
                    <a:pt x="1293" y="448"/>
                  </a:cubicBezTo>
                  <a:cubicBezTo>
                    <a:pt x="1290" y="438"/>
                    <a:pt x="1286" y="437"/>
                    <a:pt x="1277" y="436"/>
                  </a:cubicBezTo>
                  <a:cubicBezTo>
                    <a:pt x="1279" y="434"/>
                    <a:pt x="1281" y="433"/>
                    <a:pt x="1283" y="434"/>
                  </a:cubicBezTo>
                  <a:cubicBezTo>
                    <a:pt x="1280" y="428"/>
                    <a:pt x="1292" y="422"/>
                    <a:pt x="1289" y="417"/>
                  </a:cubicBezTo>
                  <a:cubicBezTo>
                    <a:pt x="1287" y="414"/>
                    <a:pt x="1273" y="415"/>
                    <a:pt x="1271" y="419"/>
                  </a:cubicBezTo>
                  <a:cubicBezTo>
                    <a:pt x="1271" y="418"/>
                    <a:pt x="1271" y="418"/>
                    <a:pt x="1271" y="418"/>
                  </a:cubicBezTo>
                  <a:cubicBezTo>
                    <a:pt x="1272" y="417"/>
                    <a:pt x="1272" y="415"/>
                    <a:pt x="1273" y="415"/>
                  </a:cubicBezTo>
                  <a:cubicBezTo>
                    <a:pt x="1272" y="414"/>
                    <a:pt x="1271" y="414"/>
                    <a:pt x="1270" y="413"/>
                  </a:cubicBezTo>
                  <a:cubicBezTo>
                    <a:pt x="1271" y="414"/>
                    <a:pt x="1271" y="413"/>
                    <a:pt x="1272" y="414"/>
                  </a:cubicBezTo>
                  <a:cubicBezTo>
                    <a:pt x="1273" y="410"/>
                    <a:pt x="1279" y="409"/>
                    <a:pt x="1280" y="404"/>
                  </a:cubicBezTo>
                  <a:cubicBezTo>
                    <a:pt x="1277" y="403"/>
                    <a:pt x="1272" y="404"/>
                    <a:pt x="1269" y="406"/>
                  </a:cubicBezTo>
                  <a:cubicBezTo>
                    <a:pt x="1268" y="405"/>
                    <a:pt x="1269" y="405"/>
                    <a:pt x="1267" y="406"/>
                  </a:cubicBezTo>
                  <a:cubicBezTo>
                    <a:pt x="1266" y="403"/>
                    <a:pt x="1263" y="406"/>
                    <a:pt x="1265" y="409"/>
                  </a:cubicBezTo>
                  <a:cubicBezTo>
                    <a:pt x="1264" y="409"/>
                    <a:pt x="1263" y="409"/>
                    <a:pt x="1262" y="409"/>
                  </a:cubicBezTo>
                  <a:cubicBezTo>
                    <a:pt x="1262" y="410"/>
                    <a:pt x="1262" y="410"/>
                    <a:pt x="1261" y="411"/>
                  </a:cubicBezTo>
                  <a:cubicBezTo>
                    <a:pt x="1263" y="412"/>
                    <a:pt x="1263" y="413"/>
                    <a:pt x="1264" y="414"/>
                  </a:cubicBezTo>
                  <a:cubicBezTo>
                    <a:pt x="1263" y="413"/>
                    <a:pt x="1261" y="413"/>
                    <a:pt x="1259" y="414"/>
                  </a:cubicBezTo>
                  <a:cubicBezTo>
                    <a:pt x="1260" y="415"/>
                    <a:pt x="1260" y="417"/>
                    <a:pt x="1260" y="418"/>
                  </a:cubicBezTo>
                  <a:cubicBezTo>
                    <a:pt x="1260" y="418"/>
                    <a:pt x="1259" y="418"/>
                    <a:pt x="1258" y="417"/>
                  </a:cubicBezTo>
                  <a:cubicBezTo>
                    <a:pt x="1258" y="419"/>
                    <a:pt x="1259" y="419"/>
                    <a:pt x="1260" y="420"/>
                  </a:cubicBezTo>
                  <a:close/>
                  <a:moveTo>
                    <a:pt x="1270" y="455"/>
                  </a:moveTo>
                  <a:cubicBezTo>
                    <a:pt x="1268" y="456"/>
                    <a:pt x="1267" y="457"/>
                    <a:pt x="1267" y="459"/>
                  </a:cubicBezTo>
                  <a:cubicBezTo>
                    <a:pt x="1267" y="459"/>
                    <a:pt x="1268" y="460"/>
                    <a:pt x="1268" y="460"/>
                  </a:cubicBezTo>
                  <a:cubicBezTo>
                    <a:pt x="1270" y="458"/>
                    <a:pt x="1271" y="457"/>
                    <a:pt x="1270" y="455"/>
                  </a:cubicBezTo>
                  <a:close/>
                  <a:moveTo>
                    <a:pt x="1434" y="268"/>
                  </a:moveTo>
                  <a:cubicBezTo>
                    <a:pt x="1437" y="264"/>
                    <a:pt x="1440" y="261"/>
                    <a:pt x="1443" y="258"/>
                  </a:cubicBezTo>
                  <a:cubicBezTo>
                    <a:pt x="1440" y="260"/>
                    <a:pt x="1438" y="262"/>
                    <a:pt x="1436" y="263"/>
                  </a:cubicBezTo>
                  <a:cubicBezTo>
                    <a:pt x="1434" y="263"/>
                    <a:pt x="1433" y="265"/>
                    <a:pt x="1434" y="268"/>
                  </a:cubicBezTo>
                  <a:close/>
                  <a:moveTo>
                    <a:pt x="1449" y="249"/>
                  </a:moveTo>
                  <a:cubicBezTo>
                    <a:pt x="1448" y="251"/>
                    <a:pt x="1446" y="252"/>
                    <a:pt x="1444" y="254"/>
                  </a:cubicBezTo>
                  <a:cubicBezTo>
                    <a:pt x="1446" y="254"/>
                    <a:pt x="1448" y="254"/>
                    <a:pt x="1449" y="254"/>
                  </a:cubicBezTo>
                  <a:cubicBezTo>
                    <a:pt x="1451" y="252"/>
                    <a:pt x="1453" y="250"/>
                    <a:pt x="1449" y="249"/>
                  </a:cubicBezTo>
                  <a:close/>
                  <a:moveTo>
                    <a:pt x="1439" y="254"/>
                  </a:moveTo>
                  <a:cubicBezTo>
                    <a:pt x="1435" y="256"/>
                    <a:pt x="1435" y="255"/>
                    <a:pt x="1435" y="259"/>
                  </a:cubicBezTo>
                  <a:cubicBezTo>
                    <a:pt x="1434" y="265"/>
                    <a:pt x="1443" y="257"/>
                    <a:pt x="1445" y="256"/>
                  </a:cubicBezTo>
                  <a:cubicBezTo>
                    <a:pt x="1443" y="253"/>
                    <a:pt x="1441" y="254"/>
                    <a:pt x="1439" y="254"/>
                  </a:cubicBezTo>
                  <a:close/>
                  <a:moveTo>
                    <a:pt x="1457" y="247"/>
                  </a:moveTo>
                  <a:cubicBezTo>
                    <a:pt x="1454" y="246"/>
                    <a:pt x="1451" y="246"/>
                    <a:pt x="1450" y="249"/>
                  </a:cubicBezTo>
                  <a:cubicBezTo>
                    <a:pt x="1451" y="249"/>
                    <a:pt x="1452" y="250"/>
                    <a:pt x="1453" y="250"/>
                  </a:cubicBezTo>
                  <a:cubicBezTo>
                    <a:pt x="1454" y="250"/>
                    <a:pt x="1456" y="249"/>
                    <a:pt x="1457" y="247"/>
                  </a:cubicBezTo>
                  <a:close/>
                  <a:moveTo>
                    <a:pt x="1430" y="264"/>
                  </a:moveTo>
                  <a:cubicBezTo>
                    <a:pt x="1428" y="265"/>
                    <a:pt x="1429" y="268"/>
                    <a:pt x="1427" y="269"/>
                  </a:cubicBezTo>
                  <a:cubicBezTo>
                    <a:pt x="1427" y="267"/>
                    <a:pt x="1427" y="265"/>
                    <a:pt x="1428" y="263"/>
                  </a:cubicBezTo>
                  <a:cubicBezTo>
                    <a:pt x="1425" y="263"/>
                    <a:pt x="1424" y="265"/>
                    <a:pt x="1425" y="268"/>
                  </a:cubicBezTo>
                  <a:cubicBezTo>
                    <a:pt x="1424" y="268"/>
                    <a:pt x="1423" y="268"/>
                    <a:pt x="1423" y="268"/>
                  </a:cubicBezTo>
                  <a:cubicBezTo>
                    <a:pt x="1422" y="271"/>
                    <a:pt x="1423" y="270"/>
                    <a:pt x="1421" y="272"/>
                  </a:cubicBezTo>
                  <a:cubicBezTo>
                    <a:pt x="1424" y="272"/>
                    <a:pt x="1425" y="273"/>
                    <a:pt x="1427" y="271"/>
                  </a:cubicBezTo>
                  <a:cubicBezTo>
                    <a:pt x="1429" y="269"/>
                    <a:pt x="1430" y="268"/>
                    <a:pt x="1432" y="269"/>
                  </a:cubicBezTo>
                  <a:cubicBezTo>
                    <a:pt x="1433" y="267"/>
                    <a:pt x="1433" y="262"/>
                    <a:pt x="1430" y="264"/>
                  </a:cubicBezTo>
                  <a:close/>
                  <a:moveTo>
                    <a:pt x="1423" y="275"/>
                  </a:moveTo>
                  <a:cubicBezTo>
                    <a:pt x="1423" y="279"/>
                    <a:pt x="1421" y="280"/>
                    <a:pt x="1418" y="280"/>
                  </a:cubicBezTo>
                  <a:cubicBezTo>
                    <a:pt x="1419" y="281"/>
                    <a:pt x="1419" y="281"/>
                    <a:pt x="1420" y="282"/>
                  </a:cubicBezTo>
                  <a:cubicBezTo>
                    <a:pt x="1420" y="283"/>
                    <a:pt x="1419" y="284"/>
                    <a:pt x="1419" y="285"/>
                  </a:cubicBezTo>
                  <a:cubicBezTo>
                    <a:pt x="1422" y="281"/>
                    <a:pt x="1424" y="280"/>
                    <a:pt x="1423" y="275"/>
                  </a:cubicBezTo>
                  <a:close/>
                  <a:moveTo>
                    <a:pt x="1426" y="274"/>
                  </a:moveTo>
                  <a:cubicBezTo>
                    <a:pt x="1426" y="274"/>
                    <a:pt x="1425" y="274"/>
                    <a:pt x="1424" y="274"/>
                  </a:cubicBezTo>
                  <a:cubicBezTo>
                    <a:pt x="1424" y="275"/>
                    <a:pt x="1424" y="277"/>
                    <a:pt x="1424" y="278"/>
                  </a:cubicBezTo>
                  <a:cubicBezTo>
                    <a:pt x="1427" y="275"/>
                    <a:pt x="1429" y="273"/>
                    <a:pt x="1431" y="270"/>
                  </a:cubicBezTo>
                  <a:cubicBezTo>
                    <a:pt x="1429" y="270"/>
                    <a:pt x="1427" y="272"/>
                    <a:pt x="1426" y="274"/>
                  </a:cubicBezTo>
                  <a:close/>
                  <a:moveTo>
                    <a:pt x="1462" y="249"/>
                  </a:moveTo>
                  <a:cubicBezTo>
                    <a:pt x="1459" y="246"/>
                    <a:pt x="1453" y="250"/>
                    <a:pt x="1451" y="253"/>
                  </a:cubicBezTo>
                  <a:cubicBezTo>
                    <a:pt x="1452" y="253"/>
                    <a:pt x="1454" y="252"/>
                    <a:pt x="1456" y="252"/>
                  </a:cubicBezTo>
                  <a:cubicBezTo>
                    <a:pt x="1458" y="251"/>
                    <a:pt x="1460" y="250"/>
                    <a:pt x="1462" y="249"/>
                  </a:cubicBezTo>
                  <a:close/>
                  <a:moveTo>
                    <a:pt x="1465" y="244"/>
                  </a:moveTo>
                  <a:cubicBezTo>
                    <a:pt x="1464" y="244"/>
                    <a:pt x="1463" y="244"/>
                    <a:pt x="1462" y="244"/>
                  </a:cubicBezTo>
                  <a:cubicBezTo>
                    <a:pt x="1462" y="245"/>
                    <a:pt x="1462" y="246"/>
                    <a:pt x="1462" y="247"/>
                  </a:cubicBezTo>
                  <a:cubicBezTo>
                    <a:pt x="1465" y="248"/>
                    <a:pt x="1466" y="247"/>
                    <a:pt x="1465" y="244"/>
                  </a:cubicBezTo>
                  <a:close/>
                  <a:moveTo>
                    <a:pt x="1850" y="192"/>
                  </a:moveTo>
                  <a:cubicBezTo>
                    <a:pt x="1845" y="193"/>
                    <a:pt x="1847" y="195"/>
                    <a:pt x="1846" y="200"/>
                  </a:cubicBezTo>
                  <a:cubicBezTo>
                    <a:pt x="1850" y="199"/>
                    <a:pt x="1855" y="198"/>
                    <a:pt x="1859" y="198"/>
                  </a:cubicBezTo>
                  <a:cubicBezTo>
                    <a:pt x="1858" y="193"/>
                    <a:pt x="1854" y="192"/>
                    <a:pt x="1850" y="192"/>
                  </a:cubicBezTo>
                  <a:close/>
                  <a:moveTo>
                    <a:pt x="2309" y="678"/>
                  </a:moveTo>
                  <a:cubicBezTo>
                    <a:pt x="2309" y="680"/>
                    <a:pt x="2309" y="682"/>
                    <a:pt x="2310" y="684"/>
                  </a:cubicBezTo>
                  <a:cubicBezTo>
                    <a:pt x="2315" y="685"/>
                    <a:pt x="2311" y="679"/>
                    <a:pt x="2314" y="679"/>
                  </a:cubicBezTo>
                  <a:cubicBezTo>
                    <a:pt x="2319" y="680"/>
                    <a:pt x="2316" y="685"/>
                    <a:pt x="2315" y="687"/>
                  </a:cubicBezTo>
                  <a:cubicBezTo>
                    <a:pt x="2313" y="691"/>
                    <a:pt x="2313" y="702"/>
                    <a:pt x="2319" y="698"/>
                  </a:cubicBezTo>
                  <a:cubicBezTo>
                    <a:pt x="2324" y="694"/>
                    <a:pt x="2325" y="688"/>
                    <a:pt x="2328" y="682"/>
                  </a:cubicBezTo>
                  <a:cubicBezTo>
                    <a:pt x="2329" y="680"/>
                    <a:pt x="2326" y="677"/>
                    <a:pt x="2326" y="676"/>
                  </a:cubicBezTo>
                  <a:cubicBezTo>
                    <a:pt x="2324" y="673"/>
                    <a:pt x="2322" y="676"/>
                    <a:pt x="2320" y="673"/>
                  </a:cubicBezTo>
                  <a:cubicBezTo>
                    <a:pt x="2324" y="669"/>
                    <a:pt x="2328" y="675"/>
                    <a:pt x="2330" y="667"/>
                  </a:cubicBezTo>
                  <a:cubicBezTo>
                    <a:pt x="2332" y="671"/>
                    <a:pt x="2334" y="669"/>
                    <a:pt x="2336" y="668"/>
                  </a:cubicBezTo>
                  <a:cubicBezTo>
                    <a:pt x="2338" y="667"/>
                    <a:pt x="2342" y="666"/>
                    <a:pt x="2342" y="665"/>
                  </a:cubicBezTo>
                  <a:cubicBezTo>
                    <a:pt x="2345" y="662"/>
                    <a:pt x="2351" y="664"/>
                    <a:pt x="2355" y="665"/>
                  </a:cubicBezTo>
                  <a:cubicBezTo>
                    <a:pt x="2349" y="670"/>
                    <a:pt x="2352" y="673"/>
                    <a:pt x="2357" y="677"/>
                  </a:cubicBezTo>
                  <a:cubicBezTo>
                    <a:pt x="2359" y="674"/>
                    <a:pt x="2361" y="668"/>
                    <a:pt x="2366" y="669"/>
                  </a:cubicBezTo>
                  <a:cubicBezTo>
                    <a:pt x="2363" y="666"/>
                    <a:pt x="2362" y="664"/>
                    <a:pt x="2365" y="661"/>
                  </a:cubicBezTo>
                  <a:cubicBezTo>
                    <a:pt x="2369" y="667"/>
                    <a:pt x="2376" y="665"/>
                    <a:pt x="2380" y="660"/>
                  </a:cubicBezTo>
                  <a:cubicBezTo>
                    <a:pt x="2381" y="661"/>
                    <a:pt x="2382" y="663"/>
                    <a:pt x="2382" y="665"/>
                  </a:cubicBezTo>
                  <a:cubicBezTo>
                    <a:pt x="2384" y="662"/>
                    <a:pt x="2386" y="659"/>
                    <a:pt x="2389" y="656"/>
                  </a:cubicBezTo>
                  <a:cubicBezTo>
                    <a:pt x="2388" y="658"/>
                    <a:pt x="2388" y="660"/>
                    <a:pt x="2388" y="662"/>
                  </a:cubicBezTo>
                  <a:cubicBezTo>
                    <a:pt x="2391" y="660"/>
                    <a:pt x="2392" y="657"/>
                    <a:pt x="2395" y="655"/>
                  </a:cubicBezTo>
                  <a:cubicBezTo>
                    <a:pt x="2396" y="655"/>
                    <a:pt x="2395" y="647"/>
                    <a:pt x="2395" y="645"/>
                  </a:cubicBezTo>
                  <a:cubicBezTo>
                    <a:pt x="2396" y="641"/>
                    <a:pt x="2398" y="641"/>
                    <a:pt x="2398" y="636"/>
                  </a:cubicBezTo>
                  <a:cubicBezTo>
                    <a:pt x="2398" y="632"/>
                    <a:pt x="2397" y="627"/>
                    <a:pt x="2402" y="629"/>
                  </a:cubicBezTo>
                  <a:cubicBezTo>
                    <a:pt x="2402" y="626"/>
                    <a:pt x="2401" y="624"/>
                    <a:pt x="2403" y="622"/>
                  </a:cubicBezTo>
                  <a:cubicBezTo>
                    <a:pt x="2406" y="620"/>
                    <a:pt x="2405" y="616"/>
                    <a:pt x="2405" y="613"/>
                  </a:cubicBezTo>
                  <a:cubicBezTo>
                    <a:pt x="2405" y="610"/>
                    <a:pt x="2403" y="607"/>
                    <a:pt x="2402" y="605"/>
                  </a:cubicBezTo>
                  <a:cubicBezTo>
                    <a:pt x="2400" y="602"/>
                    <a:pt x="2402" y="600"/>
                    <a:pt x="2402" y="597"/>
                  </a:cubicBezTo>
                  <a:cubicBezTo>
                    <a:pt x="2398" y="595"/>
                    <a:pt x="2396" y="598"/>
                    <a:pt x="2397" y="603"/>
                  </a:cubicBezTo>
                  <a:cubicBezTo>
                    <a:pt x="2394" y="594"/>
                    <a:pt x="2389" y="606"/>
                    <a:pt x="2388" y="609"/>
                  </a:cubicBezTo>
                  <a:cubicBezTo>
                    <a:pt x="2387" y="612"/>
                    <a:pt x="2390" y="613"/>
                    <a:pt x="2390" y="615"/>
                  </a:cubicBezTo>
                  <a:cubicBezTo>
                    <a:pt x="2389" y="619"/>
                    <a:pt x="2388" y="622"/>
                    <a:pt x="2386" y="626"/>
                  </a:cubicBezTo>
                  <a:cubicBezTo>
                    <a:pt x="2385" y="631"/>
                    <a:pt x="2381" y="636"/>
                    <a:pt x="2377" y="639"/>
                  </a:cubicBezTo>
                  <a:cubicBezTo>
                    <a:pt x="2374" y="640"/>
                    <a:pt x="2372" y="642"/>
                    <a:pt x="2368" y="642"/>
                  </a:cubicBezTo>
                  <a:cubicBezTo>
                    <a:pt x="2366" y="642"/>
                    <a:pt x="2369" y="637"/>
                    <a:pt x="2370" y="636"/>
                  </a:cubicBezTo>
                  <a:cubicBezTo>
                    <a:pt x="2366" y="637"/>
                    <a:pt x="2364" y="637"/>
                    <a:pt x="2364" y="642"/>
                  </a:cubicBezTo>
                  <a:cubicBezTo>
                    <a:pt x="2364" y="644"/>
                    <a:pt x="2360" y="647"/>
                    <a:pt x="2359" y="649"/>
                  </a:cubicBezTo>
                  <a:cubicBezTo>
                    <a:pt x="2357" y="652"/>
                    <a:pt x="2360" y="654"/>
                    <a:pt x="2357" y="655"/>
                  </a:cubicBezTo>
                  <a:cubicBezTo>
                    <a:pt x="2352" y="657"/>
                    <a:pt x="2354" y="653"/>
                    <a:pt x="2351" y="654"/>
                  </a:cubicBezTo>
                  <a:cubicBezTo>
                    <a:pt x="2346" y="654"/>
                    <a:pt x="2336" y="653"/>
                    <a:pt x="2333" y="658"/>
                  </a:cubicBezTo>
                  <a:cubicBezTo>
                    <a:pt x="2330" y="663"/>
                    <a:pt x="2325" y="666"/>
                    <a:pt x="2319" y="666"/>
                  </a:cubicBezTo>
                  <a:cubicBezTo>
                    <a:pt x="2321" y="673"/>
                    <a:pt x="2313" y="675"/>
                    <a:pt x="2309" y="678"/>
                  </a:cubicBezTo>
                  <a:close/>
                  <a:moveTo>
                    <a:pt x="2301" y="950"/>
                  </a:moveTo>
                  <a:cubicBezTo>
                    <a:pt x="2299" y="952"/>
                    <a:pt x="2295" y="955"/>
                    <a:pt x="2294" y="958"/>
                  </a:cubicBezTo>
                  <a:cubicBezTo>
                    <a:pt x="2291" y="962"/>
                    <a:pt x="2293" y="962"/>
                    <a:pt x="2293" y="966"/>
                  </a:cubicBezTo>
                  <a:cubicBezTo>
                    <a:pt x="2294" y="969"/>
                    <a:pt x="2294" y="972"/>
                    <a:pt x="2294" y="975"/>
                  </a:cubicBezTo>
                  <a:cubicBezTo>
                    <a:pt x="2294" y="977"/>
                    <a:pt x="2298" y="980"/>
                    <a:pt x="2300" y="981"/>
                  </a:cubicBezTo>
                  <a:cubicBezTo>
                    <a:pt x="2299" y="977"/>
                    <a:pt x="2298" y="969"/>
                    <a:pt x="2304" y="971"/>
                  </a:cubicBezTo>
                  <a:cubicBezTo>
                    <a:pt x="2303" y="971"/>
                    <a:pt x="2297" y="966"/>
                    <a:pt x="2300" y="965"/>
                  </a:cubicBezTo>
                  <a:cubicBezTo>
                    <a:pt x="2303" y="964"/>
                    <a:pt x="2304" y="960"/>
                    <a:pt x="2300" y="959"/>
                  </a:cubicBezTo>
                  <a:cubicBezTo>
                    <a:pt x="2300" y="958"/>
                    <a:pt x="2301" y="956"/>
                    <a:pt x="2302" y="955"/>
                  </a:cubicBezTo>
                  <a:cubicBezTo>
                    <a:pt x="2302" y="954"/>
                    <a:pt x="2301" y="952"/>
                    <a:pt x="2301" y="950"/>
                  </a:cubicBezTo>
                  <a:close/>
                  <a:moveTo>
                    <a:pt x="2475" y="1179"/>
                  </a:moveTo>
                  <a:cubicBezTo>
                    <a:pt x="2470" y="1175"/>
                    <a:pt x="2476" y="1170"/>
                    <a:pt x="2469" y="1167"/>
                  </a:cubicBezTo>
                  <a:cubicBezTo>
                    <a:pt x="2468" y="1167"/>
                    <a:pt x="2465" y="1172"/>
                    <a:pt x="2464" y="1169"/>
                  </a:cubicBezTo>
                  <a:cubicBezTo>
                    <a:pt x="2463" y="1166"/>
                    <a:pt x="2462" y="1162"/>
                    <a:pt x="2461" y="1159"/>
                  </a:cubicBezTo>
                  <a:cubicBezTo>
                    <a:pt x="2459" y="1153"/>
                    <a:pt x="2459" y="1150"/>
                    <a:pt x="2454" y="1147"/>
                  </a:cubicBezTo>
                  <a:cubicBezTo>
                    <a:pt x="2452" y="1145"/>
                    <a:pt x="2438" y="1139"/>
                    <a:pt x="2438" y="1137"/>
                  </a:cubicBezTo>
                  <a:cubicBezTo>
                    <a:pt x="2438" y="1131"/>
                    <a:pt x="2439" y="1124"/>
                    <a:pt x="2436" y="1120"/>
                  </a:cubicBezTo>
                  <a:cubicBezTo>
                    <a:pt x="2430" y="1114"/>
                    <a:pt x="2431" y="1111"/>
                    <a:pt x="2430" y="1103"/>
                  </a:cubicBezTo>
                  <a:cubicBezTo>
                    <a:pt x="2430" y="1098"/>
                    <a:pt x="2423" y="1095"/>
                    <a:pt x="2420" y="1098"/>
                  </a:cubicBezTo>
                  <a:cubicBezTo>
                    <a:pt x="2418" y="1085"/>
                    <a:pt x="2414" y="1076"/>
                    <a:pt x="2410" y="1065"/>
                  </a:cubicBezTo>
                  <a:cubicBezTo>
                    <a:pt x="2404" y="1066"/>
                    <a:pt x="2403" y="1077"/>
                    <a:pt x="2402" y="1082"/>
                  </a:cubicBezTo>
                  <a:cubicBezTo>
                    <a:pt x="2400" y="1088"/>
                    <a:pt x="2402" y="1094"/>
                    <a:pt x="2402" y="1100"/>
                  </a:cubicBezTo>
                  <a:cubicBezTo>
                    <a:pt x="2402" y="1107"/>
                    <a:pt x="2398" y="1130"/>
                    <a:pt x="2388" y="1126"/>
                  </a:cubicBezTo>
                  <a:cubicBezTo>
                    <a:pt x="2385" y="1125"/>
                    <a:pt x="2382" y="1119"/>
                    <a:pt x="2378" y="1117"/>
                  </a:cubicBezTo>
                  <a:cubicBezTo>
                    <a:pt x="2372" y="1113"/>
                    <a:pt x="2365" y="1109"/>
                    <a:pt x="2359" y="1105"/>
                  </a:cubicBezTo>
                  <a:cubicBezTo>
                    <a:pt x="2353" y="1102"/>
                    <a:pt x="2356" y="1100"/>
                    <a:pt x="2357" y="1092"/>
                  </a:cubicBezTo>
                  <a:cubicBezTo>
                    <a:pt x="2359" y="1086"/>
                    <a:pt x="2362" y="1083"/>
                    <a:pt x="2366" y="1079"/>
                  </a:cubicBezTo>
                  <a:cubicBezTo>
                    <a:pt x="2360" y="1073"/>
                    <a:pt x="2358" y="1073"/>
                    <a:pt x="2350" y="1072"/>
                  </a:cubicBezTo>
                  <a:cubicBezTo>
                    <a:pt x="2344" y="1071"/>
                    <a:pt x="2337" y="1070"/>
                    <a:pt x="2331" y="1070"/>
                  </a:cubicBezTo>
                  <a:cubicBezTo>
                    <a:pt x="2331" y="1073"/>
                    <a:pt x="2332" y="1076"/>
                    <a:pt x="2332" y="1079"/>
                  </a:cubicBezTo>
                  <a:cubicBezTo>
                    <a:pt x="2325" y="1078"/>
                    <a:pt x="2319" y="1074"/>
                    <a:pt x="2314" y="1081"/>
                  </a:cubicBezTo>
                  <a:cubicBezTo>
                    <a:pt x="2310" y="1087"/>
                    <a:pt x="2309" y="1093"/>
                    <a:pt x="2307" y="1101"/>
                  </a:cubicBezTo>
                  <a:cubicBezTo>
                    <a:pt x="2301" y="1098"/>
                    <a:pt x="2295" y="1095"/>
                    <a:pt x="2289" y="1092"/>
                  </a:cubicBezTo>
                  <a:cubicBezTo>
                    <a:pt x="2287" y="1090"/>
                    <a:pt x="2279" y="1099"/>
                    <a:pt x="2277" y="1100"/>
                  </a:cubicBezTo>
                  <a:cubicBezTo>
                    <a:pt x="2268" y="1109"/>
                    <a:pt x="2254" y="1116"/>
                    <a:pt x="2250" y="1129"/>
                  </a:cubicBezTo>
                  <a:cubicBezTo>
                    <a:pt x="2247" y="1135"/>
                    <a:pt x="2247" y="1141"/>
                    <a:pt x="2241" y="1142"/>
                  </a:cubicBezTo>
                  <a:cubicBezTo>
                    <a:pt x="2232" y="1144"/>
                    <a:pt x="2224" y="1146"/>
                    <a:pt x="2216" y="1148"/>
                  </a:cubicBezTo>
                  <a:cubicBezTo>
                    <a:pt x="2210" y="1149"/>
                    <a:pt x="2207" y="1152"/>
                    <a:pt x="2202" y="1155"/>
                  </a:cubicBezTo>
                  <a:cubicBezTo>
                    <a:pt x="2196" y="1160"/>
                    <a:pt x="2194" y="1161"/>
                    <a:pt x="2192" y="1169"/>
                  </a:cubicBezTo>
                  <a:cubicBezTo>
                    <a:pt x="2190" y="1167"/>
                    <a:pt x="2189" y="1164"/>
                    <a:pt x="2188" y="1161"/>
                  </a:cubicBezTo>
                  <a:cubicBezTo>
                    <a:pt x="2184" y="1172"/>
                    <a:pt x="2182" y="1180"/>
                    <a:pt x="2186" y="1191"/>
                  </a:cubicBezTo>
                  <a:cubicBezTo>
                    <a:pt x="2188" y="1197"/>
                    <a:pt x="2188" y="1198"/>
                    <a:pt x="2185" y="1204"/>
                  </a:cubicBezTo>
                  <a:cubicBezTo>
                    <a:pt x="2184" y="1209"/>
                    <a:pt x="2187" y="1212"/>
                    <a:pt x="2189" y="1216"/>
                  </a:cubicBezTo>
                  <a:cubicBezTo>
                    <a:pt x="2194" y="1227"/>
                    <a:pt x="2197" y="1237"/>
                    <a:pt x="2199" y="1248"/>
                  </a:cubicBezTo>
                  <a:cubicBezTo>
                    <a:pt x="2199" y="1252"/>
                    <a:pt x="2203" y="1264"/>
                    <a:pt x="2201" y="1267"/>
                  </a:cubicBezTo>
                  <a:cubicBezTo>
                    <a:pt x="2201" y="1269"/>
                    <a:pt x="2191" y="1274"/>
                    <a:pt x="2196" y="1278"/>
                  </a:cubicBezTo>
                  <a:cubicBezTo>
                    <a:pt x="2200" y="1280"/>
                    <a:pt x="2204" y="1286"/>
                    <a:pt x="2209" y="1286"/>
                  </a:cubicBezTo>
                  <a:cubicBezTo>
                    <a:pt x="2213" y="1286"/>
                    <a:pt x="2219" y="1287"/>
                    <a:pt x="2223" y="1284"/>
                  </a:cubicBezTo>
                  <a:cubicBezTo>
                    <a:pt x="2228" y="1279"/>
                    <a:pt x="2230" y="1277"/>
                    <a:pt x="2236" y="1276"/>
                  </a:cubicBezTo>
                  <a:cubicBezTo>
                    <a:pt x="2241" y="1275"/>
                    <a:pt x="2246" y="1275"/>
                    <a:pt x="2251" y="1275"/>
                  </a:cubicBezTo>
                  <a:cubicBezTo>
                    <a:pt x="2255" y="1274"/>
                    <a:pt x="2258" y="1274"/>
                    <a:pt x="2262" y="1274"/>
                  </a:cubicBezTo>
                  <a:cubicBezTo>
                    <a:pt x="2263" y="1274"/>
                    <a:pt x="2265" y="1269"/>
                    <a:pt x="2266" y="1268"/>
                  </a:cubicBezTo>
                  <a:cubicBezTo>
                    <a:pt x="2268" y="1264"/>
                    <a:pt x="2275" y="1262"/>
                    <a:pt x="2279" y="1260"/>
                  </a:cubicBezTo>
                  <a:cubicBezTo>
                    <a:pt x="2283" y="1258"/>
                    <a:pt x="2289" y="1261"/>
                    <a:pt x="2292" y="1259"/>
                  </a:cubicBezTo>
                  <a:cubicBezTo>
                    <a:pt x="2295" y="1257"/>
                    <a:pt x="2301" y="1252"/>
                    <a:pt x="2304" y="1252"/>
                  </a:cubicBezTo>
                  <a:cubicBezTo>
                    <a:pt x="2316" y="1254"/>
                    <a:pt x="2326" y="1255"/>
                    <a:pt x="2337" y="1259"/>
                  </a:cubicBezTo>
                  <a:cubicBezTo>
                    <a:pt x="2344" y="1262"/>
                    <a:pt x="2345" y="1263"/>
                    <a:pt x="2349" y="1270"/>
                  </a:cubicBezTo>
                  <a:cubicBezTo>
                    <a:pt x="2351" y="1275"/>
                    <a:pt x="2354" y="1279"/>
                    <a:pt x="2357" y="1283"/>
                  </a:cubicBezTo>
                  <a:cubicBezTo>
                    <a:pt x="2363" y="1276"/>
                    <a:pt x="2368" y="1270"/>
                    <a:pt x="2373" y="1262"/>
                  </a:cubicBezTo>
                  <a:cubicBezTo>
                    <a:pt x="2376" y="1271"/>
                    <a:pt x="2370" y="1278"/>
                    <a:pt x="2366" y="1285"/>
                  </a:cubicBezTo>
                  <a:cubicBezTo>
                    <a:pt x="2373" y="1287"/>
                    <a:pt x="2373" y="1282"/>
                    <a:pt x="2376" y="1275"/>
                  </a:cubicBezTo>
                  <a:cubicBezTo>
                    <a:pt x="2377" y="1280"/>
                    <a:pt x="2375" y="1291"/>
                    <a:pt x="2380" y="1291"/>
                  </a:cubicBezTo>
                  <a:cubicBezTo>
                    <a:pt x="2384" y="1291"/>
                    <a:pt x="2387" y="1299"/>
                    <a:pt x="2388" y="1303"/>
                  </a:cubicBezTo>
                  <a:cubicBezTo>
                    <a:pt x="2390" y="1315"/>
                    <a:pt x="2399" y="1319"/>
                    <a:pt x="2410" y="1320"/>
                  </a:cubicBezTo>
                  <a:cubicBezTo>
                    <a:pt x="2417" y="1322"/>
                    <a:pt x="2418" y="1322"/>
                    <a:pt x="2423" y="1318"/>
                  </a:cubicBezTo>
                  <a:cubicBezTo>
                    <a:pt x="2429" y="1313"/>
                    <a:pt x="2429" y="1315"/>
                    <a:pt x="2434" y="1321"/>
                  </a:cubicBezTo>
                  <a:cubicBezTo>
                    <a:pt x="2436" y="1324"/>
                    <a:pt x="2443" y="1322"/>
                    <a:pt x="2445" y="1319"/>
                  </a:cubicBezTo>
                  <a:cubicBezTo>
                    <a:pt x="2450" y="1314"/>
                    <a:pt x="2451" y="1313"/>
                    <a:pt x="2459" y="1313"/>
                  </a:cubicBezTo>
                  <a:cubicBezTo>
                    <a:pt x="2471" y="1313"/>
                    <a:pt x="2470" y="1296"/>
                    <a:pt x="2472" y="1285"/>
                  </a:cubicBezTo>
                  <a:cubicBezTo>
                    <a:pt x="2473" y="1276"/>
                    <a:pt x="2483" y="1270"/>
                    <a:pt x="2486" y="1261"/>
                  </a:cubicBezTo>
                  <a:cubicBezTo>
                    <a:pt x="2488" y="1250"/>
                    <a:pt x="2494" y="1237"/>
                    <a:pt x="2494" y="1226"/>
                  </a:cubicBezTo>
                  <a:cubicBezTo>
                    <a:pt x="2494" y="1215"/>
                    <a:pt x="2491" y="1203"/>
                    <a:pt x="2489" y="1193"/>
                  </a:cubicBezTo>
                  <a:cubicBezTo>
                    <a:pt x="2484" y="1188"/>
                    <a:pt x="2479" y="1184"/>
                    <a:pt x="2475" y="1179"/>
                  </a:cubicBezTo>
                  <a:close/>
                  <a:moveTo>
                    <a:pt x="2281" y="1001"/>
                  </a:moveTo>
                  <a:cubicBezTo>
                    <a:pt x="2278" y="1008"/>
                    <a:pt x="2290" y="1005"/>
                    <a:pt x="2291" y="1004"/>
                  </a:cubicBezTo>
                  <a:cubicBezTo>
                    <a:pt x="2291" y="1000"/>
                    <a:pt x="2282" y="996"/>
                    <a:pt x="2281" y="1001"/>
                  </a:cubicBezTo>
                  <a:close/>
                  <a:moveTo>
                    <a:pt x="2321" y="1070"/>
                  </a:moveTo>
                  <a:cubicBezTo>
                    <a:pt x="2317" y="1072"/>
                    <a:pt x="2313" y="1067"/>
                    <a:pt x="2312" y="1074"/>
                  </a:cubicBezTo>
                  <a:cubicBezTo>
                    <a:pt x="2316" y="1074"/>
                    <a:pt x="2319" y="1076"/>
                    <a:pt x="2322" y="1074"/>
                  </a:cubicBezTo>
                  <a:cubicBezTo>
                    <a:pt x="2324" y="1073"/>
                    <a:pt x="2325" y="1069"/>
                    <a:pt x="2321" y="1070"/>
                  </a:cubicBezTo>
                  <a:close/>
                  <a:moveTo>
                    <a:pt x="2490" y="1015"/>
                  </a:moveTo>
                  <a:cubicBezTo>
                    <a:pt x="2492" y="1010"/>
                    <a:pt x="2492" y="1010"/>
                    <a:pt x="2490" y="1006"/>
                  </a:cubicBezTo>
                  <a:cubicBezTo>
                    <a:pt x="2490" y="1006"/>
                    <a:pt x="2488" y="1007"/>
                    <a:pt x="2488" y="1006"/>
                  </a:cubicBezTo>
                  <a:cubicBezTo>
                    <a:pt x="2487" y="1005"/>
                    <a:pt x="2486" y="1003"/>
                    <a:pt x="2486" y="1003"/>
                  </a:cubicBezTo>
                  <a:cubicBezTo>
                    <a:pt x="2482" y="1000"/>
                    <a:pt x="2477" y="997"/>
                    <a:pt x="2473" y="995"/>
                  </a:cubicBezTo>
                  <a:cubicBezTo>
                    <a:pt x="2472" y="1000"/>
                    <a:pt x="2490" y="1002"/>
                    <a:pt x="2488" y="1011"/>
                  </a:cubicBezTo>
                  <a:cubicBezTo>
                    <a:pt x="2488" y="1012"/>
                    <a:pt x="2489" y="1013"/>
                    <a:pt x="2490" y="1015"/>
                  </a:cubicBezTo>
                  <a:close/>
                  <a:moveTo>
                    <a:pt x="2451" y="1341"/>
                  </a:moveTo>
                  <a:cubicBezTo>
                    <a:pt x="2448" y="1342"/>
                    <a:pt x="2441" y="1347"/>
                    <a:pt x="2439" y="1346"/>
                  </a:cubicBezTo>
                  <a:cubicBezTo>
                    <a:pt x="2435" y="1344"/>
                    <a:pt x="2430" y="1342"/>
                    <a:pt x="2426" y="1340"/>
                  </a:cubicBezTo>
                  <a:cubicBezTo>
                    <a:pt x="2425" y="1347"/>
                    <a:pt x="2426" y="1355"/>
                    <a:pt x="2429" y="1361"/>
                  </a:cubicBezTo>
                  <a:cubicBezTo>
                    <a:pt x="2432" y="1368"/>
                    <a:pt x="2436" y="1370"/>
                    <a:pt x="2443" y="1371"/>
                  </a:cubicBezTo>
                  <a:cubicBezTo>
                    <a:pt x="2451" y="1373"/>
                    <a:pt x="2459" y="1344"/>
                    <a:pt x="2451" y="1341"/>
                  </a:cubicBezTo>
                  <a:close/>
                  <a:moveTo>
                    <a:pt x="2463" y="1020"/>
                  </a:moveTo>
                  <a:cubicBezTo>
                    <a:pt x="2460" y="1021"/>
                    <a:pt x="2457" y="1020"/>
                    <a:pt x="2454" y="1021"/>
                  </a:cubicBezTo>
                  <a:cubicBezTo>
                    <a:pt x="2456" y="1026"/>
                    <a:pt x="2465" y="1028"/>
                    <a:pt x="2470" y="1027"/>
                  </a:cubicBezTo>
                  <a:cubicBezTo>
                    <a:pt x="2473" y="1026"/>
                    <a:pt x="2478" y="1025"/>
                    <a:pt x="2479" y="1021"/>
                  </a:cubicBezTo>
                  <a:cubicBezTo>
                    <a:pt x="2480" y="1020"/>
                    <a:pt x="2487" y="1021"/>
                    <a:pt x="2482" y="1016"/>
                  </a:cubicBezTo>
                  <a:cubicBezTo>
                    <a:pt x="2488" y="1015"/>
                    <a:pt x="2486" y="1010"/>
                    <a:pt x="2482" y="1008"/>
                  </a:cubicBezTo>
                  <a:cubicBezTo>
                    <a:pt x="2478" y="1005"/>
                    <a:pt x="2479" y="1013"/>
                    <a:pt x="2479" y="1015"/>
                  </a:cubicBezTo>
                  <a:cubicBezTo>
                    <a:pt x="2479" y="1015"/>
                    <a:pt x="2465" y="1025"/>
                    <a:pt x="2468" y="1017"/>
                  </a:cubicBezTo>
                  <a:cubicBezTo>
                    <a:pt x="2468" y="1016"/>
                    <a:pt x="2466" y="1020"/>
                    <a:pt x="2463" y="1020"/>
                  </a:cubicBezTo>
                  <a:close/>
                  <a:moveTo>
                    <a:pt x="2434" y="1020"/>
                  </a:moveTo>
                  <a:cubicBezTo>
                    <a:pt x="2432" y="1017"/>
                    <a:pt x="2434" y="1013"/>
                    <a:pt x="2430" y="1010"/>
                  </a:cubicBezTo>
                  <a:cubicBezTo>
                    <a:pt x="2427" y="1008"/>
                    <a:pt x="2423" y="1006"/>
                    <a:pt x="2420" y="1004"/>
                  </a:cubicBezTo>
                  <a:cubicBezTo>
                    <a:pt x="2415" y="1001"/>
                    <a:pt x="2408" y="999"/>
                    <a:pt x="2402" y="997"/>
                  </a:cubicBezTo>
                  <a:cubicBezTo>
                    <a:pt x="2393" y="994"/>
                    <a:pt x="2384" y="990"/>
                    <a:pt x="2376" y="987"/>
                  </a:cubicBezTo>
                  <a:cubicBezTo>
                    <a:pt x="2371" y="985"/>
                    <a:pt x="2364" y="989"/>
                    <a:pt x="2361" y="992"/>
                  </a:cubicBezTo>
                  <a:cubicBezTo>
                    <a:pt x="2360" y="994"/>
                    <a:pt x="2356" y="1002"/>
                    <a:pt x="2354" y="1001"/>
                  </a:cubicBezTo>
                  <a:cubicBezTo>
                    <a:pt x="2351" y="999"/>
                    <a:pt x="2349" y="999"/>
                    <a:pt x="2347" y="995"/>
                  </a:cubicBezTo>
                  <a:cubicBezTo>
                    <a:pt x="2345" y="990"/>
                    <a:pt x="2344" y="987"/>
                    <a:pt x="2344" y="982"/>
                  </a:cubicBezTo>
                  <a:cubicBezTo>
                    <a:pt x="2343" y="977"/>
                    <a:pt x="2342" y="978"/>
                    <a:pt x="2337" y="977"/>
                  </a:cubicBezTo>
                  <a:cubicBezTo>
                    <a:pt x="2330" y="975"/>
                    <a:pt x="2323" y="977"/>
                    <a:pt x="2319" y="984"/>
                  </a:cubicBezTo>
                  <a:cubicBezTo>
                    <a:pt x="2322" y="985"/>
                    <a:pt x="2324" y="985"/>
                    <a:pt x="2327" y="986"/>
                  </a:cubicBezTo>
                  <a:cubicBezTo>
                    <a:pt x="2328" y="986"/>
                    <a:pt x="2327" y="990"/>
                    <a:pt x="2328" y="991"/>
                  </a:cubicBezTo>
                  <a:cubicBezTo>
                    <a:pt x="2332" y="993"/>
                    <a:pt x="2338" y="992"/>
                    <a:pt x="2342" y="991"/>
                  </a:cubicBezTo>
                  <a:cubicBezTo>
                    <a:pt x="2342" y="992"/>
                    <a:pt x="2342" y="994"/>
                    <a:pt x="2342" y="995"/>
                  </a:cubicBezTo>
                  <a:cubicBezTo>
                    <a:pt x="2336" y="993"/>
                    <a:pt x="2333" y="994"/>
                    <a:pt x="2327" y="996"/>
                  </a:cubicBezTo>
                  <a:cubicBezTo>
                    <a:pt x="2330" y="1000"/>
                    <a:pt x="2332" y="1004"/>
                    <a:pt x="2334" y="1008"/>
                  </a:cubicBezTo>
                  <a:cubicBezTo>
                    <a:pt x="2337" y="1005"/>
                    <a:pt x="2339" y="1003"/>
                    <a:pt x="2341" y="1000"/>
                  </a:cubicBezTo>
                  <a:cubicBezTo>
                    <a:pt x="2342" y="1006"/>
                    <a:pt x="2342" y="1006"/>
                    <a:pt x="2347" y="1008"/>
                  </a:cubicBezTo>
                  <a:cubicBezTo>
                    <a:pt x="2353" y="1011"/>
                    <a:pt x="2359" y="1014"/>
                    <a:pt x="2366" y="1016"/>
                  </a:cubicBezTo>
                  <a:cubicBezTo>
                    <a:pt x="2368" y="1017"/>
                    <a:pt x="2374" y="1018"/>
                    <a:pt x="2376" y="1021"/>
                  </a:cubicBezTo>
                  <a:cubicBezTo>
                    <a:pt x="2378" y="1026"/>
                    <a:pt x="2380" y="1031"/>
                    <a:pt x="2382" y="1036"/>
                  </a:cubicBezTo>
                  <a:cubicBezTo>
                    <a:pt x="2375" y="1038"/>
                    <a:pt x="2374" y="1037"/>
                    <a:pt x="2373" y="1045"/>
                  </a:cubicBezTo>
                  <a:cubicBezTo>
                    <a:pt x="2378" y="1045"/>
                    <a:pt x="2384" y="1044"/>
                    <a:pt x="2389" y="1044"/>
                  </a:cubicBezTo>
                  <a:cubicBezTo>
                    <a:pt x="2392" y="1044"/>
                    <a:pt x="2394" y="1052"/>
                    <a:pt x="2398" y="1052"/>
                  </a:cubicBezTo>
                  <a:cubicBezTo>
                    <a:pt x="2404" y="1053"/>
                    <a:pt x="2409" y="1054"/>
                    <a:pt x="2414" y="1051"/>
                  </a:cubicBezTo>
                  <a:cubicBezTo>
                    <a:pt x="2417" y="1049"/>
                    <a:pt x="2418" y="1040"/>
                    <a:pt x="2421" y="1041"/>
                  </a:cubicBezTo>
                  <a:cubicBezTo>
                    <a:pt x="2424" y="1041"/>
                    <a:pt x="2433" y="1041"/>
                    <a:pt x="2435" y="1043"/>
                  </a:cubicBezTo>
                  <a:cubicBezTo>
                    <a:pt x="2440" y="1048"/>
                    <a:pt x="2444" y="1052"/>
                    <a:pt x="2448" y="1057"/>
                  </a:cubicBezTo>
                  <a:cubicBezTo>
                    <a:pt x="2452" y="1060"/>
                    <a:pt x="2457" y="1060"/>
                    <a:pt x="2461" y="1061"/>
                  </a:cubicBezTo>
                  <a:cubicBezTo>
                    <a:pt x="2465" y="1061"/>
                    <a:pt x="2470" y="1065"/>
                    <a:pt x="2472" y="1064"/>
                  </a:cubicBezTo>
                  <a:cubicBezTo>
                    <a:pt x="2470" y="1062"/>
                    <a:pt x="2464" y="1058"/>
                    <a:pt x="2467" y="1055"/>
                  </a:cubicBezTo>
                  <a:cubicBezTo>
                    <a:pt x="2464" y="1055"/>
                    <a:pt x="2460" y="1055"/>
                    <a:pt x="2462" y="1051"/>
                  </a:cubicBezTo>
                  <a:cubicBezTo>
                    <a:pt x="2455" y="1050"/>
                    <a:pt x="2455" y="1049"/>
                    <a:pt x="2452" y="1042"/>
                  </a:cubicBezTo>
                  <a:cubicBezTo>
                    <a:pt x="2451" y="1040"/>
                    <a:pt x="2448" y="1039"/>
                    <a:pt x="2446" y="1038"/>
                  </a:cubicBezTo>
                  <a:cubicBezTo>
                    <a:pt x="2445" y="1037"/>
                    <a:pt x="2444" y="1033"/>
                    <a:pt x="2443" y="1031"/>
                  </a:cubicBezTo>
                  <a:cubicBezTo>
                    <a:pt x="2446" y="1031"/>
                    <a:pt x="2448" y="1031"/>
                    <a:pt x="2450" y="1030"/>
                  </a:cubicBezTo>
                  <a:cubicBezTo>
                    <a:pt x="2451" y="1021"/>
                    <a:pt x="2438" y="1024"/>
                    <a:pt x="2434" y="1020"/>
                  </a:cubicBezTo>
                  <a:close/>
                  <a:moveTo>
                    <a:pt x="2406" y="496"/>
                  </a:moveTo>
                  <a:cubicBezTo>
                    <a:pt x="2406" y="501"/>
                    <a:pt x="2407" y="506"/>
                    <a:pt x="2405" y="511"/>
                  </a:cubicBezTo>
                  <a:cubicBezTo>
                    <a:pt x="2402" y="517"/>
                    <a:pt x="2404" y="518"/>
                    <a:pt x="2405" y="524"/>
                  </a:cubicBezTo>
                  <a:cubicBezTo>
                    <a:pt x="2406" y="528"/>
                    <a:pt x="2406" y="528"/>
                    <a:pt x="2404" y="531"/>
                  </a:cubicBezTo>
                  <a:cubicBezTo>
                    <a:pt x="2403" y="533"/>
                    <a:pt x="2404" y="536"/>
                    <a:pt x="2404" y="538"/>
                  </a:cubicBezTo>
                  <a:cubicBezTo>
                    <a:pt x="2404" y="544"/>
                    <a:pt x="2403" y="545"/>
                    <a:pt x="2406" y="551"/>
                  </a:cubicBezTo>
                  <a:cubicBezTo>
                    <a:pt x="2406" y="548"/>
                    <a:pt x="2406" y="543"/>
                    <a:pt x="2410" y="542"/>
                  </a:cubicBezTo>
                  <a:cubicBezTo>
                    <a:pt x="2414" y="541"/>
                    <a:pt x="2416" y="546"/>
                    <a:pt x="2416" y="550"/>
                  </a:cubicBezTo>
                  <a:cubicBezTo>
                    <a:pt x="2420" y="546"/>
                    <a:pt x="2415" y="540"/>
                    <a:pt x="2413" y="536"/>
                  </a:cubicBezTo>
                  <a:cubicBezTo>
                    <a:pt x="2410" y="531"/>
                    <a:pt x="2409" y="530"/>
                    <a:pt x="2410" y="525"/>
                  </a:cubicBezTo>
                  <a:cubicBezTo>
                    <a:pt x="2413" y="518"/>
                    <a:pt x="2412" y="516"/>
                    <a:pt x="2419" y="514"/>
                  </a:cubicBezTo>
                  <a:cubicBezTo>
                    <a:pt x="2423" y="513"/>
                    <a:pt x="2423" y="521"/>
                    <a:pt x="2427" y="521"/>
                  </a:cubicBezTo>
                  <a:cubicBezTo>
                    <a:pt x="2424" y="515"/>
                    <a:pt x="2422" y="509"/>
                    <a:pt x="2420" y="502"/>
                  </a:cubicBezTo>
                  <a:cubicBezTo>
                    <a:pt x="2419" y="498"/>
                    <a:pt x="2418" y="495"/>
                    <a:pt x="2418" y="491"/>
                  </a:cubicBezTo>
                  <a:cubicBezTo>
                    <a:pt x="2417" y="489"/>
                    <a:pt x="2414" y="487"/>
                    <a:pt x="2414" y="485"/>
                  </a:cubicBezTo>
                  <a:cubicBezTo>
                    <a:pt x="2413" y="477"/>
                    <a:pt x="2419" y="473"/>
                    <a:pt x="2415" y="466"/>
                  </a:cubicBezTo>
                  <a:cubicBezTo>
                    <a:pt x="2413" y="462"/>
                    <a:pt x="2415" y="451"/>
                    <a:pt x="2408" y="457"/>
                  </a:cubicBezTo>
                  <a:cubicBezTo>
                    <a:pt x="2411" y="459"/>
                    <a:pt x="2412" y="464"/>
                    <a:pt x="2409" y="466"/>
                  </a:cubicBezTo>
                  <a:cubicBezTo>
                    <a:pt x="2408" y="467"/>
                    <a:pt x="2408" y="465"/>
                    <a:pt x="2406" y="467"/>
                  </a:cubicBezTo>
                  <a:cubicBezTo>
                    <a:pt x="2403" y="469"/>
                    <a:pt x="2404" y="469"/>
                    <a:pt x="2405" y="472"/>
                  </a:cubicBezTo>
                  <a:cubicBezTo>
                    <a:pt x="2406" y="476"/>
                    <a:pt x="2404" y="482"/>
                    <a:pt x="2403" y="486"/>
                  </a:cubicBezTo>
                  <a:cubicBezTo>
                    <a:pt x="2402" y="489"/>
                    <a:pt x="2410" y="492"/>
                    <a:pt x="2406" y="496"/>
                  </a:cubicBezTo>
                  <a:close/>
                  <a:moveTo>
                    <a:pt x="2266" y="891"/>
                  </a:moveTo>
                  <a:cubicBezTo>
                    <a:pt x="2270" y="892"/>
                    <a:pt x="2272" y="886"/>
                    <a:pt x="2267" y="886"/>
                  </a:cubicBezTo>
                  <a:cubicBezTo>
                    <a:pt x="2266" y="887"/>
                    <a:pt x="2262" y="890"/>
                    <a:pt x="2266" y="891"/>
                  </a:cubicBezTo>
                  <a:close/>
                  <a:moveTo>
                    <a:pt x="2260" y="892"/>
                  </a:moveTo>
                  <a:cubicBezTo>
                    <a:pt x="2261" y="889"/>
                    <a:pt x="2263" y="886"/>
                    <a:pt x="2265" y="884"/>
                  </a:cubicBezTo>
                  <a:cubicBezTo>
                    <a:pt x="2267" y="883"/>
                    <a:pt x="2266" y="878"/>
                    <a:pt x="2267" y="876"/>
                  </a:cubicBezTo>
                  <a:cubicBezTo>
                    <a:pt x="2266" y="876"/>
                    <a:pt x="2266" y="876"/>
                    <a:pt x="2265" y="876"/>
                  </a:cubicBezTo>
                  <a:cubicBezTo>
                    <a:pt x="2264" y="881"/>
                    <a:pt x="2260" y="887"/>
                    <a:pt x="2260" y="892"/>
                  </a:cubicBezTo>
                  <a:close/>
                  <a:moveTo>
                    <a:pt x="2273" y="875"/>
                  </a:moveTo>
                  <a:cubicBezTo>
                    <a:pt x="2271" y="876"/>
                    <a:pt x="2269" y="876"/>
                    <a:pt x="2268" y="874"/>
                  </a:cubicBezTo>
                  <a:cubicBezTo>
                    <a:pt x="2268" y="876"/>
                    <a:pt x="2268" y="878"/>
                    <a:pt x="2269" y="880"/>
                  </a:cubicBezTo>
                  <a:cubicBezTo>
                    <a:pt x="2272" y="877"/>
                    <a:pt x="2270" y="885"/>
                    <a:pt x="2273" y="887"/>
                  </a:cubicBezTo>
                  <a:cubicBezTo>
                    <a:pt x="2273" y="886"/>
                    <a:pt x="2273" y="885"/>
                    <a:pt x="2273" y="884"/>
                  </a:cubicBezTo>
                  <a:cubicBezTo>
                    <a:pt x="2274" y="885"/>
                    <a:pt x="2274" y="886"/>
                    <a:pt x="2275" y="887"/>
                  </a:cubicBezTo>
                  <a:cubicBezTo>
                    <a:pt x="2277" y="884"/>
                    <a:pt x="2273" y="879"/>
                    <a:pt x="2273" y="875"/>
                  </a:cubicBezTo>
                  <a:close/>
                  <a:moveTo>
                    <a:pt x="2262" y="868"/>
                  </a:moveTo>
                  <a:cubicBezTo>
                    <a:pt x="2263" y="870"/>
                    <a:pt x="2264" y="872"/>
                    <a:pt x="2266" y="873"/>
                  </a:cubicBezTo>
                  <a:cubicBezTo>
                    <a:pt x="2266" y="872"/>
                    <a:pt x="2266" y="869"/>
                    <a:pt x="2266" y="868"/>
                  </a:cubicBezTo>
                  <a:cubicBezTo>
                    <a:pt x="2263" y="868"/>
                    <a:pt x="2264" y="864"/>
                    <a:pt x="2259" y="865"/>
                  </a:cubicBezTo>
                  <a:cubicBezTo>
                    <a:pt x="2261" y="867"/>
                    <a:pt x="2260" y="869"/>
                    <a:pt x="2258" y="871"/>
                  </a:cubicBezTo>
                  <a:cubicBezTo>
                    <a:pt x="2259" y="870"/>
                    <a:pt x="2261" y="869"/>
                    <a:pt x="2262" y="868"/>
                  </a:cubicBezTo>
                  <a:close/>
                  <a:moveTo>
                    <a:pt x="2268" y="865"/>
                  </a:moveTo>
                  <a:cubicBezTo>
                    <a:pt x="2268" y="868"/>
                    <a:pt x="2270" y="869"/>
                    <a:pt x="2272" y="871"/>
                  </a:cubicBezTo>
                  <a:cubicBezTo>
                    <a:pt x="2274" y="873"/>
                    <a:pt x="2272" y="873"/>
                    <a:pt x="2273" y="875"/>
                  </a:cubicBezTo>
                  <a:cubicBezTo>
                    <a:pt x="2279" y="882"/>
                    <a:pt x="2278" y="873"/>
                    <a:pt x="2277" y="869"/>
                  </a:cubicBezTo>
                  <a:cubicBezTo>
                    <a:pt x="2276" y="864"/>
                    <a:pt x="2271" y="865"/>
                    <a:pt x="2268" y="865"/>
                  </a:cubicBezTo>
                  <a:close/>
                  <a:moveTo>
                    <a:pt x="2249" y="872"/>
                  </a:moveTo>
                  <a:cubicBezTo>
                    <a:pt x="2250" y="881"/>
                    <a:pt x="2248" y="887"/>
                    <a:pt x="2258" y="883"/>
                  </a:cubicBezTo>
                  <a:cubicBezTo>
                    <a:pt x="2255" y="886"/>
                    <a:pt x="2250" y="891"/>
                    <a:pt x="2255" y="893"/>
                  </a:cubicBezTo>
                  <a:cubicBezTo>
                    <a:pt x="2257" y="894"/>
                    <a:pt x="2256" y="897"/>
                    <a:pt x="2259" y="896"/>
                  </a:cubicBezTo>
                  <a:cubicBezTo>
                    <a:pt x="2261" y="896"/>
                    <a:pt x="2260" y="892"/>
                    <a:pt x="2260" y="890"/>
                  </a:cubicBezTo>
                  <a:cubicBezTo>
                    <a:pt x="2260" y="887"/>
                    <a:pt x="2263" y="881"/>
                    <a:pt x="2262" y="879"/>
                  </a:cubicBezTo>
                  <a:cubicBezTo>
                    <a:pt x="2259" y="874"/>
                    <a:pt x="2258" y="874"/>
                    <a:pt x="2253" y="872"/>
                  </a:cubicBezTo>
                  <a:cubicBezTo>
                    <a:pt x="2252" y="871"/>
                    <a:pt x="2250" y="872"/>
                    <a:pt x="2249" y="872"/>
                  </a:cubicBezTo>
                  <a:close/>
                  <a:moveTo>
                    <a:pt x="2229" y="984"/>
                  </a:moveTo>
                  <a:cubicBezTo>
                    <a:pt x="2228" y="987"/>
                    <a:pt x="2229" y="989"/>
                    <a:pt x="2227" y="993"/>
                  </a:cubicBezTo>
                  <a:cubicBezTo>
                    <a:pt x="2225" y="998"/>
                    <a:pt x="2223" y="998"/>
                    <a:pt x="2226" y="1003"/>
                  </a:cubicBezTo>
                  <a:cubicBezTo>
                    <a:pt x="2228" y="1005"/>
                    <a:pt x="2232" y="1002"/>
                    <a:pt x="2231" y="1008"/>
                  </a:cubicBezTo>
                  <a:cubicBezTo>
                    <a:pt x="2231" y="1010"/>
                    <a:pt x="2228" y="1019"/>
                    <a:pt x="2229" y="1021"/>
                  </a:cubicBezTo>
                  <a:cubicBezTo>
                    <a:pt x="2231" y="1023"/>
                    <a:pt x="2237" y="1023"/>
                    <a:pt x="2238" y="1021"/>
                  </a:cubicBezTo>
                  <a:cubicBezTo>
                    <a:pt x="2238" y="1020"/>
                    <a:pt x="2237" y="1017"/>
                    <a:pt x="2237" y="1016"/>
                  </a:cubicBezTo>
                  <a:cubicBezTo>
                    <a:pt x="2237" y="1015"/>
                    <a:pt x="2238" y="1013"/>
                    <a:pt x="2238" y="1012"/>
                  </a:cubicBezTo>
                  <a:cubicBezTo>
                    <a:pt x="2239" y="1009"/>
                    <a:pt x="2238" y="1005"/>
                    <a:pt x="2238" y="1002"/>
                  </a:cubicBezTo>
                  <a:cubicBezTo>
                    <a:pt x="2239" y="999"/>
                    <a:pt x="2234" y="997"/>
                    <a:pt x="2241" y="996"/>
                  </a:cubicBezTo>
                  <a:cubicBezTo>
                    <a:pt x="2244" y="995"/>
                    <a:pt x="2241" y="1002"/>
                    <a:pt x="2242" y="1004"/>
                  </a:cubicBezTo>
                  <a:cubicBezTo>
                    <a:pt x="2243" y="1007"/>
                    <a:pt x="2247" y="1007"/>
                    <a:pt x="2246" y="1010"/>
                  </a:cubicBezTo>
                  <a:cubicBezTo>
                    <a:pt x="2245" y="1014"/>
                    <a:pt x="2248" y="1015"/>
                    <a:pt x="2251" y="1014"/>
                  </a:cubicBezTo>
                  <a:cubicBezTo>
                    <a:pt x="2249" y="1015"/>
                    <a:pt x="2257" y="1008"/>
                    <a:pt x="2256" y="1010"/>
                  </a:cubicBezTo>
                  <a:cubicBezTo>
                    <a:pt x="2259" y="1005"/>
                    <a:pt x="2253" y="1008"/>
                    <a:pt x="2252" y="1004"/>
                  </a:cubicBezTo>
                  <a:cubicBezTo>
                    <a:pt x="2251" y="1003"/>
                    <a:pt x="2254" y="1001"/>
                    <a:pt x="2253" y="1000"/>
                  </a:cubicBezTo>
                  <a:cubicBezTo>
                    <a:pt x="2252" y="998"/>
                    <a:pt x="2251" y="996"/>
                    <a:pt x="2250" y="994"/>
                  </a:cubicBezTo>
                  <a:cubicBezTo>
                    <a:pt x="2249" y="991"/>
                    <a:pt x="2247" y="992"/>
                    <a:pt x="2245" y="989"/>
                  </a:cubicBezTo>
                  <a:cubicBezTo>
                    <a:pt x="2252" y="992"/>
                    <a:pt x="2255" y="978"/>
                    <a:pt x="2261" y="982"/>
                  </a:cubicBezTo>
                  <a:cubicBezTo>
                    <a:pt x="2263" y="976"/>
                    <a:pt x="2257" y="979"/>
                    <a:pt x="2255" y="979"/>
                  </a:cubicBezTo>
                  <a:cubicBezTo>
                    <a:pt x="2252" y="979"/>
                    <a:pt x="2252" y="981"/>
                    <a:pt x="2250" y="981"/>
                  </a:cubicBezTo>
                  <a:cubicBezTo>
                    <a:pt x="2247" y="982"/>
                    <a:pt x="2248" y="979"/>
                    <a:pt x="2246" y="982"/>
                  </a:cubicBezTo>
                  <a:cubicBezTo>
                    <a:pt x="2239" y="989"/>
                    <a:pt x="2232" y="976"/>
                    <a:pt x="2237" y="970"/>
                  </a:cubicBezTo>
                  <a:cubicBezTo>
                    <a:pt x="2240" y="967"/>
                    <a:pt x="2243" y="970"/>
                    <a:pt x="2246" y="970"/>
                  </a:cubicBezTo>
                  <a:cubicBezTo>
                    <a:pt x="2250" y="970"/>
                    <a:pt x="2255" y="968"/>
                    <a:pt x="2259" y="970"/>
                  </a:cubicBezTo>
                  <a:cubicBezTo>
                    <a:pt x="2267" y="975"/>
                    <a:pt x="2272" y="965"/>
                    <a:pt x="2275" y="958"/>
                  </a:cubicBezTo>
                  <a:cubicBezTo>
                    <a:pt x="2271" y="958"/>
                    <a:pt x="2268" y="964"/>
                    <a:pt x="2265" y="966"/>
                  </a:cubicBezTo>
                  <a:cubicBezTo>
                    <a:pt x="2263" y="967"/>
                    <a:pt x="2260" y="965"/>
                    <a:pt x="2258" y="965"/>
                  </a:cubicBezTo>
                  <a:cubicBezTo>
                    <a:pt x="2256" y="965"/>
                    <a:pt x="2257" y="966"/>
                    <a:pt x="2254" y="965"/>
                  </a:cubicBezTo>
                  <a:cubicBezTo>
                    <a:pt x="2250" y="964"/>
                    <a:pt x="2244" y="960"/>
                    <a:pt x="2240" y="962"/>
                  </a:cubicBezTo>
                  <a:cubicBezTo>
                    <a:pt x="2236" y="965"/>
                    <a:pt x="2235" y="968"/>
                    <a:pt x="2232" y="973"/>
                  </a:cubicBezTo>
                  <a:cubicBezTo>
                    <a:pt x="2235" y="978"/>
                    <a:pt x="2230" y="980"/>
                    <a:pt x="2229" y="984"/>
                  </a:cubicBezTo>
                  <a:close/>
                  <a:moveTo>
                    <a:pt x="2237" y="857"/>
                  </a:moveTo>
                  <a:cubicBezTo>
                    <a:pt x="2239" y="861"/>
                    <a:pt x="2242" y="865"/>
                    <a:pt x="2244" y="869"/>
                  </a:cubicBezTo>
                  <a:cubicBezTo>
                    <a:pt x="2248" y="864"/>
                    <a:pt x="2248" y="861"/>
                    <a:pt x="2243" y="857"/>
                  </a:cubicBezTo>
                  <a:cubicBezTo>
                    <a:pt x="2241" y="857"/>
                    <a:pt x="2239" y="857"/>
                    <a:pt x="2237" y="857"/>
                  </a:cubicBezTo>
                  <a:close/>
                  <a:moveTo>
                    <a:pt x="2194" y="1043"/>
                  </a:moveTo>
                  <a:cubicBezTo>
                    <a:pt x="2194" y="1047"/>
                    <a:pt x="2197" y="1051"/>
                    <a:pt x="2200" y="1047"/>
                  </a:cubicBezTo>
                  <a:cubicBezTo>
                    <a:pt x="2203" y="1043"/>
                    <a:pt x="2196" y="1042"/>
                    <a:pt x="2194" y="1043"/>
                  </a:cubicBezTo>
                  <a:close/>
                  <a:moveTo>
                    <a:pt x="2393" y="576"/>
                  </a:moveTo>
                  <a:cubicBezTo>
                    <a:pt x="2393" y="578"/>
                    <a:pt x="2393" y="582"/>
                    <a:pt x="2392" y="582"/>
                  </a:cubicBezTo>
                  <a:cubicBezTo>
                    <a:pt x="2389" y="584"/>
                    <a:pt x="2388" y="584"/>
                    <a:pt x="2388" y="587"/>
                  </a:cubicBezTo>
                  <a:cubicBezTo>
                    <a:pt x="2387" y="588"/>
                    <a:pt x="2390" y="597"/>
                    <a:pt x="2391" y="597"/>
                  </a:cubicBezTo>
                  <a:cubicBezTo>
                    <a:pt x="2392" y="598"/>
                    <a:pt x="2394" y="594"/>
                    <a:pt x="2395" y="594"/>
                  </a:cubicBezTo>
                  <a:cubicBezTo>
                    <a:pt x="2396" y="594"/>
                    <a:pt x="2399" y="595"/>
                    <a:pt x="2398" y="592"/>
                  </a:cubicBezTo>
                  <a:cubicBezTo>
                    <a:pt x="2396" y="590"/>
                    <a:pt x="2391" y="591"/>
                    <a:pt x="2392" y="586"/>
                  </a:cubicBezTo>
                  <a:cubicBezTo>
                    <a:pt x="2394" y="586"/>
                    <a:pt x="2397" y="588"/>
                    <a:pt x="2398" y="587"/>
                  </a:cubicBezTo>
                  <a:cubicBezTo>
                    <a:pt x="2400" y="587"/>
                    <a:pt x="2403" y="585"/>
                    <a:pt x="2404" y="586"/>
                  </a:cubicBezTo>
                  <a:cubicBezTo>
                    <a:pt x="2406" y="588"/>
                    <a:pt x="2413" y="593"/>
                    <a:pt x="2415" y="592"/>
                  </a:cubicBezTo>
                  <a:cubicBezTo>
                    <a:pt x="2415" y="592"/>
                    <a:pt x="2417" y="586"/>
                    <a:pt x="2417" y="585"/>
                  </a:cubicBezTo>
                  <a:cubicBezTo>
                    <a:pt x="2418" y="584"/>
                    <a:pt x="2422" y="582"/>
                    <a:pt x="2423" y="582"/>
                  </a:cubicBezTo>
                  <a:cubicBezTo>
                    <a:pt x="2428" y="582"/>
                    <a:pt x="2431" y="581"/>
                    <a:pt x="2434" y="578"/>
                  </a:cubicBezTo>
                  <a:cubicBezTo>
                    <a:pt x="2426" y="578"/>
                    <a:pt x="2432" y="571"/>
                    <a:pt x="2431" y="567"/>
                  </a:cubicBezTo>
                  <a:cubicBezTo>
                    <a:pt x="2425" y="573"/>
                    <a:pt x="2425" y="572"/>
                    <a:pt x="2418" y="568"/>
                  </a:cubicBezTo>
                  <a:cubicBezTo>
                    <a:pt x="2412" y="565"/>
                    <a:pt x="2410" y="560"/>
                    <a:pt x="2406" y="555"/>
                  </a:cubicBezTo>
                  <a:cubicBezTo>
                    <a:pt x="2402" y="549"/>
                    <a:pt x="2404" y="563"/>
                    <a:pt x="2404" y="565"/>
                  </a:cubicBezTo>
                  <a:cubicBezTo>
                    <a:pt x="2405" y="567"/>
                    <a:pt x="2401" y="570"/>
                    <a:pt x="2401" y="572"/>
                  </a:cubicBezTo>
                  <a:cubicBezTo>
                    <a:pt x="2401" y="575"/>
                    <a:pt x="2402" y="576"/>
                    <a:pt x="2400" y="578"/>
                  </a:cubicBezTo>
                  <a:cubicBezTo>
                    <a:pt x="2398" y="578"/>
                    <a:pt x="2396" y="577"/>
                    <a:pt x="2393" y="576"/>
                  </a:cubicBezTo>
                  <a:close/>
                  <a:moveTo>
                    <a:pt x="1380" y="442"/>
                  </a:moveTo>
                  <a:cubicBezTo>
                    <a:pt x="1380" y="444"/>
                    <a:pt x="1383" y="449"/>
                    <a:pt x="1385" y="448"/>
                  </a:cubicBezTo>
                  <a:cubicBezTo>
                    <a:pt x="1388" y="448"/>
                    <a:pt x="1388" y="444"/>
                    <a:pt x="1385" y="443"/>
                  </a:cubicBezTo>
                  <a:cubicBezTo>
                    <a:pt x="1384" y="440"/>
                    <a:pt x="1382" y="441"/>
                    <a:pt x="1380" y="442"/>
                  </a:cubicBezTo>
                  <a:close/>
                  <a:moveTo>
                    <a:pt x="1572" y="654"/>
                  </a:moveTo>
                  <a:cubicBezTo>
                    <a:pt x="1570" y="656"/>
                    <a:pt x="1566" y="658"/>
                    <a:pt x="1563" y="658"/>
                  </a:cubicBezTo>
                  <a:cubicBezTo>
                    <a:pt x="1561" y="658"/>
                    <a:pt x="1555" y="657"/>
                    <a:pt x="1554" y="659"/>
                  </a:cubicBezTo>
                  <a:cubicBezTo>
                    <a:pt x="1550" y="667"/>
                    <a:pt x="1567" y="662"/>
                    <a:pt x="1568" y="662"/>
                  </a:cubicBezTo>
                  <a:cubicBezTo>
                    <a:pt x="1566" y="658"/>
                    <a:pt x="1570" y="657"/>
                    <a:pt x="1572" y="654"/>
                  </a:cubicBezTo>
                  <a:close/>
                  <a:moveTo>
                    <a:pt x="1508" y="661"/>
                  </a:moveTo>
                  <a:cubicBezTo>
                    <a:pt x="1508" y="658"/>
                    <a:pt x="1502" y="657"/>
                    <a:pt x="1500" y="657"/>
                  </a:cubicBezTo>
                  <a:cubicBezTo>
                    <a:pt x="1494" y="658"/>
                    <a:pt x="1493" y="657"/>
                    <a:pt x="1488" y="654"/>
                  </a:cubicBezTo>
                  <a:cubicBezTo>
                    <a:pt x="1488" y="655"/>
                    <a:pt x="1487" y="657"/>
                    <a:pt x="1486" y="658"/>
                  </a:cubicBezTo>
                  <a:cubicBezTo>
                    <a:pt x="1494" y="661"/>
                    <a:pt x="1500" y="661"/>
                    <a:pt x="1508" y="661"/>
                  </a:cubicBezTo>
                  <a:close/>
                  <a:moveTo>
                    <a:pt x="1390" y="441"/>
                  </a:moveTo>
                  <a:cubicBezTo>
                    <a:pt x="1389" y="443"/>
                    <a:pt x="1390" y="447"/>
                    <a:pt x="1393" y="447"/>
                  </a:cubicBezTo>
                  <a:cubicBezTo>
                    <a:pt x="1396" y="447"/>
                    <a:pt x="1395" y="449"/>
                    <a:pt x="1396" y="453"/>
                  </a:cubicBezTo>
                  <a:cubicBezTo>
                    <a:pt x="1397" y="449"/>
                    <a:pt x="1396" y="445"/>
                    <a:pt x="1401" y="445"/>
                  </a:cubicBezTo>
                  <a:cubicBezTo>
                    <a:pt x="1400" y="444"/>
                    <a:pt x="1399" y="443"/>
                    <a:pt x="1398" y="442"/>
                  </a:cubicBezTo>
                  <a:cubicBezTo>
                    <a:pt x="1409" y="440"/>
                    <a:pt x="1391" y="430"/>
                    <a:pt x="1397" y="440"/>
                  </a:cubicBezTo>
                  <a:cubicBezTo>
                    <a:pt x="1394" y="440"/>
                    <a:pt x="1393" y="439"/>
                    <a:pt x="1395" y="437"/>
                  </a:cubicBezTo>
                  <a:cubicBezTo>
                    <a:pt x="1394" y="437"/>
                    <a:pt x="1393" y="437"/>
                    <a:pt x="1392" y="437"/>
                  </a:cubicBezTo>
                  <a:cubicBezTo>
                    <a:pt x="1393" y="439"/>
                    <a:pt x="1392" y="440"/>
                    <a:pt x="1390" y="441"/>
                  </a:cubicBezTo>
                  <a:close/>
                  <a:moveTo>
                    <a:pt x="1485" y="406"/>
                  </a:moveTo>
                  <a:cubicBezTo>
                    <a:pt x="1480" y="404"/>
                    <a:pt x="1478" y="405"/>
                    <a:pt x="1473" y="406"/>
                  </a:cubicBezTo>
                  <a:cubicBezTo>
                    <a:pt x="1474" y="408"/>
                    <a:pt x="1476" y="410"/>
                    <a:pt x="1474" y="413"/>
                  </a:cubicBezTo>
                  <a:cubicBezTo>
                    <a:pt x="1477" y="409"/>
                    <a:pt x="1482" y="408"/>
                    <a:pt x="1485" y="406"/>
                  </a:cubicBezTo>
                  <a:close/>
                  <a:moveTo>
                    <a:pt x="1370" y="608"/>
                  </a:moveTo>
                  <a:cubicBezTo>
                    <a:pt x="1371" y="610"/>
                    <a:pt x="1369" y="612"/>
                    <a:pt x="1368" y="613"/>
                  </a:cubicBezTo>
                  <a:cubicBezTo>
                    <a:pt x="1368" y="614"/>
                    <a:pt x="1370" y="615"/>
                    <a:pt x="1370" y="615"/>
                  </a:cubicBezTo>
                  <a:cubicBezTo>
                    <a:pt x="1370" y="619"/>
                    <a:pt x="1366" y="619"/>
                    <a:pt x="1369" y="622"/>
                  </a:cubicBezTo>
                  <a:cubicBezTo>
                    <a:pt x="1372" y="624"/>
                    <a:pt x="1374" y="625"/>
                    <a:pt x="1374" y="621"/>
                  </a:cubicBezTo>
                  <a:cubicBezTo>
                    <a:pt x="1375" y="619"/>
                    <a:pt x="1378" y="621"/>
                    <a:pt x="1378" y="617"/>
                  </a:cubicBezTo>
                  <a:cubicBezTo>
                    <a:pt x="1379" y="613"/>
                    <a:pt x="1379" y="609"/>
                    <a:pt x="1380" y="605"/>
                  </a:cubicBezTo>
                  <a:cubicBezTo>
                    <a:pt x="1381" y="597"/>
                    <a:pt x="1372" y="602"/>
                    <a:pt x="1369" y="603"/>
                  </a:cubicBezTo>
                  <a:cubicBezTo>
                    <a:pt x="1369" y="603"/>
                    <a:pt x="1368" y="603"/>
                    <a:pt x="1367" y="602"/>
                  </a:cubicBezTo>
                  <a:cubicBezTo>
                    <a:pt x="1365" y="607"/>
                    <a:pt x="1370" y="605"/>
                    <a:pt x="1370" y="608"/>
                  </a:cubicBezTo>
                  <a:close/>
                  <a:moveTo>
                    <a:pt x="2773" y="338"/>
                  </a:moveTo>
                  <a:cubicBezTo>
                    <a:pt x="2771" y="338"/>
                    <a:pt x="2764" y="336"/>
                    <a:pt x="2763" y="337"/>
                  </a:cubicBezTo>
                  <a:cubicBezTo>
                    <a:pt x="2761" y="339"/>
                    <a:pt x="2763" y="343"/>
                    <a:pt x="2764" y="344"/>
                  </a:cubicBezTo>
                  <a:cubicBezTo>
                    <a:pt x="2768" y="347"/>
                    <a:pt x="2774" y="342"/>
                    <a:pt x="2777" y="345"/>
                  </a:cubicBezTo>
                  <a:cubicBezTo>
                    <a:pt x="2780" y="350"/>
                    <a:pt x="2785" y="351"/>
                    <a:pt x="2788" y="344"/>
                  </a:cubicBezTo>
                  <a:cubicBezTo>
                    <a:pt x="2783" y="342"/>
                    <a:pt x="2778" y="338"/>
                    <a:pt x="2773" y="338"/>
                  </a:cubicBezTo>
                  <a:close/>
                  <a:moveTo>
                    <a:pt x="1444" y="425"/>
                  </a:moveTo>
                  <a:cubicBezTo>
                    <a:pt x="1446" y="423"/>
                    <a:pt x="1448" y="421"/>
                    <a:pt x="1451" y="420"/>
                  </a:cubicBezTo>
                  <a:cubicBezTo>
                    <a:pt x="1448" y="417"/>
                    <a:pt x="1450" y="416"/>
                    <a:pt x="1452" y="413"/>
                  </a:cubicBezTo>
                  <a:cubicBezTo>
                    <a:pt x="1444" y="411"/>
                    <a:pt x="1444" y="419"/>
                    <a:pt x="1444" y="425"/>
                  </a:cubicBezTo>
                  <a:close/>
                  <a:moveTo>
                    <a:pt x="1460" y="387"/>
                  </a:moveTo>
                  <a:cubicBezTo>
                    <a:pt x="1460" y="386"/>
                    <a:pt x="1460" y="385"/>
                    <a:pt x="1460" y="384"/>
                  </a:cubicBezTo>
                  <a:cubicBezTo>
                    <a:pt x="1460" y="384"/>
                    <a:pt x="1461" y="384"/>
                    <a:pt x="1461" y="384"/>
                  </a:cubicBezTo>
                  <a:cubicBezTo>
                    <a:pt x="1460" y="379"/>
                    <a:pt x="1454" y="383"/>
                    <a:pt x="1460" y="387"/>
                  </a:cubicBezTo>
                  <a:close/>
                  <a:moveTo>
                    <a:pt x="1370" y="589"/>
                  </a:moveTo>
                  <a:cubicBezTo>
                    <a:pt x="1367" y="592"/>
                    <a:pt x="1372" y="597"/>
                    <a:pt x="1375" y="597"/>
                  </a:cubicBezTo>
                  <a:cubicBezTo>
                    <a:pt x="1377" y="590"/>
                    <a:pt x="1377" y="588"/>
                    <a:pt x="1377" y="581"/>
                  </a:cubicBezTo>
                  <a:cubicBezTo>
                    <a:pt x="1374" y="582"/>
                    <a:pt x="1376" y="583"/>
                    <a:pt x="1375" y="585"/>
                  </a:cubicBezTo>
                  <a:cubicBezTo>
                    <a:pt x="1374" y="587"/>
                    <a:pt x="1372" y="588"/>
                    <a:pt x="1370" y="589"/>
                  </a:cubicBezTo>
                  <a:close/>
                  <a:moveTo>
                    <a:pt x="2508" y="1024"/>
                  </a:moveTo>
                  <a:cubicBezTo>
                    <a:pt x="2506" y="1023"/>
                    <a:pt x="2506" y="1020"/>
                    <a:pt x="2503" y="1019"/>
                  </a:cubicBezTo>
                  <a:cubicBezTo>
                    <a:pt x="2503" y="1021"/>
                    <a:pt x="2503" y="1023"/>
                    <a:pt x="2505" y="1025"/>
                  </a:cubicBezTo>
                  <a:cubicBezTo>
                    <a:pt x="2506" y="1026"/>
                    <a:pt x="2505" y="1028"/>
                    <a:pt x="2506" y="1029"/>
                  </a:cubicBezTo>
                  <a:cubicBezTo>
                    <a:pt x="2508" y="1031"/>
                    <a:pt x="2515" y="1034"/>
                    <a:pt x="2513" y="1028"/>
                  </a:cubicBezTo>
                  <a:cubicBezTo>
                    <a:pt x="2512" y="1027"/>
                    <a:pt x="2510" y="1025"/>
                    <a:pt x="2508" y="1024"/>
                  </a:cubicBezTo>
                  <a:close/>
                  <a:moveTo>
                    <a:pt x="2341" y="676"/>
                  </a:moveTo>
                  <a:cubicBezTo>
                    <a:pt x="2342" y="675"/>
                    <a:pt x="2344" y="679"/>
                    <a:pt x="2345" y="678"/>
                  </a:cubicBezTo>
                  <a:cubicBezTo>
                    <a:pt x="2346" y="677"/>
                    <a:pt x="2349" y="674"/>
                    <a:pt x="2349" y="673"/>
                  </a:cubicBezTo>
                  <a:cubicBezTo>
                    <a:pt x="2349" y="663"/>
                    <a:pt x="2337" y="671"/>
                    <a:pt x="2335" y="670"/>
                  </a:cubicBezTo>
                  <a:cubicBezTo>
                    <a:pt x="2332" y="676"/>
                    <a:pt x="2330" y="675"/>
                    <a:pt x="2332" y="682"/>
                  </a:cubicBezTo>
                  <a:cubicBezTo>
                    <a:pt x="2337" y="685"/>
                    <a:pt x="2338" y="678"/>
                    <a:pt x="2341" y="676"/>
                  </a:cubicBezTo>
                  <a:close/>
                  <a:moveTo>
                    <a:pt x="2296" y="1000"/>
                  </a:moveTo>
                  <a:cubicBezTo>
                    <a:pt x="2292" y="1005"/>
                    <a:pt x="2299" y="1005"/>
                    <a:pt x="2301" y="1005"/>
                  </a:cubicBezTo>
                  <a:cubicBezTo>
                    <a:pt x="2302" y="1004"/>
                    <a:pt x="2302" y="1001"/>
                    <a:pt x="2303" y="1002"/>
                  </a:cubicBezTo>
                  <a:cubicBezTo>
                    <a:pt x="2305" y="1002"/>
                    <a:pt x="2307" y="1004"/>
                    <a:pt x="2309" y="1003"/>
                  </a:cubicBezTo>
                  <a:cubicBezTo>
                    <a:pt x="2313" y="1002"/>
                    <a:pt x="2315" y="1004"/>
                    <a:pt x="2319" y="1007"/>
                  </a:cubicBezTo>
                  <a:cubicBezTo>
                    <a:pt x="2320" y="998"/>
                    <a:pt x="2312" y="998"/>
                    <a:pt x="2307" y="996"/>
                  </a:cubicBezTo>
                  <a:cubicBezTo>
                    <a:pt x="2302" y="997"/>
                    <a:pt x="2298" y="997"/>
                    <a:pt x="2296" y="1000"/>
                  </a:cubicBezTo>
                  <a:close/>
                  <a:moveTo>
                    <a:pt x="2647" y="1348"/>
                  </a:moveTo>
                  <a:cubicBezTo>
                    <a:pt x="2647" y="1345"/>
                    <a:pt x="2646" y="1342"/>
                    <a:pt x="2645" y="1340"/>
                  </a:cubicBezTo>
                  <a:cubicBezTo>
                    <a:pt x="2641" y="1342"/>
                    <a:pt x="2640" y="1342"/>
                    <a:pt x="2639" y="1346"/>
                  </a:cubicBezTo>
                  <a:cubicBezTo>
                    <a:pt x="2638" y="1350"/>
                    <a:pt x="2636" y="1348"/>
                    <a:pt x="2634" y="1352"/>
                  </a:cubicBezTo>
                  <a:cubicBezTo>
                    <a:pt x="2632" y="1354"/>
                    <a:pt x="2633" y="1358"/>
                    <a:pt x="2631" y="1360"/>
                  </a:cubicBezTo>
                  <a:cubicBezTo>
                    <a:pt x="2629" y="1363"/>
                    <a:pt x="2626" y="1365"/>
                    <a:pt x="2624" y="1367"/>
                  </a:cubicBezTo>
                  <a:cubicBezTo>
                    <a:pt x="2622" y="1369"/>
                    <a:pt x="2620" y="1371"/>
                    <a:pt x="2617" y="1372"/>
                  </a:cubicBezTo>
                  <a:cubicBezTo>
                    <a:pt x="2615" y="1373"/>
                    <a:pt x="2610" y="1374"/>
                    <a:pt x="2609" y="1376"/>
                  </a:cubicBezTo>
                  <a:cubicBezTo>
                    <a:pt x="2605" y="1382"/>
                    <a:pt x="2600" y="1388"/>
                    <a:pt x="2596" y="1394"/>
                  </a:cubicBezTo>
                  <a:cubicBezTo>
                    <a:pt x="2591" y="1400"/>
                    <a:pt x="2605" y="1398"/>
                    <a:pt x="2606" y="1400"/>
                  </a:cubicBezTo>
                  <a:cubicBezTo>
                    <a:pt x="2609" y="1403"/>
                    <a:pt x="2618" y="1406"/>
                    <a:pt x="2621" y="1402"/>
                  </a:cubicBezTo>
                  <a:cubicBezTo>
                    <a:pt x="2624" y="1397"/>
                    <a:pt x="2630" y="1391"/>
                    <a:pt x="2631" y="1385"/>
                  </a:cubicBezTo>
                  <a:cubicBezTo>
                    <a:pt x="2633" y="1377"/>
                    <a:pt x="2636" y="1376"/>
                    <a:pt x="2642" y="1372"/>
                  </a:cubicBezTo>
                  <a:cubicBezTo>
                    <a:pt x="2643" y="1373"/>
                    <a:pt x="2644" y="1375"/>
                    <a:pt x="2646" y="1375"/>
                  </a:cubicBezTo>
                  <a:cubicBezTo>
                    <a:pt x="2643" y="1370"/>
                    <a:pt x="2643" y="1369"/>
                    <a:pt x="2646" y="1365"/>
                  </a:cubicBezTo>
                  <a:cubicBezTo>
                    <a:pt x="2649" y="1361"/>
                    <a:pt x="2653" y="1357"/>
                    <a:pt x="2656" y="1353"/>
                  </a:cubicBezTo>
                  <a:cubicBezTo>
                    <a:pt x="2655" y="1350"/>
                    <a:pt x="2654" y="1347"/>
                    <a:pt x="2653" y="1344"/>
                  </a:cubicBezTo>
                  <a:cubicBezTo>
                    <a:pt x="2651" y="1345"/>
                    <a:pt x="2649" y="1347"/>
                    <a:pt x="2647" y="1348"/>
                  </a:cubicBezTo>
                  <a:close/>
                  <a:moveTo>
                    <a:pt x="2606" y="1403"/>
                  </a:moveTo>
                  <a:cubicBezTo>
                    <a:pt x="2604" y="1404"/>
                    <a:pt x="2605" y="1408"/>
                    <a:pt x="2603" y="1410"/>
                  </a:cubicBezTo>
                  <a:cubicBezTo>
                    <a:pt x="2606" y="1408"/>
                    <a:pt x="2613" y="1409"/>
                    <a:pt x="2606" y="1403"/>
                  </a:cubicBezTo>
                  <a:close/>
                  <a:moveTo>
                    <a:pt x="2685" y="1310"/>
                  </a:moveTo>
                  <a:cubicBezTo>
                    <a:pt x="2679" y="1314"/>
                    <a:pt x="2678" y="1314"/>
                    <a:pt x="2671" y="1312"/>
                  </a:cubicBezTo>
                  <a:cubicBezTo>
                    <a:pt x="2667" y="1311"/>
                    <a:pt x="2669" y="1303"/>
                    <a:pt x="2665" y="1300"/>
                  </a:cubicBezTo>
                  <a:cubicBezTo>
                    <a:pt x="2665" y="1305"/>
                    <a:pt x="2662" y="1309"/>
                    <a:pt x="2660" y="1303"/>
                  </a:cubicBezTo>
                  <a:cubicBezTo>
                    <a:pt x="2659" y="1301"/>
                    <a:pt x="2660" y="1299"/>
                    <a:pt x="2659" y="1297"/>
                  </a:cubicBezTo>
                  <a:cubicBezTo>
                    <a:pt x="2658" y="1296"/>
                    <a:pt x="2657" y="1294"/>
                    <a:pt x="2656" y="1293"/>
                  </a:cubicBezTo>
                  <a:cubicBezTo>
                    <a:pt x="2654" y="1287"/>
                    <a:pt x="2658" y="1288"/>
                    <a:pt x="2651" y="1285"/>
                  </a:cubicBezTo>
                  <a:cubicBezTo>
                    <a:pt x="2648" y="1284"/>
                    <a:pt x="2646" y="1281"/>
                    <a:pt x="2643" y="1280"/>
                  </a:cubicBezTo>
                  <a:cubicBezTo>
                    <a:pt x="2645" y="1283"/>
                    <a:pt x="2646" y="1287"/>
                    <a:pt x="2648" y="1290"/>
                  </a:cubicBezTo>
                  <a:cubicBezTo>
                    <a:pt x="2649" y="1290"/>
                    <a:pt x="2649" y="1289"/>
                    <a:pt x="2650" y="1289"/>
                  </a:cubicBezTo>
                  <a:cubicBezTo>
                    <a:pt x="2652" y="1292"/>
                    <a:pt x="2655" y="1306"/>
                    <a:pt x="2659" y="1304"/>
                  </a:cubicBezTo>
                  <a:cubicBezTo>
                    <a:pt x="2658" y="1309"/>
                    <a:pt x="2661" y="1313"/>
                    <a:pt x="2659" y="1317"/>
                  </a:cubicBezTo>
                  <a:cubicBezTo>
                    <a:pt x="2657" y="1323"/>
                    <a:pt x="2656" y="1324"/>
                    <a:pt x="2652" y="1328"/>
                  </a:cubicBezTo>
                  <a:cubicBezTo>
                    <a:pt x="2654" y="1329"/>
                    <a:pt x="2655" y="1331"/>
                    <a:pt x="2657" y="1333"/>
                  </a:cubicBezTo>
                  <a:cubicBezTo>
                    <a:pt x="2659" y="1333"/>
                    <a:pt x="2663" y="1333"/>
                    <a:pt x="2663" y="1335"/>
                  </a:cubicBezTo>
                  <a:cubicBezTo>
                    <a:pt x="2666" y="1339"/>
                    <a:pt x="2660" y="1345"/>
                    <a:pt x="2658" y="1347"/>
                  </a:cubicBezTo>
                  <a:cubicBezTo>
                    <a:pt x="2662" y="1349"/>
                    <a:pt x="2667" y="1352"/>
                    <a:pt x="2670" y="1346"/>
                  </a:cubicBezTo>
                  <a:cubicBezTo>
                    <a:pt x="2672" y="1341"/>
                    <a:pt x="2677" y="1334"/>
                    <a:pt x="2677" y="1329"/>
                  </a:cubicBezTo>
                  <a:cubicBezTo>
                    <a:pt x="2676" y="1325"/>
                    <a:pt x="2681" y="1325"/>
                    <a:pt x="2683" y="1326"/>
                  </a:cubicBezTo>
                  <a:cubicBezTo>
                    <a:pt x="2685" y="1327"/>
                    <a:pt x="2683" y="1324"/>
                    <a:pt x="2684" y="1323"/>
                  </a:cubicBezTo>
                  <a:cubicBezTo>
                    <a:pt x="2687" y="1320"/>
                    <a:pt x="2692" y="1311"/>
                    <a:pt x="2685" y="1310"/>
                  </a:cubicBezTo>
                  <a:close/>
                  <a:moveTo>
                    <a:pt x="1323" y="615"/>
                  </a:moveTo>
                  <a:cubicBezTo>
                    <a:pt x="1324" y="617"/>
                    <a:pt x="1326" y="618"/>
                    <a:pt x="1327" y="619"/>
                  </a:cubicBezTo>
                  <a:cubicBezTo>
                    <a:pt x="1329" y="618"/>
                    <a:pt x="1330" y="617"/>
                    <a:pt x="1331" y="616"/>
                  </a:cubicBezTo>
                  <a:cubicBezTo>
                    <a:pt x="1329" y="610"/>
                    <a:pt x="1327" y="613"/>
                    <a:pt x="1323" y="615"/>
                  </a:cubicBezTo>
                  <a:close/>
                  <a:moveTo>
                    <a:pt x="2759" y="312"/>
                  </a:moveTo>
                  <a:cubicBezTo>
                    <a:pt x="2759" y="317"/>
                    <a:pt x="2760" y="319"/>
                    <a:pt x="2756" y="321"/>
                  </a:cubicBezTo>
                  <a:cubicBezTo>
                    <a:pt x="2753" y="322"/>
                    <a:pt x="2755" y="327"/>
                    <a:pt x="2756" y="330"/>
                  </a:cubicBezTo>
                  <a:cubicBezTo>
                    <a:pt x="2750" y="329"/>
                    <a:pt x="2748" y="329"/>
                    <a:pt x="2744" y="325"/>
                  </a:cubicBezTo>
                  <a:cubicBezTo>
                    <a:pt x="2741" y="323"/>
                    <a:pt x="2734" y="327"/>
                    <a:pt x="2733" y="323"/>
                  </a:cubicBezTo>
                  <a:cubicBezTo>
                    <a:pt x="2732" y="318"/>
                    <a:pt x="2733" y="313"/>
                    <a:pt x="2728" y="313"/>
                  </a:cubicBezTo>
                  <a:cubicBezTo>
                    <a:pt x="2722" y="312"/>
                    <a:pt x="2717" y="312"/>
                    <a:pt x="2711" y="312"/>
                  </a:cubicBezTo>
                  <a:cubicBezTo>
                    <a:pt x="2708" y="311"/>
                    <a:pt x="2714" y="301"/>
                    <a:pt x="2706" y="303"/>
                  </a:cubicBezTo>
                  <a:cubicBezTo>
                    <a:pt x="2703" y="303"/>
                    <a:pt x="2704" y="313"/>
                    <a:pt x="2704" y="316"/>
                  </a:cubicBezTo>
                  <a:cubicBezTo>
                    <a:pt x="2704" y="322"/>
                    <a:pt x="2685" y="324"/>
                    <a:pt x="2680" y="325"/>
                  </a:cubicBezTo>
                  <a:cubicBezTo>
                    <a:pt x="2685" y="328"/>
                    <a:pt x="2690" y="330"/>
                    <a:pt x="2690" y="335"/>
                  </a:cubicBezTo>
                  <a:cubicBezTo>
                    <a:pt x="2690" y="342"/>
                    <a:pt x="2693" y="345"/>
                    <a:pt x="2697" y="350"/>
                  </a:cubicBezTo>
                  <a:cubicBezTo>
                    <a:pt x="2697" y="351"/>
                    <a:pt x="2694" y="355"/>
                    <a:pt x="2693" y="355"/>
                  </a:cubicBezTo>
                  <a:cubicBezTo>
                    <a:pt x="2692" y="356"/>
                    <a:pt x="2688" y="354"/>
                    <a:pt x="2686" y="354"/>
                  </a:cubicBezTo>
                  <a:cubicBezTo>
                    <a:pt x="2684" y="353"/>
                    <a:pt x="2678" y="351"/>
                    <a:pt x="2675" y="352"/>
                  </a:cubicBezTo>
                  <a:cubicBezTo>
                    <a:pt x="2665" y="358"/>
                    <a:pt x="2655" y="365"/>
                    <a:pt x="2645" y="371"/>
                  </a:cubicBezTo>
                  <a:cubicBezTo>
                    <a:pt x="2637" y="376"/>
                    <a:pt x="2628" y="378"/>
                    <a:pt x="2625" y="387"/>
                  </a:cubicBezTo>
                  <a:cubicBezTo>
                    <a:pt x="2618" y="380"/>
                    <a:pt x="2617" y="379"/>
                    <a:pt x="2608" y="381"/>
                  </a:cubicBezTo>
                  <a:cubicBezTo>
                    <a:pt x="2599" y="382"/>
                    <a:pt x="2599" y="382"/>
                    <a:pt x="2593" y="390"/>
                  </a:cubicBezTo>
                  <a:cubicBezTo>
                    <a:pt x="2593" y="387"/>
                    <a:pt x="2593" y="385"/>
                    <a:pt x="2593" y="382"/>
                  </a:cubicBezTo>
                  <a:cubicBezTo>
                    <a:pt x="2590" y="383"/>
                    <a:pt x="2585" y="387"/>
                    <a:pt x="2582" y="387"/>
                  </a:cubicBezTo>
                  <a:cubicBezTo>
                    <a:pt x="2579" y="386"/>
                    <a:pt x="2575" y="384"/>
                    <a:pt x="2573" y="388"/>
                  </a:cubicBezTo>
                  <a:cubicBezTo>
                    <a:pt x="2568" y="396"/>
                    <a:pt x="2563" y="404"/>
                    <a:pt x="2558" y="412"/>
                  </a:cubicBezTo>
                  <a:cubicBezTo>
                    <a:pt x="2561" y="413"/>
                    <a:pt x="2570" y="414"/>
                    <a:pt x="2569" y="417"/>
                  </a:cubicBezTo>
                  <a:cubicBezTo>
                    <a:pt x="2567" y="425"/>
                    <a:pt x="2567" y="426"/>
                    <a:pt x="2571" y="432"/>
                  </a:cubicBezTo>
                  <a:cubicBezTo>
                    <a:pt x="2564" y="435"/>
                    <a:pt x="2556" y="439"/>
                    <a:pt x="2561" y="449"/>
                  </a:cubicBezTo>
                  <a:cubicBezTo>
                    <a:pt x="2561" y="451"/>
                    <a:pt x="2555" y="454"/>
                    <a:pt x="2553" y="454"/>
                  </a:cubicBezTo>
                  <a:cubicBezTo>
                    <a:pt x="2549" y="455"/>
                    <a:pt x="2546" y="455"/>
                    <a:pt x="2545" y="460"/>
                  </a:cubicBezTo>
                  <a:cubicBezTo>
                    <a:pt x="2545" y="465"/>
                    <a:pt x="2546" y="469"/>
                    <a:pt x="2541" y="471"/>
                  </a:cubicBezTo>
                  <a:cubicBezTo>
                    <a:pt x="2535" y="472"/>
                    <a:pt x="2535" y="472"/>
                    <a:pt x="2534" y="479"/>
                  </a:cubicBezTo>
                  <a:cubicBezTo>
                    <a:pt x="2533" y="486"/>
                    <a:pt x="2524" y="493"/>
                    <a:pt x="2520" y="498"/>
                  </a:cubicBezTo>
                  <a:cubicBezTo>
                    <a:pt x="2514" y="474"/>
                    <a:pt x="2497" y="427"/>
                    <a:pt x="2526" y="413"/>
                  </a:cubicBezTo>
                  <a:cubicBezTo>
                    <a:pt x="2534" y="409"/>
                    <a:pt x="2539" y="408"/>
                    <a:pt x="2544" y="400"/>
                  </a:cubicBezTo>
                  <a:cubicBezTo>
                    <a:pt x="2548" y="392"/>
                    <a:pt x="2554" y="388"/>
                    <a:pt x="2561" y="383"/>
                  </a:cubicBezTo>
                  <a:cubicBezTo>
                    <a:pt x="2566" y="379"/>
                    <a:pt x="2572" y="377"/>
                    <a:pt x="2574" y="371"/>
                  </a:cubicBezTo>
                  <a:cubicBezTo>
                    <a:pt x="2575" y="366"/>
                    <a:pt x="2576" y="361"/>
                    <a:pt x="2577" y="356"/>
                  </a:cubicBezTo>
                  <a:cubicBezTo>
                    <a:pt x="2578" y="355"/>
                    <a:pt x="2584" y="355"/>
                    <a:pt x="2586" y="354"/>
                  </a:cubicBezTo>
                  <a:cubicBezTo>
                    <a:pt x="2581" y="353"/>
                    <a:pt x="2578" y="353"/>
                    <a:pt x="2573" y="353"/>
                  </a:cubicBezTo>
                  <a:cubicBezTo>
                    <a:pt x="2570" y="354"/>
                    <a:pt x="2568" y="360"/>
                    <a:pt x="2566" y="363"/>
                  </a:cubicBezTo>
                  <a:cubicBezTo>
                    <a:pt x="2562" y="369"/>
                    <a:pt x="2553" y="374"/>
                    <a:pt x="2548" y="378"/>
                  </a:cubicBezTo>
                  <a:cubicBezTo>
                    <a:pt x="2545" y="371"/>
                    <a:pt x="2546" y="368"/>
                    <a:pt x="2547" y="361"/>
                  </a:cubicBezTo>
                  <a:cubicBezTo>
                    <a:pt x="2542" y="364"/>
                    <a:pt x="2540" y="365"/>
                    <a:pt x="2534" y="365"/>
                  </a:cubicBezTo>
                  <a:cubicBezTo>
                    <a:pt x="2528" y="365"/>
                    <a:pt x="2526" y="364"/>
                    <a:pt x="2521" y="368"/>
                  </a:cubicBezTo>
                  <a:cubicBezTo>
                    <a:pt x="2514" y="374"/>
                    <a:pt x="2507" y="381"/>
                    <a:pt x="2501" y="389"/>
                  </a:cubicBezTo>
                  <a:cubicBezTo>
                    <a:pt x="2503" y="391"/>
                    <a:pt x="2508" y="393"/>
                    <a:pt x="2506" y="396"/>
                  </a:cubicBezTo>
                  <a:cubicBezTo>
                    <a:pt x="2506" y="397"/>
                    <a:pt x="2499" y="398"/>
                    <a:pt x="2498" y="398"/>
                  </a:cubicBezTo>
                  <a:cubicBezTo>
                    <a:pt x="2490" y="399"/>
                    <a:pt x="2483" y="399"/>
                    <a:pt x="2476" y="400"/>
                  </a:cubicBezTo>
                  <a:cubicBezTo>
                    <a:pt x="2479" y="398"/>
                    <a:pt x="2481" y="397"/>
                    <a:pt x="2484" y="395"/>
                  </a:cubicBezTo>
                  <a:cubicBezTo>
                    <a:pt x="2477" y="393"/>
                    <a:pt x="2470" y="392"/>
                    <a:pt x="2464" y="391"/>
                  </a:cubicBezTo>
                  <a:cubicBezTo>
                    <a:pt x="2462" y="390"/>
                    <a:pt x="2457" y="395"/>
                    <a:pt x="2456" y="396"/>
                  </a:cubicBezTo>
                  <a:cubicBezTo>
                    <a:pt x="2453" y="397"/>
                    <a:pt x="2451" y="396"/>
                    <a:pt x="2448" y="395"/>
                  </a:cubicBezTo>
                  <a:cubicBezTo>
                    <a:pt x="2442" y="394"/>
                    <a:pt x="2437" y="394"/>
                    <a:pt x="2430" y="394"/>
                  </a:cubicBezTo>
                  <a:cubicBezTo>
                    <a:pt x="2427" y="395"/>
                    <a:pt x="2415" y="393"/>
                    <a:pt x="2412" y="396"/>
                  </a:cubicBezTo>
                  <a:cubicBezTo>
                    <a:pt x="2402" y="405"/>
                    <a:pt x="2392" y="415"/>
                    <a:pt x="2382" y="425"/>
                  </a:cubicBezTo>
                  <a:cubicBezTo>
                    <a:pt x="2372" y="435"/>
                    <a:pt x="2362" y="442"/>
                    <a:pt x="2351" y="450"/>
                  </a:cubicBezTo>
                  <a:cubicBezTo>
                    <a:pt x="2353" y="453"/>
                    <a:pt x="2355" y="453"/>
                    <a:pt x="2358" y="453"/>
                  </a:cubicBezTo>
                  <a:cubicBezTo>
                    <a:pt x="2362" y="453"/>
                    <a:pt x="2363" y="453"/>
                    <a:pt x="2364" y="457"/>
                  </a:cubicBezTo>
                  <a:cubicBezTo>
                    <a:pt x="2365" y="458"/>
                    <a:pt x="2366" y="464"/>
                    <a:pt x="2367" y="464"/>
                  </a:cubicBezTo>
                  <a:cubicBezTo>
                    <a:pt x="2375" y="465"/>
                    <a:pt x="2376" y="466"/>
                    <a:pt x="2380" y="458"/>
                  </a:cubicBezTo>
                  <a:cubicBezTo>
                    <a:pt x="2383" y="451"/>
                    <a:pt x="2402" y="467"/>
                    <a:pt x="2401" y="472"/>
                  </a:cubicBezTo>
                  <a:cubicBezTo>
                    <a:pt x="2399" y="485"/>
                    <a:pt x="2396" y="497"/>
                    <a:pt x="2393" y="510"/>
                  </a:cubicBezTo>
                  <a:cubicBezTo>
                    <a:pt x="2391" y="522"/>
                    <a:pt x="2387" y="528"/>
                    <a:pt x="2380" y="538"/>
                  </a:cubicBezTo>
                  <a:cubicBezTo>
                    <a:pt x="2374" y="548"/>
                    <a:pt x="2369" y="557"/>
                    <a:pt x="2361" y="564"/>
                  </a:cubicBezTo>
                  <a:cubicBezTo>
                    <a:pt x="2356" y="570"/>
                    <a:pt x="2351" y="575"/>
                    <a:pt x="2346" y="580"/>
                  </a:cubicBezTo>
                  <a:cubicBezTo>
                    <a:pt x="2343" y="583"/>
                    <a:pt x="2337" y="583"/>
                    <a:pt x="2333" y="584"/>
                  </a:cubicBezTo>
                  <a:cubicBezTo>
                    <a:pt x="2331" y="584"/>
                    <a:pt x="2329" y="579"/>
                    <a:pt x="2328" y="578"/>
                  </a:cubicBezTo>
                  <a:cubicBezTo>
                    <a:pt x="2326" y="578"/>
                    <a:pt x="2322" y="582"/>
                    <a:pt x="2321" y="583"/>
                  </a:cubicBezTo>
                  <a:cubicBezTo>
                    <a:pt x="2315" y="586"/>
                    <a:pt x="2315" y="588"/>
                    <a:pt x="2312" y="595"/>
                  </a:cubicBezTo>
                  <a:cubicBezTo>
                    <a:pt x="2309" y="606"/>
                    <a:pt x="2300" y="612"/>
                    <a:pt x="2292" y="620"/>
                  </a:cubicBezTo>
                  <a:cubicBezTo>
                    <a:pt x="2301" y="627"/>
                    <a:pt x="2309" y="636"/>
                    <a:pt x="2307" y="649"/>
                  </a:cubicBezTo>
                  <a:cubicBezTo>
                    <a:pt x="2306" y="658"/>
                    <a:pt x="2307" y="659"/>
                    <a:pt x="2299" y="663"/>
                  </a:cubicBezTo>
                  <a:cubicBezTo>
                    <a:pt x="2294" y="666"/>
                    <a:pt x="2290" y="666"/>
                    <a:pt x="2284" y="666"/>
                  </a:cubicBezTo>
                  <a:cubicBezTo>
                    <a:pt x="2284" y="661"/>
                    <a:pt x="2285" y="656"/>
                    <a:pt x="2286" y="651"/>
                  </a:cubicBezTo>
                  <a:cubicBezTo>
                    <a:pt x="2286" y="645"/>
                    <a:pt x="2281" y="646"/>
                    <a:pt x="2286" y="641"/>
                  </a:cubicBezTo>
                  <a:cubicBezTo>
                    <a:pt x="2288" y="637"/>
                    <a:pt x="2287" y="633"/>
                    <a:pt x="2283" y="633"/>
                  </a:cubicBezTo>
                  <a:cubicBezTo>
                    <a:pt x="2279" y="634"/>
                    <a:pt x="2273" y="636"/>
                    <a:pt x="2272" y="630"/>
                  </a:cubicBezTo>
                  <a:cubicBezTo>
                    <a:pt x="2271" y="627"/>
                    <a:pt x="2275" y="620"/>
                    <a:pt x="2276" y="617"/>
                  </a:cubicBezTo>
                  <a:cubicBezTo>
                    <a:pt x="2276" y="617"/>
                    <a:pt x="2268" y="611"/>
                    <a:pt x="2267" y="611"/>
                  </a:cubicBezTo>
                  <a:cubicBezTo>
                    <a:pt x="2264" y="611"/>
                    <a:pt x="2258" y="616"/>
                    <a:pt x="2256" y="618"/>
                  </a:cubicBezTo>
                  <a:cubicBezTo>
                    <a:pt x="2252" y="620"/>
                    <a:pt x="2248" y="623"/>
                    <a:pt x="2244" y="625"/>
                  </a:cubicBezTo>
                  <a:cubicBezTo>
                    <a:pt x="2241" y="617"/>
                    <a:pt x="2248" y="612"/>
                    <a:pt x="2253" y="607"/>
                  </a:cubicBezTo>
                  <a:cubicBezTo>
                    <a:pt x="2248" y="604"/>
                    <a:pt x="2248" y="603"/>
                    <a:pt x="2243" y="605"/>
                  </a:cubicBezTo>
                  <a:cubicBezTo>
                    <a:pt x="2239" y="607"/>
                    <a:pt x="2237" y="609"/>
                    <a:pt x="2234" y="612"/>
                  </a:cubicBezTo>
                  <a:cubicBezTo>
                    <a:pt x="2230" y="615"/>
                    <a:pt x="2228" y="617"/>
                    <a:pt x="2223" y="618"/>
                  </a:cubicBezTo>
                  <a:cubicBezTo>
                    <a:pt x="2222" y="619"/>
                    <a:pt x="2214" y="621"/>
                    <a:pt x="2216" y="624"/>
                  </a:cubicBezTo>
                  <a:cubicBezTo>
                    <a:pt x="2219" y="627"/>
                    <a:pt x="2222" y="630"/>
                    <a:pt x="2225" y="634"/>
                  </a:cubicBezTo>
                  <a:cubicBezTo>
                    <a:pt x="2228" y="640"/>
                    <a:pt x="2228" y="639"/>
                    <a:pt x="2233" y="636"/>
                  </a:cubicBezTo>
                  <a:cubicBezTo>
                    <a:pt x="2241" y="632"/>
                    <a:pt x="2247" y="636"/>
                    <a:pt x="2256" y="638"/>
                  </a:cubicBezTo>
                  <a:cubicBezTo>
                    <a:pt x="2247" y="645"/>
                    <a:pt x="2237" y="653"/>
                    <a:pt x="2228" y="661"/>
                  </a:cubicBezTo>
                  <a:cubicBezTo>
                    <a:pt x="2232" y="664"/>
                    <a:pt x="2237" y="667"/>
                    <a:pt x="2239" y="672"/>
                  </a:cubicBezTo>
                  <a:cubicBezTo>
                    <a:pt x="2242" y="678"/>
                    <a:pt x="2245" y="684"/>
                    <a:pt x="2248" y="691"/>
                  </a:cubicBezTo>
                  <a:cubicBezTo>
                    <a:pt x="2243" y="690"/>
                    <a:pt x="2239" y="689"/>
                    <a:pt x="2234" y="688"/>
                  </a:cubicBezTo>
                  <a:cubicBezTo>
                    <a:pt x="2239" y="692"/>
                    <a:pt x="2244" y="695"/>
                    <a:pt x="2249" y="699"/>
                  </a:cubicBezTo>
                  <a:cubicBezTo>
                    <a:pt x="2245" y="702"/>
                    <a:pt x="2241" y="704"/>
                    <a:pt x="2238" y="707"/>
                  </a:cubicBezTo>
                  <a:cubicBezTo>
                    <a:pt x="2242" y="708"/>
                    <a:pt x="2247" y="710"/>
                    <a:pt x="2251" y="711"/>
                  </a:cubicBezTo>
                  <a:cubicBezTo>
                    <a:pt x="2246" y="721"/>
                    <a:pt x="2241" y="734"/>
                    <a:pt x="2234" y="744"/>
                  </a:cubicBezTo>
                  <a:cubicBezTo>
                    <a:pt x="2226" y="753"/>
                    <a:pt x="2220" y="764"/>
                    <a:pt x="2209" y="769"/>
                  </a:cubicBezTo>
                  <a:cubicBezTo>
                    <a:pt x="2197" y="774"/>
                    <a:pt x="2185" y="779"/>
                    <a:pt x="2173" y="783"/>
                  </a:cubicBezTo>
                  <a:cubicBezTo>
                    <a:pt x="2170" y="784"/>
                    <a:pt x="2166" y="786"/>
                    <a:pt x="2162" y="787"/>
                  </a:cubicBezTo>
                  <a:cubicBezTo>
                    <a:pt x="2159" y="788"/>
                    <a:pt x="2160" y="788"/>
                    <a:pt x="2161" y="792"/>
                  </a:cubicBezTo>
                  <a:cubicBezTo>
                    <a:pt x="2161" y="794"/>
                    <a:pt x="2161" y="799"/>
                    <a:pt x="2157" y="797"/>
                  </a:cubicBezTo>
                  <a:cubicBezTo>
                    <a:pt x="2156" y="796"/>
                    <a:pt x="2155" y="791"/>
                    <a:pt x="2154" y="789"/>
                  </a:cubicBezTo>
                  <a:cubicBezTo>
                    <a:pt x="2155" y="789"/>
                    <a:pt x="2157" y="788"/>
                    <a:pt x="2158" y="788"/>
                  </a:cubicBezTo>
                  <a:cubicBezTo>
                    <a:pt x="2154" y="785"/>
                    <a:pt x="2146" y="782"/>
                    <a:pt x="2142" y="786"/>
                  </a:cubicBezTo>
                  <a:cubicBezTo>
                    <a:pt x="2138" y="789"/>
                    <a:pt x="2128" y="794"/>
                    <a:pt x="2126" y="799"/>
                  </a:cubicBezTo>
                  <a:cubicBezTo>
                    <a:pt x="2126" y="801"/>
                    <a:pt x="2123" y="807"/>
                    <a:pt x="2124" y="809"/>
                  </a:cubicBezTo>
                  <a:cubicBezTo>
                    <a:pt x="2126" y="813"/>
                    <a:pt x="2128" y="816"/>
                    <a:pt x="2131" y="820"/>
                  </a:cubicBezTo>
                  <a:cubicBezTo>
                    <a:pt x="2134" y="826"/>
                    <a:pt x="2138" y="830"/>
                    <a:pt x="2142" y="835"/>
                  </a:cubicBezTo>
                  <a:cubicBezTo>
                    <a:pt x="2147" y="842"/>
                    <a:pt x="2150" y="844"/>
                    <a:pt x="2150" y="852"/>
                  </a:cubicBezTo>
                  <a:cubicBezTo>
                    <a:pt x="2150" y="857"/>
                    <a:pt x="2153" y="868"/>
                    <a:pt x="2149" y="872"/>
                  </a:cubicBezTo>
                  <a:cubicBezTo>
                    <a:pt x="2139" y="881"/>
                    <a:pt x="2129" y="890"/>
                    <a:pt x="2118" y="899"/>
                  </a:cubicBezTo>
                  <a:cubicBezTo>
                    <a:pt x="2114" y="895"/>
                    <a:pt x="2119" y="889"/>
                    <a:pt x="2116" y="886"/>
                  </a:cubicBezTo>
                  <a:cubicBezTo>
                    <a:pt x="2113" y="882"/>
                    <a:pt x="2109" y="879"/>
                    <a:pt x="2106" y="875"/>
                  </a:cubicBezTo>
                  <a:cubicBezTo>
                    <a:pt x="2099" y="868"/>
                    <a:pt x="2094" y="864"/>
                    <a:pt x="2086" y="864"/>
                  </a:cubicBezTo>
                  <a:cubicBezTo>
                    <a:pt x="2086" y="862"/>
                    <a:pt x="2086" y="859"/>
                    <a:pt x="2087" y="857"/>
                  </a:cubicBezTo>
                  <a:cubicBezTo>
                    <a:pt x="2078" y="858"/>
                    <a:pt x="2080" y="859"/>
                    <a:pt x="2079" y="868"/>
                  </a:cubicBezTo>
                  <a:cubicBezTo>
                    <a:pt x="2079" y="874"/>
                    <a:pt x="2076" y="879"/>
                    <a:pt x="2074" y="884"/>
                  </a:cubicBezTo>
                  <a:cubicBezTo>
                    <a:pt x="2073" y="886"/>
                    <a:pt x="2074" y="888"/>
                    <a:pt x="2074" y="891"/>
                  </a:cubicBezTo>
                  <a:cubicBezTo>
                    <a:pt x="2074" y="895"/>
                    <a:pt x="2074" y="895"/>
                    <a:pt x="2078" y="894"/>
                  </a:cubicBezTo>
                  <a:cubicBezTo>
                    <a:pt x="2081" y="894"/>
                    <a:pt x="2083" y="908"/>
                    <a:pt x="2084" y="910"/>
                  </a:cubicBezTo>
                  <a:cubicBezTo>
                    <a:pt x="2085" y="914"/>
                    <a:pt x="2093" y="918"/>
                    <a:pt x="2096" y="920"/>
                  </a:cubicBezTo>
                  <a:cubicBezTo>
                    <a:pt x="2099" y="923"/>
                    <a:pt x="2104" y="927"/>
                    <a:pt x="2105" y="931"/>
                  </a:cubicBezTo>
                  <a:cubicBezTo>
                    <a:pt x="2107" y="936"/>
                    <a:pt x="2105" y="942"/>
                    <a:pt x="2106" y="948"/>
                  </a:cubicBezTo>
                  <a:cubicBezTo>
                    <a:pt x="2108" y="952"/>
                    <a:pt x="2110" y="957"/>
                    <a:pt x="2112" y="962"/>
                  </a:cubicBezTo>
                  <a:cubicBezTo>
                    <a:pt x="2105" y="961"/>
                    <a:pt x="2101" y="956"/>
                    <a:pt x="2095" y="952"/>
                  </a:cubicBezTo>
                  <a:cubicBezTo>
                    <a:pt x="2089" y="947"/>
                    <a:pt x="2089" y="945"/>
                    <a:pt x="2087" y="938"/>
                  </a:cubicBezTo>
                  <a:cubicBezTo>
                    <a:pt x="2085" y="933"/>
                    <a:pt x="2084" y="922"/>
                    <a:pt x="2080" y="918"/>
                  </a:cubicBezTo>
                  <a:cubicBezTo>
                    <a:pt x="2075" y="913"/>
                    <a:pt x="2070" y="907"/>
                    <a:pt x="2065" y="902"/>
                  </a:cubicBezTo>
                  <a:cubicBezTo>
                    <a:pt x="2063" y="899"/>
                    <a:pt x="2066" y="886"/>
                    <a:pt x="2066" y="882"/>
                  </a:cubicBezTo>
                  <a:cubicBezTo>
                    <a:pt x="2067" y="875"/>
                    <a:pt x="2065" y="867"/>
                    <a:pt x="2065" y="861"/>
                  </a:cubicBezTo>
                  <a:cubicBezTo>
                    <a:pt x="2064" y="847"/>
                    <a:pt x="2060" y="835"/>
                    <a:pt x="2056" y="822"/>
                  </a:cubicBezTo>
                  <a:cubicBezTo>
                    <a:pt x="2053" y="826"/>
                    <a:pt x="2050" y="829"/>
                    <a:pt x="2047" y="832"/>
                  </a:cubicBezTo>
                  <a:cubicBezTo>
                    <a:pt x="2044" y="837"/>
                    <a:pt x="2044" y="836"/>
                    <a:pt x="2039" y="835"/>
                  </a:cubicBezTo>
                  <a:cubicBezTo>
                    <a:pt x="2034" y="834"/>
                    <a:pt x="2034" y="834"/>
                    <a:pt x="2035" y="829"/>
                  </a:cubicBezTo>
                  <a:cubicBezTo>
                    <a:pt x="2035" y="826"/>
                    <a:pt x="2037" y="819"/>
                    <a:pt x="2036" y="817"/>
                  </a:cubicBezTo>
                  <a:cubicBezTo>
                    <a:pt x="2033" y="808"/>
                    <a:pt x="2031" y="801"/>
                    <a:pt x="2024" y="796"/>
                  </a:cubicBezTo>
                  <a:cubicBezTo>
                    <a:pt x="2018" y="791"/>
                    <a:pt x="2016" y="782"/>
                    <a:pt x="2013" y="775"/>
                  </a:cubicBezTo>
                  <a:cubicBezTo>
                    <a:pt x="2010" y="777"/>
                    <a:pt x="2005" y="782"/>
                    <a:pt x="2002" y="782"/>
                  </a:cubicBezTo>
                  <a:cubicBezTo>
                    <a:pt x="1995" y="783"/>
                    <a:pt x="1989" y="784"/>
                    <a:pt x="1983" y="785"/>
                  </a:cubicBezTo>
                  <a:cubicBezTo>
                    <a:pt x="1982" y="785"/>
                    <a:pt x="1978" y="785"/>
                    <a:pt x="1977" y="786"/>
                  </a:cubicBezTo>
                  <a:cubicBezTo>
                    <a:pt x="1976" y="787"/>
                    <a:pt x="1978" y="791"/>
                    <a:pt x="1977" y="792"/>
                  </a:cubicBezTo>
                  <a:cubicBezTo>
                    <a:pt x="1974" y="796"/>
                    <a:pt x="1971" y="799"/>
                    <a:pt x="1968" y="802"/>
                  </a:cubicBezTo>
                  <a:cubicBezTo>
                    <a:pt x="1959" y="811"/>
                    <a:pt x="1950" y="820"/>
                    <a:pt x="1941" y="829"/>
                  </a:cubicBezTo>
                  <a:cubicBezTo>
                    <a:pt x="1938" y="832"/>
                    <a:pt x="1932" y="834"/>
                    <a:pt x="1929" y="836"/>
                  </a:cubicBezTo>
                  <a:cubicBezTo>
                    <a:pt x="1924" y="838"/>
                    <a:pt x="1926" y="841"/>
                    <a:pt x="1926" y="847"/>
                  </a:cubicBezTo>
                  <a:cubicBezTo>
                    <a:pt x="1926" y="852"/>
                    <a:pt x="1927" y="859"/>
                    <a:pt x="1926" y="863"/>
                  </a:cubicBezTo>
                  <a:cubicBezTo>
                    <a:pt x="1925" y="868"/>
                    <a:pt x="1922" y="874"/>
                    <a:pt x="1923" y="879"/>
                  </a:cubicBezTo>
                  <a:cubicBezTo>
                    <a:pt x="1924" y="886"/>
                    <a:pt x="1925" y="889"/>
                    <a:pt x="1930" y="894"/>
                  </a:cubicBezTo>
                  <a:cubicBezTo>
                    <a:pt x="1934" y="898"/>
                    <a:pt x="1935" y="903"/>
                    <a:pt x="1938" y="909"/>
                  </a:cubicBezTo>
                  <a:cubicBezTo>
                    <a:pt x="1942" y="919"/>
                    <a:pt x="1925" y="928"/>
                    <a:pt x="1924" y="914"/>
                  </a:cubicBezTo>
                  <a:cubicBezTo>
                    <a:pt x="1923" y="908"/>
                    <a:pt x="1923" y="903"/>
                    <a:pt x="1923" y="897"/>
                  </a:cubicBezTo>
                  <a:cubicBezTo>
                    <a:pt x="1923" y="891"/>
                    <a:pt x="1921" y="890"/>
                    <a:pt x="1917" y="886"/>
                  </a:cubicBezTo>
                  <a:cubicBezTo>
                    <a:pt x="1917" y="890"/>
                    <a:pt x="1918" y="894"/>
                    <a:pt x="1914" y="896"/>
                  </a:cubicBezTo>
                  <a:cubicBezTo>
                    <a:pt x="1911" y="898"/>
                    <a:pt x="1907" y="901"/>
                    <a:pt x="1904" y="903"/>
                  </a:cubicBezTo>
                  <a:cubicBezTo>
                    <a:pt x="1894" y="884"/>
                    <a:pt x="1885" y="865"/>
                    <a:pt x="1877" y="845"/>
                  </a:cubicBezTo>
                  <a:cubicBezTo>
                    <a:pt x="1874" y="840"/>
                    <a:pt x="1871" y="834"/>
                    <a:pt x="1869" y="829"/>
                  </a:cubicBezTo>
                  <a:cubicBezTo>
                    <a:pt x="1868" y="825"/>
                    <a:pt x="1869" y="820"/>
                    <a:pt x="1869" y="816"/>
                  </a:cubicBezTo>
                  <a:cubicBezTo>
                    <a:pt x="1868" y="803"/>
                    <a:pt x="1868" y="791"/>
                    <a:pt x="1868" y="778"/>
                  </a:cubicBezTo>
                  <a:cubicBezTo>
                    <a:pt x="1865" y="782"/>
                    <a:pt x="1862" y="786"/>
                    <a:pt x="1860" y="789"/>
                  </a:cubicBezTo>
                  <a:cubicBezTo>
                    <a:pt x="1857" y="793"/>
                    <a:pt x="1857" y="792"/>
                    <a:pt x="1852" y="792"/>
                  </a:cubicBezTo>
                  <a:cubicBezTo>
                    <a:pt x="1848" y="792"/>
                    <a:pt x="1842" y="783"/>
                    <a:pt x="1838" y="779"/>
                  </a:cubicBezTo>
                  <a:cubicBezTo>
                    <a:pt x="1842" y="778"/>
                    <a:pt x="1849" y="779"/>
                    <a:pt x="1850" y="774"/>
                  </a:cubicBezTo>
                  <a:cubicBezTo>
                    <a:pt x="1848" y="774"/>
                    <a:pt x="1845" y="775"/>
                    <a:pt x="1844" y="774"/>
                  </a:cubicBezTo>
                  <a:cubicBezTo>
                    <a:pt x="1839" y="773"/>
                    <a:pt x="1833" y="768"/>
                    <a:pt x="1828" y="765"/>
                  </a:cubicBezTo>
                  <a:cubicBezTo>
                    <a:pt x="1825" y="764"/>
                    <a:pt x="1823" y="755"/>
                    <a:pt x="1821" y="752"/>
                  </a:cubicBezTo>
                  <a:cubicBezTo>
                    <a:pt x="1820" y="748"/>
                    <a:pt x="1793" y="754"/>
                    <a:pt x="1789" y="755"/>
                  </a:cubicBezTo>
                  <a:cubicBezTo>
                    <a:pt x="1779" y="756"/>
                    <a:pt x="1769" y="752"/>
                    <a:pt x="1759" y="750"/>
                  </a:cubicBezTo>
                  <a:cubicBezTo>
                    <a:pt x="1755" y="749"/>
                    <a:pt x="1750" y="749"/>
                    <a:pt x="1748" y="745"/>
                  </a:cubicBezTo>
                  <a:cubicBezTo>
                    <a:pt x="1744" y="737"/>
                    <a:pt x="1745" y="735"/>
                    <a:pt x="1737" y="738"/>
                  </a:cubicBezTo>
                  <a:cubicBezTo>
                    <a:pt x="1731" y="740"/>
                    <a:pt x="1727" y="739"/>
                    <a:pt x="1720" y="738"/>
                  </a:cubicBezTo>
                  <a:cubicBezTo>
                    <a:pt x="1716" y="737"/>
                    <a:pt x="1714" y="732"/>
                    <a:pt x="1710" y="731"/>
                  </a:cubicBezTo>
                  <a:cubicBezTo>
                    <a:pt x="1703" y="727"/>
                    <a:pt x="1702" y="726"/>
                    <a:pt x="1699" y="719"/>
                  </a:cubicBezTo>
                  <a:cubicBezTo>
                    <a:pt x="1697" y="714"/>
                    <a:pt x="1696" y="708"/>
                    <a:pt x="1690" y="707"/>
                  </a:cubicBezTo>
                  <a:cubicBezTo>
                    <a:pt x="1682" y="706"/>
                    <a:pt x="1682" y="706"/>
                    <a:pt x="1676" y="714"/>
                  </a:cubicBezTo>
                  <a:cubicBezTo>
                    <a:pt x="1674" y="716"/>
                    <a:pt x="1681" y="725"/>
                    <a:pt x="1682" y="728"/>
                  </a:cubicBezTo>
                  <a:cubicBezTo>
                    <a:pt x="1688" y="737"/>
                    <a:pt x="1693" y="747"/>
                    <a:pt x="1698" y="756"/>
                  </a:cubicBezTo>
                  <a:cubicBezTo>
                    <a:pt x="1698" y="752"/>
                    <a:pt x="1699" y="747"/>
                    <a:pt x="1700" y="743"/>
                  </a:cubicBezTo>
                  <a:cubicBezTo>
                    <a:pt x="1703" y="750"/>
                    <a:pt x="1703" y="756"/>
                    <a:pt x="1703" y="764"/>
                  </a:cubicBezTo>
                  <a:cubicBezTo>
                    <a:pt x="1709" y="763"/>
                    <a:pt x="1720" y="764"/>
                    <a:pt x="1726" y="761"/>
                  </a:cubicBezTo>
                  <a:cubicBezTo>
                    <a:pt x="1731" y="757"/>
                    <a:pt x="1737" y="748"/>
                    <a:pt x="1741" y="743"/>
                  </a:cubicBezTo>
                  <a:cubicBezTo>
                    <a:pt x="1742" y="748"/>
                    <a:pt x="1740" y="757"/>
                    <a:pt x="1745" y="760"/>
                  </a:cubicBezTo>
                  <a:cubicBezTo>
                    <a:pt x="1747" y="762"/>
                    <a:pt x="1750" y="765"/>
                    <a:pt x="1753" y="766"/>
                  </a:cubicBezTo>
                  <a:cubicBezTo>
                    <a:pt x="1756" y="767"/>
                    <a:pt x="1759" y="766"/>
                    <a:pt x="1760" y="769"/>
                  </a:cubicBezTo>
                  <a:cubicBezTo>
                    <a:pt x="1761" y="771"/>
                    <a:pt x="1763" y="776"/>
                    <a:pt x="1765" y="777"/>
                  </a:cubicBezTo>
                  <a:cubicBezTo>
                    <a:pt x="1769" y="777"/>
                    <a:pt x="1767" y="780"/>
                    <a:pt x="1767" y="784"/>
                  </a:cubicBezTo>
                  <a:cubicBezTo>
                    <a:pt x="1767" y="788"/>
                    <a:pt x="1759" y="795"/>
                    <a:pt x="1756" y="798"/>
                  </a:cubicBezTo>
                  <a:cubicBezTo>
                    <a:pt x="1756" y="797"/>
                    <a:pt x="1755" y="795"/>
                    <a:pt x="1755" y="794"/>
                  </a:cubicBezTo>
                  <a:cubicBezTo>
                    <a:pt x="1753" y="799"/>
                    <a:pt x="1751" y="801"/>
                    <a:pt x="1751" y="807"/>
                  </a:cubicBezTo>
                  <a:cubicBezTo>
                    <a:pt x="1751" y="812"/>
                    <a:pt x="1750" y="811"/>
                    <a:pt x="1746" y="813"/>
                  </a:cubicBezTo>
                  <a:cubicBezTo>
                    <a:pt x="1742" y="815"/>
                    <a:pt x="1738" y="817"/>
                    <a:pt x="1734" y="819"/>
                  </a:cubicBezTo>
                  <a:cubicBezTo>
                    <a:pt x="1731" y="820"/>
                    <a:pt x="1731" y="827"/>
                    <a:pt x="1729" y="828"/>
                  </a:cubicBezTo>
                  <a:cubicBezTo>
                    <a:pt x="1727" y="829"/>
                    <a:pt x="1724" y="826"/>
                    <a:pt x="1722" y="827"/>
                  </a:cubicBezTo>
                  <a:cubicBezTo>
                    <a:pt x="1719" y="828"/>
                    <a:pt x="1716" y="830"/>
                    <a:pt x="1713" y="831"/>
                  </a:cubicBezTo>
                  <a:cubicBezTo>
                    <a:pt x="1709" y="833"/>
                    <a:pt x="1710" y="838"/>
                    <a:pt x="1706" y="840"/>
                  </a:cubicBezTo>
                  <a:cubicBezTo>
                    <a:pt x="1699" y="842"/>
                    <a:pt x="1693" y="844"/>
                    <a:pt x="1686" y="847"/>
                  </a:cubicBezTo>
                  <a:cubicBezTo>
                    <a:pt x="1684" y="847"/>
                    <a:pt x="1684" y="849"/>
                    <a:pt x="1682" y="851"/>
                  </a:cubicBezTo>
                  <a:cubicBezTo>
                    <a:pt x="1681" y="853"/>
                    <a:pt x="1679" y="853"/>
                    <a:pt x="1676" y="853"/>
                  </a:cubicBezTo>
                  <a:cubicBezTo>
                    <a:pt x="1670" y="854"/>
                    <a:pt x="1664" y="856"/>
                    <a:pt x="1659" y="858"/>
                  </a:cubicBezTo>
                  <a:cubicBezTo>
                    <a:pt x="1654" y="859"/>
                    <a:pt x="1653" y="864"/>
                    <a:pt x="1649" y="864"/>
                  </a:cubicBezTo>
                  <a:cubicBezTo>
                    <a:pt x="1642" y="864"/>
                    <a:pt x="1641" y="865"/>
                    <a:pt x="1640" y="858"/>
                  </a:cubicBezTo>
                  <a:cubicBezTo>
                    <a:pt x="1638" y="850"/>
                    <a:pt x="1637" y="843"/>
                    <a:pt x="1635" y="835"/>
                  </a:cubicBezTo>
                  <a:cubicBezTo>
                    <a:pt x="1633" y="823"/>
                    <a:pt x="1628" y="816"/>
                    <a:pt x="1621" y="806"/>
                  </a:cubicBezTo>
                  <a:cubicBezTo>
                    <a:pt x="1618" y="800"/>
                    <a:pt x="1617" y="798"/>
                    <a:pt x="1611" y="796"/>
                  </a:cubicBezTo>
                  <a:cubicBezTo>
                    <a:pt x="1608" y="795"/>
                    <a:pt x="1608" y="784"/>
                    <a:pt x="1607" y="780"/>
                  </a:cubicBezTo>
                  <a:cubicBezTo>
                    <a:pt x="1606" y="774"/>
                    <a:pt x="1602" y="769"/>
                    <a:pt x="1600" y="764"/>
                  </a:cubicBezTo>
                  <a:cubicBezTo>
                    <a:pt x="1598" y="761"/>
                    <a:pt x="1595" y="760"/>
                    <a:pt x="1593" y="756"/>
                  </a:cubicBezTo>
                  <a:cubicBezTo>
                    <a:pt x="1589" y="749"/>
                    <a:pt x="1585" y="742"/>
                    <a:pt x="1581" y="735"/>
                  </a:cubicBezTo>
                  <a:cubicBezTo>
                    <a:pt x="1579" y="731"/>
                    <a:pt x="1577" y="725"/>
                    <a:pt x="1573" y="726"/>
                  </a:cubicBezTo>
                  <a:cubicBezTo>
                    <a:pt x="1573" y="722"/>
                    <a:pt x="1574" y="717"/>
                    <a:pt x="1574" y="713"/>
                  </a:cubicBezTo>
                  <a:cubicBezTo>
                    <a:pt x="1573" y="718"/>
                    <a:pt x="1571" y="723"/>
                    <a:pt x="1569" y="729"/>
                  </a:cubicBezTo>
                  <a:cubicBezTo>
                    <a:pt x="1563" y="722"/>
                    <a:pt x="1560" y="717"/>
                    <a:pt x="1556" y="709"/>
                  </a:cubicBezTo>
                  <a:cubicBezTo>
                    <a:pt x="1552" y="714"/>
                    <a:pt x="1559" y="723"/>
                    <a:pt x="1562" y="728"/>
                  </a:cubicBezTo>
                  <a:cubicBezTo>
                    <a:pt x="1567" y="738"/>
                    <a:pt x="1572" y="748"/>
                    <a:pt x="1576" y="758"/>
                  </a:cubicBezTo>
                  <a:cubicBezTo>
                    <a:pt x="1579" y="764"/>
                    <a:pt x="1578" y="771"/>
                    <a:pt x="1583" y="776"/>
                  </a:cubicBezTo>
                  <a:cubicBezTo>
                    <a:pt x="1585" y="778"/>
                    <a:pt x="1589" y="781"/>
                    <a:pt x="1590" y="784"/>
                  </a:cubicBezTo>
                  <a:cubicBezTo>
                    <a:pt x="1590" y="789"/>
                    <a:pt x="1591" y="794"/>
                    <a:pt x="1592" y="799"/>
                  </a:cubicBezTo>
                  <a:cubicBezTo>
                    <a:pt x="1592" y="802"/>
                    <a:pt x="1592" y="808"/>
                    <a:pt x="1594" y="810"/>
                  </a:cubicBezTo>
                  <a:cubicBezTo>
                    <a:pt x="1597" y="812"/>
                    <a:pt x="1601" y="815"/>
                    <a:pt x="1603" y="818"/>
                  </a:cubicBezTo>
                  <a:cubicBezTo>
                    <a:pt x="1608" y="825"/>
                    <a:pt x="1609" y="835"/>
                    <a:pt x="1612" y="842"/>
                  </a:cubicBezTo>
                  <a:cubicBezTo>
                    <a:pt x="1613" y="845"/>
                    <a:pt x="1620" y="844"/>
                    <a:pt x="1622" y="846"/>
                  </a:cubicBezTo>
                  <a:cubicBezTo>
                    <a:pt x="1625" y="849"/>
                    <a:pt x="1627" y="853"/>
                    <a:pt x="1630" y="856"/>
                  </a:cubicBezTo>
                  <a:cubicBezTo>
                    <a:pt x="1635" y="861"/>
                    <a:pt x="1644" y="867"/>
                    <a:pt x="1637" y="874"/>
                  </a:cubicBezTo>
                  <a:cubicBezTo>
                    <a:pt x="1642" y="875"/>
                    <a:pt x="1647" y="885"/>
                    <a:pt x="1651" y="884"/>
                  </a:cubicBezTo>
                  <a:cubicBezTo>
                    <a:pt x="1664" y="881"/>
                    <a:pt x="1677" y="877"/>
                    <a:pt x="1690" y="874"/>
                  </a:cubicBezTo>
                  <a:cubicBezTo>
                    <a:pt x="1692" y="873"/>
                    <a:pt x="1699" y="870"/>
                    <a:pt x="1701" y="874"/>
                  </a:cubicBezTo>
                  <a:cubicBezTo>
                    <a:pt x="1703" y="876"/>
                    <a:pt x="1698" y="888"/>
                    <a:pt x="1697" y="891"/>
                  </a:cubicBezTo>
                  <a:cubicBezTo>
                    <a:pt x="1695" y="901"/>
                    <a:pt x="1687" y="911"/>
                    <a:pt x="1682" y="921"/>
                  </a:cubicBezTo>
                  <a:cubicBezTo>
                    <a:pt x="1678" y="928"/>
                    <a:pt x="1675" y="937"/>
                    <a:pt x="1669" y="943"/>
                  </a:cubicBezTo>
                  <a:cubicBezTo>
                    <a:pt x="1653" y="960"/>
                    <a:pt x="1634" y="975"/>
                    <a:pt x="1622" y="996"/>
                  </a:cubicBezTo>
                  <a:cubicBezTo>
                    <a:pt x="1620" y="1000"/>
                    <a:pt x="1603" y="1023"/>
                    <a:pt x="1606" y="1027"/>
                  </a:cubicBezTo>
                  <a:cubicBezTo>
                    <a:pt x="1610" y="1035"/>
                    <a:pt x="1610" y="1036"/>
                    <a:pt x="1610" y="1045"/>
                  </a:cubicBezTo>
                  <a:cubicBezTo>
                    <a:pt x="1609" y="1053"/>
                    <a:pt x="1610" y="1053"/>
                    <a:pt x="1614" y="1059"/>
                  </a:cubicBezTo>
                  <a:cubicBezTo>
                    <a:pt x="1622" y="1069"/>
                    <a:pt x="1619" y="1084"/>
                    <a:pt x="1620" y="1096"/>
                  </a:cubicBezTo>
                  <a:cubicBezTo>
                    <a:pt x="1620" y="1105"/>
                    <a:pt x="1613" y="1116"/>
                    <a:pt x="1606" y="1119"/>
                  </a:cubicBezTo>
                  <a:cubicBezTo>
                    <a:pt x="1602" y="1121"/>
                    <a:pt x="1594" y="1123"/>
                    <a:pt x="1590" y="1126"/>
                  </a:cubicBezTo>
                  <a:cubicBezTo>
                    <a:pt x="1587" y="1131"/>
                    <a:pt x="1583" y="1136"/>
                    <a:pt x="1579" y="1140"/>
                  </a:cubicBezTo>
                  <a:cubicBezTo>
                    <a:pt x="1575" y="1144"/>
                    <a:pt x="1571" y="1146"/>
                    <a:pt x="1573" y="1151"/>
                  </a:cubicBezTo>
                  <a:cubicBezTo>
                    <a:pt x="1575" y="1155"/>
                    <a:pt x="1580" y="1163"/>
                    <a:pt x="1580" y="1167"/>
                  </a:cubicBezTo>
                  <a:cubicBezTo>
                    <a:pt x="1579" y="1171"/>
                    <a:pt x="1580" y="1182"/>
                    <a:pt x="1577" y="1186"/>
                  </a:cubicBezTo>
                  <a:cubicBezTo>
                    <a:pt x="1575" y="1189"/>
                    <a:pt x="1566" y="1191"/>
                    <a:pt x="1562" y="1193"/>
                  </a:cubicBezTo>
                  <a:cubicBezTo>
                    <a:pt x="1557" y="1196"/>
                    <a:pt x="1558" y="1198"/>
                    <a:pt x="1557" y="1205"/>
                  </a:cubicBezTo>
                  <a:cubicBezTo>
                    <a:pt x="1557" y="1209"/>
                    <a:pt x="1558" y="1218"/>
                    <a:pt x="1555" y="1221"/>
                  </a:cubicBezTo>
                  <a:cubicBezTo>
                    <a:pt x="1549" y="1231"/>
                    <a:pt x="1543" y="1242"/>
                    <a:pt x="1535" y="1250"/>
                  </a:cubicBezTo>
                  <a:cubicBezTo>
                    <a:pt x="1531" y="1254"/>
                    <a:pt x="1526" y="1258"/>
                    <a:pt x="1522" y="1262"/>
                  </a:cubicBezTo>
                  <a:cubicBezTo>
                    <a:pt x="1519" y="1264"/>
                    <a:pt x="1514" y="1270"/>
                    <a:pt x="1511" y="1271"/>
                  </a:cubicBezTo>
                  <a:cubicBezTo>
                    <a:pt x="1499" y="1273"/>
                    <a:pt x="1488" y="1276"/>
                    <a:pt x="1476" y="1278"/>
                  </a:cubicBezTo>
                  <a:cubicBezTo>
                    <a:pt x="1471" y="1279"/>
                    <a:pt x="1465" y="1280"/>
                    <a:pt x="1460" y="1282"/>
                  </a:cubicBezTo>
                  <a:cubicBezTo>
                    <a:pt x="1457" y="1282"/>
                    <a:pt x="1452" y="1275"/>
                    <a:pt x="1450" y="1274"/>
                  </a:cubicBezTo>
                  <a:cubicBezTo>
                    <a:pt x="1444" y="1268"/>
                    <a:pt x="1444" y="1268"/>
                    <a:pt x="1445" y="1259"/>
                  </a:cubicBezTo>
                  <a:cubicBezTo>
                    <a:pt x="1445" y="1255"/>
                    <a:pt x="1441" y="1249"/>
                    <a:pt x="1440" y="1246"/>
                  </a:cubicBezTo>
                  <a:cubicBezTo>
                    <a:pt x="1437" y="1239"/>
                    <a:pt x="1434" y="1232"/>
                    <a:pt x="1432" y="1225"/>
                  </a:cubicBezTo>
                  <a:cubicBezTo>
                    <a:pt x="1430" y="1221"/>
                    <a:pt x="1425" y="1218"/>
                    <a:pt x="1422" y="1215"/>
                  </a:cubicBezTo>
                  <a:cubicBezTo>
                    <a:pt x="1420" y="1213"/>
                    <a:pt x="1420" y="1204"/>
                    <a:pt x="1420" y="1201"/>
                  </a:cubicBezTo>
                  <a:cubicBezTo>
                    <a:pt x="1418" y="1193"/>
                    <a:pt x="1417" y="1185"/>
                    <a:pt x="1416" y="1178"/>
                  </a:cubicBezTo>
                  <a:cubicBezTo>
                    <a:pt x="1415" y="1167"/>
                    <a:pt x="1409" y="1159"/>
                    <a:pt x="1405" y="1150"/>
                  </a:cubicBezTo>
                  <a:cubicBezTo>
                    <a:pt x="1402" y="1143"/>
                    <a:pt x="1399" y="1137"/>
                    <a:pt x="1396" y="1131"/>
                  </a:cubicBezTo>
                  <a:cubicBezTo>
                    <a:pt x="1394" y="1129"/>
                    <a:pt x="1396" y="1124"/>
                    <a:pt x="1397" y="1121"/>
                  </a:cubicBezTo>
                  <a:cubicBezTo>
                    <a:pt x="1399" y="1107"/>
                    <a:pt x="1399" y="1095"/>
                    <a:pt x="1405" y="1083"/>
                  </a:cubicBezTo>
                  <a:cubicBezTo>
                    <a:pt x="1412" y="1072"/>
                    <a:pt x="1408" y="1063"/>
                    <a:pt x="1405" y="1052"/>
                  </a:cubicBezTo>
                  <a:cubicBezTo>
                    <a:pt x="1402" y="1039"/>
                    <a:pt x="1399" y="1027"/>
                    <a:pt x="1396" y="1015"/>
                  </a:cubicBezTo>
                  <a:cubicBezTo>
                    <a:pt x="1395" y="1011"/>
                    <a:pt x="1390" y="1006"/>
                    <a:pt x="1388" y="1003"/>
                  </a:cubicBezTo>
                  <a:cubicBezTo>
                    <a:pt x="1384" y="998"/>
                    <a:pt x="1380" y="992"/>
                    <a:pt x="1376" y="986"/>
                  </a:cubicBezTo>
                  <a:cubicBezTo>
                    <a:pt x="1373" y="983"/>
                    <a:pt x="1375" y="979"/>
                    <a:pt x="1375" y="976"/>
                  </a:cubicBezTo>
                  <a:cubicBezTo>
                    <a:pt x="1376" y="968"/>
                    <a:pt x="1377" y="960"/>
                    <a:pt x="1378" y="952"/>
                  </a:cubicBezTo>
                  <a:cubicBezTo>
                    <a:pt x="1379" y="946"/>
                    <a:pt x="1379" y="945"/>
                    <a:pt x="1375" y="940"/>
                  </a:cubicBezTo>
                  <a:cubicBezTo>
                    <a:pt x="1371" y="934"/>
                    <a:pt x="1371" y="933"/>
                    <a:pt x="1364" y="934"/>
                  </a:cubicBezTo>
                  <a:cubicBezTo>
                    <a:pt x="1360" y="934"/>
                    <a:pt x="1352" y="937"/>
                    <a:pt x="1350" y="933"/>
                  </a:cubicBezTo>
                  <a:cubicBezTo>
                    <a:pt x="1345" y="928"/>
                    <a:pt x="1341" y="923"/>
                    <a:pt x="1337" y="918"/>
                  </a:cubicBezTo>
                  <a:cubicBezTo>
                    <a:pt x="1336" y="916"/>
                    <a:pt x="1311" y="920"/>
                    <a:pt x="1308" y="921"/>
                  </a:cubicBezTo>
                  <a:cubicBezTo>
                    <a:pt x="1302" y="924"/>
                    <a:pt x="1296" y="927"/>
                    <a:pt x="1290" y="930"/>
                  </a:cubicBezTo>
                  <a:cubicBezTo>
                    <a:pt x="1286" y="933"/>
                    <a:pt x="1284" y="932"/>
                    <a:pt x="1279" y="930"/>
                  </a:cubicBezTo>
                  <a:cubicBezTo>
                    <a:pt x="1273" y="929"/>
                    <a:pt x="1270" y="927"/>
                    <a:pt x="1265" y="929"/>
                  </a:cubicBezTo>
                  <a:cubicBezTo>
                    <a:pt x="1259" y="931"/>
                    <a:pt x="1252" y="934"/>
                    <a:pt x="1246" y="936"/>
                  </a:cubicBezTo>
                  <a:cubicBezTo>
                    <a:pt x="1243" y="937"/>
                    <a:pt x="1239" y="933"/>
                    <a:pt x="1237" y="931"/>
                  </a:cubicBezTo>
                  <a:cubicBezTo>
                    <a:pt x="1231" y="926"/>
                    <a:pt x="1224" y="922"/>
                    <a:pt x="1218" y="918"/>
                  </a:cubicBezTo>
                  <a:cubicBezTo>
                    <a:pt x="1211" y="912"/>
                    <a:pt x="1207" y="909"/>
                    <a:pt x="1202" y="901"/>
                  </a:cubicBezTo>
                  <a:cubicBezTo>
                    <a:pt x="1194" y="887"/>
                    <a:pt x="1186" y="874"/>
                    <a:pt x="1178" y="860"/>
                  </a:cubicBezTo>
                  <a:cubicBezTo>
                    <a:pt x="1176" y="856"/>
                    <a:pt x="1173" y="851"/>
                    <a:pt x="1171" y="847"/>
                  </a:cubicBezTo>
                  <a:cubicBezTo>
                    <a:pt x="1170" y="845"/>
                    <a:pt x="1174" y="837"/>
                    <a:pt x="1175" y="835"/>
                  </a:cubicBezTo>
                  <a:cubicBezTo>
                    <a:pt x="1176" y="832"/>
                    <a:pt x="1180" y="825"/>
                    <a:pt x="1179" y="821"/>
                  </a:cubicBezTo>
                  <a:cubicBezTo>
                    <a:pt x="1178" y="815"/>
                    <a:pt x="1176" y="808"/>
                    <a:pt x="1175" y="802"/>
                  </a:cubicBezTo>
                  <a:cubicBezTo>
                    <a:pt x="1174" y="797"/>
                    <a:pt x="1171" y="789"/>
                    <a:pt x="1171" y="785"/>
                  </a:cubicBezTo>
                  <a:cubicBezTo>
                    <a:pt x="1171" y="782"/>
                    <a:pt x="1175" y="778"/>
                    <a:pt x="1176" y="776"/>
                  </a:cubicBezTo>
                  <a:cubicBezTo>
                    <a:pt x="1184" y="762"/>
                    <a:pt x="1191" y="749"/>
                    <a:pt x="1199" y="735"/>
                  </a:cubicBezTo>
                  <a:cubicBezTo>
                    <a:pt x="1204" y="725"/>
                    <a:pt x="1210" y="723"/>
                    <a:pt x="1219" y="717"/>
                  </a:cubicBezTo>
                  <a:cubicBezTo>
                    <a:pt x="1224" y="714"/>
                    <a:pt x="1226" y="714"/>
                    <a:pt x="1227" y="708"/>
                  </a:cubicBezTo>
                  <a:cubicBezTo>
                    <a:pt x="1228" y="701"/>
                    <a:pt x="1229" y="694"/>
                    <a:pt x="1230" y="686"/>
                  </a:cubicBezTo>
                  <a:cubicBezTo>
                    <a:pt x="1232" y="678"/>
                    <a:pt x="1249" y="676"/>
                    <a:pt x="1252" y="668"/>
                  </a:cubicBezTo>
                  <a:cubicBezTo>
                    <a:pt x="1254" y="662"/>
                    <a:pt x="1255" y="654"/>
                    <a:pt x="1261" y="653"/>
                  </a:cubicBezTo>
                  <a:cubicBezTo>
                    <a:pt x="1263" y="652"/>
                    <a:pt x="1267" y="660"/>
                    <a:pt x="1271" y="659"/>
                  </a:cubicBezTo>
                  <a:cubicBezTo>
                    <a:pt x="1274" y="659"/>
                    <a:pt x="1278" y="656"/>
                    <a:pt x="1280" y="657"/>
                  </a:cubicBezTo>
                  <a:cubicBezTo>
                    <a:pt x="1281" y="658"/>
                    <a:pt x="1286" y="661"/>
                    <a:pt x="1287" y="661"/>
                  </a:cubicBezTo>
                  <a:cubicBezTo>
                    <a:pt x="1291" y="658"/>
                    <a:pt x="1296" y="655"/>
                    <a:pt x="1301" y="652"/>
                  </a:cubicBezTo>
                  <a:cubicBezTo>
                    <a:pt x="1309" y="648"/>
                    <a:pt x="1320" y="645"/>
                    <a:pt x="1330" y="643"/>
                  </a:cubicBezTo>
                  <a:cubicBezTo>
                    <a:pt x="1332" y="643"/>
                    <a:pt x="1336" y="642"/>
                    <a:pt x="1339" y="642"/>
                  </a:cubicBezTo>
                  <a:cubicBezTo>
                    <a:pt x="1341" y="643"/>
                    <a:pt x="1344" y="645"/>
                    <a:pt x="1346" y="645"/>
                  </a:cubicBezTo>
                  <a:cubicBezTo>
                    <a:pt x="1348" y="645"/>
                    <a:pt x="1351" y="642"/>
                    <a:pt x="1353" y="642"/>
                  </a:cubicBezTo>
                  <a:cubicBezTo>
                    <a:pt x="1355" y="641"/>
                    <a:pt x="1357" y="642"/>
                    <a:pt x="1359" y="642"/>
                  </a:cubicBezTo>
                  <a:cubicBezTo>
                    <a:pt x="1366" y="642"/>
                    <a:pt x="1370" y="643"/>
                    <a:pt x="1376" y="640"/>
                  </a:cubicBezTo>
                  <a:cubicBezTo>
                    <a:pt x="1380" y="637"/>
                    <a:pt x="1384" y="641"/>
                    <a:pt x="1389" y="643"/>
                  </a:cubicBezTo>
                  <a:cubicBezTo>
                    <a:pt x="1386" y="650"/>
                    <a:pt x="1385" y="651"/>
                    <a:pt x="1389" y="658"/>
                  </a:cubicBezTo>
                  <a:cubicBezTo>
                    <a:pt x="1391" y="661"/>
                    <a:pt x="1384" y="666"/>
                    <a:pt x="1381" y="669"/>
                  </a:cubicBezTo>
                  <a:cubicBezTo>
                    <a:pt x="1385" y="672"/>
                    <a:pt x="1390" y="678"/>
                    <a:pt x="1394" y="679"/>
                  </a:cubicBezTo>
                  <a:cubicBezTo>
                    <a:pt x="1402" y="682"/>
                    <a:pt x="1410" y="684"/>
                    <a:pt x="1418" y="686"/>
                  </a:cubicBezTo>
                  <a:cubicBezTo>
                    <a:pt x="1425" y="687"/>
                    <a:pt x="1423" y="694"/>
                    <a:pt x="1429" y="697"/>
                  </a:cubicBezTo>
                  <a:cubicBezTo>
                    <a:pt x="1434" y="699"/>
                    <a:pt x="1439" y="698"/>
                    <a:pt x="1444" y="702"/>
                  </a:cubicBezTo>
                  <a:cubicBezTo>
                    <a:pt x="1451" y="707"/>
                    <a:pt x="1455" y="708"/>
                    <a:pt x="1460" y="699"/>
                  </a:cubicBezTo>
                  <a:cubicBezTo>
                    <a:pt x="1461" y="697"/>
                    <a:pt x="1457" y="694"/>
                    <a:pt x="1458" y="692"/>
                  </a:cubicBezTo>
                  <a:cubicBezTo>
                    <a:pt x="1459" y="690"/>
                    <a:pt x="1461" y="685"/>
                    <a:pt x="1463" y="685"/>
                  </a:cubicBezTo>
                  <a:cubicBezTo>
                    <a:pt x="1470" y="683"/>
                    <a:pt x="1474" y="681"/>
                    <a:pt x="1482" y="684"/>
                  </a:cubicBezTo>
                  <a:cubicBezTo>
                    <a:pt x="1484" y="684"/>
                    <a:pt x="1482" y="688"/>
                    <a:pt x="1484" y="688"/>
                  </a:cubicBezTo>
                  <a:cubicBezTo>
                    <a:pt x="1488" y="689"/>
                    <a:pt x="1492" y="690"/>
                    <a:pt x="1495" y="690"/>
                  </a:cubicBezTo>
                  <a:cubicBezTo>
                    <a:pt x="1498" y="691"/>
                    <a:pt x="1498" y="692"/>
                    <a:pt x="1500" y="695"/>
                  </a:cubicBezTo>
                  <a:cubicBezTo>
                    <a:pt x="1501" y="697"/>
                    <a:pt x="1503" y="693"/>
                    <a:pt x="1505" y="694"/>
                  </a:cubicBezTo>
                  <a:cubicBezTo>
                    <a:pt x="1510" y="696"/>
                    <a:pt x="1516" y="697"/>
                    <a:pt x="1522" y="699"/>
                  </a:cubicBezTo>
                  <a:cubicBezTo>
                    <a:pt x="1528" y="701"/>
                    <a:pt x="1529" y="701"/>
                    <a:pt x="1535" y="698"/>
                  </a:cubicBezTo>
                  <a:cubicBezTo>
                    <a:pt x="1542" y="695"/>
                    <a:pt x="1543" y="694"/>
                    <a:pt x="1549" y="697"/>
                  </a:cubicBezTo>
                  <a:cubicBezTo>
                    <a:pt x="1557" y="701"/>
                    <a:pt x="1569" y="699"/>
                    <a:pt x="1573" y="689"/>
                  </a:cubicBezTo>
                  <a:cubicBezTo>
                    <a:pt x="1575" y="683"/>
                    <a:pt x="1586" y="664"/>
                    <a:pt x="1582" y="658"/>
                  </a:cubicBezTo>
                  <a:cubicBezTo>
                    <a:pt x="1579" y="654"/>
                    <a:pt x="1585" y="645"/>
                    <a:pt x="1584" y="643"/>
                  </a:cubicBezTo>
                  <a:cubicBezTo>
                    <a:pt x="1582" y="642"/>
                    <a:pt x="1580" y="644"/>
                    <a:pt x="1579" y="645"/>
                  </a:cubicBezTo>
                  <a:cubicBezTo>
                    <a:pt x="1577" y="647"/>
                    <a:pt x="1575" y="643"/>
                    <a:pt x="1573" y="644"/>
                  </a:cubicBezTo>
                  <a:cubicBezTo>
                    <a:pt x="1571" y="644"/>
                    <a:pt x="1569" y="649"/>
                    <a:pt x="1567" y="650"/>
                  </a:cubicBezTo>
                  <a:cubicBezTo>
                    <a:pt x="1565" y="651"/>
                    <a:pt x="1561" y="650"/>
                    <a:pt x="1559" y="650"/>
                  </a:cubicBezTo>
                  <a:cubicBezTo>
                    <a:pt x="1554" y="650"/>
                    <a:pt x="1552" y="645"/>
                    <a:pt x="1547" y="644"/>
                  </a:cubicBezTo>
                  <a:cubicBezTo>
                    <a:pt x="1544" y="644"/>
                    <a:pt x="1541" y="642"/>
                    <a:pt x="1540" y="645"/>
                  </a:cubicBezTo>
                  <a:cubicBezTo>
                    <a:pt x="1539" y="649"/>
                    <a:pt x="1539" y="649"/>
                    <a:pt x="1535" y="650"/>
                  </a:cubicBezTo>
                  <a:cubicBezTo>
                    <a:pt x="1531" y="651"/>
                    <a:pt x="1525" y="645"/>
                    <a:pt x="1522" y="643"/>
                  </a:cubicBezTo>
                  <a:cubicBezTo>
                    <a:pt x="1516" y="640"/>
                    <a:pt x="1506" y="624"/>
                    <a:pt x="1512" y="617"/>
                  </a:cubicBezTo>
                  <a:cubicBezTo>
                    <a:pt x="1510" y="617"/>
                    <a:pt x="1508" y="617"/>
                    <a:pt x="1506" y="617"/>
                  </a:cubicBezTo>
                  <a:cubicBezTo>
                    <a:pt x="1505" y="610"/>
                    <a:pt x="1514" y="609"/>
                    <a:pt x="1518" y="609"/>
                  </a:cubicBezTo>
                  <a:cubicBezTo>
                    <a:pt x="1525" y="608"/>
                    <a:pt x="1529" y="608"/>
                    <a:pt x="1535" y="605"/>
                  </a:cubicBezTo>
                  <a:cubicBezTo>
                    <a:pt x="1533" y="604"/>
                    <a:pt x="1531" y="603"/>
                    <a:pt x="1529" y="602"/>
                  </a:cubicBezTo>
                  <a:cubicBezTo>
                    <a:pt x="1530" y="598"/>
                    <a:pt x="1537" y="600"/>
                    <a:pt x="1541" y="600"/>
                  </a:cubicBezTo>
                  <a:cubicBezTo>
                    <a:pt x="1547" y="601"/>
                    <a:pt x="1547" y="599"/>
                    <a:pt x="1552" y="596"/>
                  </a:cubicBezTo>
                  <a:cubicBezTo>
                    <a:pt x="1555" y="594"/>
                    <a:pt x="1559" y="591"/>
                    <a:pt x="1563" y="591"/>
                  </a:cubicBezTo>
                  <a:cubicBezTo>
                    <a:pt x="1568" y="592"/>
                    <a:pt x="1572" y="593"/>
                    <a:pt x="1577" y="591"/>
                  </a:cubicBezTo>
                  <a:cubicBezTo>
                    <a:pt x="1576" y="593"/>
                    <a:pt x="1578" y="595"/>
                    <a:pt x="1580" y="596"/>
                  </a:cubicBezTo>
                  <a:cubicBezTo>
                    <a:pt x="1583" y="597"/>
                    <a:pt x="1582" y="593"/>
                    <a:pt x="1585" y="598"/>
                  </a:cubicBezTo>
                  <a:cubicBezTo>
                    <a:pt x="1586" y="599"/>
                    <a:pt x="1595" y="601"/>
                    <a:pt x="1598" y="602"/>
                  </a:cubicBezTo>
                  <a:cubicBezTo>
                    <a:pt x="1603" y="604"/>
                    <a:pt x="1606" y="601"/>
                    <a:pt x="1611" y="601"/>
                  </a:cubicBezTo>
                  <a:cubicBezTo>
                    <a:pt x="1617" y="602"/>
                    <a:pt x="1621" y="600"/>
                    <a:pt x="1625" y="597"/>
                  </a:cubicBezTo>
                  <a:cubicBezTo>
                    <a:pt x="1629" y="595"/>
                    <a:pt x="1627" y="588"/>
                    <a:pt x="1625" y="585"/>
                  </a:cubicBezTo>
                  <a:cubicBezTo>
                    <a:pt x="1621" y="581"/>
                    <a:pt x="1617" y="580"/>
                    <a:pt x="1613" y="576"/>
                  </a:cubicBezTo>
                  <a:cubicBezTo>
                    <a:pt x="1609" y="573"/>
                    <a:pt x="1606" y="568"/>
                    <a:pt x="1600" y="567"/>
                  </a:cubicBezTo>
                  <a:cubicBezTo>
                    <a:pt x="1600" y="567"/>
                    <a:pt x="1595" y="564"/>
                    <a:pt x="1595" y="564"/>
                  </a:cubicBezTo>
                  <a:cubicBezTo>
                    <a:pt x="1592" y="562"/>
                    <a:pt x="1590" y="560"/>
                    <a:pt x="1588" y="559"/>
                  </a:cubicBezTo>
                  <a:cubicBezTo>
                    <a:pt x="1589" y="558"/>
                    <a:pt x="1590" y="556"/>
                    <a:pt x="1590" y="556"/>
                  </a:cubicBezTo>
                  <a:cubicBezTo>
                    <a:pt x="1592" y="557"/>
                    <a:pt x="1594" y="557"/>
                    <a:pt x="1596" y="558"/>
                  </a:cubicBezTo>
                  <a:cubicBezTo>
                    <a:pt x="1594" y="551"/>
                    <a:pt x="1598" y="549"/>
                    <a:pt x="1603" y="549"/>
                  </a:cubicBezTo>
                  <a:cubicBezTo>
                    <a:pt x="1601" y="547"/>
                    <a:pt x="1598" y="546"/>
                    <a:pt x="1597" y="543"/>
                  </a:cubicBezTo>
                  <a:cubicBezTo>
                    <a:pt x="1599" y="543"/>
                    <a:pt x="1601" y="543"/>
                    <a:pt x="1603" y="543"/>
                  </a:cubicBezTo>
                  <a:cubicBezTo>
                    <a:pt x="1601" y="538"/>
                    <a:pt x="1607" y="542"/>
                    <a:pt x="1608" y="539"/>
                  </a:cubicBezTo>
                  <a:cubicBezTo>
                    <a:pt x="1609" y="535"/>
                    <a:pt x="1604" y="537"/>
                    <a:pt x="1603" y="537"/>
                  </a:cubicBezTo>
                  <a:cubicBezTo>
                    <a:pt x="1598" y="538"/>
                    <a:pt x="1592" y="538"/>
                    <a:pt x="1589" y="543"/>
                  </a:cubicBezTo>
                  <a:cubicBezTo>
                    <a:pt x="1589" y="542"/>
                    <a:pt x="1589" y="542"/>
                    <a:pt x="1589" y="541"/>
                  </a:cubicBezTo>
                  <a:cubicBezTo>
                    <a:pt x="1583" y="542"/>
                    <a:pt x="1581" y="543"/>
                    <a:pt x="1577" y="547"/>
                  </a:cubicBezTo>
                  <a:cubicBezTo>
                    <a:pt x="1577" y="547"/>
                    <a:pt x="1577" y="546"/>
                    <a:pt x="1578" y="545"/>
                  </a:cubicBezTo>
                  <a:cubicBezTo>
                    <a:pt x="1572" y="545"/>
                    <a:pt x="1575" y="552"/>
                    <a:pt x="1577" y="555"/>
                  </a:cubicBezTo>
                  <a:cubicBezTo>
                    <a:pt x="1580" y="558"/>
                    <a:pt x="1584" y="556"/>
                    <a:pt x="1589" y="556"/>
                  </a:cubicBezTo>
                  <a:cubicBezTo>
                    <a:pt x="1586" y="562"/>
                    <a:pt x="1582" y="558"/>
                    <a:pt x="1578" y="560"/>
                  </a:cubicBezTo>
                  <a:cubicBezTo>
                    <a:pt x="1574" y="562"/>
                    <a:pt x="1567" y="569"/>
                    <a:pt x="1563" y="565"/>
                  </a:cubicBezTo>
                  <a:cubicBezTo>
                    <a:pt x="1565" y="558"/>
                    <a:pt x="1562" y="559"/>
                    <a:pt x="1556" y="556"/>
                  </a:cubicBezTo>
                  <a:cubicBezTo>
                    <a:pt x="1559" y="555"/>
                    <a:pt x="1570" y="551"/>
                    <a:pt x="1563" y="548"/>
                  </a:cubicBezTo>
                  <a:cubicBezTo>
                    <a:pt x="1560" y="547"/>
                    <a:pt x="1557" y="548"/>
                    <a:pt x="1555" y="548"/>
                  </a:cubicBezTo>
                  <a:cubicBezTo>
                    <a:pt x="1553" y="548"/>
                    <a:pt x="1551" y="545"/>
                    <a:pt x="1549" y="544"/>
                  </a:cubicBezTo>
                  <a:cubicBezTo>
                    <a:pt x="1552" y="544"/>
                    <a:pt x="1556" y="546"/>
                    <a:pt x="1558" y="543"/>
                  </a:cubicBezTo>
                  <a:cubicBezTo>
                    <a:pt x="1555" y="544"/>
                    <a:pt x="1546" y="540"/>
                    <a:pt x="1544" y="543"/>
                  </a:cubicBezTo>
                  <a:cubicBezTo>
                    <a:pt x="1542" y="545"/>
                    <a:pt x="1535" y="550"/>
                    <a:pt x="1535" y="554"/>
                  </a:cubicBezTo>
                  <a:cubicBezTo>
                    <a:pt x="1534" y="556"/>
                    <a:pt x="1534" y="560"/>
                    <a:pt x="1533" y="562"/>
                  </a:cubicBezTo>
                  <a:cubicBezTo>
                    <a:pt x="1532" y="563"/>
                    <a:pt x="1528" y="563"/>
                    <a:pt x="1528" y="565"/>
                  </a:cubicBezTo>
                  <a:cubicBezTo>
                    <a:pt x="1526" y="571"/>
                    <a:pt x="1527" y="576"/>
                    <a:pt x="1522" y="579"/>
                  </a:cubicBezTo>
                  <a:cubicBezTo>
                    <a:pt x="1517" y="582"/>
                    <a:pt x="1518" y="588"/>
                    <a:pt x="1520" y="593"/>
                  </a:cubicBezTo>
                  <a:cubicBezTo>
                    <a:pt x="1522" y="595"/>
                    <a:pt x="1530" y="599"/>
                    <a:pt x="1529" y="600"/>
                  </a:cubicBezTo>
                  <a:cubicBezTo>
                    <a:pt x="1528" y="604"/>
                    <a:pt x="1521" y="599"/>
                    <a:pt x="1518" y="602"/>
                  </a:cubicBezTo>
                  <a:cubicBezTo>
                    <a:pt x="1514" y="605"/>
                    <a:pt x="1510" y="609"/>
                    <a:pt x="1507" y="613"/>
                  </a:cubicBezTo>
                  <a:cubicBezTo>
                    <a:pt x="1506" y="608"/>
                    <a:pt x="1508" y="608"/>
                    <a:pt x="1511" y="606"/>
                  </a:cubicBezTo>
                  <a:cubicBezTo>
                    <a:pt x="1509" y="605"/>
                    <a:pt x="1507" y="605"/>
                    <a:pt x="1504" y="604"/>
                  </a:cubicBezTo>
                  <a:cubicBezTo>
                    <a:pt x="1500" y="602"/>
                    <a:pt x="1498" y="603"/>
                    <a:pt x="1494" y="602"/>
                  </a:cubicBezTo>
                  <a:cubicBezTo>
                    <a:pt x="1492" y="602"/>
                    <a:pt x="1490" y="603"/>
                    <a:pt x="1488" y="604"/>
                  </a:cubicBezTo>
                  <a:cubicBezTo>
                    <a:pt x="1487" y="605"/>
                    <a:pt x="1489" y="608"/>
                    <a:pt x="1488" y="608"/>
                  </a:cubicBezTo>
                  <a:cubicBezTo>
                    <a:pt x="1485" y="611"/>
                    <a:pt x="1483" y="609"/>
                    <a:pt x="1480" y="607"/>
                  </a:cubicBezTo>
                  <a:cubicBezTo>
                    <a:pt x="1477" y="610"/>
                    <a:pt x="1480" y="613"/>
                    <a:pt x="1482" y="616"/>
                  </a:cubicBezTo>
                  <a:cubicBezTo>
                    <a:pt x="1485" y="621"/>
                    <a:pt x="1485" y="620"/>
                    <a:pt x="1481" y="624"/>
                  </a:cubicBezTo>
                  <a:cubicBezTo>
                    <a:pt x="1486" y="627"/>
                    <a:pt x="1491" y="629"/>
                    <a:pt x="1490" y="636"/>
                  </a:cubicBezTo>
                  <a:cubicBezTo>
                    <a:pt x="1487" y="633"/>
                    <a:pt x="1485" y="631"/>
                    <a:pt x="1482" y="634"/>
                  </a:cubicBezTo>
                  <a:cubicBezTo>
                    <a:pt x="1486" y="635"/>
                    <a:pt x="1486" y="638"/>
                    <a:pt x="1484" y="640"/>
                  </a:cubicBezTo>
                  <a:cubicBezTo>
                    <a:pt x="1481" y="642"/>
                    <a:pt x="1482" y="643"/>
                    <a:pt x="1483" y="647"/>
                  </a:cubicBezTo>
                  <a:cubicBezTo>
                    <a:pt x="1480" y="646"/>
                    <a:pt x="1478" y="647"/>
                    <a:pt x="1476" y="643"/>
                  </a:cubicBezTo>
                  <a:cubicBezTo>
                    <a:pt x="1475" y="640"/>
                    <a:pt x="1473" y="641"/>
                    <a:pt x="1471" y="643"/>
                  </a:cubicBezTo>
                  <a:cubicBezTo>
                    <a:pt x="1469" y="635"/>
                    <a:pt x="1467" y="634"/>
                    <a:pt x="1473" y="629"/>
                  </a:cubicBezTo>
                  <a:cubicBezTo>
                    <a:pt x="1467" y="629"/>
                    <a:pt x="1467" y="628"/>
                    <a:pt x="1464" y="622"/>
                  </a:cubicBezTo>
                  <a:cubicBezTo>
                    <a:pt x="1461" y="619"/>
                    <a:pt x="1460" y="614"/>
                    <a:pt x="1457" y="612"/>
                  </a:cubicBezTo>
                  <a:cubicBezTo>
                    <a:pt x="1452" y="608"/>
                    <a:pt x="1454" y="605"/>
                    <a:pt x="1455" y="598"/>
                  </a:cubicBezTo>
                  <a:cubicBezTo>
                    <a:pt x="1455" y="592"/>
                    <a:pt x="1453" y="592"/>
                    <a:pt x="1449" y="588"/>
                  </a:cubicBezTo>
                  <a:cubicBezTo>
                    <a:pt x="1443" y="584"/>
                    <a:pt x="1436" y="577"/>
                    <a:pt x="1428" y="576"/>
                  </a:cubicBezTo>
                  <a:cubicBezTo>
                    <a:pt x="1426" y="576"/>
                    <a:pt x="1422" y="570"/>
                    <a:pt x="1421" y="568"/>
                  </a:cubicBezTo>
                  <a:cubicBezTo>
                    <a:pt x="1420" y="562"/>
                    <a:pt x="1419" y="560"/>
                    <a:pt x="1415" y="557"/>
                  </a:cubicBezTo>
                  <a:cubicBezTo>
                    <a:pt x="1412" y="563"/>
                    <a:pt x="1410" y="560"/>
                    <a:pt x="1409" y="555"/>
                  </a:cubicBezTo>
                  <a:cubicBezTo>
                    <a:pt x="1408" y="551"/>
                    <a:pt x="1409" y="552"/>
                    <a:pt x="1404" y="553"/>
                  </a:cubicBezTo>
                  <a:cubicBezTo>
                    <a:pt x="1400" y="555"/>
                    <a:pt x="1397" y="555"/>
                    <a:pt x="1400" y="561"/>
                  </a:cubicBezTo>
                  <a:cubicBezTo>
                    <a:pt x="1401" y="562"/>
                    <a:pt x="1397" y="567"/>
                    <a:pt x="1401" y="569"/>
                  </a:cubicBezTo>
                  <a:cubicBezTo>
                    <a:pt x="1403" y="572"/>
                    <a:pt x="1408" y="574"/>
                    <a:pt x="1410" y="577"/>
                  </a:cubicBezTo>
                  <a:cubicBezTo>
                    <a:pt x="1412" y="580"/>
                    <a:pt x="1412" y="584"/>
                    <a:pt x="1415" y="587"/>
                  </a:cubicBezTo>
                  <a:cubicBezTo>
                    <a:pt x="1418" y="590"/>
                    <a:pt x="1420" y="592"/>
                    <a:pt x="1424" y="592"/>
                  </a:cubicBezTo>
                  <a:cubicBezTo>
                    <a:pt x="1427" y="592"/>
                    <a:pt x="1432" y="592"/>
                    <a:pt x="1427" y="596"/>
                  </a:cubicBezTo>
                  <a:cubicBezTo>
                    <a:pt x="1431" y="599"/>
                    <a:pt x="1451" y="607"/>
                    <a:pt x="1446" y="614"/>
                  </a:cubicBezTo>
                  <a:cubicBezTo>
                    <a:pt x="1444" y="613"/>
                    <a:pt x="1438" y="605"/>
                    <a:pt x="1436" y="607"/>
                  </a:cubicBezTo>
                  <a:cubicBezTo>
                    <a:pt x="1433" y="609"/>
                    <a:pt x="1433" y="610"/>
                    <a:pt x="1432" y="613"/>
                  </a:cubicBezTo>
                  <a:cubicBezTo>
                    <a:pt x="1432" y="616"/>
                    <a:pt x="1434" y="616"/>
                    <a:pt x="1436" y="617"/>
                  </a:cubicBezTo>
                  <a:cubicBezTo>
                    <a:pt x="1441" y="622"/>
                    <a:pt x="1432" y="623"/>
                    <a:pt x="1432" y="626"/>
                  </a:cubicBezTo>
                  <a:cubicBezTo>
                    <a:pt x="1433" y="630"/>
                    <a:pt x="1425" y="636"/>
                    <a:pt x="1425" y="630"/>
                  </a:cubicBezTo>
                  <a:cubicBezTo>
                    <a:pt x="1421" y="632"/>
                    <a:pt x="1420" y="637"/>
                    <a:pt x="1422" y="641"/>
                  </a:cubicBezTo>
                  <a:cubicBezTo>
                    <a:pt x="1424" y="645"/>
                    <a:pt x="1416" y="646"/>
                    <a:pt x="1415" y="643"/>
                  </a:cubicBezTo>
                  <a:cubicBezTo>
                    <a:pt x="1414" y="637"/>
                    <a:pt x="1395" y="638"/>
                    <a:pt x="1402" y="630"/>
                  </a:cubicBezTo>
                  <a:cubicBezTo>
                    <a:pt x="1403" y="631"/>
                    <a:pt x="1414" y="632"/>
                    <a:pt x="1416" y="631"/>
                  </a:cubicBezTo>
                  <a:cubicBezTo>
                    <a:pt x="1419" y="631"/>
                    <a:pt x="1423" y="631"/>
                    <a:pt x="1426" y="629"/>
                  </a:cubicBezTo>
                  <a:cubicBezTo>
                    <a:pt x="1428" y="628"/>
                    <a:pt x="1426" y="626"/>
                    <a:pt x="1429" y="624"/>
                  </a:cubicBezTo>
                  <a:cubicBezTo>
                    <a:pt x="1430" y="624"/>
                    <a:pt x="1426" y="612"/>
                    <a:pt x="1425" y="612"/>
                  </a:cubicBezTo>
                  <a:cubicBezTo>
                    <a:pt x="1423" y="611"/>
                    <a:pt x="1419" y="611"/>
                    <a:pt x="1420" y="609"/>
                  </a:cubicBezTo>
                  <a:cubicBezTo>
                    <a:pt x="1420" y="606"/>
                    <a:pt x="1417" y="605"/>
                    <a:pt x="1415" y="606"/>
                  </a:cubicBezTo>
                  <a:cubicBezTo>
                    <a:pt x="1415" y="603"/>
                    <a:pt x="1410" y="599"/>
                    <a:pt x="1408" y="599"/>
                  </a:cubicBezTo>
                  <a:cubicBezTo>
                    <a:pt x="1404" y="600"/>
                    <a:pt x="1401" y="596"/>
                    <a:pt x="1398" y="593"/>
                  </a:cubicBezTo>
                  <a:cubicBezTo>
                    <a:pt x="1393" y="588"/>
                    <a:pt x="1386" y="585"/>
                    <a:pt x="1385" y="579"/>
                  </a:cubicBezTo>
                  <a:cubicBezTo>
                    <a:pt x="1383" y="572"/>
                    <a:pt x="1383" y="572"/>
                    <a:pt x="1378" y="569"/>
                  </a:cubicBezTo>
                  <a:cubicBezTo>
                    <a:pt x="1375" y="567"/>
                    <a:pt x="1371" y="566"/>
                    <a:pt x="1369" y="569"/>
                  </a:cubicBezTo>
                  <a:cubicBezTo>
                    <a:pt x="1368" y="570"/>
                    <a:pt x="1353" y="581"/>
                    <a:pt x="1351" y="581"/>
                  </a:cubicBezTo>
                  <a:cubicBezTo>
                    <a:pt x="1346" y="579"/>
                    <a:pt x="1341" y="578"/>
                    <a:pt x="1336" y="576"/>
                  </a:cubicBezTo>
                  <a:cubicBezTo>
                    <a:pt x="1334" y="575"/>
                    <a:pt x="1330" y="580"/>
                    <a:pt x="1328" y="582"/>
                  </a:cubicBezTo>
                  <a:cubicBezTo>
                    <a:pt x="1327" y="583"/>
                    <a:pt x="1330" y="591"/>
                    <a:pt x="1328" y="593"/>
                  </a:cubicBezTo>
                  <a:cubicBezTo>
                    <a:pt x="1326" y="596"/>
                    <a:pt x="1319" y="598"/>
                    <a:pt x="1317" y="599"/>
                  </a:cubicBezTo>
                  <a:cubicBezTo>
                    <a:pt x="1309" y="603"/>
                    <a:pt x="1306" y="610"/>
                    <a:pt x="1301" y="618"/>
                  </a:cubicBezTo>
                  <a:cubicBezTo>
                    <a:pt x="1300" y="620"/>
                    <a:pt x="1306" y="623"/>
                    <a:pt x="1303" y="627"/>
                  </a:cubicBezTo>
                  <a:cubicBezTo>
                    <a:pt x="1301" y="629"/>
                    <a:pt x="1296" y="633"/>
                    <a:pt x="1298" y="636"/>
                  </a:cubicBezTo>
                  <a:cubicBezTo>
                    <a:pt x="1296" y="636"/>
                    <a:pt x="1292" y="637"/>
                    <a:pt x="1291" y="638"/>
                  </a:cubicBezTo>
                  <a:cubicBezTo>
                    <a:pt x="1290" y="640"/>
                    <a:pt x="1288" y="644"/>
                    <a:pt x="1287" y="644"/>
                  </a:cubicBezTo>
                  <a:cubicBezTo>
                    <a:pt x="1281" y="645"/>
                    <a:pt x="1276" y="645"/>
                    <a:pt x="1271" y="644"/>
                  </a:cubicBezTo>
                  <a:cubicBezTo>
                    <a:pt x="1267" y="644"/>
                    <a:pt x="1264" y="650"/>
                    <a:pt x="1261" y="651"/>
                  </a:cubicBezTo>
                  <a:cubicBezTo>
                    <a:pt x="1257" y="652"/>
                    <a:pt x="1251" y="645"/>
                    <a:pt x="1255" y="642"/>
                  </a:cubicBezTo>
                  <a:cubicBezTo>
                    <a:pt x="1252" y="644"/>
                    <a:pt x="1250" y="637"/>
                    <a:pt x="1245" y="640"/>
                  </a:cubicBezTo>
                  <a:cubicBezTo>
                    <a:pt x="1241" y="642"/>
                    <a:pt x="1238" y="639"/>
                    <a:pt x="1234" y="642"/>
                  </a:cubicBezTo>
                  <a:cubicBezTo>
                    <a:pt x="1235" y="639"/>
                    <a:pt x="1236" y="636"/>
                    <a:pt x="1235" y="633"/>
                  </a:cubicBezTo>
                  <a:cubicBezTo>
                    <a:pt x="1235" y="631"/>
                    <a:pt x="1235" y="629"/>
                    <a:pt x="1235" y="628"/>
                  </a:cubicBezTo>
                  <a:cubicBezTo>
                    <a:pt x="1235" y="626"/>
                    <a:pt x="1233" y="628"/>
                    <a:pt x="1232" y="627"/>
                  </a:cubicBezTo>
                  <a:cubicBezTo>
                    <a:pt x="1229" y="623"/>
                    <a:pt x="1232" y="621"/>
                    <a:pt x="1233" y="616"/>
                  </a:cubicBezTo>
                  <a:cubicBezTo>
                    <a:pt x="1234" y="611"/>
                    <a:pt x="1238" y="603"/>
                    <a:pt x="1236" y="599"/>
                  </a:cubicBezTo>
                  <a:cubicBezTo>
                    <a:pt x="1234" y="594"/>
                    <a:pt x="1235" y="589"/>
                    <a:pt x="1236" y="584"/>
                  </a:cubicBezTo>
                  <a:cubicBezTo>
                    <a:pt x="1233" y="587"/>
                    <a:pt x="1231" y="582"/>
                    <a:pt x="1232" y="580"/>
                  </a:cubicBezTo>
                  <a:cubicBezTo>
                    <a:pt x="1233" y="577"/>
                    <a:pt x="1238" y="577"/>
                    <a:pt x="1240" y="577"/>
                  </a:cubicBezTo>
                  <a:cubicBezTo>
                    <a:pt x="1240" y="576"/>
                    <a:pt x="1240" y="576"/>
                    <a:pt x="1239" y="575"/>
                  </a:cubicBezTo>
                  <a:cubicBezTo>
                    <a:pt x="1244" y="571"/>
                    <a:pt x="1246" y="577"/>
                    <a:pt x="1250" y="576"/>
                  </a:cubicBezTo>
                  <a:cubicBezTo>
                    <a:pt x="1256" y="574"/>
                    <a:pt x="1259" y="574"/>
                    <a:pt x="1264" y="576"/>
                  </a:cubicBezTo>
                  <a:cubicBezTo>
                    <a:pt x="1269" y="577"/>
                    <a:pt x="1273" y="575"/>
                    <a:pt x="1277" y="576"/>
                  </a:cubicBezTo>
                  <a:cubicBezTo>
                    <a:pt x="1280" y="577"/>
                    <a:pt x="1285" y="578"/>
                    <a:pt x="1288" y="578"/>
                  </a:cubicBezTo>
                  <a:cubicBezTo>
                    <a:pt x="1296" y="576"/>
                    <a:pt x="1295" y="560"/>
                    <a:pt x="1295" y="554"/>
                  </a:cubicBezTo>
                  <a:cubicBezTo>
                    <a:pt x="1295" y="548"/>
                    <a:pt x="1296" y="546"/>
                    <a:pt x="1290" y="544"/>
                  </a:cubicBezTo>
                  <a:cubicBezTo>
                    <a:pt x="1287" y="543"/>
                    <a:pt x="1286" y="537"/>
                    <a:pt x="1287" y="536"/>
                  </a:cubicBezTo>
                  <a:cubicBezTo>
                    <a:pt x="1284" y="536"/>
                    <a:pt x="1285" y="534"/>
                    <a:pt x="1284" y="534"/>
                  </a:cubicBezTo>
                  <a:cubicBezTo>
                    <a:pt x="1283" y="533"/>
                    <a:pt x="1279" y="533"/>
                    <a:pt x="1279" y="533"/>
                  </a:cubicBezTo>
                  <a:cubicBezTo>
                    <a:pt x="1276" y="531"/>
                    <a:pt x="1275" y="529"/>
                    <a:pt x="1272" y="530"/>
                  </a:cubicBezTo>
                  <a:cubicBezTo>
                    <a:pt x="1270" y="530"/>
                    <a:pt x="1269" y="530"/>
                    <a:pt x="1267" y="527"/>
                  </a:cubicBezTo>
                  <a:cubicBezTo>
                    <a:pt x="1268" y="527"/>
                    <a:pt x="1269" y="527"/>
                    <a:pt x="1270" y="526"/>
                  </a:cubicBezTo>
                  <a:cubicBezTo>
                    <a:pt x="1268" y="525"/>
                    <a:pt x="1267" y="524"/>
                    <a:pt x="1267" y="522"/>
                  </a:cubicBezTo>
                  <a:cubicBezTo>
                    <a:pt x="1270" y="521"/>
                    <a:pt x="1274" y="522"/>
                    <a:pt x="1277" y="520"/>
                  </a:cubicBezTo>
                  <a:cubicBezTo>
                    <a:pt x="1283" y="516"/>
                    <a:pt x="1279" y="523"/>
                    <a:pt x="1283" y="522"/>
                  </a:cubicBezTo>
                  <a:cubicBezTo>
                    <a:pt x="1285" y="522"/>
                    <a:pt x="1292" y="521"/>
                    <a:pt x="1292" y="519"/>
                  </a:cubicBezTo>
                  <a:cubicBezTo>
                    <a:pt x="1291" y="515"/>
                    <a:pt x="1290" y="512"/>
                    <a:pt x="1289" y="509"/>
                  </a:cubicBezTo>
                  <a:cubicBezTo>
                    <a:pt x="1290" y="509"/>
                    <a:pt x="1293" y="509"/>
                    <a:pt x="1294" y="511"/>
                  </a:cubicBezTo>
                  <a:cubicBezTo>
                    <a:pt x="1295" y="513"/>
                    <a:pt x="1294" y="513"/>
                    <a:pt x="1297" y="513"/>
                  </a:cubicBezTo>
                  <a:cubicBezTo>
                    <a:pt x="1301" y="514"/>
                    <a:pt x="1303" y="514"/>
                    <a:pt x="1307" y="512"/>
                  </a:cubicBezTo>
                  <a:cubicBezTo>
                    <a:pt x="1306" y="512"/>
                    <a:pt x="1305" y="511"/>
                    <a:pt x="1304" y="511"/>
                  </a:cubicBezTo>
                  <a:cubicBezTo>
                    <a:pt x="1307" y="508"/>
                    <a:pt x="1311" y="507"/>
                    <a:pt x="1314" y="505"/>
                  </a:cubicBezTo>
                  <a:cubicBezTo>
                    <a:pt x="1319" y="503"/>
                    <a:pt x="1314" y="500"/>
                    <a:pt x="1316" y="496"/>
                  </a:cubicBezTo>
                  <a:cubicBezTo>
                    <a:pt x="1317" y="495"/>
                    <a:pt x="1324" y="493"/>
                    <a:pt x="1326" y="492"/>
                  </a:cubicBezTo>
                  <a:cubicBezTo>
                    <a:pt x="1330" y="490"/>
                    <a:pt x="1332" y="490"/>
                    <a:pt x="1336" y="491"/>
                  </a:cubicBezTo>
                  <a:cubicBezTo>
                    <a:pt x="1335" y="490"/>
                    <a:pt x="1331" y="490"/>
                    <a:pt x="1331" y="488"/>
                  </a:cubicBezTo>
                  <a:cubicBezTo>
                    <a:pt x="1331" y="488"/>
                    <a:pt x="1335" y="487"/>
                    <a:pt x="1335" y="487"/>
                  </a:cubicBezTo>
                  <a:cubicBezTo>
                    <a:pt x="1336" y="486"/>
                    <a:pt x="1335" y="485"/>
                    <a:pt x="1336" y="484"/>
                  </a:cubicBezTo>
                  <a:cubicBezTo>
                    <a:pt x="1338" y="480"/>
                    <a:pt x="1339" y="478"/>
                    <a:pt x="1340" y="474"/>
                  </a:cubicBezTo>
                  <a:cubicBezTo>
                    <a:pt x="1340" y="472"/>
                    <a:pt x="1343" y="473"/>
                    <a:pt x="1345" y="471"/>
                  </a:cubicBezTo>
                  <a:cubicBezTo>
                    <a:pt x="1349" y="466"/>
                    <a:pt x="1353" y="469"/>
                    <a:pt x="1358" y="468"/>
                  </a:cubicBezTo>
                  <a:cubicBezTo>
                    <a:pt x="1359" y="467"/>
                    <a:pt x="1358" y="465"/>
                    <a:pt x="1359" y="465"/>
                  </a:cubicBezTo>
                  <a:cubicBezTo>
                    <a:pt x="1361" y="465"/>
                    <a:pt x="1362" y="464"/>
                    <a:pt x="1363" y="464"/>
                  </a:cubicBezTo>
                  <a:cubicBezTo>
                    <a:pt x="1365" y="464"/>
                    <a:pt x="1368" y="465"/>
                    <a:pt x="1370" y="465"/>
                  </a:cubicBezTo>
                  <a:cubicBezTo>
                    <a:pt x="1369" y="461"/>
                    <a:pt x="1372" y="462"/>
                    <a:pt x="1375" y="462"/>
                  </a:cubicBezTo>
                  <a:cubicBezTo>
                    <a:pt x="1374" y="461"/>
                    <a:pt x="1369" y="457"/>
                    <a:pt x="1371" y="456"/>
                  </a:cubicBezTo>
                  <a:cubicBezTo>
                    <a:pt x="1375" y="453"/>
                    <a:pt x="1372" y="453"/>
                    <a:pt x="1371" y="450"/>
                  </a:cubicBezTo>
                  <a:cubicBezTo>
                    <a:pt x="1370" y="446"/>
                    <a:pt x="1372" y="444"/>
                    <a:pt x="1369" y="442"/>
                  </a:cubicBezTo>
                  <a:cubicBezTo>
                    <a:pt x="1366" y="440"/>
                    <a:pt x="1367" y="438"/>
                    <a:pt x="1367" y="435"/>
                  </a:cubicBezTo>
                  <a:cubicBezTo>
                    <a:pt x="1366" y="429"/>
                    <a:pt x="1368" y="423"/>
                    <a:pt x="1374" y="423"/>
                  </a:cubicBezTo>
                  <a:cubicBezTo>
                    <a:pt x="1378" y="422"/>
                    <a:pt x="1382" y="418"/>
                    <a:pt x="1386" y="415"/>
                  </a:cubicBezTo>
                  <a:cubicBezTo>
                    <a:pt x="1383" y="420"/>
                    <a:pt x="1382" y="429"/>
                    <a:pt x="1388" y="431"/>
                  </a:cubicBezTo>
                  <a:cubicBezTo>
                    <a:pt x="1384" y="437"/>
                    <a:pt x="1377" y="439"/>
                    <a:pt x="1378" y="447"/>
                  </a:cubicBezTo>
                  <a:cubicBezTo>
                    <a:pt x="1379" y="453"/>
                    <a:pt x="1385" y="458"/>
                    <a:pt x="1391" y="456"/>
                  </a:cubicBezTo>
                  <a:cubicBezTo>
                    <a:pt x="1390" y="457"/>
                    <a:pt x="1389" y="459"/>
                    <a:pt x="1388" y="461"/>
                  </a:cubicBezTo>
                  <a:cubicBezTo>
                    <a:pt x="1394" y="464"/>
                    <a:pt x="1398" y="456"/>
                    <a:pt x="1403" y="456"/>
                  </a:cubicBezTo>
                  <a:cubicBezTo>
                    <a:pt x="1405" y="455"/>
                    <a:pt x="1409" y="458"/>
                    <a:pt x="1410" y="460"/>
                  </a:cubicBezTo>
                  <a:cubicBezTo>
                    <a:pt x="1411" y="463"/>
                    <a:pt x="1414" y="464"/>
                    <a:pt x="1417" y="465"/>
                  </a:cubicBezTo>
                  <a:cubicBezTo>
                    <a:pt x="1417" y="465"/>
                    <a:pt x="1417" y="463"/>
                    <a:pt x="1417" y="462"/>
                  </a:cubicBezTo>
                  <a:cubicBezTo>
                    <a:pt x="1416" y="462"/>
                    <a:pt x="1414" y="462"/>
                    <a:pt x="1412" y="462"/>
                  </a:cubicBezTo>
                  <a:cubicBezTo>
                    <a:pt x="1416" y="460"/>
                    <a:pt x="1428" y="460"/>
                    <a:pt x="1430" y="457"/>
                  </a:cubicBezTo>
                  <a:cubicBezTo>
                    <a:pt x="1434" y="451"/>
                    <a:pt x="1445" y="448"/>
                    <a:pt x="1450" y="453"/>
                  </a:cubicBezTo>
                  <a:cubicBezTo>
                    <a:pt x="1449" y="452"/>
                    <a:pt x="1448" y="452"/>
                    <a:pt x="1447" y="451"/>
                  </a:cubicBezTo>
                  <a:cubicBezTo>
                    <a:pt x="1447" y="456"/>
                    <a:pt x="1454" y="457"/>
                    <a:pt x="1456" y="454"/>
                  </a:cubicBezTo>
                  <a:cubicBezTo>
                    <a:pt x="1457" y="453"/>
                    <a:pt x="1458" y="450"/>
                    <a:pt x="1459" y="449"/>
                  </a:cubicBezTo>
                  <a:cubicBezTo>
                    <a:pt x="1459" y="449"/>
                    <a:pt x="1461" y="449"/>
                    <a:pt x="1461" y="448"/>
                  </a:cubicBezTo>
                  <a:cubicBezTo>
                    <a:pt x="1463" y="447"/>
                    <a:pt x="1465" y="446"/>
                    <a:pt x="1467" y="444"/>
                  </a:cubicBezTo>
                  <a:cubicBezTo>
                    <a:pt x="1466" y="446"/>
                    <a:pt x="1465" y="447"/>
                    <a:pt x="1463" y="449"/>
                  </a:cubicBezTo>
                  <a:cubicBezTo>
                    <a:pt x="1472" y="453"/>
                    <a:pt x="1467" y="437"/>
                    <a:pt x="1466" y="433"/>
                  </a:cubicBezTo>
                  <a:cubicBezTo>
                    <a:pt x="1466" y="430"/>
                    <a:pt x="1467" y="427"/>
                    <a:pt x="1469" y="425"/>
                  </a:cubicBezTo>
                  <a:cubicBezTo>
                    <a:pt x="1471" y="423"/>
                    <a:pt x="1469" y="419"/>
                    <a:pt x="1472" y="417"/>
                  </a:cubicBezTo>
                  <a:cubicBezTo>
                    <a:pt x="1480" y="411"/>
                    <a:pt x="1482" y="424"/>
                    <a:pt x="1488" y="424"/>
                  </a:cubicBezTo>
                  <a:cubicBezTo>
                    <a:pt x="1491" y="425"/>
                    <a:pt x="1493" y="420"/>
                    <a:pt x="1493" y="417"/>
                  </a:cubicBezTo>
                  <a:cubicBezTo>
                    <a:pt x="1492" y="415"/>
                    <a:pt x="1494" y="408"/>
                    <a:pt x="1494" y="408"/>
                  </a:cubicBezTo>
                  <a:cubicBezTo>
                    <a:pt x="1493" y="407"/>
                    <a:pt x="1491" y="409"/>
                    <a:pt x="1490" y="409"/>
                  </a:cubicBezTo>
                  <a:cubicBezTo>
                    <a:pt x="1489" y="408"/>
                    <a:pt x="1488" y="406"/>
                    <a:pt x="1487" y="405"/>
                  </a:cubicBezTo>
                  <a:cubicBezTo>
                    <a:pt x="1486" y="404"/>
                    <a:pt x="1485" y="398"/>
                    <a:pt x="1485" y="397"/>
                  </a:cubicBezTo>
                  <a:cubicBezTo>
                    <a:pt x="1491" y="395"/>
                    <a:pt x="1497" y="391"/>
                    <a:pt x="1503" y="392"/>
                  </a:cubicBezTo>
                  <a:cubicBezTo>
                    <a:pt x="1508" y="393"/>
                    <a:pt x="1512" y="393"/>
                    <a:pt x="1517" y="394"/>
                  </a:cubicBezTo>
                  <a:cubicBezTo>
                    <a:pt x="1523" y="395"/>
                    <a:pt x="1518" y="392"/>
                    <a:pt x="1521" y="390"/>
                  </a:cubicBezTo>
                  <a:cubicBezTo>
                    <a:pt x="1524" y="389"/>
                    <a:pt x="1527" y="389"/>
                    <a:pt x="1530" y="388"/>
                  </a:cubicBezTo>
                  <a:cubicBezTo>
                    <a:pt x="1532" y="387"/>
                    <a:pt x="1536" y="388"/>
                    <a:pt x="1538" y="389"/>
                  </a:cubicBezTo>
                  <a:cubicBezTo>
                    <a:pt x="1537" y="384"/>
                    <a:pt x="1529" y="383"/>
                    <a:pt x="1525" y="382"/>
                  </a:cubicBezTo>
                  <a:cubicBezTo>
                    <a:pt x="1526" y="381"/>
                    <a:pt x="1526" y="379"/>
                    <a:pt x="1527" y="378"/>
                  </a:cubicBezTo>
                  <a:cubicBezTo>
                    <a:pt x="1514" y="381"/>
                    <a:pt x="1501" y="384"/>
                    <a:pt x="1489" y="386"/>
                  </a:cubicBezTo>
                  <a:cubicBezTo>
                    <a:pt x="1487" y="386"/>
                    <a:pt x="1482" y="388"/>
                    <a:pt x="1481" y="387"/>
                  </a:cubicBezTo>
                  <a:cubicBezTo>
                    <a:pt x="1479" y="383"/>
                    <a:pt x="1478" y="382"/>
                    <a:pt x="1474" y="380"/>
                  </a:cubicBezTo>
                  <a:cubicBezTo>
                    <a:pt x="1469" y="378"/>
                    <a:pt x="1470" y="379"/>
                    <a:pt x="1470" y="373"/>
                  </a:cubicBezTo>
                  <a:cubicBezTo>
                    <a:pt x="1471" y="369"/>
                    <a:pt x="1471" y="367"/>
                    <a:pt x="1470" y="364"/>
                  </a:cubicBezTo>
                  <a:cubicBezTo>
                    <a:pt x="1470" y="361"/>
                    <a:pt x="1467" y="355"/>
                    <a:pt x="1467" y="352"/>
                  </a:cubicBezTo>
                  <a:cubicBezTo>
                    <a:pt x="1468" y="350"/>
                    <a:pt x="1473" y="346"/>
                    <a:pt x="1475" y="344"/>
                  </a:cubicBezTo>
                  <a:cubicBezTo>
                    <a:pt x="1479" y="339"/>
                    <a:pt x="1484" y="336"/>
                    <a:pt x="1488" y="332"/>
                  </a:cubicBezTo>
                  <a:cubicBezTo>
                    <a:pt x="1490" y="329"/>
                    <a:pt x="1493" y="323"/>
                    <a:pt x="1496" y="322"/>
                  </a:cubicBezTo>
                  <a:cubicBezTo>
                    <a:pt x="1498" y="321"/>
                    <a:pt x="1502" y="323"/>
                    <a:pt x="1501" y="318"/>
                  </a:cubicBezTo>
                  <a:cubicBezTo>
                    <a:pt x="1499" y="312"/>
                    <a:pt x="1494" y="309"/>
                    <a:pt x="1488" y="309"/>
                  </a:cubicBezTo>
                  <a:cubicBezTo>
                    <a:pt x="1479" y="309"/>
                    <a:pt x="1479" y="308"/>
                    <a:pt x="1472" y="315"/>
                  </a:cubicBezTo>
                  <a:cubicBezTo>
                    <a:pt x="1469" y="319"/>
                    <a:pt x="1467" y="323"/>
                    <a:pt x="1470" y="328"/>
                  </a:cubicBezTo>
                  <a:cubicBezTo>
                    <a:pt x="1473" y="333"/>
                    <a:pt x="1449" y="345"/>
                    <a:pt x="1447" y="348"/>
                  </a:cubicBezTo>
                  <a:cubicBezTo>
                    <a:pt x="1441" y="355"/>
                    <a:pt x="1431" y="367"/>
                    <a:pt x="1438" y="378"/>
                  </a:cubicBezTo>
                  <a:cubicBezTo>
                    <a:pt x="1440" y="383"/>
                    <a:pt x="1448" y="382"/>
                    <a:pt x="1451" y="388"/>
                  </a:cubicBezTo>
                  <a:cubicBezTo>
                    <a:pt x="1452" y="392"/>
                    <a:pt x="1446" y="395"/>
                    <a:pt x="1443" y="397"/>
                  </a:cubicBezTo>
                  <a:cubicBezTo>
                    <a:pt x="1438" y="401"/>
                    <a:pt x="1435" y="403"/>
                    <a:pt x="1434" y="410"/>
                  </a:cubicBezTo>
                  <a:cubicBezTo>
                    <a:pt x="1433" y="415"/>
                    <a:pt x="1433" y="423"/>
                    <a:pt x="1431" y="428"/>
                  </a:cubicBezTo>
                  <a:cubicBezTo>
                    <a:pt x="1428" y="435"/>
                    <a:pt x="1423" y="435"/>
                    <a:pt x="1417" y="436"/>
                  </a:cubicBezTo>
                  <a:cubicBezTo>
                    <a:pt x="1415" y="436"/>
                    <a:pt x="1415" y="439"/>
                    <a:pt x="1414" y="441"/>
                  </a:cubicBezTo>
                  <a:cubicBezTo>
                    <a:pt x="1414" y="444"/>
                    <a:pt x="1412" y="443"/>
                    <a:pt x="1409" y="444"/>
                  </a:cubicBezTo>
                  <a:cubicBezTo>
                    <a:pt x="1405" y="444"/>
                    <a:pt x="1405" y="445"/>
                    <a:pt x="1404" y="440"/>
                  </a:cubicBezTo>
                  <a:cubicBezTo>
                    <a:pt x="1404" y="438"/>
                    <a:pt x="1402" y="434"/>
                    <a:pt x="1403" y="432"/>
                  </a:cubicBezTo>
                  <a:cubicBezTo>
                    <a:pt x="1405" y="427"/>
                    <a:pt x="1398" y="422"/>
                    <a:pt x="1396" y="418"/>
                  </a:cubicBezTo>
                  <a:cubicBezTo>
                    <a:pt x="1394" y="416"/>
                    <a:pt x="1395" y="413"/>
                    <a:pt x="1394" y="412"/>
                  </a:cubicBezTo>
                  <a:cubicBezTo>
                    <a:pt x="1393" y="409"/>
                    <a:pt x="1391" y="407"/>
                    <a:pt x="1391" y="404"/>
                  </a:cubicBezTo>
                  <a:cubicBezTo>
                    <a:pt x="1390" y="402"/>
                    <a:pt x="1392" y="398"/>
                    <a:pt x="1390" y="397"/>
                  </a:cubicBezTo>
                  <a:cubicBezTo>
                    <a:pt x="1387" y="396"/>
                    <a:pt x="1387" y="392"/>
                    <a:pt x="1386" y="390"/>
                  </a:cubicBezTo>
                  <a:cubicBezTo>
                    <a:pt x="1384" y="396"/>
                    <a:pt x="1383" y="397"/>
                    <a:pt x="1378" y="401"/>
                  </a:cubicBezTo>
                  <a:cubicBezTo>
                    <a:pt x="1375" y="403"/>
                    <a:pt x="1372" y="407"/>
                    <a:pt x="1368" y="409"/>
                  </a:cubicBezTo>
                  <a:cubicBezTo>
                    <a:pt x="1363" y="413"/>
                    <a:pt x="1348" y="411"/>
                    <a:pt x="1348" y="402"/>
                  </a:cubicBezTo>
                  <a:cubicBezTo>
                    <a:pt x="1348" y="392"/>
                    <a:pt x="1343" y="381"/>
                    <a:pt x="1344" y="371"/>
                  </a:cubicBezTo>
                  <a:cubicBezTo>
                    <a:pt x="1344" y="361"/>
                    <a:pt x="1345" y="361"/>
                    <a:pt x="1352" y="356"/>
                  </a:cubicBezTo>
                  <a:cubicBezTo>
                    <a:pt x="1355" y="353"/>
                    <a:pt x="1359" y="351"/>
                    <a:pt x="1364" y="349"/>
                  </a:cubicBezTo>
                  <a:cubicBezTo>
                    <a:pt x="1369" y="346"/>
                    <a:pt x="1373" y="344"/>
                    <a:pt x="1377" y="340"/>
                  </a:cubicBezTo>
                  <a:cubicBezTo>
                    <a:pt x="1381" y="336"/>
                    <a:pt x="1384" y="332"/>
                    <a:pt x="1388" y="329"/>
                  </a:cubicBezTo>
                  <a:cubicBezTo>
                    <a:pt x="1396" y="321"/>
                    <a:pt x="1400" y="311"/>
                    <a:pt x="1406" y="301"/>
                  </a:cubicBezTo>
                  <a:cubicBezTo>
                    <a:pt x="1412" y="292"/>
                    <a:pt x="1420" y="285"/>
                    <a:pt x="1427" y="276"/>
                  </a:cubicBezTo>
                  <a:cubicBezTo>
                    <a:pt x="1435" y="268"/>
                    <a:pt x="1441" y="259"/>
                    <a:pt x="1451" y="255"/>
                  </a:cubicBezTo>
                  <a:cubicBezTo>
                    <a:pt x="1461" y="250"/>
                    <a:pt x="1472" y="246"/>
                    <a:pt x="1483" y="243"/>
                  </a:cubicBezTo>
                  <a:cubicBezTo>
                    <a:pt x="1487" y="242"/>
                    <a:pt x="1490" y="235"/>
                    <a:pt x="1493" y="233"/>
                  </a:cubicBezTo>
                  <a:cubicBezTo>
                    <a:pt x="1497" y="230"/>
                    <a:pt x="1503" y="230"/>
                    <a:pt x="1507" y="230"/>
                  </a:cubicBezTo>
                  <a:cubicBezTo>
                    <a:pt x="1502" y="236"/>
                    <a:pt x="1499" y="239"/>
                    <a:pt x="1497" y="246"/>
                  </a:cubicBezTo>
                  <a:cubicBezTo>
                    <a:pt x="1502" y="245"/>
                    <a:pt x="1506" y="237"/>
                    <a:pt x="1509" y="233"/>
                  </a:cubicBezTo>
                  <a:cubicBezTo>
                    <a:pt x="1510" y="236"/>
                    <a:pt x="1510" y="238"/>
                    <a:pt x="1511" y="241"/>
                  </a:cubicBezTo>
                  <a:cubicBezTo>
                    <a:pt x="1513" y="238"/>
                    <a:pt x="1515" y="235"/>
                    <a:pt x="1517" y="232"/>
                  </a:cubicBezTo>
                  <a:cubicBezTo>
                    <a:pt x="1518" y="231"/>
                    <a:pt x="1524" y="232"/>
                    <a:pt x="1526" y="232"/>
                  </a:cubicBezTo>
                  <a:cubicBezTo>
                    <a:pt x="1524" y="234"/>
                    <a:pt x="1523" y="237"/>
                    <a:pt x="1521" y="239"/>
                  </a:cubicBezTo>
                  <a:cubicBezTo>
                    <a:pt x="1527" y="243"/>
                    <a:pt x="1524" y="233"/>
                    <a:pt x="1529" y="234"/>
                  </a:cubicBezTo>
                  <a:cubicBezTo>
                    <a:pt x="1534" y="236"/>
                    <a:pt x="1539" y="238"/>
                    <a:pt x="1544" y="240"/>
                  </a:cubicBezTo>
                  <a:cubicBezTo>
                    <a:pt x="1548" y="242"/>
                    <a:pt x="1540" y="246"/>
                    <a:pt x="1538" y="246"/>
                  </a:cubicBezTo>
                  <a:cubicBezTo>
                    <a:pt x="1535" y="247"/>
                    <a:pt x="1530" y="245"/>
                    <a:pt x="1526" y="245"/>
                  </a:cubicBezTo>
                  <a:cubicBezTo>
                    <a:pt x="1528" y="249"/>
                    <a:pt x="1532" y="247"/>
                    <a:pt x="1534" y="251"/>
                  </a:cubicBezTo>
                  <a:cubicBezTo>
                    <a:pt x="1534" y="252"/>
                    <a:pt x="1539" y="251"/>
                    <a:pt x="1541" y="251"/>
                  </a:cubicBezTo>
                  <a:cubicBezTo>
                    <a:pt x="1545" y="251"/>
                    <a:pt x="1549" y="253"/>
                    <a:pt x="1552" y="249"/>
                  </a:cubicBezTo>
                  <a:cubicBezTo>
                    <a:pt x="1553" y="247"/>
                    <a:pt x="1558" y="251"/>
                    <a:pt x="1560" y="252"/>
                  </a:cubicBezTo>
                  <a:cubicBezTo>
                    <a:pt x="1559" y="256"/>
                    <a:pt x="1556" y="254"/>
                    <a:pt x="1553" y="253"/>
                  </a:cubicBezTo>
                  <a:cubicBezTo>
                    <a:pt x="1551" y="261"/>
                    <a:pt x="1566" y="258"/>
                    <a:pt x="1569" y="258"/>
                  </a:cubicBezTo>
                  <a:cubicBezTo>
                    <a:pt x="1577" y="258"/>
                    <a:pt x="1581" y="260"/>
                    <a:pt x="1588" y="265"/>
                  </a:cubicBezTo>
                  <a:cubicBezTo>
                    <a:pt x="1595" y="268"/>
                    <a:pt x="1601" y="272"/>
                    <a:pt x="1608" y="274"/>
                  </a:cubicBezTo>
                  <a:cubicBezTo>
                    <a:pt x="1613" y="276"/>
                    <a:pt x="1620" y="279"/>
                    <a:pt x="1623" y="285"/>
                  </a:cubicBezTo>
                  <a:cubicBezTo>
                    <a:pt x="1625" y="292"/>
                    <a:pt x="1624" y="291"/>
                    <a:pt x="1621" y="297"/>
                  </a:cubicBezTo>
                  <a:cubicBezTo>
                    <a:pt x="1619" y="300"/>
                    <a:pt x="1618" y="302"/>
                    <a:pt x="1615" y="303"/>
                  </a:cubicBezTo>
                  <a:cubicBezTo>
                    <a:pt x="1607" y="306"/>
                    <a:pt x="1604" y="306"/>
                    <a:pt x="1596" y="304"/>
                  </a:cubicBezTo>
                  <a:cubicBezTo>
                    <a:pt x="1582" y="301"/>
                    <a:pt x="1570" y="298"/>
                    <a:pt x="1557" y="291"/>
                  </a:cubicBezTo>
                  <a:cubicBezTo>
                    <a:pt x="1561" y="295"/>
                    <a:pt x="1572" y="302"/>
                    <a:pt x="1572" y="308"/>
                  </a:cubicBezTo>
                  <a:cubicBezTo>
                    <a:pt x="1572" y="314"/>
                    <a:pt x="1571" y="326"/>
                    <a:pt x="1576" y="329"/>
                  </a:cubicBezTo>
                  <a:cubicBezTo>
                    <a:pt x="1582" y="331"/>
                    <a:pt x="1590" y="338"/>
                    <a:pt x="1596" y="336"/>
                  </a:cubicBezTo>
                  <a:cubicBezTo>
                    <a:pt x="1600" y="334"/>
                    <a:pt x="1598" y="329"/>
                    <a:pt x="1594" y="329"/>
                  </a:cubicBezTo>
                  <a:cubicBezTo>
                    <a:pt x="1591" y="329"/>
                    <a:pt x="1589" y="325"/>
                    <a:pt x="1587" y="322"/>
                  </a:cubicBezTo>
                  <a:cubicBezTo>
                    <a:pt x="1592" y="317"/>
                    <a:pt x="1593" y="318"/>
                    <a:pt x="1600" y="321"/>
                  </a:cubicBezTo>
                  <a:cubicBezTo>
                    <a:pt x="1605" y="323"/>
                    <a:pt x="1611" y="325"/>
                    <a:pt x="1616" y="327"/>
                  </a:cubicBezTo>
                  <a:cubicBezTo>
                    <a:pt x="1616" y="325"/>
                    <a:pt x="1612" y="314"/>
                    <a:pt x="1612" y="314"/>
                  </a:cubicBezTo>
                  <a:cubicBezTo>
                    <a:pt x="1616" y="311"/>
                    <a:pt x="1621" y="308"/>
                    <a:pt x="1625" y="305"/>
                  </a:cubicBezTo>
                  <a:cubicBezTo>
                    <a:pt x="1627" y="304"/>
                    <a:pt x="1631" y="300"/>
                    <a:pt x="1634" y="300"/>
                  </a:cubicBezTo>
                  <a:cubicBezTo>
                    <a:pt x="1638" y="302"/>
                    <a:pt x="1643" y="303"/>
                    <a:pt x="1647" y="304"/>
                  </a:cubicBezTo>
                  <a:cubicBezTo>
                    <a:pt x="1648" y="302"/>
                    <a:pt x="1650" y="297"/>
                    <a:pt x="1649" y="295"/>
                  </a:cubicBezTo>
                  <a:cubicBezTo>
                    <a:pt x="1649" y="294"/>
                    <a:pt x="1644" y="287"/>
                    <a:pt x="1644" y="288"/>
                  </a:cubicBezTo>
                  <a:cubicBezTo>
                    <a:pt x="1645" y="284"/>
                    <a:pt x="1646" y="280"/>
                    <a:pt x="1647" y="276"/>
                  </a:cubicBezTo>
                  <a:cubicBezTo>
                    <a:pt x="1647" y="274"/>
                    <a:pt x="1642" y="270"/>
                    <a:pt x="1642" y="269"/>
                  </a:cubicBezTo>
                  <a:cubicBezTo>
                    <a:pt x="1647" y="269"/>
                    <a:pt x="1652" y="270"/>
                    <a:pt x="1658" y="271"/>
                  </a:cubicBezTo>
                  <a:cubicBezTo>
                    <a:pt x="1662" y="271"/>
                    <a:pt x="1664" y="277"/>
                    <a:pt x="1667" y="281"/>
                  </a:cubicBezTo>
                  <a:cubicBezTo>
                    <a:pt x="1664" y="281"/>
                    <a:pt x="1656" y="280"/>
                    <a:pt x="1655" y="283"/>
                  </a:cubicBezTo>
                  <a:cubicBezTo>
                    <a:pt x="1653" y="287"/>
                    <a:pt x="1657" y="289"/>
                    <a:pt x="1659" y="293"/>
                  </a:cubicBezTo>
                  <a:cubicBezTo>
                    <a:pt x="1662" y="296"/>
                    <a:pt x="1666" y="294"/>
                    <a:pt x="1671" y="294"/>
                  </a:cubicBezTo>
                  <a:cubicBezTo>
                    <a:pt x="1676" y="293"/>
                    <a:pt x="1672" y="289"/>
                    <a:pt x="1675" y="285"/>
                  </a:cubicBezTo>
                  <a:cubicBezTo>
                    <a:pt x="1676" y="284"/>
                    <a:pt x="1681" y="283"/>
                    <a:pt x="1682" y="282"/>
                  </a:cubicBezTo>
                  <a:cubicBezTo>
                    <a:pt x="1687" y="280"/>
                    <a:pt x="1692" y="278"/>
                    <a:pt x="1697" y="275"/>
                  </a:cubicBezTo>
                  <a:cubicBezTo>
                    <a:pt x="1704" y="272"/>
                    <a:pt x="1712" y="269"/>
                    <a:pt x="1719" y="265"/>
                  </a:cubicBezTo>
                  <a:cubicBezTo>
                    <a:pt x="1721" y="272"/>
                    <a:pt x="1721" y="272"/>
                    <a:pt x="1728" y="274"/>
                  </a:cubicBezTo>
                  <a:cubicBezTo>
                    <a:pt x="1732" y="275"/>
                    <a:pt x="1734" y="267"/>
                    <a:pt x="1738" y="267"/>
                  </a:cubicBezTo>
                  <a:cubicBezTo>
                    <a:pt x="1743" y="268"/>
                    <a:pt x="1747" y="269"/>
                    <a:pt x="1752" y="266"/>
                  </a:cubicBezTo>
                  <a:cubicBezTo>
                    <a:pt x="1757" y="264"/>
                    <a:pt x="1759" y="264"/>
                    <a:pt x="1765" y="265"/>
                  </a:cubicBezTo>
                  <a:cubicBezTo>
                    <a:pt x="1764" y="267"/>
                    <a:pt x="1763" y="269"/>
                    <a:pt x="1762" y="270"/>
                  </a:cubicBezTo>
                  <a:cubicBezTo>
                    <a:pt x="1769" y="272"/>
                    <a:pt x="1769" y="273"/>
                    <a:pt x="1773" y="266"/>
                  </a:cubicBezTo>
                  <a:cubicBezTo>
                    <a:pt x="1777" y="261"/>
                    <a:pt x="1775" y="260"/>
                    <a:pt x="1771" y="255"/>
                  </a:cubicBezTo>
                  <a:cubicBezTo>
                    <a:pt x="1780" y="251"/>
                    <a:pt x="1794" y="252"/>
                    <a:pt x="1804" y="256"/>
                  </a:cubicBezTo>
                  <a:cubicBezTo>
                    <a:pt x="1810" y="259"/>
                    <a:pt x="1817" y="261"/>
                    <a:pt x="1824" y="264"/>
                  </a:cubicBezTo>
                  <a:cubicBezTo>
                    <a:pt x="1828" y="266"/>
                    <a:pt x="1833" y="271"/>
                    <a:pt x="1837" y="274"/>
                  </a:cubicBezTo>
                  <a:cubicBezTo>
                    <a:pt x="1838" y="272"/>
                    <a:pt x="1840" y="264"/>
                    <a:pt x="1838" y="262"/>
                  </a:cubicBezTo>
                  <a:cubicBezTo>
                    <a:pt x="1833" y="258"/>
                    <a:pt x="1828" y="255"/>
                    <a:pt x="1824" y="251"/>
                  </a:cubicBezTo>
                  <a:cubicBezTo>
                    <a:pt x="1820" y="249"/>
                    <a:pt x="1826" y="242"/>
                    <a:pt x="1827" y="239"/>
                  </a:cubicBezTo>
                  <a:cubicBezTo>
                    <a:pt x="1828" y="236"/>
                    <a:pt x="1821" y="233"/>
                    <a:pt x="1818" y="232"/>
                  </a:cubicBezTo>
                  <a:cubicBezTo>
                    <a:pt x="1823" y="228"/>
                    <a:pt x="1828" y="224"/>
                    <a:pt x="1833" y="220"/>
                  </a:cubicBezTo>
                  <a:cubicBezTo>
                    <a:pt x="1836" y="217"/>
                    <a:pt x="1837" y="208"/>
                    <a:pt x="1839" y="204"/>
                  </a:cubicBezTo>
                  <a:cubicBezTo>
                    <a:pt x="1841" y="199"/>
                    <a:pt x="1863" y="204"/>
                    <a:pt x="1869" y="205"/>
                  </a:cubicBezTo>
                  <a:cubicBezTo>
                    <a:pt x="1867" y="210"/>
                    <a:pt x="1865" y="216"/>
                    <a:pt x="1863" y="222"/>
                  </a:cubicBezTo>
                  <a:cubicBezTo>
                    <a:pt x="1862" y="225"/>
                    <a:pt x="1866" y="231"/>
                    <a:pt x="1868" y="234"/>
                  </a:cubicBezTo>
                  <a:cubicBezTo>
                    <a:pt x="1870" y="239"/>
                    <a:pt x="1862" y="261"/>
                    <a:pt x="1866" y="264"/>
                  </a:cubicBezTo>
                  <a:cubicBezTo>
                    <a:pt x="1871" y="267"/>
                    <a:pt x="1876" y="267"/>
                    <a:pt x="1874" y="273"/>
                  </a:cubicBezTo>
                  <a:cubicBezTo>
                    <a:pt x="1872" y="277"/>
                    <a:pt x="1871" y="285"/>
                    <a:pt x="1868" y="286"/>
                  </a:cubicBezTo>
                  <a:cubicBezTo>
                    <a:pt x="1863" y="290"/>
                    <a:pt x="1857" y="293"/>
                    <a:pt x="1852" y="296"/>
                  </a:cubicBezTo>
                  <a:cubicBezTo>
                    <a:pt x="1850" y="297"/>
                    <a:pt x="1843" y="295"/>
                    <a:pt x="1840" y="295"/>
                  </a:cubicBezTo>
                  <a:cubicBezTo>
                    <a:pt x="1847" y="300"/>
                    <a:pt x="1854" y="305"/>
                    <a:pt x="1863" y="302"/>
                  </a:cubicBezTo>
                  <a:cubicBezTo>
                    <a:pt x="1870" y="300"/>
                    <a:pt x="1878" y="290"/>
                    <a:pt x="1883" y="284"/>
                  </a:cubicBezTo>
                  <a:cubicBezTo>
                    <a:pt x="1889" y="278"/>
                    <a:pt x="1874" y="270"/>
                    <a:pt x="1887" y="266"/>
                  </a:cubicBezTo>
                  <a:cubicBezTo>
                    <a:pt x="1889" y="265"/>
                    <a:pt x="1896" y="261"/>
                    <a:pt x="1897" y="264"/>
                  </a:cubicBezTo>
                  <a:cubicBezTo>
                    <a:pt x="1901" y="267"/>
                    <a:pt x="1904" y="271"/>
                    <a:pt x="1907" y="274"/>
                  </a:cubicBezTo>
                  <a:cubicBezTo>
                    <a:pt x="1906" y="270"/>
                    <a:pt x="1907" y="265"/>
                    <a:pt x="1903" y="262"/>
                  </a:cubicBezTo>
                  <a:cubicBezTo>
                    <a:pt x="1898" y="259"/>
                    <a:pt x="1897" y="259"/>
                    <a:pt x="1891" y="260"/>
                  </a:cubicBezTo>
                  <a:cubicBezTo>
                    <a:pt x="1890" y="260"/>
                    <a:pt x="1878" y="263"/>
                    <a:pt x="1878" y="261"/>
                  </a:cubicBezTo>
                  <a:cubicBezTo>
                    <a:pt x="1877" y="258"/>
                    <a:pt x="1874" y="252"/>
                    <a:pt x="1875" y="249"/>
                  </a:cubicBezTo>
                  <a:cubicBezTo>
                    <a:pt x="1877" y="245"/>
                    <a:pt x="1881" y="240"/>
                    <a:pt x="1879" y="236"/>
                  </a:cubicBezTo>
                  <a:cubicBezTo>
                    <a:pt x="1877" y="233"/>
                    <a:pt x="1870" y="226"/>
                    <a:pt x="1872" y="223"/>
                  </a:cubicBezTo>
                  <a:cubicBezTo>
                    <a:pt x="1875" y="218"/>
                    <a:pt x="1880" y="218"/>
                    <a:pt x="1885" y="216"/>
                  </a:cubicBezTo>
                  <a:cubicBezTo>
                    <a:pt x="1888" y="214"/>
                    <a:pt x="1885" y="206"/>
                    <a:pt x="1884" y="204"/>
                  </a:cubicBezTo>
                  <a:cubicBezTo>
                    <a:pt x="1887" y="203"/>
                    <a:pt x="1892" y="210"/>
                    <a:pt x="1890" y="213"/>
                  </a:cubicBezTo>
                  <a:cubicBezTo>
                    <a:pt x="1887" y="220"/>
                    <a:pt x="1887" y="220"/>
                    <a:pt x="1891" y="227"/>
                  </a:cubicBezTo>
                  <a:cubicBezTo>
                    <a:pt x="1894" y="231"/>
                    <a:pt x="1913" y="231"/>
                    <a:pt x="1917" y="232"/>
                  </a:cubicBezTo>
                  <a:cubicBezTo>
                    <a:pt x="1910" y="229"/>
                    <a:pt x="1904" y="226"/>
                    <a:pt x="1897" y="223"/>
                  </a:cubicBezTo>
                  <a:cubicBezTo>
                    <a:pt x="1889" y="220"/>
                    <a:pt x="1903" y="214"/>
                    <a:pt x="1906" y="213"/>
                  </a:cubicBezTo>
                  <a:cubicBezTo>
                    <a:pt x="1915" y="210"/>
                    <a:pt x="1919" y="212"/>
                    <a:pt x="1928" y="216"/>
                  </a:cubicBezTo>
                  <a:cubicBezTo>
                    <a:pt x="1931" y="217"/>
                    <a:pt x="1934" y="219"/>
                    <a:pt x="1936" y="221"/>
                  </a:cubicBezTo>
                  <a:cubicBezTo>
                    <a:pt x="1939" y="222"/>
                    <a:pt x="1942" y="221"/>
                    <a:pt x="1945" y="220"/>
                  </a:cubicBezTo>
                  <a:cubicBezTo>
                    <a:pt x="1944" y="218"/>
                    <a:pt x="1943" y="212"/>
                    <a:pt x="1941" y="210"/>
                  </a:cubicBezTo>
                  <a:cubicBezTo>
                    <a:pt x="1940" y="209"/>
                    <a:pt x="1933" y="209"/>
                    <a:pt x="1931" y="208"/>
                  </a:cubicBezTo>
                  <a:cubicBezTo>
                    <a:pt x="1927" y="208"/>
                    <a:pt x="1927" y="194"/>
                    <a:pt x="1926" y="191"/>
                  </a:cubicBezTo>
                  <a:cubicBezTo>
                    <a:pt x="1937" y="190"/>
                    <a:pt x="1947" y="189"/>
                    <a:pt x="1957" y="188"/>
                  </a:cubicBezTo>
                  <a:cubicBezTo>
                    <a:pt x="1963" y="187"/>
                    <a:pt x="1969" y="186"/>
                    <a:pt x="1975" y="186"/>
                  </a:cubicBezTo>
                  <a:cubicBezTo>
                    <a:pt x="1979" y="185"/>
                    <a:pt x="1977" y="181"/>
                    <a:pt x="1977" y="177"/>
                  </a:cubicBezTo>
                  <a:cubicBezTo>
                    <a:pt x="1978" y="170"/>
                    <a:pt x="1977" y="170"/>
                    <a:pt x="1983" y="166"/>
                  </a:cubicBezTo>
                  <a:cubicBezTo>
                    <a:pt x="1987" y="163"/>
                    <a:pt x="1992" y="160"/>
                    <a:pt x="1996" y="158"/>
                  </a:cubicBezTo>
                  <a:cubicBezTo>
                    <a:pt x="2006" y="155"/>
                    <a:pt x="2018" y="154"/>
                    <a:pt x="2028" y="152"/>
                  </a:cubicBezTo>
                  <a:cubicBezTo>
                    <a:pt x="2047" y="149"/>
                    <a:pt x="2065" y="147"/>
                    <a:pt x="2083" y="140"/>
                  </a:cubicBezTo>
                  <a:cubicBezTo>
                    <a:pt x="2087" y="138"/>
                    <a:pt x="2085" y="131"/>
                    <a:pt x="2089" y="129"/>
                  </a:cubicBezTo>
                  <a:cubicBezTo>
                    <a:pt x="2094" y="127"/>
                    <a:pt x="2100" y="124"/>
                    <a:pt x="2105" y="121"/>
                  </a:cubicBezTo>
                  <a:cubicBezTo>
                    <a:pt x="2111" y="118"/>
                    <a:pt x="2123" y="118"/>
                    <a:pt x="2128" y="125"/>
                  </a:cubicBezTo>
                  <a:cubicBezTo>
                    <a:pt x="2123" y="126"/>
                    <a:pt x="2117" y="128"/>
                    <a:pt x="2112" y="129"/>
                  </a:cubicBezTo>
                  <a:cubicBezTo>
                    <a:pt x="2120" y="131"/>
                    <a:pt x="2128" y="132"/>
                    <a:pt x="2136" y="133"/>
                  </a:cubicBezTo>
                  <a:cubicBezTo>
                    <a:pt x="2133" y="136"/>
                    <a:pt x="2130" y="139"/>
                    <a:pt x="2127" y="141"/>
                  </a:cubicBezTo>
                  <a:cubicBezTo>
                    <a:pt x="2131" y="142"/>
                    <a:pt x="2135" y="142"/>
                    <a:pt x="2140" y="142"/>
                  </a:cubicBezTo>
                  <a:cubicBezTo>
                    <a:pt x="2140" y="141"/>
                    <a:pt x="2139" y="134"/>
                    <a:pt x="2141" y="134"/>
                  </a:cubicBezTo>
                  <a:cubicBezTo>
                    <a:pt x="2144" y="134"/>
                    <a:pt x="2148" y="134"/>
                    <a:pt x="2151" y="134"/>
                  </a:cubicBezTo>
                  <a:cubicBezTo>
                    <a:pt x="2156" y="135"/>
                    <a:pt x="2162" y="133"/>
                    <a:pt x="2167" y="137"/>
                  </a:cubicBezTo>
                  <a:cubicBezTo>
                    <a:pt x="2171" y="140"/>
                    <a:pt x="2179" y="143"/>
                    <a:pt x="2182" y="147"/>
                  </a:cubicBezTo>
                  <a:cubicBezTo>
                    <a:pt x="2183" y="148"/>
                    <a:pt x="2188" y="153"/>
                    <a:pt x="2187" y="154"/>
                  </a:cubicBezTo>
                  <a:cubicBezTo>
                    <a:pt x="2186" y="156"/>
                    <a:pt x="2185" y="161"/>
                    <a:pt x="2183" y="162"/>
                  </a:cubicBezTo>
                  <a:cubicBezTo>
                    <a:pt x="2162" y="175"/>
                    <a:pt x="2140" y="188"/>
                    <a:pt x="2119" y="202"/>
                  </a:cubicBezTo>
                  <a:cubicBezTo>
                    <a:pt x="2134" y="197"/>
                    <a:pt x="2149" y="193"/>
                    <a:pt x="2164" y="189"/>
                  </a:cubicBezTo>
                  <a:cubicBezTo>
                    <a:pt x="2160" y="188"/>
                    <a:pt x="2156" y="188"/>
                    <a:pt x="2152" y="187"/>
                  </a:cubicBezTo>
                  <a:cubicBezTo>
                    <a:pt x="2157" y="183"/>
                    <a:pt x="2164" y="180"/>
                    <a:pt x="2169" y="184"/>
                  </a:cubicBezTo>
                  <a:cubicBezTo>
                    <a:pt x="2177" y="190"/>
                    <a:pt x="2179" y="189"/>
                    <a:pt x="2189" y="188"/>
                  </a:cubicBezTo>
                  <a:cubicBezTo>
                    <a:pt x="2202" y="187"/>
                    <a:pt x="2215" y="190"/>
                    <a:pt x="2228" y="191"/>
                  </a:cubicBezTo>
                  <a:cubicBezTo>
                    <a:pt x="2225" y="193"/>
                    <a:pt x="2223" y="194"/>
                    <a:pt x="2220" y="196"/>
                  </a:cubicBezTo>
                  <a:cubicBezTo>
                    <a:pt x="2223" y="197"/>
                    <a:pt x="2229" y="202"/>
                    <a:pt x="2232" y="201"/>
                  </a:cubicBezTo>
                  <a:cubicBezTo>
                    <a:pt x="2238" y="201"/>
                    <a:pt x="2243" y="201"/>
                    <a:pt x="2248" y="201"/>
                  </a:cubicBezTo>
                  <a:cubicBezTo>
                    <a:pt x="2251" y="200"/>
                    <a:pt x="2259" y="202"/>
                    <a:pt x="2260" y="198"/>
                  </a:cubicBezTo>
                  <a:cubicBezTo>
                    <a:pt x="2261" y="190"/>
                    <a:pt x="2260" y="190"/>
                    <a:pt x="2267" y="190"/>
                  </a:cubicBezTo>
                  <a:cubicBezTo>
                    <a:pt x="2272" y="190"/>
                    <a:pt x="2277" y="191"/>
                    <a:pt x="2282" y="190"/>
                  </a:cubicBezTo>
                  <a:cubicBezTo>
                    <a:pt x="2285" y="189"/>
                    <a:pt x="2293" y="186"/>
                    <a:pt x="2296" y="187"/>
                  </a:cubicBezTo>
                  <a:cubicBezTo>
                    <a:pt x="2299" y="188"/>
                    <a:pt x="2304" y="196"/>
                    <a:pt x="2307" y="199"/>
                  </a:cubicBezTo>
                  <a:cubicBezTo>
                    <a:pt x="2308" y="201"/>
                    <a:pt x="2305" y="210"/>
                    <a:pt x="2305" y="213"/>
                  </a:cubicBezTo>
                  <a:cubicBezTo>
                    <a:pt x="2305" y="215"/>
                    <a:pt x="2305" y="227"/>
                    <a:pt x="2307" y="227"/>
                  </a:cubicBezTo>
                  <a:cubicBezTo>
                    <a:pt x="2311" y="230"/>
                    <a:pt x="2316" y="233"/>
                    <a:pt x="2321" y="235"/>
                  </a:cubicBezTo>
                  <a:cubicBezTo>
                    <a:pt x="2323" y="237"/>
                    <a:pt x="2329" y="226"/>
                    <a:pt x="2330" y="224"/>
                  </a:cubicBezTo>
                  <a:cubicBezTo>
                    <a:pt x="2334" y="219"/>
                    <a:pt x="2334" y="218"/>
                    <a:pt x="2339" y="222"/>
                  </a:cubicBezTo>
                  <a:cubicBezTo>
                    <a:pt x="2345" y="225"/>
                    <a:pt x="2346" y="227"/>
                    <a:pt x="2352" y="225"/>
                  </a:cubicBezTo>
                  <a:cubicBezTo>
                    <a:pt x="2356" y="224"/>
                    <a:pt x="2361" y="221"/>
                    <a:pt x="2364" y="223"/>
                  </a:cubicBezTo>
                  <a:cubicBezTo>
                    <a:pt x="2367" y="224"/>
                    <a:pt x="2373" y="229"/>
                    <a:pt x="2377" y="228"/>
                  </a:cubicBezTo>
                  <a:cubicBezTo>
                    <a:pt x="2381" y="226"/>
                    <a:pt x="2386" y="224"/>
                    <a:pt x="2391" y="222"/>
                  </a:cubicBezTo>
                  <a:cubicBezTo>
                    <a:pt x="2390" y="220"/>
                    <a:pt x="2385" y="214"/>
                    <a:pt x="2387" y="212"/>
                  </a:cubicBezTo>
                  <a:cubicBezTo>
                    <a:pt x="2388" y="210"/>
                    <a:pt x="2393" y="202"/>
                    <a:pt x="2395" y="202"/>
                  </a:cubicBezTo>
                  <a:cubicBezTo>
                    <a:pt x="2404" y="203"/>
                    <a:pt x="2413" y="205"/>
                    <a:pt x="2422" y="206"/>
                  </a:cubicBezTo>
                  <a:cubicBezTo>
                    <a:pt x="2429" y="207"/>
                    <a:pt x="2437" y="209"/>
                    <a:pt x="2443" y="211"/>
                  </a:cubicBezTo>
                  <a:cubicBezTo>
                    <a:pt x="2451" y="213"/>
                    <a:pt x="2461" y="214"/>
                    <a:pt x="2467" y="217"/>
                  </a:cubicBezTo>
                  <a:cubicBezTo>
                    <a:pt x="2471" y="220"/>
                    <a:pt x="2481" y="235"/>
                    <a:pt x="2485" y="234"/>
                  </a:cubicBezTo>
                  <a:cubicBezTo>
                    <a:pt x="2494" y="233"/>
                    <a:pt x="2503" y="231"/>
                    <a:pt x="2512" y="229"/>
                  </a:cubicBezTo>
                  <a:cubicBezTo>
                    <a:pt x="2520" y="228"/>
                    <a:pt x="2527" y="232"/>
                    <a:pt x="2535" y="234"/>
                  </a:cubicBezTo>
                  <a:cubicBezTo>
                    <a:pt x="2539" y="235"/>
                    <a:pt x="2541" y="235"/>
                    <a:pt x="2543" y="239"/>
                  </a:cubicBezTo>
                  <a:cubicBezTo>
                    <a:pt x="2544" y="244"/>
                    <a:pt x="2544" y="245"/>
                    <a:pt x="2542" y="251"/>
                  </a:cubicBezTo>
                  <a:cubicBezTo>
                    <a:pt x="2550" y="253"/>
                    <a:pt x="2556" y="256"/>
                    <a:pt x="2564" y="255"/>
                  </a:cubicBezTo>
                  <a:cubicBezTo>
                    <a:pt x="2573" y="253"/>
                    <a:pt x="2579" y="253"/>
                    <a:pt x="2589" y="254"/>
                  </a:cubicBezTo>
                  <a:cubicBezTo>
                    <a:pt x="2592" y="255"/>
                    <a:pt x="2597" y="257"/>
                    <a:pt x="2600" y="255"/>
                  </a:cubicBezTo>
                  <a:cubicBezTo>
                    <a:pt x="2604" y="251"/>
                    <a:pt x="2604" y="251"/>
                    <a:pt x="2607" y="255"/>
                  </a:cubicBezTo>
                  <a:cubicBezTo>
                    <a:pt x="2610" y="258"/>
                    <a:pt x="2615" y="264"/>
                    <a:pt x="2618" y="266"/>
                  </a:cubicBezTo>
                  <a:cubicBezTo>
                    <a:pt x="2621" y="267"/>
                    <a:pt x="2626" y="265"/>
                    <a:pt x="2629" y="264"/>
                  </a:cubicBezTo>
                  <a:cubicBezTo>
                    <a:pt x="2628" y="258"/>
                    <a:pt x="2627" y="252"/>
                    <a:pt x="2627" y="246"/>
                  </a:cubicBezTo>
                  <a:cubicBezTo>
                    <a:pt x="2640" y="247"/>
                    <a:pt x="2653" y="248"/>
                    <a:pt x="2666" y="249"/>
                  </a:cubicBezTo>
                  <a:cubicBezTo>
                    <a:pt x="2676" y="250"/>
                    <a:pt x="2686" y="257"/>
                    <a:pt x="2696" y="262"/>
                  </a:cubicBezTo>
                  <a:cubicBezTo>
                    <a:pt x="2707" y="267"/>
                    <a:pt x="2717" y="272"/>
                    <a:pt x="2727" y="278"/>
                  </a:cubicBezTo>
                  <a:cubicBezTo>
                    <a:pt x="2734" y="282"/>
                    <a:pt x="2735" y="283"/>
                    <a:pt x="2738" y="290"/>
                  </a:cubicBezTo>
                  <a:cubicBezTo>
                    <a:pt x="2741" y="298"/>
                    <a:pt x="2740" y="301"/>
                    <a:pt x="2748" y="301"/>
                  </a:cubicBezTo>
                  <a:cubicBezTo>
                    <a:pt x="2747" y="298"/>
                    <a:pt x="2746" y="294"/>
                    <a:pt x="2745" y="291"/>
                  </a:cubicBezTo>
                  <a:cubicBezTo>
                    <a:pt x="2753" y="291"/>
                    <a:pt x="2758" y="291"/>
                    <a:pt x="2765" y="294"/>
                  </a:cubicBezTo>
                  <a:cubicBezTo>
                    <a:pt x="2771" y="296"/>
                    <a:pt x="2776" y="302"/>
                    <a:pt x="2780" y="306"/>
                  </a:cubicBezTo>
                  <a:cubicBezTo>
                    <a:pt x="2777" y="308"/>
                    <a:pt x="2773" y="313"/>
                    <a:pt x="2770" y="314"/>
                  </a:cubicBezTo>
                  <a:cubicBezTo>
                    <a:pt x="2767" y="314"/>
                    <a:pt x="2762" y="312"/>
                    <a:pt x="2759" y="312"/>
                  </a:cubicBezTo>
                  <a:close/>
                  <a:moveTo>
                    <a:pt x="1724" y="597"/>
                  </a:moveTo>
                  <a:cubicBezTo>
                    <a:pt x="1722" y="595"/>
                    <a:pt x="1722" y="591"/>
                    <a:pt x="1721" y="590"/>
                  </a:cubicBezTo>
                  <a:cubicBezTo>
                    <a:pt x="1714" y="587"/>
                    <a:pt x="1713" y="597"/>
                    <a:pt x="1713" y="600"/>
                  </a:cubicBezTo>
                  <a:cubicBezTo>
                    <a:pt x="1710" y="594"/>
                    <a:pt x="1709" y="591"/>
                    <a:pt x="1712" y="585"/>
                  </a:cubicBezTo>
                  <a:cubicBezTo>
                    <a:pt x="1709" y="583"/>
                    <a:pt x="1703" y="582"/>
                    <a:pt x="1701" y="580"/>
                  </a:cubicBezTo>
                  <a:cubicBezTo>
                    <a:pt x="1700" y="578"/>
                    <a:pt x="1700" y="571"/>
                    <a:pt x="1700" y="569"/>
                  </a:cubicBezTo>
                  <a:cubicBezTo>
                    <a:pt x="1700" y="569"/>
                    <a:pt x="1691" y="565"/>
                    <a:pt x="1695" y="564"/>
                  </a:cubicBezTo>
                  <a:cubicBezTo>
                    <a:pt x="1698" y="563"/>
                    <a:pt x="1700" y="568"/>
                    <a:pt x="1703" y="565"/>
                  </a:cubicBezTo>
                  <a:cubicBezTo>
                    <a:pt x="1701" y="562"/>
                    <a:pt x="1698" y="562"/>
                    <a:pt x="1700" y="559"/>
                  </a:cubicBezTo>
                  <a:cubicBezTo>
                    <a:pt x="1702" y="557"/>
                    <a:pt x="1705" y="556"/>
                    <a:pt x="1707" y="556"/>
                  </a:cubicBezTo>
                  <a:cubicBezTo>
                    <a:pt x="1711" y="557"/>
                    <a:pt x="1718" y="557"/>
                    <a:pt x="1722" y="559"/>
                  </a:cubicBezTo>
                  <a:cubicBezTo>
                    <a:pt x="1719" y="560"/>
                    <a:pt x="1716" y="563"/>
                    <a:pt x="1717" y="567"/>
                  </a:cubicBezTo>
                  <a:cubicBezTo>
                    <a:pt x="1719" y="563"/>
                    <a:pt x="1721" y="560"/>
                    <a:pt x="1725" y="560"/>
                  </a:cubicBezTo>
                  <a:cubicBezTo>
                    <a:pt x="1723" y="552"/>
                    <a:pt x="1721" y="557"/>
                    <a:pt x="1715" y="555"/>
                  </a:cubicBezTo>
                  <a:cubicBezTo>
                    <a:pt x="1716" y="552"/>
                    <a:pt x="1718" y="548"/>
                    <a:pt x="1716" y="545"/>
                  </a:cubicBezTo>
                  <a:cubicBezTo>
                    <a:pt x="1716" y="544"/>
                    <a:pt x="1713" y="537"/>
                    <a:pt x="1711" y="540"/>
                  </a:cubicBezTo>
                  <a:cubicBezTo>
                    <a:pt x="1708" y="543"/>
                    <a:pt x="1704" y="540"/>
                    <a:pt x="1701" y="538"/>
                  </a:cubicBezTo>
                  <a:cubicBezTo>
                    <a:pt x="1699" y="537"/>
                    <a:pt x="1695" y="541"/>
                    <a:pt x="1692" y="542"/>
                  </a:cubicBezTo>
                  <a:cubicBezTo>
                    <a:pt x="1686" y="543"/>
                    <a:pt x="1687" y="540"/>
                    <a:pt x="1685" y="547"/>
                  </a:cubicBezTo>
                  <a:cubicBezTo>
                    <a:pt x="1684" y="550"/>
                    <a:pt x="1677" y="551"/>
                    <a:pt x="1675" y="552"/>
                  </a:cubicBezTo>
                  <a:cubicBezTo>
                    <a:pt x="1671" y="554"/>
                    <a:pt x="1671" y="554"/>
                    <a:pt x="1670" y="559"/>
                  </a:cubicBezTo>
                  <a:cubicBezTo>
                    <a:pt x="1670" y="561"/>
                    <a:pt x="1666" y="564"/>
                    <a:pt x="1665" y="566"/>
                  </a:cubicBezTo>
                  <a:cubicBezTo>
                    <a:pt x="1668" y="566"/>
                    <a:pt x="1673" y="569"/>
                    <a:pt x="1673" y="574"/>
                  </a:cubicBezTo>
                  <a:cubicBezTo>
                    <a:pt x="1673" y="580"/>
                    <a:pt x="1674" y="583"/>
                    <a:pt x="1676" y="589"/>
                  </a:cubicBezTo>
                  <a:cubicBezTo>
                    <a:pt x="1678" y="593"/>
                    <a:pt x="1682" y="594"/>
                    <a:pt x="1684" y="598"/>
                  </a:cubicBezTo>
                  <a:cubicBezTo>
                    <a:pt x="1688" y="603"/>
                    <a:pt x="1689" y="605"/>
                    <a:pt x="1694" y="608"/>
                  </a:cubicBezTo>
                  <a:cubicBezTo>
                    <a:pt x="1690" y="609"/>
                    <a:pt x="1689" y="609"/>
                    <a:pt x="1687" y="614"/>
                  </a:cubicBezTo>
                  <a:cubicBezTo>
                    <a:pt x="1687" y="617"/>
                    <a:pt x="1685" y="620"/>
                    <a:pt x="1684" y="623"/>
                  </a:cubicBezTo>
                  <a:cubicBezTo>
                    <a:pt x="1683" y="627"/>
                    <a:pt x="1683" y="629"/>
                    <a:pt x="1684" y="633"/>
                  </a:cubicBezTo>
                  <a:cubicBezTo>
                    <a:pt x="1684" y="637"/>
                    <a:pt x="1685" y="637"/>
                    <a:pt x="1689" y="638"/>
                  </a:cubicBezTo>
                  <a:cubicBezTo>
                    <a:pt x="1693" y="638"/>
                    <a:pt x="1693" y="641"/>
                    <a:pt x="1696" y="642"/>
                  </a:cubicBezTo>
                  <a:cubicBezTo>
                    <a:pt x="1699" y="643"/>
                    <a:pt x="1702" y="644"/>
                    <a:pt x="1706" y="645"/>
                  </a:cubicBezTo>
                  <a:cubicBezTo>
                    <a:pt x="1710" y="646"/>
                    <a:pt x="1717" y="644"/>
                    <a:pt x="1722" y="643"/>
                  </a:cubicBezTo>
                  <a:cubicBezTo>
                    <a:pt x="1721" y="638"/>
                    <a:pt x="1720" y="632"/>
                    <a:pt x="1721" y="627"/>
                  </a:cubicBezTo>
                  <a:cubicBezTo>
                    <a:pt x="1723" y="619"/>
                    <a:pt x="1719" y="622"/>
                    <a:pt x="1716" y="617"/>
                  </a:cubicBezTo>
                  <a:cubicBezTo>
                    <a:pt x="1717" y="617"/>
                    <a:pt x="1718" y="617"/>
                    <a:pt x="1719" y="617"/>
                  </a:cubicBezTo>
                  <a:cubicBezTo>
                    <a:pt x="1719" y="615"/>
                    <a:pt x="1718" y="613"/>
                    <a:pt x="1717" y="612"/>
                  </a:cubicBezTo>
                  <a:cubicBezTo>
                    <a:pt x="1717" y="611"/>
                    <a:pt x="1714" y="612"/>
                    <a:pt x="1713" y="611"/>
                  </a:cubicBezTo>
                  <a:cubicBezTo>
                    <a:pt x="1711" y="608"/>
                    <a:pt x="1712" y="605"/>
                    <a:pt x="1713" y="603"/>
                  </a:cubicBezTo>
                  <a:cubicBezTo>
                    <a:pt x="1713" y="603"/>
                    <a:pt x="1726" y="605"/>
                    <a:pt x="1728" y="604"/>
                  </a:cubicBezTo>
                  <a:cubicBezTo>
                    <a:pt x="1729" y="600"/>
                    <a:pt x="1726" y="599"/>
                    <a:pt x="1724" y="597"/>
                  </a:cubicBezTo>
                  <a:close/>
                  <a:moveTo>
                    <a:pt x="413" y="136"/>
                  </a:moveTo>
                  <a:cubicBezTo>
                    <a:pt x="416" y="136"/>
                    <a:pt x="420" y="138"/>
                    <a:pt x="423" y="136"/>
                  </a:cubicBezTo>
                  <a:cubicBezTo>
                    <a:pt x="423" y="135"/>
                    <a:pt x="422" y="134"/>
                    <a:pt x="421" y="134"/>
                  </a:cubicBezTo>
                  <a:cubicBezTo>
                    <a:pt x="418" y="134"/>
                    <a:pt x="415" y="133"/>
                    <a:pt x="413" y="136"/>
                  </a:cubicBezTo>
                  <a:close/>
                  <a:moveTo>
                    <a:pt x="696" y="815"/>
                  </a:moveTo>
                  <a:cubicBezTo>
                    <a:pt x="699" y="817"/>
                    <a:pt x="702" y="819"/>
                    <a:pt x="705" y="820"/>
                  </a:cubicBezTo>
                  <a:cubicBezTo>
                    <a:pt x="707" y="820"/>
                    <a:pt x="709" y="817"/>
                    <a:pt x="712" y="819"/>
                  </a:cubicBezTo>
                  <a:cubicBezTo>
                    <a:pt x="712" y="818"/>
                    <a:pt x="711" y="817"/>
                    <a:pt x="711" y="816"/>
                  </a:cubicBezTo>
                  <a:cubicBezTo>
                    <a:pt x="707" y="814"/>
                    <a:pt x="700" y="810"/>
                    <a:pt x="696" y="815"/>
                  </a:cubicBezTo>
                  <a:close/>
                  <a:moveTo>
                    <a:pt x="669" y="553"/>
                  </a:moveTo>
                  <a:cubicBezTo>
                    <a:pt x="669" y="554"/>
                    <a:pt x="668" y="554"/>
                    <a:pt x="668" y="554"/>
                  </a:cubicBezTo>
                  <a:cubicBezTo>
                    <a:pt x="669" y="555"/>
                    <a:pt x="669" y="555"/>
                    <a:pt x="669" y="555"/>
                  </a:cubicBezTo>
                  <a:cubicBezTo>
                    <a:pt x="670" y="553"/>
                    <a:pt x="671" y="553"/>
                    <a:pt x="670" y="551"/>
                  </a:cubicBezTo>
                  <a:cubicBezTo>
                    <a:pt x="670" y="551"/>
                    <a:pt x="669" y="552"/>
                    <a:pt x="669" y="552"/>
                  </a:cubicBezTo>
                  <a:cubicBezTo>
                    <a:pt x="668" y="550"/>
                    <a:pt x="666" y="549"/>
                    <a:pt x="664" y="550"/>
                  </a:cubicBezTo>
                  <a:cubicBezTo>
                    <a:pt x="662" y="551"/>
                    <a:pt x="661" y="549"/>
                    <a:pt x="658" y="551"/>
                  </a:cubicBezTo>
                  <a:cubicBezTo>
                    <a:pt x="659" y="551"/>
                    <a:pt x="659" y="551"/>
                    <a:pt x="660" y="551"/>
                  </a:cubicBezTo>
                  <a:cubicBezTo>
                    <a:pt x="663" y="552"/>
                    <a:pt x="667" y="555"/>
                    <a:pt x="669" y="553"/>
                  </a:cubicBezTo>
                  <a:close/>
                  <a:moveTo>
                    <a:pt x="654" y="547"/>
                  </a:moveTo>
                  <a:cubicBezTo>
                    <a:pt x="652" y="546"/>
                    <a:pt x="652" y="547"/>
                    <a:pt x="651" y="547"/>
                  </a:cubicBezTo>
                  <a:cubicBezTo>
                    <a:pt x="652" y="548"/>
                    <a:pt x="652" y="548"/>
                    <a:pt x="653" y="549"/>
                  </a:cubicBezTo>
                  <a:cubicBezTo>
                    <a:pt x="653" y="548"/>
                    <a:pt x="653" y="548"/>
                    <a:pt x="654" y="547"/>
                  </a:cubicBezTo>
                  <a:close/>
                  <a:moveTo>
                    <a:pt x="657" y="551"/>
                  </a:moveTo>
                  <a:cubicBezTo>
                    <a:pt x="657" y="551"/>
                    <a:pt x="657" y="550"/>
                    <a:pt x="657" y="550"/>
                  </a:cubicBezTo>
                  <a:cubicBezTo>
                    <a:pt x="656" y="549"/>
                    <a:pt x="656" y="549"/>
                    <a:pt x="655" y="549"/>
                  </a:cubicBezTo>
                  <a:cubicBezTo>
                    <a:pt x="654" y="549"/>
                    <a:pt x="654" y="550"/>
                    <a:pt x="653" y="550"/>
                  </a:cubicBezTo>
                  <a:cubicBezTo>
                    <a:pt x="655" y="551"/>
                    <a:pt x="656" y="551"/>
                    <a:pt x="657" y="551"/>
                  </a:cubicBezTo>
                  <a:close/>
                  <a:moveTo>
                    <a:pt x="871" y="495"/>
                  </a:moveTo>
                  <a:cubicBezTo>
                    <a:pt x="872" y="493"/>
                    <a:pt x="873" y="490"/>
                    <a:pt x="874" y="488"/>
                  </a:cubicBezTo>
                  <a:cubicBezTo>
                    <a:pt x="867" y="485"/>
                    <a:pt x="861" y="494"/>
                    <a:pt x="858" y="500"/>
                  </a:cubicBezTo>
                  <a:cubicBezTo>
                    <a:pt x="854" y="510"/>
                    <a:pt x="851" y="514"/>
                    <a:pt x="844" y="521"/>
                  </a:cubicBezTo>
                  <a:cubicBezTo>
                    <a:pt x="842" y="523"/>
                    <a:pt x="842" y="530"/>
                    <a:pt x="843" y="531"/>
                  </a:cubicBezTo>
                  <a:cubicBezTo>
                    <a:pt x="844" y="534"/>
                    <a:pt x="850" y="533"/>
                    <a:pt x="852" y="533"/>
                  </a:cubicBezTo>
                  <a:cubicBezTo>
                    <a:pt x="860" y="532"/>
                    <a:pt x="867" y="532"/>
                    <a:pt x="874" y="536"/>
                  </a:cubicBezTo>
                  <a:cubicBezTo>
                    <a:pt x="871" y="536"/>
                    <a:pt x="870" y="538"/>
                    <a:pt x="870" y="541"/>
                  </a:cubicBezTo>
                  <a:cubicBezTo>
                    <a:pt x="877" y="540"/>
                    <a:pt x="878" y="535"/>
                    <a:pt x="885" y="535"/>
                  </a:cubicBezTo>
                  <a:cubicBezTo>
                    <a:pt x="884" y="540"/>
                    <a:pt x="883" y="540"/>
                    <a:pt x="887" y="541"/>
                  </a:cubicBezTo>
                  <a:cubicBezTo>
                    <a:pt x="891" y="543"/>
                    <a:pt x="892" y="543"/>
                    <a:pt x="894" y="540"/>
                  </a:cubicBezTo>
                  <a:cubicBezTo>
                    <a:pt x="896" y="536"/>
                    <a:pt x="893" y="527"/>
                    <a:pt x="893" y="523"/>
                  </a:cubicBezTo>
                  <a:cubicBezTo>
                    <a:pt x="892" y="521"/>
                    <a:pt x="887" y="520"/>
                    <a:pt x="888" y="518"/>
                  </a:cubicBezTo>
                  <a:cubicBezTo>
                    <a:pt x="888" y="514"/>
                    <a:pt x="888" y="514"/>
                    <a:pt x="885" y="511"/>
                  </a:cubicBezTo>
                  <a:cubicBezTo>
                    <a:pt x="883" y="508"/>
                    <a:pt x="874" y="511"/>
                    <a:pt x="871" y="512"/>
                  </a:cubicBezTo>
                  <a:cubicBezTo>
                    <a:pt x="871" y="510"/>
                    <a:pt x="871" y="507"/>
                    <a:pt x="870" y="506"/>
                  </a:cubicBezTo>
                  <a:cubicBezTo>
                    <a:pt x="869" y="506"/>
                    <a:pt x="866" y="505"/>
                    <a:pt x="866" y="504"/>
                  </a:cubicBezTo>
                  <a:cubicBezTo>
                    <a:pt x="866" y="499"/>
                    <a:pt x="867" y="498"/>
                    <a:pt x="871" y="495"/>
                  </a:cubicBezTo>
                  <a:close/>
                  <a:moveTo>
                    <a:pt x="783" y="817"/>
                  </a:moveTo>
                  <a:cubicBezTo>
                    <a:pt x="785" y="821"/>
                    <a:pt x="793" y="818"/>
                    <a:pt x="794" y="815"/>
                  </a:cubicBezTo>
                  <a:cubicBezTo>
                    <a:pt x="794" y="815"/>
                    <a:pt x="794" y="814"/>
                    <a:pt x="793" y="814"/>
                  </a:cubicBezTo>
                  <a:cubicBezTo>
                    <a:pt x="790" y="813"/>
                    <a:pt x="780" y="810"/>
                    <a:pt x="783" y="817"/>
                  </a:cubicBezTo>
                  <a:close/>
                  <a:moveTo>
                    <a:pt x="719" y="801"/>
                  </a:moveTo>
                  <a:cubicBezTo>
                    <a:pt x="722" y="800"/>
                    <a:pt x="725" y="799"/>
                    <a:pt x="728" y="798"/>
                  </a:cubicBezTo>
                  <a:cubicBezTo>
                    <a:pt x="726" y="796"/>
                    <a:pt x="724" y="794"/>
                    <a:pt x="721" y="794"/>
                  </a:cubicBezTo>
                  <a:cubicBezTo>
                    <a:pt x="718" y="793"/>
                    <a:pt x="717" y="790"/>
                    <a:pt x="716" y="790"/>
                  </a:cubicBezTo>
                  <a:cubicBezTo>
                    <a:pt x="712" y="790"/>
                    <a:pt x="706" y="788"/>
                    <a:pt x="703" y="784"/>
                  </a:cubicBezTo>
                  <a:cubicBezTo>
                    <a:pt x="703" y="784"/>
                    <a:pt x="703" y="785"/>
                    <a:pt x="703" y="785"/>
                  </a:cubicBezTo>
                  <a:cubicBezTo>
                    <a:pt x="694" y="779"/>
                    <a:pt x="684" y="773"/>
                    <a:pt x="673" y="772"/>
                  </a:cubicBezTo>
                  <a:cubicBezTo>
                    <a:pt x="667" y="772"/>
                    <a:pt x="662" y="773"/>
                    <a:pt x="655" y="775"/>
                  </a:cubicBezTo>
                  <a:cubicBezTo>
                    <a:pt x="650" y="776"/>
                    <a:pt x="649" y="781"/>
                    <a:pt x="645" y="783"/>
                  </a:cubicBezTo>
                  <a:cubicBezTo>
                    <a:pt x="653" y="787"/>
                    <a:pt x="662" y="769"/>
                    <a:pt x="670" y="777"/>
                  </a:cubicBezTo>
                  <a:cubicBezTo>
                    <a:pt x="669" y="778"/>
                    <a:pt x="668" y="779"/>
                    <a:pt x="666" y="778"/>
                  </a:cubicBezTo>
                  <a:cubicBezTo>
                    <a:pt x="667" y="780"/>
                    <a:pt x="670" y="781"/>
                    <a:pt x="672" y="780"/>
                  </a:cubicBezTo>
                  <a:cubicBezTo>
                    <a:pt x="674" y="779"/>
                    <a:pt x="675" y="781"/>
                    <a:pt x="677" y="782"/>
                  </a:cubicBezTo>
                  <a:cubicBezTo>
                    <a:pt x="682" y="782"/>
                    <a:pt x="686" y="785"/>
                    <a:pt x="690" y="785"/>
                  </a:cubicBezTo>
                  <a:cubicBezTo>
                    <a:pt x="695" y="786"/>
                    <a:pt x="695" y="791"/>
                    <a:pt x="700" y="793"/>
                  </a:cubicBezTo>
                  <a:cubicBezTo>
                    <a:pt x="701" y="794"/>
                    <a:pt x="706" y="793"/>
                    <a:pt x="706" y="796"/>
                  </a:cubicBezTo>
                  <a:cubicBezTo>
                    <a:pt x="706" y="797"/>
                    <a:pt x="702" y="800"/>
                    <a:pt x="701" y="801"/>
                  </a:cubicBezTo>
                  <a:cubicBezTo>
                    <a:pt x="707" y="802"/>
                    <a:pt x="713" y="800"/>
                    <a:pt x="719" y="801"/>
                  </a:cubicBezTo>
                  <a:close/>
                  <a:moveTo>
                    <a:pt x="807" y="538"/>
                  </a:moveTo>
                  <a:cubicBezTo>
                    <a:pt x="803" y="545"/>
                    <a:pt x="809" y="547"/>
                    <a:pt x="814" y="549"/>
                  </a:cubicBezTo>
                  <a:cubicBezTo>
                    <a:pt x="819" y="551"/>
                    <a:pt x="820" y="548"/>
                    <a:pt x="823" y="545"/>
                  </a:cubicBezTo>
                  <a:cubicBezTo>
                    <a:pt x="818" y="544"/>
                    <a:pt x="814" y="544"/>
                    <a:pt x="809" y="543"/>
                  </a:cubicBezTo>
                  <a:cubicBezTo>
                    <a:pt x="808" y="542"/>
                    <a:pt x="807" y="540"/>
                    <a:pt x="807" y="538"/>
                  </a:cubicBezTo>
                  <a:close/>
                  <a:moveTo>
                    <a:pt x="804" y="508"/>
                  </a:moveTo>
                  <a:cubicBezTo>
                    <a:pt x="808" y="511"/>
                    <a:pt x="819" y="521"/>
                    <a:pt x="826" y="516"/>
                  </a:cubicBezTo>
                  <a:cubicBezTo>
                    <a:pt x="820" y="509"/>
                    <a:pt x="811" y="507"/>
                    <a:pt x="804" y="508"/>
                  </a:cubicBezTo>
                  <a:close/>
                  <a:moveTo>
                    <a:pt x="1031" y="1031"/>
                  </a:moveTo>
                  <a:cubicBezTo>
                    <a:pt x="1033" y="1042"/>
                    <a:pt x="1033" y="1041"/>
                    <a:pt x="1028" y="1050"/>
                  </a:cubicBezTo>
                  <a:cubicBezTo>
                    <a:pt x="1021" y="1060"/>
                    <a:pt x="1014" y="1069"/>
                    <a:pt x="1007" y="1079"/>
                  </a:cubicBezTo>
                  <a:cubicBezTo>
                    <a:pt x="1004" y="1084"/>
                    <a:pt x="1000" y="1088"/>
                    <a:pt x="999" y="1094"/>
                  </a:cubicBezTo>
                  <a:cubicBezTo>
                    <a:pt x="998" y="1108"/>
                    <a:pt x="997" y="1123"/>
                    <a:pt x="996" y="1138"/>
                  </a:cubicBezTo>
                  <a:cubicBezTo>
                    <a:pt x="996" y="1147"/>
                    <a:pt x="986" y="1157"/>
                    <a:pt x="981" y="1165"/>
                  </a:cubicBezTo>
                  <a:cubicBezTo>
                    <a:pt x="978" y="1168"/>
                    <a:pt x="977" y="1174"/>
                    <a:pt x="973" y="1174"/>
                  </a:cubicBezTo>
                  <a:cubicBezTo>
                    <a:pt x="969" y="1174"/>
                    <a:pt x="960" y="1173"/>
                    <a:pt x="957" y="1175"/>
                  </a:cubicBezTo>
                  <a:cubicBezTo>
                    <a:pt x="947" y="1182"/>
                    <a:pt x="937" y="1189"/>
                    <a:pt x="928" y="1195"/>
                  </a:cubicBezTo>
                  <a:cubicBezTo>
                    <a:pt x="926" y="1197"/>
                    <a:pt x="926" y="1211"/>
                    <a:pt x="926" y="1214"/>
                  </a:cubicBezTo>
                  <a:cubicBezTo>
                    <a:pt x="925" y="1217"/>
                    <a:pt x="926" y="1222"/>
                    <a:pt x="924" y="1224"/>
                  </a:cubicBezTo>
                  <a:cubicBezTo>
                    <a:pt x="916" y="1235"/>
                    <a:pt x="908" y="1245"/>
                    <a:pt x="900" y="1255"/>
                  </a:cubicBezTo>
                  <a:cubicBezTo>
                    <a:pt x="892" y="1265"/>
                    <a:pt x="885" y="1274"/>
                    <a:pt x="878" y="1284"/>
                  </a:cubicBezTo>
                  <a:cubicBezTo>
                    <a:pt x="876" y="1286"/>
                    <a:pt x="853" y="1276"/>
                    <a:pt x="849" y="1275"/>
                  </a:cubicBezTo>
                  <a:cubicBezTo>
                    <a:pt x="847" y="1283"/>
                    <a:pt x="860" y="1284"/>
                    <a:pt x="862" y="1291"/>
                  </a:cubicBezTo>
                  <a:cubicBezTo>
                    <a:pt x="862" y="1294"/>
                    <a:pt x="865" y="1300"/>
                    <a:pt x="864" y="1304"/>
                  </a:cubicBezTo>
                  <a:cubicBezTo>
                    <a:pt x="864" y="1307"/>
                    <a:pt x="859" y="1311"/>
                    <a:pt x="858" y="1313"/>
                  </a:cubicBezTo>
                  <a:cubicBezTo>
                    <a:pt x="853" y="1321"/>
                    <a:pt x="846" y="1320"/>
                    <a:pt x="839" y="1323"/>
                  </a:cubicBezTo>
                  <a:cubicBezTo>
                    <a:pt x="831" y="1325"/>
                    <a:pt x="827" y="1324"/>
                    <a:pt x="820" y="1323"/>
                  </a:cubicBezTo>
                  <a:cubicBezTo>
                    <a:pt x="821" y="1328"/>
                    <a:pt x="822" y="1330"/>
                    <a:pt x="821" y="1334"/>
                  </a:cubicBezTo>
                  <a:cubicBezTo>
                    <a:pt x="820" y="1337"/>
                    <a:pt x="821" y="1342"/>
                    <a:pt x="819" y="1343"/>
                  </a:cubicBezTo>
                  <a:cubicBezTo>
                    <a:pt x="812" y="1349"/>
                    <a:pt x="807" y="1346"/>
                    <a:pt x="799" y="1342"/>
                  </a:cubicBezTo>
                  <a:cubicBezTo>
                    <a:pt x="799" y="1346"/>
                    <a:pt x="798" y="1352"/>
                    <a:pt x="799" y="1355"/>
                  </a:cubicBezTo>
                  <a:cubicBezTo>
                    <a:pt x="799" y="1358"/>
                    <a:pt x="804" y="1363"/>
                    <a:pt x="803" y="1366"/>
                  </a:cubicBezTo>
                  <a:cubicBezTo>
                    <a:pt x="800" y="1371"/>
                    <a:pt x="798" y="1376"/>
                    <a:pt x="796" y="1382"/>
                  </a:cubicBezTo>
                  <a:cubicBezTo>
                    <a:pt x="793" y="1387"/>
                    <a:pt x="792" y="1386"/>
                    <a:pt x="787" y="1388"/>
                  </a:cubicBezTo>
                  <a:cubicBezTo>
                    <a:pt x="782" y="1389"/>
                    <a:pt x="782" y="1393"/>
                    <a:pt x="779" y="1397"/>
                  </a:cubicBezTo>
                  <a:cubicBezTo>
                    <a:pt x="778" y="1400"/>
                    <a:pt x="783" y="1405"/>
                    <a:pt x="785" y="1408"/>
                  </a:cubicBezTo>
                  <a:cubicBezTo>
                    <a:pt x="787" y="1411"/>
                    <a:pt x="794" y="1408"/>
                    <a:pt x="793" y="1413"/>
                  </a:cubicBezTo>
                  <a:cubicBezTo>
                    <a:pt x="791" y="1418"/>
                    <a:pt x="790" y="1419"/>
                    <a:pt x="787" y="1423"/>
                  </a:cubicBezTo>
                  <a:cubicBezTo>
                    <a:pt x="785" y="1426"/>
                    <a:pt x="781" y="1430"/>
                    <a:pt x="779" y="1434"/>
                  </a:cubicBezTo>
                  <a:cubicBezTo>
                    <a:pt x="777" y="1440"/>
                    <a:pt x="776" y="1441"/>
                    <a:pt x="770" y="1444"/>
                  </a:cubicBezTo>
                  <a:cubicBezTo>
                    <a:pt x="765" y="1447"/>
                    <a:pt x="771" y="1464"/>
                    <a:pt x="772" y="1470"/>
                  </a:cubicBezTo>
                  <a:cubicBezTo>
                    <a:pt x="772" y="1472"/>
                    <a:pt x="772" y="1477"/>
                    <a:pt x="774" y="1479"/>
                  </a:cubicBezTo>
                  <a:cubicBezTo>
                    <a:pt x="778" y="1482"/>
                    <a:pt x="782" y="1486"/>
                    <a:pt x="786" y="1489"/>
                  </a:cubicBezTo>
                  <a:cubicBezTo>
                    <a:pt x="793" y="1495"/>
                    <a:pt x="798" y="1494"/>
                    <a:pt x="807" y="1494"/>
                  </a:cubicBezTo>
                  <a:cubicBezTo>
                    <a:pt x="799" y="1498"/>
                    <a:pt x="791" y="1502"/>
                    <a:pt x="783" y="1506"/>
                  </a:cubicBezTo>
                  <a:cubicBezTo>
                    <a:pt x="776" y="1509"/>
                    <a:pt x="775" y="1507"/>
                    <a:pt x="768" y="1504"/>
                  </a:cubicBezTo>
                  <a:cubicBezTo>
                    <a:pt x="758" y="1499"/>
                    <a:pt x="748" y="1494"/>
                    <a:pt x="738" y="1489"/>
                  </a:cubicBezTo>
                  <a:cubicBezTo>
                    <a:pt x="733" y="1487"/>
                    <a:pt x="733" y="1481"/>
                    <a:pt x="730" y="1476"/>
                  </a:cubicBezTo>
                  <a:cubicBezTo>
                    <a:pt x="725" y="1463"/>
                    <a:pt x="716" y="1450"/>
                    <a:pt x="717" y="1436"/>
                  </a:cubicBezTo>
                  <a:cubicBezTo>
                    <a:pt x="720" y="1414"/>
                    <a:pt x="722" y="1393"/>
                    <a:pt x="725" y="1371"/>
                  </a:cubicBezTo>
                  <a:cubicBezTo>
                    <a:pt x="727" y="1350"/>
                    <a:pt x="728" y="1329"/>
                    <a:pt x="732" y="1308"/>
                  </a:cubicBezTo>
                  <a:cubicBezTo>
                    <a:pt x="737" y="1283"/>
                    <a:pt x="742" y="1257"/>
                    <a:pt x="747" y="1231"/>
                  </a:cubicBezTo>
                  <a:cubicBezTo>
                    <a:pt x="750" y="1215"/>
                    <a:pt x="753" y="1200"/>
                    <a:pt x="755" y="1184"/>
                  </a:cubicBezTo>
                  <a:cubicBezTo>
                    <a:pt x="757" y="1177"/>
                    <a:pt x="759" y="1170"/>
                    <a:pt x="759" y="1163"/>
                  </a:cubicBezTo>
                  <a:cubicBezTo>
                    <a:pt x="760" y="1157"/>
                    <a:pt x="758" y="1151"/>
                    <a:pt x="757" y="1145"/>
                  </a:cubicBezTo>
                  <a:cubicBezTo>
                    <a:pt x="757" y="1141"/>
                    <a:pt x="757" y="1132"/>
                    <a:pt x="755" y="1129"/>
                  </a:cubicBezTo>
                  <a:cubicBezTo>
                    <a:pt x="753" y="1126"/>
                    <a:pt x="746" y="1123"/>
                    <a:pt x="743" y="1121"/>
                  </a:cubicBezTo>
                  <a:cubicBezTo>
                    <a:pt x="737" y="1116"/>
                    <a:pt x="731" y="1112"/>
                    <a:pt x="725" y="1108"/>
                  </a:cubicBezTo>
                  <a:cubicBezTo>
                    <a:pt x="719" y="1104"/>
                    <a:pt x="717" y="1100"/>
                    <a:pt x="713" y="1093"/>
                  </a:cubicBezTo>
                  <a:cubicBezTo>
                    <a:pt x="706" y="1079"/>
                    <a:pt x="698" y="1065"/>
                    <a:pt x="691" y="1051"/>
                  </a:cubicBezTo>
                  <a:cubicBezTo>
                    <a:pt x="685" y="1039"/>
                    <a:pt x="679" y="1028"/>
                    <a:pt x="673" y="1016"/>
                  </a:cubicBezTo>
                  <a:cubicBezTo>
                    <a:pt x="669" y="1009"/>
                    <a:pt x="675" y="996"/>
                    <a:pt x="677" y="989"/>
                  </a:cubicBezTo>
                  <a:cubicBezTo>
                    <a:pt x="678" y="985"/>
                    <a:pt x="678" y="977"/>
                    <a:pt x="681" y="974"/>
                  </a:cubicBezTo>
                  <a:cubicBezTo>
                    <a:pt x="684" y="970"/>
                    <a:pt x="688" y="965"/>
                    <a:pt x="691" y="961"/>
                  </a:cubicBezTo>
                  <a:cubicBezTo>
                    <a:pt x="699" y="951"/>
                    <a:pt x="706" y="945"/>
                    <a:pt x="704" y="931"/>
                  </a:cubicBezTo>
                  <a:cubicBezTo>
                    <a:pt x="703" y="928"/>
                    <a:pt x="701" y="926"/>
                    <a:pt x="704" y="924"/>
                  </a:cubicBezTo>
                  <a:cubicBezTo>
                    <a:pt x="704" y="923"/>
                    <a:pt x="703" y="919"/>
                    <a:pt x="703" y="917"/>
                  </a:cubicBezTo>
                  <a:cubicBezTo>
                    <a:pt x="704" y="913"/>
                    <a:pt x="695" y="909"/>
                    <a:pt x="696" y="905"/>
                  </a:cubicBezTo>
                  <a:cubicBezTo>
                    <a:pt x="697" y="900"/>
                    <a:pt x="697" y="900"/>
                    <a:pt x="692" y="898"/>
                  </a:cubicBezTo>
                  <a:cubicBezTo>
                    <a:pt x="689" y="896"/>
                    <a:pt x="689" y="896"/>
                    <a:pt x="686" y="898"/>
                  </a:cubicBezTo>
                  <a:cubicBezTo>
                    <a:pt x="684" y="899"/>
                    <a:pt x="682" y="901"/>
                    <a:pt x="680" y="903"/>
                  </a:cubicBezTo>
                  <a:cubicBezTo>
                    <a:pt x="679" y="904"/>
                    <a:pt x="682" y="908"/>
                    <a:pt x="683" y="909"/>
                  </a:cubicBezTo>
                  <a:cubicBezTo>
                    <a:pt x="677" y="911"/>
                    <a:pt x="677" y="912"/>
                    <a:pt x="674" y="905"/>
                  </a:cubicBezTo>
                  <a:cubicBezTo>
                    <a:pt x="673" y="909"/>
                    <a:pt x="667" y="903"/>
                    <a:pt x="664" y="902"/>
                  </a:cubicBezTo>
                  <a:cubicBezTo>
                    <a:pt x="662" y="902"/>
                    <a:pt x="661" y="904"/>
                    <a:pt x="660" y="903"/>
                  </a:cubicBezTo>
                  <a:cubicBezTo>
                    <a:pt x="658" y="902"/>
                    <a:pt x="656" y="900"/>
                    <a:pt x="654" y="899"/>
                  </a:cubicBezTo>
                  <a:cubicBezTo>
                    <a:pt x="650" y="896"/>
                    <a:pt x="643" y="893"/>
                    <a:pt x="640" y="889"/>
                  </a:cubicBezTo>
                  <a:cubicBezTo>
                    <a:pt x="638" y="885"/>
                    <a:pt x="639" y="880"/>
                    <a:pt x="636" y="876"/>
                  </a:cubicBezTo>
                  <a:cubicBezTo>
                    <a:pt x="629" y="868"/>
                    <a:pt x="625" y="861"/>
                    <a:pt x="615" y="858"/>
                  </a:cubicBezTo>
                  <a:cubicBezTo>
                    <a:pt x="607" y="856"/>
                    <a:pt x="594" y="855"/>
                    <a:pt x="588" y="849"/>
                  </a:cubicBezTo>
                  <a:cubicBezTo>
                    <a:pt x="583" y="844"/>
                    <a:pt x="578" y="839"/>
                    <a:pt x="572" y="834"/>
                  </a:cubicBezTo>
                  <a:cubicBezTo>
                    <a:pt x="569" y="830"/>
                    <a:pt x="564" y="834"/>
                    <a:pt x="560" y="835"/>
                  </a:cubicBezTo>
                  <a:cubicBezTo>
                    <a:pt x="550" y="838"/>
                    <a:pt x="540" y="831"/>
                    <a:pt x="531" y="827"/>
                  </a:cubicBezTo>
                  <a:cubicBezTo>
                    <a:pt x="524" y="824"/>
                    <a:pt x="517" y="822"/>
                    <a:pt x="509" y="819"/>
                  </a:cubicBezTo>
                  <a:cubicBezTo>
                    <a:pt x="507" y="818"/>
                    <a:pt x="503" y="817"/>
                    <a:pt x="501" y="815"/>
                  </a:cubicBezTo>
                  <a:cubicBezTo>
                    <a:pt x="496" y="810"/>
                    <a:pt x="491" y="805"/>
                    <a:pt x="487" y="801"/>
                  </a:cubicBezTo>
                  <a:cubicBezTo>
                    <a:pt x="482" y="796"/>
                    <a:pt x="485" y="793"/>
                    <a:pt x="487" y="787"/>
                  </a:cubicBezTo>
                  <a:cubicBezTo>
                    <a:pt x="488" y="783"/>
                    <a:pt x="480" y="775"/>
                    <a:pt x="478" y="772"/>
                  </a:cubicBezTo>
                  <a:cubicBezTo>
                    <a:pt x="476" y="768"/>
                    <a:pt x="474" y="766"/>
                    <a:pt x="471" y="763"/>
                  </a:cubicBezTo>
                  <a:cubicBezTo>
                    <a:pt x="465" y="758"/>
                    <a:pt x="460" y="753"/>
                    <a:pt x="455" y="748"/>
                  </a:cubicBezTo>
                  <a:cubicBezTo>
                    <a:pt x="454" y="747"/>
                    <a:pt x="455" y="744"/>
                    <a:pt x="456" y="743"/>
                  </a:cubicBezTo>
                  <a:cubicBezTo>
                    <a:pt x="456" y="741"/>
                    <a:pt x="453" y="739"/>
                    <a:pt x="452" y="737"/>
                  </a:cubicBezTo>
                  <a:cubicBezTo>
                    <a:pt x="449" y="733"/>
                    <a:pt x="446" y="729"/>
                    <a:pt x="441" y="725"/>
                  </a:cubicBezTo>
                  <a:cubicBezTo>
                    <a:pt x="437" y="722"/>
                    <a:pt x="433" y="720"/>
                    <a:pt x="432" y="715"/>
                  </a:cubicBezTo>
                  <a:cubicBezTo>
                    <a:pt x="431" y="712"/>
                    <a:pt x="429" y="699"/>
                    <a:pt x="426" y="698"/>
                  </a:cubicBezTo>
                  <a:cubicBezTo>
                    <a:pt x="422" y="696"/>
                    <a:pt x="417" y="694"/>
                    <a:pt x="412" y="691"/>
                  </a:cubicBezTo>
                  <a:cubicBezTo>
                    <a:pt x="414" y="697"/>
                    <a:pt x="415" y="707"/>
                    <a:pt x="418" y="711"/>
                  </a:cubicBezTo>
                  <a:cubicBezTo>
                    <a:pt x="423" y="718"/>
                    <a:pt x="428" y="722"/>
                    <a:pt x="431" y="730"/>
                  </a:cubicBezTo>
                  <a:cubicBezTo>
                    <a:pt x="433" y="734"/>
                    <a:pt x="434" y="736"/>
                    <a:pt x="437" y="739"/>
                  </a:cubicBezTo>
                  <a:cubicBezTo>
                    <a:pt x="440" y="741"/>
                    <a:pt x="441" y="744"/>
                    <a:pt x="442" y="748"/>
                  </a:cubicBezTo>
                  <a:cubicBezTo>
                    <a:pt x="443" y="751"/>
                    <a:pt x="445" y="754"/>
                    <a:pt x="445" y="758"/>
                  </a:cubicBezTo>
                  <a:cubicBezTo>
                    <a:pt x="445" y="764"/>
                    <a:pt x="448" y="760"/>
                    <a:pt x="449" y="761"/>
                  </a:cubicBezTo>
                  <a:cubicBezTo>
                    <a:pt x="451" y="763"/>
                    <a:pt x="455" y="766"/>
                    <a:pt x="455" y="769"/>
                  </a:cubicBezTo>
                  <a:cubicBezTo>
                    <a:pt x="454" y="773"/>
                    <a:pt x="451" y="774"/>
                    <a:pt x="449" y="771"/>
                  </a:cubicBezTo>
                  <a:cubicBezTo>
                    <a:pt x="446" y="765"/>
                    <a:pt x="440" y="761"/>
                    <a:pt x="434" y="757"/>
                  </a:cubicBezTo>
                  <a:cubicBezTo>
                    <a:pt x="432" y="756"/>
                    <a:pt x="433" y="749"/>
                    <a:pt x="433" y="747"/>
                  </a:cubicBezTo>
                  <a:cubicBezTo>
                    <a:pt x="433" y="743"/>
                    <a:pt x="428" y="741"/>
                    <a:pt x="426" y="740"/>
                  </a:cubicBezTo>
                  <a:cubicBezTo>
                    <a:pt x="424" y="738"/>
                    <a:pt x="422" y="739"/>
                    <a:pt x="420" y="737"/>
                  </a:cubicBezTo>
                  <a:cubicBezTo>
                    <a:pt x="417" y="734"/>
                    <a:pt x="414" y="732"/>
                    <a:pt x="412" y="730"/>
                  </a:cubicBezTo>
                  <a:cubicBezTo>
                    <a:pt x="415" y="729"/>
                    <a:pt x="422" y="729"/>
                    <a:pt x="418" y="722"/>
                  </a:cubicBezTo>
                  <a:cubicBezTo>
                    <a:pt x="414" y="717"/>
                    <a:pt x="413" y="714"/>
                    <a:pt x="407" y="712"/>
                  </a:cubicBezTo>
                  <a:cubicBezTo>
                    <a:pt x="404" y="710"/>
                    <a:pt x="403" y="704"/>
                    <a:pt x="401" y="700"/>
                  </a:cubicBezTo>
                  <a:cubicBezTo>
                    <a:pt x="399" y="694"/>
                    <a:pt x="396" y="687"/>
                    <a:pt x="394" y="681"/>
                  </a:cubicBezTo>
                  <a:cubicBezTo>
                    <a:pt x="391" y="674"/>
                    <a:pt x="382" y="667"/>
                    <a:pt x="375" y="666"/>
                  </a:cubicBezTo>
                  <a:cubicBezTo>
                    <a:pt x="369" y="664"/>
                    <a:pt x="368" y="665"/>
                    <a:pt x="365" y="659"/>
                  </a:cubicBezTo>
                  <a:cubicBezTo>
                    <a:pt x="362" y="653"/>
                    <a:pt x="360" y="647"/>
                    <a:pt x="357" y="641"/>
                  </a:cubicBezTo>
                  <a:cubicBezTo>
                    <a:pt x="353" y="633"/>
                    <a:pt x="345" y="627"/>
                    <a:pt x="342" y="618"/>
                  </a:cubicBezTo>
                  <a:cubicBezTo>
                    <a:pt x="339" y="606"/>
                    <a:pt x="339" y="598"/>
                    <a:pt x="340" y="584"/>
                  </a:cubicBezTo>
                  <a:cubicBezTo>
                    <a:pt x="340" y="574"/>
                    <a:pt x="341" y="563"/>
                    <a:pt x="341" y="552"/>
                  </a:cubicBezTo>
                  <a:cubicBezTo>
                    <a:pt x="342" y="541"/>
                    <a:pt x="339" y="535"/>
                    <a:pt x="336" y="525"/>
                  </a:cubicBezTo>
                  <a:cubicBezTo>
                    <a:pt x="342" y="526"/>
                    <a:pt x="348" y="528"/>
                    <a:pt x="354" y="530"/>
                  </a:cubicBezTo>
                  <a:cubicBezTo>
                    <a:pt x="354" y="521"/>
                    <a:pt x="354" y="520"/>
                    <a:pt x="349" y="514"/>
                  </a:cubicBezTo>
                  <a:cubicBezTo>
                    <a:pt x="344" y="509"/>
                    <a:pt x="340" y="506"/>
                    <a:pt x="335" y="503"/>
                  </a:cubicBezTo>
                  <a:cubicBezTo>
                    <a:pt x="331" y="499"/>
                    <a:pt x="326" y="499"/>
                    <a:pt x="321" y="497"/>
                  </a:cubicBezTo>
                  <a:cubicBezTo>
                    <a:pt x="313" y="494"/>
                    <a:pt x="312" y="494"/>
                    <a:pt x="309" y="485"/>
                  </a:cubicBezTo>
                  <a:cubicBezTo>
                    <a:pt x="305" y="476"/>
                    <a:pt x="290" y="471"/>
                    <a:pt x="291" y="460"/>
                  </a:cubicBezTo>
                  <a:cubicBezTo>
                    <a:pt x="292" y="450"/>
                    <a:pt x="291" y="451"/>
                    <a:pt x="283" y="446"/>
                  </a:cubicBezTo>
                  <a:cubicBezTo>
                    <a:pt x="282" y="445"/>
                    <a:pt x="278" y="455"/>
                    <a:pt x="274" y="450"/>
                  </a:cubicBezTo>
                  <a:cubicBezTo>
                    <a:pt x="272" y="447"/>
                    <a:pt x="268" y="437"/>
                    <a:pt x="264" y="435"/>
                  </a:cubicBezTo>
                  <a:cubicBezTo>
                    <a:pt x="258" y="432"/>
                    <a:pt x="257" y="431"/>
                    <a:pt x="254" y="426"/>
                  </a:cubicBezTo>
                  <a:cubicBezTo>
                    <a:pt x="250" y="420"/>
                    <a:pt x="247" y="413"/>
                    <a:pt x="243" y="409"/>
                  </a:cubicBezTo>
                  <a:cubicBezTo>
                    <a:pt x="239" y="406"/>
                    <a:pt x="234" y="403"/>
                    <a:pt x="230" y="400"/>
                  </a:cubicBezTo>
                  <a:cubicBezTo>
                    <a:pt x="220" y="393"/>
                    <a:pt x="211" y="390"/>
                    <a:pt x="200" y="386"/>
                  </a:cubicBezTo>
                  <a:cubicBezTo>
                    <a:pt x="196" y="384"/>
                    <a:pt x="191" y="388"/>
                    <a:pt x="186" y="387"/>
                  </a:cubicBezTo>
                  <a:cubicBezTo>
                    <a:pt x="182" y="386"/>
                    <a:pt x="176" y="381"/>
                    <a:pt x="172" y="378"/>
                  </a:cubicBezTo>
                  <a:cubicBezTo>
                    <a:pt x="166" y="375"/>
                    <a:pt x="165" y="373"/>
                    <a:pt x="159" y="374"/>
                  </a:cubicBezTo>
                  <a:cubicBezTo>
                    <a:pt x="153" y="375"/>
                    <a:pt x="150" y="376"/>
                    <a:pt x="152" y="383"/>
                  </a:cubicBezTo>
                  <a:cubicBezTo>
                    <a:pt x="154" y="389"/>
                    <a:pt x="131" y="396"/>
                    <a:pt x="126" y="397"/>
                  </a:cubicBezTo>
                  <a:cubicBezTo>
                    <a:pt x="125" y="395"/>
                    <a:pt x="126" y="393"/>
                    <a:pt x="129" y="392"/>
                  </a:cubicBezTo>
                  <a:cubicBezTo>
                    <a:pt x="125" y="391"/>
                    <a:pt x="128" y="380"/>
                    <a:pt x="130" y="378"/>
                  </a:cubicBezTo>
                  <a:cubicBezTo>
                    <a:pt x="136" y="375"/>
                    <a:pt x="139" y="375"/>
                    <a:pt x="145" y="375"/>
                  </a:cubicBezTo>
                  <a:cubicBezTo>
                    <a:pt x="144" y="374"/>
                    <a:pt x="142" y="372"/>
                    <a:pt x="141" y="371"/>
                  </a:cubicBezTo>
                  <a:cubicBezTo>
                    <a:pt x="142" y="370"/>
                    <a:pt x="144" y="369"/>
                    <a:pt x="146" y="367"/>
                  </a:cubicBezTo>
                  <a:cubicBezTo>
                    <a:pt x="136" y="369"/>
                    <a:pt x="131" y="371"/>
                    <a:pt x="123" y="378"/>
                  </a:cubicBezTo>
                  <a:cubicBezTo>
                    <a:pt x="115" y="384"/>
                    <a:pt x="112" y="390"/>
                    <a:pt x="107" y="398"/>
                  </a:cubicBezTo>
                  <a:cubicBezTo>
                    <a:pt x="110" y="399"/>
                    <a:pt x="112" y="400"/>
                    <a:pt x="115" y="400"/>
                  </a:cubicBezTo>
                  <a:cubicBezTo>
                    <a:pt x="107" y="410"/>
                    <a:pt x="100" y="415"/>
                    <a:pt x="91" y="422"/>
                  </a:cubicBezTo>
                  <a:cubicBezTo>
                    <a:pt x="86" y="425"/>
                    <a:pt x="72" y="429"/>
                    <a:pt x="71" y="436"/>
                  </a:cubicBezTo>
                  <a:cubicBezTo>
                    <a:pt x="71" y="442"/>
                    <a:pt x="52" y="446"/>
                    <a:pt x="46" y="447"/>
                  </a:cubicBezTo>
                  <a:cubicBezTo>
                    <a:pt x="44" y="448"/>
                    <a:pt x="42" y="448"/>
                    <a:pt x="39" y="448"/>
                  </a:cubicBezTo>
                  <a:cubicBezTo>
                    <a:pt x="37" y="448"/>
                    <a:pt x="38" y="450"/>
                    <a:pt x="36" y="451"/>
                  </a:cubicBezTo>
                  <a:cubicBezTo>
                    <a:pt x="31" y="454"/>
                    <a:pt x="28" y="455"/>
                    <a:pt x="23" y="454"/>
                  </a:cubicBezTo>
                  <a:cubicBezTo>
                    <a:pt x="28" y="450"/>
                    <a:pt x="32" y="449"/>
                    <a:pt x="38" y="445"/>
                  </a:cubicBezTo>
                  <a:cubicBezTo>
                    <a:pt x="41" y="443"/>
                    <a:pt x="53" y="432"/>
                    <a:pt x="56" y="438"/>
                  </a:cubicBezTo>
                  <a:cubicBezTo>
                    <a:pt x="59" y="434"/>
                    <a:pt x="68" y="423"/>
                    <a:pt x="73" y="427"/>
                  </a:cubicBezTo>
                  <a:cubicBezTo>
                    <a:pt x="71" y="422"/>
                    <a:pt x="80" y="419"/>
                    <a:pt x="81" y="414"/>
                  </a:cubicBezTo>
                  <a:cubicBezTo>
                    <a:pt x="82" y="410"/>
                    <a:pt x="82" y="409"/>
                    <a:pt x="85" y="406"/>
                  </a:cubicBezTo>
                  <a:cubicBezTo>
                    <a:pt x="86" y="404"/>
                    <a:pt x="88" y="403"/>
                    <a:pt x="86" y="400"/>
                  </a:cubicBezTo>
                  <a:cubicBezTo>
                    <a:pt x="80" y="403"/>
                    <a:pt x="74" y="409"/>
                    <a:pt x="67" y="404"/>
                  </a:cubicBezTo>
                  <a:cubicBezTo>
                    <a:pt x="65" y="403"/>
                    <a:pt x="61" y="398"/>
                    <a:pt x="58" y="399"/>
                  </a:cubicBezTo>
                  <a:cubicBezTo>
                    <a:pt x="55" y="400"/>
                    <a:pt x="52" y="402"/>
                    <a:pt x="48" y="403"/>
                  </a:cubicBezTo>
                  <a:cubicBezTo>
                    <a:pt x="47" y="397"/>
                    <a:pt x="46" y="390"/>
                    <a:pt x="45" y="383"/>
                  </a:cubicBezTo>
                  <a:cubicBezTo>
                    <a:pt x="43" y="384"/>
                    <a:pt x="35" y="390"/>
                    <a:pt x="34" y="390"/>
                  </a:cubicBezTo>
                  <a:cubicBezTo>
                    <a:pt x="31" y="387"/>
                    <a:pt x="25" y="384"/>
                    <a:pt x="22" y="380"/>
                  </a:cubicBezTo>
                  <a:cubicBezTo>
                    <a:pt x="20" y="376"/>
                    <a:pt x="20" y="369"/>
                    <a:pt x="19" y="364"/>
                  </a:cubicBezTo>
                  <a:cubicBezTo>
                    <a:pt x="18" y="360"/>
                    <a:pt x="21" y="357"/>
                    <a:pt x="23" y="354"/>
                  </a:cubicBezTo>
                  <a:cubicBezTo>
                    <a:pt x="27" y="348"/>
                    <a:pt x="26" y="346"/>
                    <a:pt x="33" y="347"/>
                  </a:cubicBezTo>
                  <a:cubicBezTo>
                    <a:pt x="39" y="348"/>
                    <a:pt x="39" y="343"/>
                    <a:pt x="44" y="341"/>
                  </a:cubicBezTo>
                  <a:cubicBezTo>
                    <a:pt x="49" y="339"/>
                    <a:pt x="53" y="343"/>
                    <a:pt x="55" y="337"/>
                  </a:cubicBezTo>
                  <a:cubicBezTo>
                    <a:pt x="57" y="332"/>
                    <a:pt x="55" y="331"/>
                    <a:pt x="51" y="327"/>
                  </a:cubicBezTo>
                  <a:cubicBezTo>
                    <a:pt x="53" y="327"/>
                    <a:pt x="54" y="326"/>
                    <a:pt x="56" y="325"/>
                  </a:cubicBezTo>
                  <a:cubicBezTo>
                    <a:pt x="54" y="319"/>
                    <a:pt x="49" y="324"/>
                    <a:pt x="45" y="326"/>
                  </a:cubicBezTo>
                  <a:cubicBezTo>
                    <a:pt x="40" y="329"/>
                    <a:pt x="40" y="326"/>
                    <a:pt x="35" y="326"/>
                  </a:cubicBezTo>
                  <a:cubicBezTo>
                    <a:pt x="26" y="328"/>
                    <a:pt x="16" y="329"/>
                    <a:pt x="11" y="319"/>
                  </a:cubicBezTo>
                  <a:cubicBezTo>
                    <a:pt x="12" y="319"/>
                    <a:pt x="13" y="318"/>
                    <a:pt x="14" y="318"/>
                  </a:cubicBezTo>
                  <a:cubicBezTo>
                    <a:pt x="9" y="316"/>
                    <a:pt x="3" y="315"/>
                    <a:pt x="0" y="311"/>
                  </a:cubicBezTo>
                  <a:cubicBezTo>
                    <a:pt x="7" y="308"/>
                    <a:pt x="12" y="304"/>
                    <a:pt x="19" y="304"/>
                  </a:cubicBezTo>
                  <a:cubicBezTo>
                    <a:pt x="18" y="304"/>
                    <a:pt x="18" y="303"/>
                    <a:pt x="17" y="302"/>
                  </a:cubicBezTo>
                  <a:cubicBezTo>
                    <a:pt x="23" y="299"/>
                    <a:pt x="26" y="298"/>
                    <a:pt x="32" y="298"/>
                  </a:cubicBezTo>
                  <a:cubicBezTo>
                    <a:pt x="32" y="305"/>
                    <a:pt x="38" y="304"/>
                    <a:pt x="43" y="306"/>
                  </a:cubicBezTo>
                  <a:cubicBezTo>
                    <a:pt x="48" y="307"/>
                    <a:pt x="50" y="305"/>
                    <a:pt x="54" y="302"/>
                  </a:cubicBezTo>
                  <a:cubicBezTo>
                    <a:pt x="52" y="301"/>
                    <a:pt x="50" y="300"/>
                    <a:pt x="48" y="299"/>
                  </a:cubicBezTo>
                  <a:cubicBezTo>
                    <a:pt x="49" y="299"/>
                    <a:pt x="50" y="299"/>
                    <a:pt x="51" y="298"/>
                  </a:cubicBezTo>
                  <a:cubicBezTo>
                    <a:pt x="48" y="297"/>
                    <a:pt x="48" y="295"/>
                    <a:pt x="50" y="293"/>
                  </a:cubicBezTo>
                  <a:cubicBezTo>
                    <a:pt x="45" y="292"/>
                    <a:pt x="40" y="292"/>
                    <a:pt x="35" y="290"/>
                  </a:cubicBezTo>
                  <a:cubicBezTo>
                    <a:pt x="31" y="289"/>
                    <a:pt x="31" y="282"/>
                    <a:pt x="27" y="280"/>
                  </a:cubicBezTo>
                  <a:cubicBezTo>
                    <a:pt x="25" y="279"/>
                    <a:pt x="13" y="276"/>
                    <a:pt x="12" y="273"/>
                  </a:cubicBezTo>
                  <a:cubicBezTo>
                    <a:pt x="11" y="272"/>
                    <a:pt x="14" y="266"/>
                    <a:pt x="14" y="265"/>
                  </a:cubicBezTo>
                  <a:cubicBezTo>
                    <a:pt x="15" y="264"/>
                    <a:pt x="17" y="264"/>
                    <a:pt x="18" y="264"/>
                  </a:cubicBezTo>
                  <a:cubicBezTo>
                    <a:pt x="22" y="264"/>
                    <a:pt x="29" y="265"/>
                    <a:pt x="32" y="261"/>
                  </a:cubicBezTo>
                  <a:cubicBezTo>
                    <a:pt x="35" y="257"/>
                    <a:pt x="38" y="252"/>
                    <a:pt x="42" y="248"/>
                  </a:cubicBezTo>
                  <a:cubicBezTo>
                    <a:pt x="49" y="242"/>
                    <a:pt x="58" y="238"/>
                    <a:pt x="67" y="236"/>
                  </a:cubicBezTo>
                  <a:cubicBezTo>
                    <a:pt x="73" y="235"/>
                    <a:pt x="78" y="235"/>
                    <a:pt x="82" y="232"/>
                  </a:cubicBezTo>
                  <a:cubicBezTo>
                    <a:pt x="89" y="226"/>
                    <a:pt x="89" y="226"/>
                    <a:pt x="96" y="230"/>
                  </a:cubicBezTo>
                  <a:cubicBezTo>
                    <a:pt x="102" y="234"/>
                    <a:pt x="120" y="229"/>
                    <a:pt x="123" y="237"/>
                  </a:cubicBezTo>
                  <a:cubicBezTo>
                    <a:pt x="125" y="242"/>
                    <a:pt x="144" y="242"/>
                    <a:pt x="150" y="243"/>
                  </a:cubicBezTo>
                  <a:cubicBezTo>
                    <a:pt x="159" y="244"/>
                    <a:pt x="169" y="245"/>
                    <a:pt x="178" y="247"/>
                  </a:cubicBezTo>
                  <a:cubicBezTo>
                    <a:pt x="192" y="249"/>
                    <a:pt x="206" y="252"/>
                    <a:pt x="220" y="254"/>
                  </a:cubicBezTo>
                  <a:cubicBezTo>
                    <a:pt x="229" y="256"/>
                    <a:pt x="237" y="261"/>
                    <a:pt x="246" y="265"/>
                  </a:cubicBezTo>
                  <a:cubicBezTo>
                    <a:pt x="247" y="265"/>
                    <a:pt x="257" y="254"/>
                    <a:pt x="258" y="252"/>
                  </a:cubicBezTo>
                  <a:cubicBezTo>
                    <a:pt x="261" y="249"/>
                    <a:pt x="266" y="257"/>
                    <a:pt x="269" y="256"/>
                  </a:cubicBezTo>
                  <a:cubicBezTo>
                    <a:pt x="274" y="254"/>
                    <a:pt x="296" y="240"/>
                    <a:pt x="299" y="246"/>
                  </a:cubicBezTo>
                  <a:cubicBezTo>
                    <a:pt x="291" y="250"/>
                    <a:pt x="283" y="254"/>
                    <a:pt x="275" y="258"/>
                  </a:cubicBezTo>
                  <a:cubicBezTo>
                    <a:pt x="281" y="263"/>
                    <a:pt x="302" y="245"/>
                    <a:pt x="303" y="252"/>
                  </a:cubicBezTo>
                  <a:cubicBezTo>
                    <a:pt x="306" y="249"/>
                    <a:pt x="308" y="247"/>
                    <a:pt x="311" y="244"/>
                  </a:cubicBezTo>
                  <a:cubicBezTo>
                    <a:pt x="312" y="242"/>
                    <a:pt x="308" y="241"/>
                    <a:pt x="311" y="238"/>
                  </a:cubicBezTo>
                  <a:cubicBezTo>
                    <a:pt x="317" y="245"/>
                    <a:pt x="323" y="252"/>
                    <a:pt x="330" y="258"/>
                  </a:cubicBezTo>
                  <a:cubicBezTo>
                    <a:pt x="332" y="251"/>
                    <a:pt x="333" y="249"/>
                    <a:pt x="338" y="245"/>
                  </a:cubicBezTo>
                  <a:cubicBezTo>
                    <a:pt x="341" y="248"/>
                    <a:pt x="336" y="249"/>
                    <a:pt x="340" y="252"/>
                  </a:cubicBezTo>
                  <a:cubicBezTo>
                    <a:pt x="342" y="253"/>
                    <a:pt x="339" y="256"/>
                    <a:pt x="338" y="257"/>
                  </a:cubicBezTo>
                  <a:cubicBezTo>
                    <a:pt x="341" y="257"/>
                    <a:pt x="346" y="257"/>
                    <a:pt x="348" y="255"/>
                  </a:cubicBezTo>
                  <a:cubicBezTo>
                    <a:pt x="349" y="254"/>
                    <a:pt x="347" y="251"/>
                    <a:pt x="349" y="251"/>
                  </a:cubicBezTo>
                  <a:cubicBezTo>
                    <a:pt x="350" y="250"/>
                    <a:pt x="352" y="250"/>
                    <a:pt x="353" y="250"/>
                  </a:cubicBezTo>
                  <a:cubicBezTo>
                    <a:pt x="358" y="249"/>
                    <a:pt x="366" y="254"/>
                    <a:pt x="371" y="257"/>
                  </a:cubicBezTo>
                  <a:cubicBezTo>
                    <a:pt x="381" y="261"/>
                    <a:pt x="392" y="263"/>
                    <a:pt x="403" y="265"/>
                  </a:cubicBezTo>
                  <a:cubicBezTo>
                    <a:pt x="403" y="265"/>
                    <a:pt x="402" y="264"/>
                    <a:pt x="402" y="263"/>
                  </a:cubicBezTo>
                  <a:cubicBezTo>
                    <a:pt x="409" y="263"/>
                    <a:pt x="413" y="267"/>
                    <a:pt x="419" y="270"/>
                  </a:cubicBezTo>
                  <a:cubicBezTo>
                    <a:pt x="423" y="274"/>
                    <a:pt x="410" y="278"/>
                    <a:pt x="409" y="279"/>
                  </a:cubicBezTo>
                  <a:cubicBezTo>
                    <a:pt x="413" y="280"/>
                    <a:pt x="418" y="282"/>
                    <a:pt x="423" y="282"/>
                  </a:cubicBezTo>
                  <a:cubicBezTo>
                    <a:pt x="430" y="281"/>
                    <a:pt x="438" y="281"/>
                    <a:pt x="446" y="280"/>
                  </a:cubicBezTo>
                  <a:cubicBezTo>
                    <a:pt x="449" y="280"/>
                    <a:pt x="456" y="279"/>
                    <a:pt x="458" y="283"/>
                  </a:cubicBezTo>
                  <a:cubicBezTo>
                    <a:pt x="462" y="288"/>
                    <a:pt x="465" y="293"/>
                    <a:pt x="469" y="299"/>
                  </a:cubicBezTo>
                  <a:cubicBezTo>
                    <a:pt x="468" y="296"/>
                    <a:pt x="468" y="294"/>
                    <a:pt x="467" y="292"/>
                  </a:cubicBezTo>
                  <a:cubicBezTo>
                    <a:pt x="467" y="290"/>
                    <a:pt x="468" y="289"/>
                    <a:pt x="468" y="288"/>
                  </a:cubicBezTo>
                  <a:cubicBezTo>
                    <a:pt x="467" y="282"/>
                    <a:pt x="465" y="283"/>
                    <a:pt x="468" y="278"/>
                  </a:cubicBezTo>
                  <a:cubicBezTo>
                    <a:pt x="470" y="275"/>
                    <a:pt x="486" y="274"/>
                    <a:pt x="482" y="269"/>
                  </a:cubicBezTo>
                  <a:cubicBezTo>
                    <a:pt x="475" y="272"/>
                    <a:pt x="469" y="274"/>
                    <a:pt x="461" y="274"/>
                  </a:cubicBezTo>
                  <a:cubicBezTo>
                    <a:pt x="463" y="267"/>
                    <a:pt x="465" y="268"/>
                    <a:pt x="472" y="266"/>
                  </a:cubicBezTo>
                  <a:cubicBezTo>
                    <a:pt x="478" y="263"/>
                    <a:pt x="479" y="263"/>
                    <a:pt x="485" y="266"/>
                  </a:cubicBezTo>
                  <a:cubicBezTo>
                    <a:pt x="487" y="267"/>
                    <a:pt x="488" y="271"/>
                    <a:pt x="489" y="273"/>
                  </a:cubicBezTo>
                  <a:cubicBezTo>
                    <a:pt x="490" y="275"/>
                    <a:pt x="492" y="275"/>
                    <a:pt x="494" y="276"/>
                  </a:cubicBezTo>
                  <a:cubicBezTo>
                    <a:pt x="499" y="277"/>
                    <a:pt x="504" y="278"/>
                    <a:pt x="509" y="280"/>
                  </a:cubicBezTo>
                  <a:cubicBezTo>
                    <a:pt x="513" y="282"/>
                    <a:pt x="535" y="284"/>
                    <a:pt x="536" y="281"/>
                  </a:cubicBezTo>
                  <a:cubicBezTo>
                    <a:pt x="537" y="275"/>
                    <a:pt x="538" y="272"/>
                    <a:pt x="545" y="272"/>
                  </a:cubicBezTo>
                  <a:cubicBezTo>
                    <a:pt x="549" y="272"/>
                    <a:pt x="554" y="274"/>
                    <a:pt x="558" y="275"/>
                  </a:cubicBezTo>
                  <a:cubicBezTo>
                    <a:pt x="558" y="277"/>
                    <a:pt x="555" y="284"/>
                    <a:pt x="556" y="285"/>
                  </a:cubicBezTo>
                  <a:cubicBezTo>
                    <a:pt x="556" y="287"/>
                    <a:pt x="562" y="290"/>
                    <a:pt x="564" y="291"/>
                  </a:cubicBezTo>
                  <a:cubicBezTo>
                    <a:pt x="562" y="284"/>
                    <a:pt x="559" y="278"/>
                    <a:pt x="568" y="276"/>
                  </a:cubicBezTo>
                  <a:cubicBezTo>
                    <a:pt x="572" y="276"/>
                    <a:pt x="574" y="273"/>
                    <a:pt x="576" y="270"/>
                  </a:cubicBezTo>
                  <a:cubicBezTo>
                    <a:pt x="578" y="268"/>
                    <a:pt x="577" y="266"/>
                    <a:pt x="577" y="263"/>
                  </a:cubicBezTo>
                  <a:cubicBezTo>
                    <a:pt x="574" y="264"/>
                    <a:pt x="572" y="265"/>
                    <a:pt x="570" y="266"/>
                  </a:cubicBezTo>
                  <a:cubicBezTo>
                    <a:pt x="569" y="259"/>
                    <a:pt x="574" y="258"/>
                    <a:pt x="579" y="258"/>
                  </a:cubicBezTo>
                  <a:cubicBezTo>
                    <a:pt x="579" y="252"/>
                    <a:pt x="574" y="256"/>
                    <a:pt x="570" y="255"/>
                  </a:cubicBezTo>
                  <a:cubicBezTo>
                    <a:pt x="568" y="254"/>
                    <a:pt x="558" y="252"/>
                    <a:pt x="557" y="249"/>
                  </a:cubicBezTo>
                  <a:cubicBezTo>
                    <a:pt x="555" y="243"/>
                    <a:pt x="555" y="239"/>
                    <a:pt x="555" y="233"/>
                  </a:cubicBezTo>
                  <a:cubicBezTo>
                    <a:pt x="555" y="226"/>
                    <a:pt x="558" y="225"/>
                    <a:pt x="563" y="227"/>
                  </a:cubicBezTo>
                  <a:cubicBezTo>
                    <a:pt x="564" y="224"/>
                    <a:pt x="562" y="223"/>
                    <a:pt x="559" y="223"/>
                  </a:cubicBezTo>
                  <a:cubicBezTo>
                    <a:pt x="564" y="220"/>
                    <a:pt x="564" y="221"/>
                    <a:pt x="564" y="215"/>
                  </a:cubicBezTo>
                  <a:cubicBezTo>
                    <a:pt x="564" y="209"/>
                    <a:pt x="564" y="207"/>
                    <a:pt x="562" y="203"/>
                  </a:cubicBezTo>
                  <a:cubicBezTo>
                    <a:pt x="560" y="199"/>
                    <a:pt x="561" y="194"/>
                    <a:pt x="561" y="191"/>
                  </a:cubicBezTo>
                  <a:cubicBezTo>
                    <a:pt x="562" y="187"/>
                    <a:pt x="567" y="189"/>
                    <a:pt x="569" y="189"/>
                  </a:cubicBezTo>
                  <a:cubicBezTo>
                    <a:pt x="560" y="180"/>
                    <a:pt x="575" y="182"/>
                    <a:pt x="581" y="182"/>
                  </a:cubicBezTo>
                  <a:cubicBezTo>
                    <a:pt x="590" y="182"/>
                    <a:pt x="595" y="183"/>
                    <a:pt x="603" y="185"/>
                  </a:cubicBezTo>
                  <a:cubicBezTo>
                    <a:pt x="600" y="190"/>
                    <a:pt x="595" y="201"/>
                    <a:pt x="591" y="204"/>
                  </a:cubicBezTo>
                  <a:cubicBezTo>
                    <a:pt x="586" y="206"/>
                    <a:pt x="576" y="204"/>
                    <a:pt x="572" y="204"/>
                  </a:cubicBezTo>
                  <a:cubicBezTo>
                    <a:pt x="586" y="206"/>
                    <a:pt x="570" y="215"/>
                    <a:pt x="570" y="220"/>
                  </a:cubicBezTo>
                  <a:cubicBezTo>
                    <a:pt x="578" y="219"/>
                    <a:pt x="582" y="225"/>
                    <a:pt x="583" y="232"/>
                  </a:cubicBezTo>
                  <a:cubicBezTo>
                    <a:pt x="584" y="236"/>
                    <a:pt x="591" y="242"/>
                    <a:pt x="594" y="245"/>
                  </a:cubicBezTo>
                  <a:cubicBezTo>
                    <a:pt x="590" y="247"/>
                    <a:pt x="587" y="250"/>
                    <a:pt x="583" y="252"/>
                  </a:cubicBezTo>
                  <a:cubicBezTo>
                    <a:pt x="587" y="253"/>
                    <a:pt x="590" y="256"/>
                    <a:pt x="593" y="254"/>
                  </a:cubicBezTo>
                  <a:cubicBezTo>
                    <a:pt x="596" y="251"/>
                    <a:pt x="599" y="254"/>
                    <a:pt x="603" y="256"/>
                  </a:cubicBezTo>
                  <a:cubicBezTo>
                    <a:pt x="601" y="257"/>
                    <a:pt x="599" y="258"/>
                    <a:pt x="597" y="259"/>
                  </a:cubicBezTo>
                  <a:cubicBezTo>
                    <a:pt x="601" y="262"/>
                    <a:pt x="603" y="262"/>
                    <a:pt x="602" y="267"/>
                  </a:cubicBezTo>
                  <a:cubicBezTo>
                    <a:pt x="600" y="271"/>
                    <a:pt x="600" y="272"/>
                    <a:pt x="604" y="275"/>
                  </a:cubicBezTo>
                  <a:cubicBezTo>
                    <a:pt x="606" y="271"/>
                    <a:pt x="608" y="270"/>
                    <a:pt x="608" y="265"/>
                  </a:cubicBezTo>
                  <a:cubicBezTo>
                    <a:pt x="608" y="264"/>
                    <a:pt x="609" y="257"/>
                    <a:pt x="612" y="259"/>
                  </a:cubicBezTo>
                  <a:cubicBezTo>
                    <a:pt x="614" y="260"/>
                    <a:pt x="621" y="262"/>
                    <a:pt x="621" y="265"/>
                  </a:cubicBezTo>
                  <a:cubicBezTo>
                    <a:pt x="622" y="269"/>
                    <a:pt x="625" y="273"/>
                    <a:pt x="620" y="275"/>
                  </a:cubicBezTo>
                  <a:cubicBezTo>
                    <a:pt x="620" y="274"/>
                    <a:pt x="619" y="273"/>
                    <a:pt x="619" y="272"/>
                  </a:cubicBezTo>
                  <a:cubicBezTo>
                    <a:pt x="609" y="277"/>
                    <a:pt x="631" y="297"/>
                    <a:pt x="632" y="286"/>
                  </a:cubicBezTo>
                  <a:cubicBezTo>
                    <a:pt x="633" y="283"/>
                    <a:pt x="632" y="282"/>
                    <a:pt x="634" y="280"/>
                  </a:cubicBezTo>
                  <a:cubicBezTo>
                    <a:pt x="635" y="279"/>
                    <a:pt x="639" y="277"/>
                    <a:pt x="639" y="275"/>
                  </a:cubicBezTo>
                  <a:cubicBezTo>
                    <a:pt x="639" y="267"/>
                    <a:pt x="639" y="268"/>
                    <a:pt x="646" y="265"/>
                  </a:cubicBezTo>
                  <a:cubicBezTo>
                    <a:pt x="643" y="260"/>
                    <a:pt x="640" y="258"/>
                    <a:pt x="641" y="253"/>
                  </a:cubicBezTo>
                  <a:cubicBezTo>
                    <a:pt x="642" y="248"/>
                    <a:pt x="645" y="250"/>
                    <a:pt x="650" y="250"/>
                  </a:cubicBezTo>
                  <a:cubicBezTo>
                    <a:pt x="652" y="251"/>
                    <a:pt x="660" y="251"/>
                    <a:pt x="662" y="253"/>
                  </a:cubicBezTo>
                  <a:cubicBezTo>
                    <a:pt x="666" y="257"/>
                    <a:pt x="667" y="258"/>
                    <a:pt x="673" y="259"/>
                  </a:cubicBezTo>
                  <a:cubicBezTo>
                    <a:pt x="671" y="263"/>
                    <a:pt x="674" y="266"/>
                    <a:pt x="672" y="269"/>
                  </a:cubicBezTo>
                  <a:cubicBezTo>
                    <a:pt x="670" y="271"/>
                    <a:pt x="665" y="270"/>
                    <a:pt x="663" y="270"/>
                  </a:cubicBezTo>
                  <a:cubicBezTo>
                    <a:pt x="665" y="275"/>
                    <a:pt x="666" y="279"/>
                    <a:pt x="669" y="282"/>
                  </a:cubicBezTo>
                  <a:cubicBezTo>
                    <a:pt x="673" y="285"/>
                    <a:pt x="675" y="288"/>
                    <a:pt x="671" y="293"/>
                  </a:cubicBezTo>
                  <a:cubicBezTo>
                    <a:pt x="668" y="296"/>
                    <a:pt x="662" y="298"/>
                    <a:pt x="659" y="300"/>
                  </a:cubicBezTo>
                  <a:cubicBezTo>
                    <a:pt x="655" y="302"/>
                    <a:pt x="653" y="298"/>
                    <a:pt x="650" y="295"/>
                  </a:cubicBezTo>
                  <a:cubicBezTo>
                    <a:pt x="652" y="298"/>
                    <a:pt x="653" y="301"/>
                    <a:pt x="654" y="304"/>
                  </a:cubicBezTo>
                  <a:cubicBezTo>
                    <a:pt x="652" y="303"/>
                    <a:pt x="650" y="302"/>
                    <a:pt x="648" y="301"/>
                  </a:cubicBezTo>
                  <a:cubicBezTo>
                    <a:pt x="648" y="302"/>
                    <a:pt x="648" y="303"/>
                    <a:pt x="649" y="304"/>
                  </a:cubicBezTo>
                  <a:cubicBezTo>
                    <a:pt x="646" y="303"/>
                    <a:pt x="644" y="303"/>
                    <a:pt x="642" y="302"/>
                  </a:cubicBezTo>
                  <a:cubicBezTo>
                    <a:pt x="641" y="302"/>
                    <a:pt x="642" y="298"/>
                    <a:pt x="640" y="298"/>
                  </a:cubicBezTo>
                  <a:cubicBezTo>
                    <a:pt x="637" y="298"/>
                    <a:pt x="633" y="297"/>
                    <a:pt x="631" y="301"/>
                  </a:cubicBezTo>
                  <a:cubicBezTo>
                    <a:pt x="633" y="302"/>
                    <a:pt x="635" y="303"/>
                    <a:pt x="637" y="304"/>
                  </a:cubicBezTo>
                  <a:cubicBezTo>
                    <a:pt x="635" y="308"/>
                    <a:pt x="633" y="312"/>
                    <a:pt x="630" y="313"/>
                  </a:cubicBezTo>
                  <a:cubicBezTo>
                    <a:pt x="625" y="316"/>
                    <a:pt x="623" y="314"/>
                    <a:pt x="618" y="311"/>
                  </a:cubicBezTo>
                  <a:cubicBezTo>
                    <a:pt x="610" y="307"/>
                    <a:pt x="604" y="308"/>
                    <a:pt x="595" y="307"/>
                  </a:cubicBezTo>
                  <a:cubicBezTo>
                    <a:pt x="601" y="310"/>
                    <a:pt x="607" y="313"/>
                    <a:pt x="613" y="316"/>
                  </a:cubicBezTo>
                  <a:cubicBezTo>
                    <a:pt x="617" y="318"/>
                    <a:pt x="624" y="318"/>
                    <a:pt x="629" y="318"/>
                  </a:cubicBezTo>
                  <a:cubicBezTo>
                    <a:pt x="627" y="321"/>
                    <a:pt x="624" y="330"/>
                    <a:pt x="621" y="332"/>
                  </a:cubicBezTo>
                  <a:cubicBezTo>
                    <a:pt x="619" y="333"/>
                    <a:pt x="617" y="335"/>
                    <a:pt x="615" y="334"/>
                  </a:cubicBezTo>
                  <a:cubicBezTo>
                    <a:pt x="612" y="334"/>
                    <a:pt x="610" y="333"/>
                    <a:pt x="608" y="335"/>
                  </a:cubicBezTo>
                  <a:cubicBezTo>
                    <a:pt x="601" y="339"/>
                    <a:pt x="600" y="340"/>
                    <a:pt x="593" y="337"/>
                  </a:cubicBezTo>
                  <a:cubicBezTo>
                    <a:pt x="588" y="336"/>
                    <a:pt x="584" y="335"/>
                    <a:pt x="579" y="334"/>
                  </a:cubicBezTo>
                  <a:cubicBezTo>
                    <a:pt x="582" y="335"/>
                    <a:pt x="585" y="336"/>
                    <a:pt x="588" y="338"/>
                  </a:cubicBezTo>
                  <a:cubicBezTo>
                    <a:pt x="588" y="339"/>
                    <a:pt x="587" y="339"/>
                    <a:pt x="586" y="340"/>
                  </a:cubicBezTo>
                  <a:cubicBezTo>
                    <a:pt x="591" y="339"/>
                    <a:pt x="592" y="339"/>
                    <a:pt x="597" y="341"/>
                  </a:cubicBezTo>
                  <a:cubicBezTo>
                    <a:pt x="599" y="343"/>
                    <a:pt x="603" y="346"/>
                    <a:pt x="599" y="348"/>
                  </a:cubicBezTo>
                  <a:cubicBezTo>
                    <a:pt x="595" y="350"/>
                    <a:pt x="593" y="350"/>
                    <a:pt x="588" y="350"/>
                  </a:cubicBezTo>
                  <a:cubicBezTo>
                    <a:pt x="586" y="350"/>
                    <a:pt x="584" y="355"/>
                    <a:pt x="583" y="356"/>
                  </a:cubicBezTo>
                  <a:cubicBezTo>
                    <a:pt x="579" y="362"/>
                    <a:pt x="573" y="369"/>
                    <a:pt x="572" y="376"/>
                  </a:cubicBezTo>
                  <a:cubicBezTo>
                    <a:pt x="570" y="384"/>
                    <a:pt x="569" y="392"/>
                    <a:pt x="567" y="400"/>
                  </a:cubicBezTo>
                  <a:cubicBezTo>
                    <a:pt x="570" y="401"/>
                    <a:pt x="577" y="401"/>
                    <a:pt x="580" y="403"/>
                  </a:cubicBezTo>
                  <a:cubicBezTo>
                    <a:pt x="582" y="406"/>
                    <a:pt x="584" y="415"/>
                    <a:pt x="585" y="419"/>
                  </a:cubicBezTo>
                  <a:cubicBezTo>
                    <a:pt x="588" y="426"/>
                    <a:pt x="589" y="423"/>
                    <a:pt x="596" y="422"/>
                  </a:cubicBezTo>
                  <a:cubicBezTo>
                    <a:pt x="599" y="421"/>
                    <a:pt x="603" y="423"/>
                    <a:pt x="606" y="424"/>
                  </a:cubicBezTo>
                  <a:cubicBezTo>
                    <a:pt x="615" y="428"/>
                    <a:pt x="622" y="431"/>
                    <a:pt x="631" y="437"/>
                  </a:cubicBezTo>
                  <a:cubicBezTo>
                    <a:pt x="633" y="439"/>
                    <a:pt x="638" y="444"/>
                    <a:pt x="642" y="445"/>
                  </a:cubicBezTo>
                  <a:cubicBezTo>
                    <a:pt x="646" y="445"/>
                    <a:pt x="651" y="446"/>
                    <a:pt x="656" y="446"/>
                  </a:cubicBezTo>
                  <a:cubicBezTo>
                    <a:pt x="657" y="447"/>
                    <a:pt x="666" y="446"/>
                    <a:pt x="666" y="448"/>
                  </a:cubicBezTo>
                  <a:cubicBezTo>
                    <a:pt x="666" y="455"/>
                    <a:pt x="666" y="461"/>
                    <a:pt x="666" y="468"/>
                  </a:cubicBezTo>
                  <a:cubicBezTo>
                    <a:pt x="665" y="477"/>
                    <a:pt x="674" y="484"/>
                    <a:pt x="680" y="491"/>
                  </a:cubicBezTo>
                  <a:cubicBezTo>
                    <a:pt x="685" y="497"/>
                    <a:pt x="696" y="485"/>
                    <a:pt x="695" y="480"/>
                  </a:cubicBezTo>
                  <a:cubicBezTo>
                    <a:pt x="694" y="474"/>
                    <a:pt x="693" y="468"/>
                    <a:pt x="692" y="462"/>
                  </a:cubicBezTo>
                  <a:cubicBezTo>
                    <a:pt x="692" y="459"/>
                    <a:pt x="687" y="455"/>
                    <a:pt x="686" y="452"/>
                  </a:cubicBezTo>
                  <a:cubicBezTo>
                    <a:pt x="692" y="448"/>
                    <a:pt x="703" y="444"/>
                    <a:pt x="707" y="439"/>
                  </a:cubicBezTo>
                  <a:cubicBezTo>
                    <a:pt x="710" y="433"/>
                    <a:pt x="711" y="419"/>
                    <a:pt x="707" y="415"/>
                  </a:cubicBezTo>
                  <a:cubicBezTo>
                    <a:pt x="703" y="412"/>
                    <a:pt x="700" y="409"/>
                    <a:pt x="698" y="405"/>
                  </a:cubicBezTo>
                  <a:cubicBezTo>
                    <a:pt x="694" y="400"/>
                    <a:pt x="693" y="401"/>
                    <a:pt x="697" y="397"/>
                  </a:cubicBezTo>
                  <a:cubicBezTo>
                    <a:pt x="702" y="392"/>
                    <a:pt x="703" y="393"/>
                    <a:pt x="701" y="386"/>
                  </a:cubicBezTo>
                  <a:cubicBezTo>
                    <a:pt x="700" y="382"/>
                    <a:pt x="698" y="378"/>
                    <a:pt x="699" y="374"/>
                  </a:cubicBezTo>
                  <a:cubicBezTo>
                    <a:pt x="701" y="368"/>
                    <a:pt x="701" y="366"/>
                    <a:pt x="699" y="360"/>
                  </a:cubicBezTo>
                  <a:cubicBezTo>
                    <a:pt x="698" y="356"/>
                    <a:pt x="700" y="354"/>
                    <a:pt x="705" y="354"/>
                  </a:cubicBezTo>
                  <a:cubicBezTo>
                    <a:pt x="713" y="353"/>
                    <a:pt x="720" y="359"/>
                    <a:pt x="727" y="356"/>
                  </a:cubicBezTo>
                  <a:cubicBezTo>
                    <a:pt x="732" y="354"/>
                    <a:pt x="734" y="356"/>
                    <a:pt x="738" y="359"/>
                  </a:cubicBezTo>
                  <a:cubicBezTo>
                    <a:pt x="740" y="361"/>
                    <a:pt x="746" y="364"/>
                    <a:pt x="747" y="366"/>
                  </a:cubicBezTo>
                  <a:cubicBezTo>
                    <a:pt x="748" y="371"/>
                    <a:pt x="750" y="374"/>
                    <a:pt x="755" y="373"/>
                  </a:cubicBezTo>
                  <a:cubicBezTo>
                    <a:pt x="759" y="373"/>
                    <a:pt x="762" y="375"/>
                    <a:pt x="765" y="376"/>
                  </a:cubicBezTo>
                  <a:cubicBezTo>
                    <a:pt x="763" y="380"/>
                    <a:pt x="762" y="381"/>
                    <a:pt x="763" y="385"/>
                  </a:cubicBezTo>
                  <a:cubicBezTo>
                    <a:pt x="763" y="388"/>
                    <a:pt x="764" y="392"/>
                    <a:pt x="763" y="395"/>
                  </a:cubicBezTo>
                  <a:cubicBezTo>
                    <a:pt x="764" y="395"/>
                    <a:pt x="765" y="396"/>
                    <a:pt x="766" y="395"/>
                  </a:cubicBezTo>
                  <a:cubicBezTo>
                    <a:pt x="764" y="398"/>
                    <a:pt x="759" y="402"/>
                    <a:pt x="762" y="404"/>
                  </a:cubicBezTo>
                  <a:cubicBezTo>
                    <a:pt x="767" y="389"/>
                    <a:pt x="785" y="422"/>
                    <a:pt x="788" y="402"/>
                  </a:cubicBezTo>
                  <a:cubicBezTo>
                    <a:pt x="789" y="403"/>
                    <a:pt x="791" y="403"/>
                    <a:pt x="791" y="404"/>
                  </a:cubicBezTo>
                  <a:cubicBezTo>
                    <a:pt x="793" y="399"/>
                    <a:pt x="797" y="395"/>
                    <a:pt x="796" y="391"/>
                  </a:cubicBezTo>
                  <a:cubicBezTo>
                    <a:pt x="795" y="387"/>
                    <a:pt x="800" y="381"/>
                    <a:pt x="803" y="381"/>
                  </a:cubicBezTo>
                  <a:cubicBezTo>
                    <a:pt x="803" y="383"/>
                    <a:pt x="803" y="385"/>
                    <a:pt x="802" y="387"/>
                  </a:cubicBezTo>
                  <a:cubicBezTo>
                    <a:pt x="810" y="387"/>
                    <a:pt x="815" y="403"/>
                    <a:pt x="819" y="409"/>
                  </a:cubicBezTo>
                  <a:cubicBezTo>
                    <a:pt x="821" y="413"/>
                    <a:pt x="827" y="420"/>
                    <a:pt x="828" y="424"/>
                  </a:cubicBezTo>
                  <a:cubicBezTo>
                    <a:pt x="828" y="426"/>
                    <a:pt x="824" y="429"/>
                    <a:pt x="824" y="432"/>
                  </a:cubicBezTo>
                  <a:cubicBezTo>
                    <a:pt x="824" y="433"/>
                    <a:pt x="828" y="435"/>
                    <a:pt x="829" y="435"/>
                  </a:cubicBezTo>
                  <a:cubicBezTo>
                    <a:pt x="831" y="437"/>
                    <a:pt x="834" y="439"/>
                    <a:pt x="835" y="441"/>
                  </a:cubicBezTo>
                  <a:cubicBezTo>
                    <a:pt x="837" y="443"/>
                    <a:pt x="834" y="445"/>
                    <a:pt x="838" y="446"/>
                  </a:cubicBezTo>
                  <a:cubicBezTo>
                    <a:pt x="844" y="446"/>
                    <a:pt x="846" y="446"/>
                    <a:pt x="851" y="449"/>
                  </a:cubicBezTo>
                  <a:cubicBezTo>
                    <a:pt x="854" y="452"/>
                    <a:pt x="861" y="455"/>
                    <a:pt x="854" y="456"/>
                  </a:cubicBezTo>
                  <a:cubicBezTo>
                    <a:pt x="850" y="457"/>
                    <a:pt x="846" y="458"/>
                    <a:pt x="842" y="460"/>
                  </a:cubicBezTo>
                  <a:cubicBezTo>
                    <a:pt x="844" y="461"/>
                    <a:pt x="847" y="459"/>
                    <a:pt x="850" y="458"/>
                  </a:cubicBezTo>
                  <a:cubicBezTo>
                    <a:pt x="848" y="461"/>
                    <a:pt x="842" y="462"/>
                    <a:pt x="839" y="463"/>
                  </a:cubicBezTo>
                  <a:cubicBezTo>
                    <a:pt x="836" y="464"/>
                    <a:pt x="837" y="470"/>
                    <a:pt x="839" y="468"/>
                  </a:cubicBezTo>
                  <a:cubicBezTo>
                    <a:pt x="840" y="466"/>
                    <a:pt x="841" y="466"/>
                    <a:pt x="843" y="465"/>
                  </a:cubicBezTo>
                  <a:cubicBezTo>
                    <a:pt x="845" y="464"/>
                    <a:pt x="845" y="463"/>
                    <a:pt x="846" y="462"/>
                  </a:cubicBezTo>
                  <a:cubicBezTo>
                    <a:pt x="849" y="461"/>
                    <a:pt x="852" y="460"/>
                    <a:pt x="855" y="460"/>
                  </a:cubicBezTo>
                  <a:cubicBezTo>
                    <a:pt x="853" y="459"/>
                    <a:pt x="853" y="459"/>
                    <a:pt x="852" y="458"/>
                  </a:cubicBezTo>
                  <a:cubicBezTo>
                    <a:pt x="854" y="458"/>
                    <a:pt x="859" y="458"/>
                    <a:pt x="860" y="461"/>
                  </a:cubicBezTo>
                  <a:cubicBezTo>
                    <a:pt x="861" y="464"/>
                    <a:pt x="857" y="464"/>
                    <a:pt x="859" y="467"/>
                  </a:cubicBezTo>
                  <a:cubicBezTo>
                    <a:pt x="862" y="462"/>
                    <a:pt x="865" y="464"/>
                    <a:pt x="869" y="466"/>
                  </a:cubicBezTo>
                  <a:cubicBezTo>
                    <a:pt x="873" y="467"/>
                    <a:pt x="870" y="473"/>
                    <a:pt x="869" y="475"/>
                  </a:cubicBezTo>
                  <a:cubicBezTo>
                    <a:pt x="868" y="479"/>
                    <a:pt x="872" y="480"/>
                    <a:pt x="869" y="485"/>
                  </a:cubicBezTo>
                  <a:cubicBezTo>
                    <a:pt x="868" y="486"/>
                    <a:pt x="862" y="490"/>
                    <a:pt x="860" y="490"/>
                  </a:cubicBezTo>
                  <a:cubicBezTo>
                    <a:pt x="857" y="491"/>
                    <a:pt x="854" y="490"/>
                    <a:pt x="850" y="492"/>
                  </a:cubicBezTo>
                  <a:cubicBezTo>
                    <a:pt x="846" y="493"/>
                    <a:pt x="845" y="495"/>
                    <a:pt x="842" y="498"/>
                  </a:cubicBezTo>
                  <a:cubicBezTo>
                    <a:pt x="837" y="504"/>
                    <a:pt x="832" y="505"/>
                    <a:pt x="824" y="504"/>
                  </a:cubicBezTo>
                  <a:cubicBezTo>
                    <a:pt x="815" y="503"/>
                    <a:pt x="808" y="503"/>
                    <a:pt x="799" y="504"/>
                  </a:cubicBezTo>
                  <a:cubicBezTo>
                    <a:pt x="792" y="504"/>
                    <a:pt x="784" y="502"/>
                    <a:pt x="782" y="511"/>
                  </a:cubicBezTo>
                  <a:cubicBezTo>
                    <a:pt x="782" y="514"/>
                    <a:pt x="775" y="515"/>
                    <a:pt x="773" y="516"/>
                  </a:cubicBezTo>
                  <a:cubicBezTo>
                    <a:pt x="769" y="518"/>
                    <a:pt x="767" y="523"/>
                    <a:pt x="764" y="525"/>
                  </a:cubicBezTo>
                  <a:cubicBezTo>
                    <a:pt x="759" y="531"/>
                    <a:pt x="756" y="537"/>
                    <a:pt x="751" y="541"/>
                  </a:cubicBezTo>
                  <a:cubicBezTo>
                    <a:pt x="761" y="537"/>
                    <a:pt x="766" y="526"/>
                    <a:pt x="776" y="521"/>
                  </a:cubicBezTo>
                  <a:cubicBezTo>
                    <a:pt x="783" y="518"/>
                    <a:pt x="801" y="508"/>
                    <a:pt x="806" y="520"/>
                  </a:cubicBezTo>
                  <a:cubicBezTo>
                    <a:pt x="805" y="519"/>
                    <a:pt x="804" y="519"/>
                    <a:pt x="803" y="519"/>
                  </a:cubicBezTo>
                  <a:cubicBezTo>
                    <a:pt x="808" y="522"/>
                    <a:pt x="802" y="525"/>
                    <a:pt x="799" y="527"/>
                  </a:cubicBezTo>
                  <a:cubicBezTo>
                    <a:pt x="796" y="530"/>
                    <a:pt x="793" y="525"/>
                    <a:pt x="789" y="527"/>
                  </a:cubicBezTo>
                  <a:cubicBezTo>
                    <a:pt x="791" y="528"/>
                    <a:pt x="795" y="532"/>
                    <a:pt x="795" y="532"/>
                  </a:cubicBezTo>
                  <a:cubicBezTo>
                    <a:pt x="797" y="531"/>
                    <a:pt x="799" y="530"/>
                    <a:pt x="802" y="531"/>
                  </a:cubicBezTo>
                  <a:cubicBezTo>
                    <a:pt x="801" y="534"/>
                    <a:pt x="799" y="537"/>
                    <a:pt x="797" y="538"/>
                  </a:cubicBezTo>
                  <a:cubicBezTo>
                    <a:pt x="798" y="538"/>
                    <a:pt x="800" y="538"/>
                    <a:pt x="801" y="538"/>
                  </a:cubicBezTo>
                  <a:cubicBezTo>
                    <a:pt x="799" y="543"/>
                    <a:pt x="804" y="547"/>
                    <a:pt x="808" y="548"/>
                  </a:cubicBezTo>
                  <a:cubicBezTo>
                    <a:pt x="808" y="549"/>
                    <a:pt x="808" y="549"/>
                    <a:pt x="807" y="549"/>
                  </a:cubicBezTo>
                  <a:cubicBezTo>
                    <a:pt x="813" y="552"/>
                    <a:pt x="818" y="555"/>
                    <a:pt x="823" y="551"/>
                  </a:cubicBezTo>
                  <a:cubicBezTo>
                    <a:pt x="824" y="552"/>
                    <a:pt x="824" y="553"/>
                    <a:pt x="824" y="554"/>
                  </a:cubicBezTo>
                  <a:cubicBezTo>
                    <a:pt x="825" y="554"/>
                    <a:pt x="827" y="553"/>
                    <a:pt x="827" y="553"/>
                  </a:cubicBezTo>
                  <a:cubicBezTo>
                    <a:pt x="824" y="548"/>
                    <a:pt x="831" y="542"/>
                    <a:pt x="833" y="538"/>
                  </a:cubicBezTo>
                  <a:cubicBezTo>
                    <a:pt x="838" y="540"/>
                    <a:pt x="835" y="544"/>
                    <a:pt x="834" y="547"/>
                  </a:cubicBezTo>
                  <a:cubicBezTo>
                    <a:pt x="837" y="545"/>
                    <a:pt x="842" y="550"/>
                    <a:pt x="839" y="551"/>
                  </a:cubicBezTo>
                  <a:cubicBezTo>
                    <a:pt x="836" y="553"/>
                    <a:pt x="832" y="555"/>
                    <a:pt x="828" y="554"/>
                  </a:cubicBezTo>
                  <a:cubicBezTo>
                    <a:pt x="829" y="555"/>
                    <a:pt x="829" y="556"/>
                    <a:pt x="830" y="557"/>
                  </a:cubicBezTo>
                  <a:cubicBezTo>
                    <a:pt x="826" y="559"/>
                    <a:pt x="821" y="561"/>
                    <a:pt x="816" y="563"/>
                  </a:cubicBezTo>
                  <a:cubicBezTo>
                    <a:pt x="814" y="564"/>
                    <a:pt x="812" y="564"/>
                    <a:pt x="811" y="565"/>
                  </a:cubicBezTo>
                  <a:cubicBezTo>
                    <a:pt x="809" y="567"/>
                    <a:pt x="808" y="563"/>
                    <a:pt x="807" y="564"/>
                  </a:cubicBezTo>
                  <a:cubicBezTo>
                    <a:pt x="804" y="567"/>
                    <a:pt x="801" y="572"/>
                    <a:pt x="797" y="575"/>
                  </a:cubicBezTo>
                  <a:cubicBezTo>
                    <a:pt x="795" y="577"/>
                    <a:pt x="793" y="574"/>
                    <a:pt x="791" y="574"/>
                  </a:cubicBezTo>
                  <a:cubicBezTo>
                    <a:pt x="786" y="567"/>
                    <a:pt x="798" y="561"/>
                    <a:pt x="802" y="558"/>
                  </a:cubicBezTo>
                  <a:cubicBezTo>
                    <a:pt x="805" y="556"/>
                    <a:pt x="804" y="558"/>
                    <a:pt x="805" y="559"/>
                  </a:cubicBezTo>
                  <a:cubicBezTo>
                    <a:pt x="808" y="562"/>
                    <a:pt x="809" y="558"/>
                    <a:pt x="812" y="556"/>
                  </a:cubicBezTo>
                  <a:cubicBezTo>
                    <a:pt x="809" y="556"/>
                    <a:pt x="805" y="555"/>
                    <a:pt x="802" y="557"/>
                  </a:cubicBezTo>
                  <a:cubicBezTo>
                    <a:pt x="802" y="555"/>
                    <a:pt x="803" y="553"/>
                    <a:pt x="804" y="552"/>
                  </a:cubicBezTo>
                  <a:cubicBezTo>
                    <a:pt x="801" y="551"/>
                    <a:pt x="796" y="556"/>
                    <a:pt x="793" y="558"/>
                  </a:cubicBezTo>
                  <a:cubicBezTo>
                    <a:pt x="791" y="559"/>
                    <a:pt x="791" y="556"/>
                    <a:pt x="789" y="559"/>
                  </a:cubicBezTo>
                  <a:cubicBezTo>
                    <a:pt x="788" y="560"/>
                    <a:pt x="785" y="559"/>
                    <a:pt x="783" y="559"/>
                  </a:cubicBezTo>
                  <a:cubicBezTo>
                    <a:pt x="786" y="567"/>
                    <a:pt x="773" y="564"/>
                    <a:pt x="771" y="568"/>
                  </a:cubicBezTo>
                  <a:cubicBezTo>
                    <a:pt x="771" y="567"/>
                    <a:pt x="770" y="566"/>
                    <a:pt x="770" y="566"/>
                  </a:cubicBezTo>
                  <a:cubicBezTo>
                    <a:pt x="768" y="570"/>
                    <a:pt x="766" y="570"/>
                    <a:pt x="762" y="572"/>
                  </a:cubicBezTo>
                  <a:cubicBezTo>
                    <a:pt x="759" y="573"/>
                    <a:pt x="759" y="575"/>
                    <a:pt x="758" y="577"/>
                  </a:cubicBezTo>
                  <a:cubicBezTo>
                    <a:pt x="757" y="582"/>
                    <a:pt x="749" y="595"/>
                    <a:pt x="759" y="594"/>
                  </a:cubicBezTo>
                  <a:cubicBezTo>
                    <a:pt x="759" y="593"/>
                    <a:pt x="759" y="593"/>
                    <a:pt x="759" y="592"/>
                  </a:cubicBezTo>
                  <a:cubicBezTo>
                    <a:pt x="759" y="593"/>
                    <a:pt x="760" y="594"/>
                    <a:pt x="761" y="594"/>
                  </a:cubicBezTo>
                  <a:cubicBezTo>
                    <a:pt x="758" y="597"/>
                    <a:pt x="754" y="595"/>
                    <a:pt x="751" y="594"/>
                  </a:cubicBezTo>
                  <a:cubicBezTo>
                    <a:pt x="750" y="594"/>
                    <a:pt x="750" y="598"/>
                    <a:pt x="748" y="598"/>
                  </a:cubicBezTo>
                  <a:cubicBezTo>
                    <a:pt x="740" y="599"/>
                    <a:pt x="737" y="599"/>
                    <a:pt x="731" y="604"/>
                  </a:cubicBezTo>
                  <a:cubicBezTo>
                    <a:pt x="735" y="603"/>
                    <a:pt x="739" y="601"/>
                    <a:pt x="743" y="600"/>
                  </a:cubicBezTo>
                  <a:cubicBezTo>
                    <a:pt x="743" y="601"/>
                    <a:pt x="742" y="601"/>
                    <a:pt x="742" y="601"/>
                  </a:cubicBezTo>
                  <a:cubicBezTo>
                    <a:pt x="743" y="601"/>
                    <a:pt x="744" y="602"/>
                    <a:pt x="746" y="601"/>
                  </a:cubicBezTo>
                  <a:cubicBezTo>
                    <a:pt x="743" y="603"/>
                    <a:pt x="740" y="605"/>
                    <a:pt x="737" y="605"/>
                  </a:cubicBezTo>
                  <a:cubicBezTo>
                    <a:pt x="734" y="605"/>
                    <a:pt x="729" y="604"/>
                    <a:pt x="728" y="607"/>
                  </a:cubicBezTo>
                  <a:cubicBezTo>
                    <a:pt x="734" y="608"/>
                    <a:pt x="725" y="621"/>
                    <a:pt x="722" y="623"/>
                  </a:cubicBezTo>
                  <a:cubicBezTo>
                    <a:pt x="724" y="620"/>
                    <a:pt x="719" y="618"/>
                    <a:pt x="718" y="615"/>
                  </a:cubicBezTo>
                  <a:cubicBezTo>
                    <a:pt x="718" y="619"/>
                    <a:pt x="723" y="624"/>
                    <a:pt x="721" y="628"/>
                  </a:cubicBezTo>
                  <a:cubicBezTo>
                    <a:pt x="719" y="632"/>
                    <a:pt x="716" y="636"/>
                    <a:pt x="715" y="640"/>
                  </a:cubicBezTo>
                  <a:cubicBezTo>
                    <a:pt x="714" y="640"/>
                    <a:pt x="714" y="640"/>
                    <a:pt x="714" y="640"/>
                  </a:cubicBezTo>
                  <a:cubicBezTo>
                    <a:pt x="714" y="637"/>
                    <a:pt x="716" y="635"/>
                    <a:pt x="717" y="632"/>
                  </a:cubicBezTo>
                  <a:cubicBezTo>
                    <a:pt x="715" y="631"/>
                    <a:pt x="716" y="627"/>
                    <a:pt x="712" y="628"/>
                  </a:cubicBezTo>
                  <a:cubicBezTo>
                    <a:pt x="713" y="626"/>
                    <a:pt x="713" y="623"/>
                    <a:pt x="714" y="620"/>
                  </a:cubicBezTo>
                  <a:cubicBezTo>
                    <a:pt x="714" y="620"/>
                    <a:pt x="716" y="615"/>
                    <a:pt x="714" y="617"/>
                  </a:cubicBezTo>
                  <a:cubicBezTo>
                    <a:pt x="708" y="621"/>
                    <a:pt x="710" y="624"/>
                    <a:pt x="711" y="631"/>
                  </a:cubicBezTo>
                  <a:cubicBezTo>
                    <a:pt x="710" y="629"/>
                    <a:pt x="708" y="628"/>
                    <a:pt x="706" y="628"/>
                  </a:cubicBezTo>
                  <a:cubicBezTo>
                    <a:pt x="707" y="630"/>
                    <a:pt x="711" y="631"/>
                    <a:pt x="712" y="633"/>
                  </a:cubicBezTo>
                  <a:cubicBezTo>
                    <a:pt x="713" y="634"/>
                    <a:pt x="711" y="639"/>
                    <a:pt x="711" y="641"/>
                  </a:cubicBezTo>
                  <a:cubicBezTo>
                    <a:pt x="712" y="644"/>
                    <a:pt x="716" y="642"/>
                    <a:pt x="715" y="647"/>
                  </a:cubicBezTo>
                  <a:cubicBezTo>
                    <a:pt x="714" y="651"/>
                    <a:pt x="712" y="650"/>
                    <a:pt x="708" y="652"/>
                  </a:cubicBezTo>
                  <a:cubicBezTo>
                    <a:pt x="711" y="652"/>
                    <a:pt x="716" y="651"/>
                    <a:pt x="716" y="655"/>
                  </a:cubicBezTo>
                  <a:cubicBezTo>
                    <a:pt x="715" y="657"/>
                    <a:pt x="709" y="657"/>
                    <a:pt x="708" y="657"/>
                  </a:cubicBezTo>
                  <a:cubicBezTo>
                    <a:pt x="709" y="658"/>
                    <a:pt x="709" y="658"/>
                    <a:pt x="710" y="659"/>
                  </a:cubicBezTo>
                  <a:cubicBezTo>
                    <a:pt x="709" y="659"/>
                    <a:pt x="708" y="660"/>
                    <a:pt x="707" y="660"/>
                  </a:cubicBezTo>
                  <a:cubicBezTo>
                    <a:pt x="708" y="664"/>
                    <a:pt x="710" y="661"/>
                    <a:pt x="712" y="662"/>
                  </a:cubicBezTo>
                  <a:cubicBezTo>
                    <a:pt x="711" y="663"/>
                    <a:pt x="709" y="664"/>
                    <a:pt x="707" y="665"/>
                  </a:cubicBezTo>
                  <a:cubicBezTo>
                    <a:pt x="706" y="665"/>
                    <a:pt x="704" y="663"/>
                    <a:pt x="703" y="664"/>
                  </a:cubicBezTo>
                  <a:cubicBezTo>
                    <a:pt x="701" y="665"/>
                    <a:pt x="699" y="670"/>
                    <a:pt x="698" y="672"/>
                  </a:cubicBezTo>
                  <a:cubicBezTo>
                    <a:pt x="697" y="673"/>
                    <a:pt x="693" y="673"/>
                    <a:pt x="692" y="675"/>
                  </a:cubicBezTo>
                  <a:cubicBezTo>
                    <a:pt x="690" y="677"/>
                    <a:pt x="688" y="680"/>
                    <a:pt x="686" y="681"/>
                  </a:cubicBezTo>
                  <a:cubicBezTo>
                    <a:pt x="678" y="686"/>
                    <a:pt x="677" y="688"/>
                    <a:pt x="673" y="696"/>
                  </a:cubicBezTo>
                  <a:cubicBezTo>
                    <a:pt x="671" y="701"/>
                    <a:pt x="672" y="708"/>
                    <a:pt x="674" y="712"/>
                  </a:cubicBezTo>
                  <a:cubicBezTo>
                    <a:pt x="677" y="719"/>
                    <a:pt x="679" y="725"/>
                    <a:pt x="682" y="733"/>
                  </a:cubicBezTo>
                  <a:cubicBezTo>
                    <a:pt x="683" y="737"/>
                    <a:pt x="684" y="747"/>
                    <a:pt x="681" y="750"/>
                  </a:cubicBezTo>
                  <a:cubicBezTo>
                    <a:pt x="679" y="752"/>
                    <a:pt x="677" y="755"/>
                    <a:pt x="675" y="752"/>
                  </a:cubicBezTo>
                  <a:cubicBezTo>
                    <a:pt x="674" y="750"/>
                    <a:pt x="669" y="746"/>
                    <a:pt x="669" y="746"/>
                  </a:cubicBezTo>
                  <a:cubicBezTo>
                    <a:pt x="668" y="742"/>
                    <a:pt x="667" y="740"/>
                    <a:pt x="666" y="737"/>
                  </a:cubicBezTo>
                  <a:cubicBezTo>
                    <a:pt x="664" y="734"/>
                    <a:pt x="663" y="733"/>
                    <a:pt x="664" y="729"/>
                  </a:cubicBezTo>
                  <a:cubicBezTo>
                    <a:pt x="663" y="729"/>
                    <a:pt x="662" y="730"/>
                    <a:pt x="662" y="730"/>
                  </a:cubicBezTo>
                  <a:cubicBezTo>
                    <a:pt x="661" y="726"/>
                    <a:pt x="665" y="719"/>
                    <a:pt x="660" y="716"/>
                  </a:cubicBezTo>
                  <a:cubicBezTo>
                    <a:pt x="656" y="713"/>
                    <a:pt x="654" y="707"/>
                    <a:pt x="649" y="709"/>
                  </a:cubicBezTo>
                  <a:cubicBezTo>
                    <a:pt x="646" y="710"/>
                    <a:pt x="644" y="712"/>
                    <a:pt x="641" y="710"/>
                  </a:cubicBezTo>
                  <a:cubicBezTo>
                    <a:pt x="639" y="709"/>
                    <a:pt x="636" y="706"/>
                    <a:pt x="634" y="705"/>
                  </a:cubicBezTo>
                  <a:cubicBezTo>
                    <a:pt x="629" y="704"/>
                    <a:pt x="622" y="710"/>
                    <a:pt x="621" y="702"/>
                  </a:cubicBezTo>
                  <a:cubicBezTo>
                    <a:pt x="620" y="709"/>
                    <a:pt x="606" y="704"/>
                    <a:pt x="602" y="707"/>
                  </a:cubicBezTo>
                  <a:cubicBezTo>
                    <a:pt x="605" y="708"/>
                    <a:pt x="616" y="709"/>
                    <a:pt x="608" y="713"/>
                  </a:cubicBezTo>
                  <a:cubicBezTo>
                    <a:pt x="608" y="713"/>
                    <a:pt x="613" y="715"/>
                    <a:pt x="613" y="716"/>
                  </a:cubicBezTo>
                  <a:cubicBezTo>
                    <a:pt x="614" y="718"/>
                    <a:pt x="612" y="719"/>
                    <a:pt x="610" y="718"/>
                  </a:cubicBezTo>
                  <a:cubicBezTo>
                    <a:pt x="611" y="716"/>
                    <a:pt x="607" y="714"/>
                    <a:pt x="605" y="713"/>
                  </a:cubicBezTo>
                  <a:cubicBezTo>
                    <a:pt x="605" y="715"/>
                    <a:pt x="604" y="716"/>
                    <a:pt x="604" y="718"/>
                  </a:cubicBezTo>
                  <a:cubicBezTo>
                    <a:pt x="602" y="713"/>
                    <a:pt x="601" y="718"/>
                    <a:pt x="598" y="716"/>
                  </a:cubicBezTo>
                  <a:cubicBezTo>
                    <a:pt x="595" y="713"/>
                    <a:pt x="593" y="711"/>
                    <a:pt x="589" y="712"/>
                  </a:cubicBezTo>
                  <a:cubicBezTo>
                    <a:pt x="587" y="713"/>
                    <a:pt x="584" y="711"/>
                    <a:pt x="582" y="710"/>
                  </a:cubicBezTo>
                  <a:cubicBezTo>
                    <a:pt x="578" y="709"/>
                    <a:pt x="572" y="713"/>
                    <a:pt x="568" y="715"/>
                  </a:cubicBezTo>
                  <a:cubicBezTo>
                    <a:pt x="562" y="717"/>
                    <a:pt x="547" y="728"/>
                    <a:pt x="547" y="737"/>
                  </a:cubicBezTo>
                  <a:cubicBezTo>
                    <a:pt x="547" y="740"/>
                    <a:pt x="550" y="743"/>
                    <a:pt x="551" y="746"/>
                  </a:cubicBezTo>
                  <a:cubicBezTo>
                    <a:pt x="551" y="747"/>
                    <a:pt x="549" y="750"/>
                    <a:pt x="549" y="752"/>
                  </a:cubicBezTo>
                  <a:cubicBezTo>
                    <a:pt x="547" y="757"/>
                    <a:pt x="545" y="762"/>
                    <a:pt x="545" y="767"/>
                  </a:cubicBezTo>
                  <a:cubicBezTo>
                    <a:pt x="545" y="780"/>
                    <a:pt x="547" y="789"/>
                    <a:pt x="554" y="800"/>
                  </a:cubicBezTo>
                  <a:cubicBezTo>
                    <a:pt x="558" y="807"/>
                    <a:pt x="560" y="811"/>
                    <a:pt x="567" y="813"/>
                  </a:cubicBezTo>
                  <a:cubicBezTo>
                    <a:pt x="568" y="813"/>
                    <a:pt x="570" y="817"/>
                    <a:pt x="572" y="817"/>
                  </a:cubicBezTo>
                  <a:cubicBezTo>
                    <a:pt x="574" y="815"/>
                    <a:pt x="577" y="814"/>
                    <a:pt x="580" y="813"/>
                  </a:cubicBezTo>
                  <a:cubicBezTo>
                    <a:pt x="583" y="812"/>
                    <a:pt x="585" y="812"/>
                    <a:pt x="588" y="812"/>
                  </a:cubicBezTo>
                  <a:cubicBezTo>
                    <a:pt x="590" y="811"/>
                    <a:pt x="591" y="814"/>
                    <a:pt x="592" y="814"/>
                  </a:cubicBezTo>
                  <a:cubicBezTo>
                    <a:pt x="593" y="813"/>
                    <a:pt x="595" y="813"/>
                    <a:pt x="596" y="812"/>
                  </a:cubicBezTo>
                  <a:cubicBezTo>
                    <a:pt x="597" y="811"/>
                    <a:pt x="595" y="810"/>
                    <a:pt x="596" y="809"/>
                  </a:cubicBezTo>
                  <a:cubicBezTo>
                    <a:pt x="598" y="807"/>
                    <a:pt x="600" y="806"/>
                    <a:pt x="600" y="802"/>
                  </a:cubicBezTo>
                  <a:cubicBezTo>
                    <a:pt x="602" y="797"/>
                    <a:pt x="602" y="791"/>
                    <a:pt x="607" y="788"/>
                  </a:cubicBezTo>
                  <a:cubicBezTo>
                    <a:pt x="610" y="787"/>
                    <a:pt x="618" y="785"/>
                    <a:pt x="620" y="786"/>
                  </a:cubicBezTo>
                  <a:cubicBezTo>
                    <a:pt x="623" y="786"/>
                    <a:pt x="633" y="784"/>
                    <a:pt x="630" y="791"/>
                  </a:cubicBezTo>
                  <a:cubicBezTo>
                    <a:pt x="629" y="794"/>
                    <a:pt x="625" y="802"/>
                    <a:pt x="623" y="803"/>
                  </a:cubicBezTo>
                  <a:cubicBezTo>
                    <a:pt x="624" y="803"/>
                    <a:pt x="623" y="804"/>
                    <a:pt x="626" y="804"/>
                  </a:cubicBezTo>
                  <a:cubicBezTo>
                    <a:pt x="625" y="805"/>
                    <a:pt x="624" y="806"/>
                    <a:pt x="623" y="806"/>
                  </a:cubicBezTo>
                  <a:cubicBezTo>
                    <a:pt x="624" y="807"/>
                    <a:pt x="624" y="807"/>
                    <a:pt x="624" y="807"/>
                  </a:cubicBezTo>
                  <a:cubicBezTo>
                    <a:pt x="624" y="807"/>
                    <a:pt x="624" y="806"/>
                    <a:pt x="625" y="806"/>
                  </a:cubicBezTo>
                  <a:cubicBezTo>
                    <a:pt x="624" y="809"/>
                    <a:pt x="623" y="813"/>
                    <a:pt x="622" y="816"/>
                  </a:cubicBezTo>
                  <a:cubicBezTo>
                    <a:pt x="621" y="815"/>
                    <a:pt x="620" y="813"/>
                    <a:pt x="621" y="810"/>
                  </a:cubicBezTo>
                  <a:cubicBezTo>
                    <a:pt x="620" y="811"/>
                    <a:pt x="619" y="813"/>
                    <a:pt x="618" y="814"/>
                  </a:cubicBezTo>
                  <a:cubicBezTo>
                    <a:pt x="623" y="814"/>
                    <a:pt x="618" y="823"/>
                    <a:pt x="619" y="826"/>
                  </a:cubicBezTo>
                  <a:cubicBezTo>
                    <a:pt x="620" y="829"/>
                    <a:pt x="616" y="834"/>
                    <a:pt x="614" y="836"/>
                  </a:cubicBezTo>
                  <a:cubicBezTo>
                    <a:pt x="620" y="838"/>
                    <a:pt x="626" y="836"/>
                    <a:pt x="633" y="837"/>
                  </a:cubicBezTo>
                  <a:cubicBezTo>
                    <a:pt x="635" y="838"/>
                    <a:pt x="637" y="835"/>
                    <a:pt x="640" y="836"/>
                  </a:cubicBezTo>
                  <a:cubicBezTo>
                    <a:pt x="643" y="836"/>
                    <a:pt x="647" y="836"/>
                    <a:pt x="650" y="837"/>
                  </a:cubicBezTo>
                  <a:cubicBezTo>
                    <a:pt x="655" y="840"/>
                    <a:pt x="659" y="844"/>
                    <a:pt x="658" y="850"/>
                  </a:cubicBezTo>
                  <a:cubicBezTo>
                    <a:pt x="657" y="855"/>
                    <a:pt x="657" y="859"/>
                    <a:pt x="656" y="863"/>
                  </a:cubicBezTo>
                  <a:cubicBezTo>
                    <a:pt x="656" y="866"/>
                    <a:pt x="654" y="868"/>
                    <a:pt x="653" y="870"/>
                  </a:cubicBezTo>
                  <a:cubicBezTo>
                    <a:pt x="652" y="882"/>
                    <a:pt x="666" y="901"/>
                    <a:pt x="676" y="897"/>
                  </a:cubicBezTo>
                  <a:cubicBezTo>
                    <a:pt x="683" y="894"/>
                    <a:pt x="686" y="891"/>
                    <a:pt x="693" y="893"/>
                  </a:cubicBezTo>
                  <a:cubicBezTo>
                    <a:pt x="700" y="895"/>
                    <a:pt x="702" y="899"/>
                    <a:pt x="707" y="904"/>
                  </a:cubicBezTo>
                  <a:cubicBezTo>
                    <a:pt x="707" y="896"/>
                    <a:pt x="717" y="885"/>
                    <a:pt x="721" y="878"/>
                  </a:cubicBezTo>
                  <a:cubicBezTo>
                    <a:pt x="722" y="876"/>
                    <a:pt x="730" y="875"/>
                    <a:pt x="732" y="874"/>
                  </a:cubicBezTo>
                  <a:cubicBezTo>
                    <a:pt x="738" y="872"/>
                    <a:pt x="743" y="870"/>
                    <a:pt x="749" y="868"/>
                  </a:cubicBezTo>
                  <a:cubicBezTo>
                    <a:pt x="754" y="866"/>
                    <a:pt x="763" y="871"/>
                    <a:pt x="768" y="872"/>
                  </a:cubicBezTo>
                  <a:cubicBezTo>
                    <a:pt x="781" y="875"/>
                    <a:pt x="794" y="878"/>
                    <a:pt x="808" y="881"/>
                  </a:cubicBezTo>
                  <a:cubicBezTo>
                    <a:pt x="815" y="883"/>
                    <a:pt x="822" y="883"/>
                    <a:pt x="828" y="888"/>
                  </a:cubicBezTo>
                  <a:cubicBezTo>
                    <a:pt x="838" y="898"/>
                    <a:pt x="848" y="908"/>
                    <a:pt x="858" y="918"/>
                  </a:cubicBezTo>
                  <a:cubicBezTo>
                    <a:pt x="865" y="924"/>
                    <a:pt x="879" y="924"/>
                    <a:pt x="887" y="926"/>
                  </a:cubicBezTo>
                  <a:cubicBezTo>
                    <a:pt x="895" y="928"/>
                    <a:pt x="901" y="941"/>
                    <a:pt x="906" y="947"/>
                  </a:cubicBezTo>
                  <a:cubicBezTo>
                    <a:pt x="911" y="954"/>
                    <a:pt x="916" y="960"/>
                    <a:pt x="921" y="967"/>
                  </a:cubicBezTo>
                  <a:cubicBezTo>
                    <a:pt x="922" y="968"/>
                    <a:pt x="925" y="974"/>
                    <a:pt x="927" y="974"/>
                  </a:cubicBezTo>
                  <a:cubicBezTo>
                    <a:pt x="937" y="978"/>
                    <a:pt x="948" y="982"/>
                    <a:pt x="958" y="986"/>
                  </a:cubicBezTo>
                  <a:cubicBezTo>
                    <a:pt x="969" y="990"/>
                    <a:pt x="980" y="993"/>
                    <a:pt x="990" y="997"/>
                  </a:cubicBezTo>
                  <a:cubicBezTo>
                    <a:pt x="999" y="1000"/>
                    <a:pt x="1008" y="1010"/>
                    <a:pt x="1016" y="1016"/>
                  </a:cubicBezTo>
                  <a:cubicBezTo>
                    <a:pt x="1017" y="1016"/>
                    <a:pt x="1027" y="1016"/>
                    <a:pt x="1027" y="1017"/>
                  </a:cubicBezTo>
                  <a:cubicBezTo>
                    <a:pt x="1029" y="1022"/>
                    <a:pt x="1030" y="1027"/>
                    <a:pt x="1031" y="1031"/>
                  </a:cubicBezTo>
                  <a:close/>
                  <a:moveTo>
                    <a:pt x="690" y="580"/>
                  </a:moveTo>
                  <a:cubicBezTo>
                    <a:pt x="690" y="583"/>
                    <a:pt x="680" y="586"/>
                    <a:pt x="677" y="585"/>
                  </a:cubicBezTo>
                  <a:cubicBezTo>
                    <a:pt x="672" y="585"/>
                    <a:pt x="671" y="585"/>
                    <a:pt x="668" y="589"/>
                  </a:cubicBezTo>
                  <a:cubicBezTo>
                    <a:pt x="665" y="591"/>
                    <a:pt x="664" y="593"/>
                    <a:pt x="660" y="592"/>
                  </a:cubicBezTo>
                  <a:cubicBezTo>
                    <a:pt x="661" y="589"/>
                    <a:pt x="663" y="588"/>
                    <a:pt x="665" y="587"/>
                  </a:cubicBezTo>
                  <a:cubicBezTo>
                    <a:pt x="664" y="585"/>
                    <a:pt x="663" y="587"/>
                    <a:pt x="663" y="584"/>
                  </a:cubicBezTo>
                  <a:cubicBezTo>
                    <a:pt x="660" y="588"/>
                    <a:pt x="658" y="590"/>
                    <a:pt x="656" y="594"/>
                  </a:cubicBezTo>
                  <a:cubicBezTo>
                    <a:pt x="658" y="595"/>
                    <a:pt x="660" y="595"/>
                    <a:pt x="661" y="596"/>
                  </a:cubicBezTo>
                  <a:cubicBezTo>
                    <a:pt x="661" y="596"/>
                    <a:pt x="661" y="597"/>
                    <a:pt x="660" y="597"/>
                  </a:cubicBezTo>
                  <a:cubicBezTo>
                    <a:pt x="667" y="598"/>
                    <a:pt x="670" y="595"/>
                    <a:pt x="676" y="592"/>
                  </a:cubicBezTo>
                  <a:cubicBezTo>
                    <a:pt x="682" y="590"/>
                    <a:pt x="686" y="587"/>
                    <a:pt x="692" y="583"/>
                  </a:cubicBezTo>
                  <a:cubicBezTo>
                    <a:pt x="692" y="582"/>
                    <a:pt x="692" y="581"/>
                    <a:pt x="690" y="580"/>
                  </a:cubicBezTo>
                  <a:close/>
                  <a:moveTo>
                    <a:pt x="700" y="577"/>
                  </a:moveTo>
                  <a:cubicBezTo>
                    <a:pt x="705" y="583"/>
                    <a:pt x="717" y="573"/>
                    <a:pt x="711" y="570"/>
                  </a:cubicBezTo>
                  <a:cubicBezTo>
                    <a:pt x="712" y="569"/>
                    <a:pt x="714" y="567"/>
                    <a:pt x="716" y="566"/>
                  </a:cubicBezTo>
                  <a:cubicBezTo>
                    <a:pt x="712" y="567"/>
                    <a:pt x="705" y="573"/>
                    <a:pt x="703" y="571"/>
                  </a:cubicBezTo>
                  <a:cubicBezTo>
                    <a:pt x="699" y="570"/>
                    <a:pt x="693" y="572"/>
                    <a:pt x="689" y="573"/>
                  </a:cubicBezTo>
                  <a:cubicBezTo>
                    <a:pt x="679" y="585"/>
                    <a:pt x="696" y="574"/>
                    <a:pt x="700" y="577"/>
                  </a:cubicBezTo>
                  <a:close/>
                  <a:moveTo>
                    <a:pt x="590" y="541"/>
                  </a:moveTo>
                  <a:cubicBezTo>
                    <a:pt x="593" y="543"/>
                    <a:pt x="596" y="541"/>
                    <a:pt x="599" y="540"/>
                  </a:cubicBezTo>
                  <a:cubicBezTo>
                    <a:pt x="599" y="540"/>
                    <a:pt x="599" y="541"/>
                    <a:pt x="599" y="542"/>
                  </a:cubicBezTo>
                  <a:cubicBezTo>
                    <a:pt x="606" y="546"/>
                    <a:pt x="617" y="530"/>
                    <a:pt x="623" y="535"/>
                  </a:cubicBezTo>
                  <a:cubicBezTo>
                    <a:pt x="620" y="535"/>
                    <a:pt x="618" y="538"/>
                    <a:pt x="617" y="541"/>
                  </a:cubicBezTo>
                  <a:cubicBezTo>
                    <a:pt x="620" y="540"/>
                    <a:pt x="622" y="539"/>
                    <a:pt x="624" y="542"/>
                  </a:cubicBezTo>
                  <a:cubicBezTo>
                    <a:pt x="626" y="545"/>
                    <a:pt x="628" y="543"/>
                    <a:pt x="630" y="545"/>
                  </a:cubicBezTo>
                  <a:cubicBezTo>
                    <a:pt x="631" y="545"/>
                    <a:pt x="643" y="541"/>
                    <a:pt x="644" y="541"/>
                  </a:cubicBezTo>
                  <a:cubicBezTo>
                    <a:pt x="643" y="545"/>
                    <a:pt x="647" y="544"/>
                    <a:pt x="649" y="545"/>
                  </a:cubicBezTo>
                  <a:cubicBezTo>
                    <a:pt x="650" y="545"/>
                    <a:pt x="651" y="548"/>
                    <a:pt x="653" y="550"/>
                  </a:cubicBezTo>
                  <a:cubicBezTo>
                    <a:pt x="650" y="549"/>
                    <a:pt x="647" y="548"/>
                    <a:pt x="646" y="551"/>
                  </a:cubicBezTo>
                  <a:cubicBezTo>
                    <a:pt x="642" y="547"/>
                    <a:pt x="634" y="549"/>
                    <a:pt x="632" y="554"/>
                  </a:cubicBezTo>
                  <a:cubicBezTo>
                    <a:pt x="631" y="553"/>
                    <a:pt x="631" y="553"/>
                    <a:pt x="631" y="553"/>
                  </a:cubicBezTo>
                  <a:cubicBezTo>
                    <a:pt x="631" y="552"/>
                    <a:pt x="632" y="552"/>
                    <a:pt x="632" y="551"/>
                  </a:cubicBezTo>
                  <a:cubicBezTo>
                    <a:pt x="631" y="552"/>
                    <a:pt x="630" y="552"/>
                    <a:pt x="629" y="553"/>
                  </a:cubicBezTo>
                  <a:cubicBezTo>
                    <a:pt x="629" y="552"/>
                    <a:pt x="629" y="551"/>
                    <a:pt x="629" y="551"/>
                  </a:cubicBezTo>
                  <a:cubicBezTo>
                    <a:pt x="626" y="553"/>
                    <a:pt x="622" y="561"/>
                    <a:pt x="621" y="564"/>
                  </a:cubicBezTo>
                  <a:cubicBezTo>
                    <a:pt x="624" y="565"/>
                    <a:pt x="625" y="559"/>
                    <a:pt x="628" y="557"/>
                  </a:cubicBezTo>
                  <a:cubicBezTo>
                    <a:pt x="628" y="560"/>
                    <a:pt x="626" y="565"/>
                    <a:pt x="625" y="568"/>
                  </a:cubicBezTo>
                  <a:cubicBezTo>
                    <a:pt x="624" y="572"/>
                    <a:pt x="622" y="576"/>
                    <a:pt x="622" y="580"/>
                  </a:cubicBezTo>
                  <a:cubicBezTo>
                    <a:pt x="622" y="587"/>
                    <a:pt x="626" y="604"/>
                    <a:pt x="632" y="590"/>
                  </a:cubicBezTo>
                  <a:cubicBezTo>
                    <a:pt x="636" y="584"/>
                    <a:pt x="634" y="579"/>
                    <a:pt x="633" y="572"/>
                  </a:cubicBezTo>
                  <a:cubicBezTo>
                    <a:pt x="632" y="564"/>
                    <a:pt x="637" y="563"/>
                    <a:pt x="640" y="558"/>
                  </a:cubicBezTo>
                  <a:cubicBezTo>
                    <a:pt x="639" y="560"/>
                    <a:pt x="640" y="561"/>
                    <a:pt x="639" y="562"/>
                  </a:cubicBezTo>
                  <a:cubicBezTo>
                    <a:pt x="642" y="560"/>
                    <a:pt x="641" y="556"/>
                    <a:pt x="645" y="556"/>
                  </a:cubicBezTo>
                  <a:cubicBezTo>
                    <a:pt x="641" y="551"/>
                    <a:pt x="649" y="552"/>
                    <a:pt x="651" y="554"/>
                  </a:cubicBezTo>
                  <a:cubicBezTo>
                    <a:pt x="653" y="557"/>
                    <a:pt x="657" y="556"/>
                    <a:pt x="658" y="560"/>
                  </a:cubicBezTo>
                  <a:cubicBezTo>
                    <a:pt x="657" y="560"/>
                    <a:pt x="657" y="560"/>
                    <a:pt x="656" y="560"/>
                  </a:cubicBezTo>
                  <a:cubicBezTo>
                    <a:pt x="658" y="562"/>
                    <a:pt x="658" y="566"/>
                    <a:pt x="656" y="568"/>
                  </a:cubicBezTo>
                  <a:cubicBezTo>
                    <a:pt x="655" y="568"/>
                    <a:pt x="652" y="572"/>
                    <a:pt x="652" y="573"/>
                  </a:cubicBezTo>
                  <a:cubicBezTo>
                    <a:pt x="653" y="576"/>
                    <a:pt x="659" y="570"/>
                    <a:pt x="660" y="570"/>
                  </a:cubicBezTo>
                  <a:cubicBezTo>
                    <a:pt x="664" y="571"/>
                    <a:pt x="664" y="579"/>
                    <a:pt x="664" y="581"/>
                  </a:cubicBezTo>
                  <a:cubicBezTo>
                    <a:pt x="666" y="579"/>
                    <a:pt x="668" y="577"/>
                    <a:pt x="670" y="575"/>
                  </a:cubicBezTo>
                  <a:cubicBezTo>
                    <a:pt x="671" y="574"/>
                    <a:pt x="670" y="571"/>
                    <a:pt x="670" y="569"/>
                  </a:cubicBezTo>
                  <a:cubicBezTo>
                    <a:pt x="671" y="565"/>
                    <a:pt x="675" y="561"/>
                    <a:pt x="670" y="558"/>
                  </a:cubicBezTo>
                  <a:cubicBezTo>
                    <a:pt x="674" y="556"/>
                    <a:pt x="672" y="561"/>
                    <a:pt x="675" y="561"/>
                  </a:cubicBezTo>
                  <a:cubicBezTo>
                    <a:pt x="675" y="562"/>
                    <a:pt x="675" y="562"/>
                    <a:pt x="674" y="563"/>
                  </a:cubicBezTo>
                  <a:cubicBezTo>
                    <a:pt x="675" y="564"/>
                    <a:pt x="675" y="563"/>
                    <a:pt x="676" y="564"/>
                  </a:cubicBezTo>
                  <a:cubicBezTo>
                    <a:pt x="677" y="563"/>
                    <a:pt x="681" y="565"/>
                    <a:pt x="683" y="565"/>
                  </a:cubicBezTo>
                  <a:cubicBezTo>
                    <a:pt x="683" y="564"/>
                    <a:pt x="682" y="561"/>
                    <a:pt x="686" y="563"/>
                  </a:cubicBezTo>
                  <a:cubicBezTo>
                    <a:pt x="682" y="559"/>
                    <a:pt x="682" y="551"/>
                    <a:pt x="676" y="550"/>
                  </a:cubicBezTo>
                  <a:cubicBezTo>
                    <a:pt x="671" y="549"/>
                    <a:pt x="665" y="549"/>
                    <a:pt x="660" y="548"/>
                  </a:cubicBezTo>
                  <a:cubicBezTo>
                    <a:pt x="658" y="547"/>
                    <a:pt x="647" y="544"/>
                    <a:pt x="648" y="543"/>
                  </a:cubicBezTo>
                  <a:cubicBezTo>
                    <a:pt x="649" y="541"/>
                    <a:pt x="648" y="540"/>
                    <a:pt x="647" y="539"/>
                  </a:cubicBezTo>
                  <a:cubicBezTo>
                    <a:pt x="646" y="538"/>
                    <a:pt x="648" y="537"/>
                    <a:pt x="647" y="536"/>
                  </a:cubicBezTo>
                  <a:cubicBezTo>
                    <a:pt x="646" y="532"/>
                    <a:pt x="643" y="534"/>
                    <a:pt x="645" y="528"/>
                  </a:cubicBezTo>
                  <a:cubicBezTo>
                    <a:pt x="637" y="530"/>
                    <a:pt x="637" y="526"/>
                    <a:pt x="634" y="520"/>
                  </a:cubicBezTo>
                  <a:cubicBezTo>
                    <a:pt x="631" y="517"/>
                    <a:pt x="629" y="521"/>
                    <a:pt x="627" y="520"/>
                  </a:cubicBezTo>
                  <a:cubicBezTo>
                    <a:pt x="624" y="519"/>
                    <a:pt x="622" y="517"/>
                    <a:pt x="619" y="517"/>
                  </a:cubicBezTo>
                  <a:cubicBezTo>
                    <a:pt x="622" y="520"/>
                    <a:pt x="619" y="521"/>
                    <a:pt x="617" y="523"/>
                  </a:cubicBezTo>
                  <a:cubicBezTo>
                    <a:pt x="618" y="522"/>
                    <a:pt x="618" y="521"/>
                    <a:pt x="618" y="519"/>
                  </a:cubicBezTo>
                  <a:cubicBezTo>
                    <a:pt x="616" y="520"/>
                    <a:pt x="616" y="523"/>
                    <a:pt x="614" y="524"/>
                  </a:cubicBezTo>
                  <a:cubicBezTo>
                    <a:pt x="614" y="523"/>
                    <a:pt x="614" y="522"/>
                    <a:pt x="615" y="521"/>
                  </a:cubicBezTo>
                  <a:cubicBezTo>
                    <a:pt x="611" y="522"/>
                    <a:pt x="612" y="526"/>
                    <a:pt x="610" y="527"/>
                  </a:cubicBezTo>
                  <a:cubicBezTo>
                    <a:pt x="606" y="529"/>
                    <a:pt x="603" y="530"/>
                    <a:pt x="599" y="532"/>
                  </a:cubicBezTo>
                  <a:cubicBezTo>
                    <a:pt x="596" y="535"/>
                    <a:pt x="593" y="538"/>
                    <a:pt x="590" y="541"/>
                  </a:cubicBezTo>
                  <a:close/>
                  <a:moveTo>
                    <a:pt x="392" y="300"/>
                  </a:moveTo>
                  <a:cubicBezTo>
                    <a:pt x="391" y="300"/>
                    <a:pt x="390" y="299"/>
                    <a:pt x="389" y="299"/>
                  </a:cubicBezTo>
                  <a:cubicBezTo>
                    <a:pt x="390" y="299"/>
                    <a:pt x="390" y="298"/>
                    <a:pt x="391" y="297"/>
                  </a:cubicBezTo>
                  <a:cubicBezTo>
                    <a:pt x="388" y="296"/>
                    <a:pt x="385" y="301"/>
                    <a:pt x="382" y="301"/>
                  </a:cubicBezTo>
                  <a:cubicBezTo>
                    <a:pt x="377" y="302"/>
                    <a:pt x="375" y="303"/>
                    <a:pt x="370" y="301"/>
                  </a:cubicBezTo>
                  <a:cubicBezTo>
                    <a:pt x="372" y="297"/>
                    <a:pt x="377" y="296"/>
                    <a:pt x="381" y="294"/>
                  </a:cubicBezTo>
                  <a:cubicBezTo>
                    <a:pt x="374" y="292"/>
                    <a:pt x="372" y="291"/>
                    <a:pt x="366" y="294"/>
                  </a:cubicBezTo>
                  <a:cubicBezTo>
                    <a:pt x="362" y="295"/>
                    <a:pt x="358" y="297"/>
                    <a:pt x="354" y="298"/>
                  </a:cubicBezTo>
                  <a:cubicBezTo>
                    <a:pt x="349" y="299"/>
                    <a:pt x="345" y="300"/>
                    <a:pt x="340" y="301"/>
                  </a:cubicBezTo>
                  <a:cubicBezTo>
                    <a:pt x="338" y="302"/>
                    <a:pt x="328" y="303"/>
                    <a:pt x="335" y="307"/>
                  </a:cubicBezTo>
                  <a:cubicBezTo>
                    <a:pt x="336" y="307"/>
                    <a:pt x="337" y="306"/>
                    <a:pt x="337" y="306"/>
                  </a:cubicBezTo>
                  <a:cubicBezTo>
                    <a:pt x="337" y="305"/>
                    <a:pt x="337" y="305"/>
                    <a:pt x="337" y="304"/>
                  </a:cubicBezTo>
                  <a:cubicBezTo>
                    <a:pt x="339" y="303"/>
                    <a:pt x="347" y="303"/>
                    <a:pt x="350" y="304"/>
                  </a:cubicBezTo>
                  <a:cubicBezTo>
                    <a:pt x="350" y="303"/>
                    <a:pt x="350" y="303"/>
                    <a:pt x="349" y="303"/>
                  </a:cubicBezTo>
                  <a:cubicBezTo>
                    <a:pt x="354" y="302"/>
                    <a:pt x="359" y="303"/>
                    <a:pt x="363" y="305"/>
                  </a:cubicBezTo>
                  <a:cubicBezTo>
                    <a:pt x="361" y="309"/>
                    <a:pt x="355" y="306"/>
                    <a:pt x="351" y="307"/>
                  </a:cubicBezTo>
                  <a:cubicBezTo>
                    <a:pt x="353" y="308"/>
                    <a:pt x="354" y="309"/>
                    <a:pt x="355" y="311"/>
                  </a:cubicBezTo>
                  <a:cubicBezTo>
                    <a:pt x="353" y="311"/>
                    <a:pt x="352" y="312"/>
                    <a:pt x="350" y="313"/>
                  </a:cubicBezTo>
                  <a:cubicBezTo>
                    <a:pt x="353" y="317"/>
                    <a:pt x="348" y="317"/>
                    <a:pt x="346" y="318"/>
                  </a:cubicBezTo>
                  <a:cubicBezTo>
                    <a:pt x="349" y="320"/>
                    <a:pt x="353" y="319"/>
                    <a:pt x="356" y="320"/>
                  </a:cubicBezTo>
                  <a:cubicBezTo>
                    <a:pt x="358" y="321"/>
                    <a:pt x="361" y="315"/>
                    <a:pt x="363" y="314"/>
                  </a:cubicBezTo>
                  <a:cubicBezTo>
                    <a:pt x="367" y="312"/>
                    <a:pt x="373" y="313"/>
                    <a:pt x="368" y="317"/>
                  </a:cubicBezTo>
                  <a:cubicBezTo>
                    <a:pt x="366" y="318"/>
                    <a:pt x="366" y="320"/>
                    <a:pt x="365" y="320"/>
                  </a:cubicBezTo>
                  <a:cubicBezTo>
                    <a:pt x="364" y="321"/>
                    <a:pt x="362" y="321"/>
                    <a:pt x="361" y="322"/>
                  </a:cubicBezTo>
                  <a:cubicBezTo>
                    <a:pt x="366" y="326"/>
                    <a:pt x="371" y="314"/>
                    <a:pt x="377" y="316"/>
                  </a:cubicBezTo>
                  <a:cubicBezTo>
                    <a:pt x="376" y="314"/>
                    <a:pt x="375" y="312"/>
                    <a:pt x="373" y="312"/>
                  </a:cubicBezTo>
                  <a:cubicBezTo>
                    <a:pt x="378" y="307"/>
                    <a:pt x="387" y="314"/>
                    <a:pt x="390" y="309"/>
                  </a:cubicBezTo>
                  <a:cubicBezTo>
                    <a:pt x="389" y="309"/>
                    <a:pt x="388" y="309"/>
                    <a:pt x="387" y="309"/>
                  </a:cubicBezTo>
                  <a:cubicBezTo>
                    <a:pt x="387" y="305"/>
                    <a:pt x="389" y="307"/>
                    <a:pt x="390" y="305"/>
                  </a:cubicBezTo>
                  <a:cubicBezTo>
                    <a:pt x="391" y="304"/>
                    <a:pt x="391" y="302"/>
                    <a:pt x="392" y="300"/>
                  </a:cubicBezTo>
                  <a:close/>
                  <a:moveTo>
                    <a:pt x="459" y="350"/>
                  </a:moveTo>
                  <a:cubicBezTo>
                    <a:pt x="453" y="348"/>
                    <a:pt x="445" y="347"/>
                    <a:pt x="440" y="351"/>
                  </a:cubicBezTo>
                  <a:cubicBezTo>
                    <a:pt x="438" y="352"/>
                    <a:pt x="437" y="355"/>
                    <a:pt x="436" y="356"/>
                  </a:cubicBezTo>
                  <a:cubicBezTo>
                    <a:pt x="433" y="359"/>
                    <a:pt x="432" y="360"/>
                    <a:pt x="428" y="360"/>
                  </a:cubicBezTo>
                  <a:cubicBezTo>
                    <a:pt x="425" y="361"/>
                    <a:pt x="419" y="360"/>
                    <a:pt x="418" y="356"/>
                  </a:cubicBezTo>
                  <a:cubicBezTo>
                    <a:pt x="417" y="355"/>
                    <a:pt x="411" y="356"/>
                    <a:pt x="410" y="353"/>
                  </a:cubicBezTo>
                  <a:cubicBezTo>
                    <a:pt x="409" y="353"/>
                    <a:pt x="404" y="350"/>
                    <a:pt x="403" y="351"/>
                  </a:cubicBezTo>
                  <a:cubicBezTo>
                    <a:pt x="402" y="352"/>
                    <a:pt x="409" y="355"/>
                    <a:pt x="410" y="355"/>
                  </a:cubicBezTo>
                  <a:cubicBezTo>
                    <a:pt x="408" y="359"/>
                    <a:pt x="418" y="363"/>
                    <a:pt x="412" y="364"/>
                  </a:cubicBezTo>
                  <a:cubicBezTo>
                    <a:pt x="410" y="365"/>
                    <a:pt x="408" y="363"/>
                    <a:pt x="407" y="365"/>
                  </a:cubicBezTo>
                  <a:cubicBezTo>
                    <a:pt x="405" y="367"/>
                    <a:pt x="406" y="368"/>
                    <a:pt x="404" y="369"/>
                  </a:cubicBezTo>
                  <a:cubicBezTo>
                    <a:pt x="404" y="369"/>
                    <a:pt x="404" y="370"/>
                    <a:pt x="405" y="370"/>
                  </a:cubicBezTo>
                  <a:cubicBezTo>
                    <a:pt x="403" y="372"/>
                    <a:pt x="400" y="370"/>
                    <a:pt x="398" y="370"/>
                  </a:cubicBezTo>
                  <a:cubicBezTo>
                    <a:pt x="398" y="370"/>
                    <a:pt x="398" y="371"/>
                    <a:pt x="398" y="371"/>
                  </a:cubicBezTo>
                  <a:cubicBezTo>
                    <a:pt x="396" y="371"/>
                    <a:pt x="394" y="370"/>
                    <a:pt x="391" y="370"/>
                  </a:cubicBezTo>
                  <a:cubicBezTo>
                    <a:pt x="394" y="374"/>
                    <a:pt x="403" y="375"/>
                    <a:pt x="408" y="376"/>
                  </a:cubicBezTo>
                  <a:cubicBezTo>
                    <a:pt x="411" y="377"/>
                    <a:pt x="423" y="375"/>
                    <a:pt x="421" y="371"/>
                  </a:cubicBezTo>
                  <a:cubicBezTo>
                    <a:pt x="425" y="367"/>
                    <a:pt x="428" y="369"/>
                    <a:pt x="432" y="367"/>
                  </a:cubicBezTo>
                  <a:cubicBezTo>
                    <a:pt x="434" y="365"/>
                    <a:pt x="437" y="362"/>
                    <a:pt x="439" y="360"/>
                  </a:cubicBezTo>
                  <a:cubicBezTo>
                    <a:pt x="438" y="360"/>
                    <a:pt x="438" y="360"/>
                    <a:pt x="437" y="360"/>
                  </a:cubicBezTo>
                  <a:cubicBezTo>
                    <a:pt x="440" y="358"/>
                    <a:pt x="441" y="356"/>
                    <a:pt x="445" y="356"/>
                  </a:cubicBezTo>
                  <a:cubicBezTo>
                    <a:pt x="447" y="355"/>
                    <a:pt x="449" y="356"/>
                    <a:pt x="451" y="353"/>
                  </a:cubicBezTo>
                  <a:cubicBezTo>
                    <a:pt x="449" y="354"/>
                    <a:pt x="449" y="354"/>
                    <a:pt x="447" y="354"/>
                  </a:cubicBezTo>
                  <a:cubicBezTo>
                    <a:pt x="449" y="353"/>
                    <a:pt x="451" y="353"/>
                    <a:pt x="453" y="352"/>
                  </a:cubicBezTo>
                  <a:cubicBezTo>
                    <a:pt x="451" y="352"/>
                    <a:pt x="449" y="352"/>
                    <a:pt x="448" y="351"/>
                  </a:cubicBezTo>
                  <a:cubicBezTo>
                    <a:pt x="449" y="351"/>
                    <a:pt x="450" y="351"/>
                    <a:pt x="452" y="351"/>
                  </a:cubicBezTo>
                  <a:cubicBezTo>
                    <a:pt x="447" y="349"/>
                    <a:pt x="442" y="353"/>
                    <a:pt x="437" y="356"/>
                  </a:cubicBezTo>
                  <a:cubicBezTo>
                    <a:pt x="439" y="350"/>
                    <a:pt x="455" y="346"/>
                    <a:pt x="456" y="353"/>
                  </a:cubicBezTo>
                  <a:cubicBezTo>
                    <a:pt x="457" y="353"/>
                    <a:pt x="458" y="351"/>
                    <a:pt x="459" y="350"/>
                  </a:cubicBezTo>
                  <a:close/>
                  <a:moveTo>
                    <a:pt x="545" y="485"/>
                  </a:moveTo>
                  <a:cubicBezTo>
                    <a:pt x="546" y="482"/>
                    <a:pt x="545" y="483"/>
                    <a:pt x="547" y="482"/>
                  </a:cubicBezTo>
                  <a:cubicBezTo>
                    <a:pt x="547" y="483"/>
                    <a:pt x="547" y="484"/>
                    <a:pt x="547" y="484"/>
                  </a:cubicBezTo>
                  <a:cubicBezTo>
                    <a:pt x="547" y="484"/>
                    <a:pt x="547" y="484"/>
                    <a:pt x="548" y="483"/>
                  </a:cubicBezTo>
                  <a:cubicBezTo>
                    <a:pt x="550" y="484"/>
                    <a:pt x="549" y="487"/>
                    <a:pt x="549" y="490"/>
                  </a:cubicBezTo>
                  <a:cubicBezTo>
                    <a:pt x="550" y="488"/>
                    <a:pt x="551" y="487"/>
                    <a:pt x="553" y="487"/>
                  </a:cubicBezTo>
                  <a:cubicBezTo>
                    <a:pt x="554" y="488"/>
                    <a:pt x="552" y="491"/>
                    <a:pt x="551" y="493"/>
                  </a:cubicBezTo>
                  <a:cubicBezTo>
                    <a:pt x="553" y="492"/>
                    <a:pt x="553" y="492"/>
                    <a:pt x="554" y="491"/>
                  </a:cubicBezTo>
                  <a:cubicBezTo>
                    <a:pt x="551" y="493"/>
                    <a:pt x="551" y="497"/>
                    <a:pt x="552" y="501"/>
                  </a:cubicBezTo>
                  <a:cubicBezTo>
                    <a:pt x="553" y="504"/>
                    <a:pt x="555" y="500"/>
                    <a:pt x="555" y="498"/>
                  </a:cubicBezTo>
                  <a:cubicBezTo>
                    <a:pt x="555" y="499"/>
                    <a:pt x="556" y="499"/>
                    <a:pt x="557" y="499"/>
                  </a:cubicBezTo>
                  <a:cubicBezTo>
                    <a:pt x="555" y="496"/>
                    <a:pt x="558" y="493"/>
                    <a:pt x="556" y="491"/>
                  </a:cubicBezTo>
                  <a:cubicBezTo>
                    <a:pt x="554" y="489"/>
                    <a:pt x="552" y="484"/>
                    <a:pt x="551" y="482"/>
                  </a:cubicBezTo>
                  <a:cubicBezTo>
                    <a:pt x="550" y="478"/>
                    <a:pt x="542" y="461"/>
                    <a:pt x="546" y="459"/>
                  </a:cubicBezTo>
                  <a:cubicBezTo>
                    <a:pt x="545" y="459"/>
                    <a:pt x="545" y="459"/>
                    <a:pt x="545" y="459"/>
                  </a:cubicBezTo>
                  <a:cubicBezTo>
                    <a:pt x="544" y="460"/>
                    <a:pt x="543" y="460"/>
                    <a:pt x="542" y="460"/>
                  </a:cubicBezTo>
                  <a:cubicBezTo>
                    <a:pt x="542" y="458"/>
                    <a:pt x="543" y="457"/>
                    <a:pt x="545" y="457"/>
                  </a:cubicBezTo>
                  <a:cubicBezTo>
                    <a:pt x="545" y="456"/>
                    <a:pt x="544" y="455"/>
                    <a:pt x="543" y="455"/>
                  </a:cubicBezTo>
                  <a:cubicBezTo>
                    <a:pt x="541" y="460"/>
                    <a:pt x="541" y="461"/>
                    <a:pt x="544" y="464"/>
                  </a:cubicBezTo>
                  <a:cubicBezTo>
                    <a:pt x="542" y="462"/>
                    <a:pt x="536" y="460"/>
                    <a:pt x="535" y="464"/>
                  </a:cubicBezTo>
                  <a:cubicBezTo>
                    <a:pt x="533" y="472"/>
                    <a:pt x="534" y="470"/>
                    <a:pt x="540" y="472"/>
                  </a:cubicBezTo>
                  <a:cubicBezTo>
                    <a:pt x="534" y="473"/>
                    <a:pt x="541" y="480"/>
                    <a:pt x="543" y="484"/>
                  </a:cubicBezTo>
                  <a:cubicBezTo>
                    <a:pt x="544" y="484"/>
                    <a:pt x="544" y="484"/>
                    <a:pt x="545" y="485"/>
                  </a:cubicBezTo>
                  <a:close/>
                  <a:moveTo>
                    <a:pt x="18" y="383"/>
                  </a:moveTo>
                  <a:cubicBezTo>
                    <a:pt x="13" y="381"/>
                    <a:pt x="10" y="385"/>
                    <a:pt x="5" y="384"/>
                  </a:cubicBezTo>
                  <a:cubicBezTo>
                    <a:pt x="7" y="388"/>
                    <a:pt x="11" y="388"/>
                    <a:pt x="14" y="390"/>
                  </a:cubicBezTo>
                  <a:cubicBezTo>
                    <a:pt x="15" y="388"/>
                    <a:pt x="17" y="388"/>
                    <a:pt x="19" y="388"/>
                  </a:cubicBezTo>
                  <a:cubicBezTo>
                    <a:pt x="19" y="388"/>
                    <a:pt x="19" y="387"/>
                    <a:pt x="19" y="387"/>
                  </a:cubicBezTo>
                  <a:cubicBezTo>
                    <a:pt x="19" y="385"/>
                    <a:pt x="17" y="385"/>
                    <a:pt x="18" y="383"/>
                  </a:cubicBezTo>
                  <a:close/>
                  <a:moveTo>
                    <a:pt x="332" y="216"/>
                  </a:moveTo>
                  <a:cubicBezTo>
                    <a:pt x="337" y="219"/>
                    <a:pt x="341" y="220"/>
                    <a:pt x="344" y="225"/>
                  </a:cubicBezTo>
                  <a:cubicBezTo>
                    <a:pt x="350" y="231"/>
                    <a:pt x="349" y="231"/>
                    <a:pt x="357" y="227"/>
                  </a:cubicBezTo>
                  <a:cubicBezTo>
                    <a:pt x="358" y="226"/>
                    <a:pt x="359" y="226"/>
                    <a:pt x="360" y="225"/>
                  </a:cubicBezTo>
                  <a:cubicBezTo>
                    <a:pt x="361" y="224"/>
                    <a:pt x="361" y="227"/>
                    <a:pt x="362" y="226"/>
                  </a:cubicBezTo>
                  <a:cubicBezTo>
                    <a:pt x="364" y="226"/>
                    <a:pt x="367" y="224"/>
                    <a:pt x="369" y="223"/>
                  </a:cubicBezTo>
                  <a:cubicBezTo>
                    <a:pt x="371" y="213"/>
                    <a:pt x="371" y="213"/>
                    <a:pt x="371" y="213"/>
                  </a:cubicBezTo>
                  <a:cubicBezTo>
                    <a:pt x="374" y="215"/>
                    <a:pt x="378" y="212"/>
                    <a:pt x="379" y="208"/>
                  </a:cubicBezTo>
                  <a:cubicBezTo>
                    <a:pt x="380" y="205"/>
                    <a:pt x="381" y="205"/>
                    <a:pt x="384" y="204"/>
                  </a:cubicBezTo>
                  <a:cubicBezTo>
                    <a:pt x="391" y="201"/>
                    <a:pt x="400" y="199"/>
                    <a:pt x="406" y="195"/>
                  </a:cubicBezTo>
                  <a:cubicBezTo>
                    <a:pt x="409" y="192"/>
                    <a:pt x="409" y="190"/>
                    <a:pt x="405" y="187"/>
                  </a:cubicBezTo>
                  <a:cubicBezTo>
                    <a:pt x="402" y="185"/>
                    <a:pt x="400" y="183"/>
                    <a:pt x="397" y="182"/>
                  </a:cubicBezTo>
                  <a:cubicBezTo>
                    <a:pt x="391" y="179"/>
                    <a:pt x="384" y="177"/>
                    <a:pt x="379" y="183"/>
                  </a:cubicBezTo>
                  <a:cubicBezTo>
                    <a:pt x="379" y="182"/>
                    <a:pt x="379" y="181"/>
                    <a:pt x="379" y="180"/>
                  </a:cubicBezTo>
                  <a:cubicBezTo>
                    <a:pt x="372" y="182"/>
                    <a:pt x="366" y="174"/>
                    <a:pt x="360" y="174"/>
                  </a:cubicBezTo>
                  <a:cubicBezTo>
                    <a:pt x="352" y="176"/>
                    <a:pt x="344" y="177"/>
                    <a:pt x="336" y="178"/>
                  </a:cubicBezTo>
                  <a:cubicBezTo>
                    <a:pt x="338" y="180"/>
                    <a:pt x="343" y="188"/>
                    <a:pt x="342" y="189"/>
                  </a:cubicBezTo>
                  <a:cubicBezTo>
                    <a:pt x="340" y="192"/>
                    <a:pt x="333" y="198"/>
                    <a:pt x="337" y="201"/>
                  </a:cubicBezTo>
                  <a:cubicBezTo>
                    <a:pt x="330" y="202"/>
                    <a:pt x="335" y="204"/>
                    <a:pt x="333" y="207"/>
                  </a:cubicBezTo>
                  <a:cubicBezTo>
                    <a:pt x="331" y="210"/>
                    <a:pt x="327" y="213"/>
                    <a:pt x="328" y="217"/>
                  </a:cubicBezTo>
                  <a:cubicBezTo>
                    <a:pt x="329" y="217"/>
                    <a:pt x="331" y="217"/>
                    <a:pt x="332" y="216"/>
                  </a:cubicBezTo>
                  <a:close/>
                  <a:moveTo>
                    <a:pt x="362" y="152"/>
                  </a:moveTo>
                  <a:cubicBezTo>
                    <a:pt x="366" y="152"/>
                    <a:pt x="364" y="149"/>
                    <a:pt x="365" y="148"/>
                  </a:cubicBezTo>
                  <a:cubicBezTo>
                    <a:pt x="367" y="146"/>
                    <a:pt x="370" y="149"/>
                    <a:pt x="370" y="153"/>
                  </a:cubicBezTo>
                  <a:cubicBezTo>
                    <a:pt x="372" y="152"/>
                    <a:pt x="375" y="152"/>
                    <a:pt x="376" y="150"/>
                  </a:cubicBezTo>
                  <a:cubicBezTo>
                    <a:pt x="378" y="148"/>
                    <a:pt x="374" y="145"/>
                    <a:pt x="376" y="143"/>
                  </a:cubicBezTo>
                  <a:cubicBezTo>
                    <a:pt x="378" y="143"/>
                    <a:pt x="379" y="149"/>
                    <a:pt x="382" y="145"/>
                  </a:cubicBezTo>
                  <a:cubicBezTo>
                    <a:pt x="384" y="143"/>
                    <a:pt x="383" y="141"/>
                    <a:pt x="381" y="141"/>
                  </a:cubicBezTo>
                  <a:cubicBezTo>
                    <a:pt x="383" y="139"/>
                    <a:pt x="386" y="141"/>
                    <a:pt x="386" y="137"/>
                  </a:cubicBezTo>
                  <a:cubicBezTo>
                    <a:pt x="386" y="135"/>
                    <a:pt x="389" y="135"/>
                    <a:pt x="390" y="136"/>
                  </a:cubicBezTo>
                  <a:cubicBezTo>
                    <a:pt x="385" y="140"/>
                    <a:pt x="390" y="146"/>
                    <a:pt x="395" y="144"/>
                  </a:cubicBezTo>
                  <a:cubicBezTo>
                    <a:pt x="399" y="143"/>
                    <a:pt x="408" y="137"/>
                    <a:pt x="402" y="133"/>
                  </a:cubicBezTo>
                  <a:cubicBezTo>
                    <a:pt x="402" y="133"/>
                    <a:pt x="404" y="133"/>
                    <a:pt x="406" y="133"/>
                  </a:cubicBezTo>
                  <a:cubicBezTo>
                    <a:pt x="397" y="131"/>
                    <a:pt x="405" y="127"/>
                    <a:pt x="408" y="126"/>
                  </a:cubicBezTo>
                  <a:cubicBezTo>
                    <a:pt x="403" y="123"/>
                    <a:pt x="401" y="121"/>
                    <a:pt x="395" y="123"/>
                  </a:cubicBezTo>
                  <a:cubicBezTo>
                    <a:pt x="396" y="124"/>
                    <a:pt x="397" y="124"/>
                    <a:pt x="398" y="125"/>
                  </a:cubicBezTo>
                  <a:cubicBezTo>
                    <a:pt x="395" y="127"/>
                    <a:pt x="393" y="126"/>
                    <a:pt x="390" y="125"/>
                  </a:cubicBezTo>
                  <a:cubicBezTo>
                    <a:pt x="388" y="124"/>
                    <a:pt x="385" y="125"/>
                    <a:pt x="383" y="125"/>
                  </a:cubicBezTo>
                  <a:cubicBezTo>
                    <a:pt x="378" y="126"/>
                    <a:pt x="376" y="128"/>
                    <a:pt x="372" y="132"/>
                  </a:cubicBezTo>
                  <a:cubicBezTo>
                    <a:pt x="369" y="134"/>
                    <a:pt x="363" y="141"/>
                    <a:pt x="359" y="142"/>
                  </a:cubicBezTo>
                  <a:cubicBezTo>
                    <a:pt x="353" y="143"/>
                    <a:pt x="349" y="144"/>
                    <a:pt x="354" y="151"/>
                  </a:cubicBezTo>
                  <a:cubicBezTo>
                    <a:pt x="357" y="151"/>
                    <a:pt x="359" y="151"/>
                    <a:pt x="362" y="152"/>
                  </a:cubicBezTo>
                  <a:close/>
                  <a:moveTo>
                    <a:pt x="422" y="117"/>
                  </a:moveTo>
                  <a:cubicBezTo>
                    <a:pt x="417" y="112"/>
                    <a:pt x="417" y="112"/>
                    <a:pt x="411" y="114"/>
                  </a:cubicBezTo>
                  <a:cubicBezTo>
                    <a:pt x="413" y="116"/>
                    <a:pt x="415" y="117"/>
                    <a:pt x="418" y="119"/>
                  </a:cubicBezTo>
                  <a:cubicBezTo>
                    <a:pt x="419" y="118"/>
                    <a:pt x="421" y="118"/>
                    <a:pt x="422" y="117"/>
                  </a:cubicBezTo>
                  <a:close/>
                  <a:moveTo>
                    <a:pt x="115" y="411"/>
                  </a:moveTo>
                  <a:cubicBezTo>
                    <a:pt x="118" y="413"/>
                    <a:pt x="121" y="410"/>
                    <a:pt x="122" y="409"/>
                  </a:cubicBezTo>
                  <a:cubicBezTo>
                    <a:pt x="123" y="409"/>
                    <a:pt x="123" y="409"/>
                    <a:pt x="124" y="410"/>
                  </a:cubicBezTo>
                  <a:cubicBezTo>
                    <a:pt x="124" y="409"/>
                    <a:pt x="124" y="409"/>
                    <a:pt x="125" y="408"/>
                  </a:cubicBezTo>
                  <a:cubicBezTo>
                    <a:pt x="123" y="407"/>
                    <a:pt x="121" y="407"/>
                    <a:pt x="120" y="406"/>
                  </a:cubicBezTo>
                  <a:cubicBezTo>
                    <a:pt x="118" y="407"/>
                    <a:pt x="116" y="409"/>
                    <a:pt x="115" y="411"/>
                  </a:cubicBezTo>
                  <a:close/>
                  <a:moveTo>
                    <a:pt x="282" y="461"/>
                  </a:moveTo>
                  <a:cubicBezTo>
                    <a:pt x="282" y="457"/>
                    <a:pt x="271" y="458"/>
                    <a:pt x="271" y="459"/>
                  </a:cubicBezTo>
                  <a:cubicBezTo>
                    <a:pt x="271" y="465"/>
                    <a:pt x="283" y="486"/>
                    <a:pt x="287" y="481"/>
                  </a:cubicBezTo>
                  <a:cubicBezTo>
                    <a:pt x="286" y="480"/>
                    <a:pt x="285" y="479"/>
                    <a:pt x="283" y="477"/>
                  </a:cubicBezTo>
                  <a:cubicBezTo>
                    <a:pt x="282" y="472"/>
                    <a:pt x="281" y="467"/>
                    <a:pt x="282" y="461"/>
                  </a:cubicBezTo>
                  <a:close/>
                  <a:moveTo>
                    <a:pt x="110" y="417"/>
                  </a:moveTo>
                  <a:cubicBezTo>
                    <a:pt x="103" y="413"/>
                    <a:pt x="102" y="428"/>
                    <a:pt x="109" y="427"/>
                  </a:cubicBezTo>
                  <a:cubicBezTo>
                    <a:pt x="111" y="427"/>
                    <a:pt x="113" y="423"/>
                    <a:pt x="115" y="423"/>
                  </a:cubicBezTo>
                  <a:cubicBezTo>
                    <a:pt x="118" y="423"/>
                    <a:pt x="120" y="421"/>
                    <a:pt x="119" y="418"/>
                  </a:cubicBezTo>
                  <a:cubicBezTo>
                    <a:pt x="121" y="419"/>
                    <a:pt x="123" y="419"/>
                    <a:pt x="123" y="417"/>
                  </a:cubicBezTo>
                  <a:cubicBezTo>
                    <a:pt x="123" y="417"/>
                    <a:pt x="122" y="416"/>
                    <a:pt x="121" y="416"/>
                  </a:cubicBezTo>
                  <a:cubicBezTo>
                    <a:pt x="123" y="412"/>
                    <a:pt x="109" y="411"/>
                    <a:pt x="110" y="417"/>
                  </a:cubicBezTo>
                  <a:close/>
                  <a:moveTo>
                    <a:pt x="343" y="516"/>
                  </a:moveTo>
                  <a:cubicBezTo>
                    <a:pt x="342" y="514"/>
                    <a:pt x="339" y="514"/>
                    <a:pt x="338" y="513"/>
                  </a:cubicBezTo>
                  <a:cubicBezTo>
                    <a:pt x="335" y="512"/>
                    <a:pt x="335" y="511"/>
                    <a:pt x="333" y="508"/>
                  </a:cubicBezTo>
                  <a:cubicBezTo>
                    <a:pt x="329" y="501"/>
                    <a:pt x="328" y="503"/>
                    <a:pt x="321" y="500"/>
                  </a:cubicBezTo>
                  <a:cubicBezTo>
                    <a:pt x="315" y="498"/>
                    <a:pt x="313" y="496"/>
                    <a:pt x="307" y="497"/>
                  </a:cubicBezTo>
                  <a:cubicBezTo>
                    <a:pt x="317" y="509"/>
                    <a:pt x="327" y="516"/>
                    <a:pt x="340" y="523"/>
                  </a:cubicBezTo>
                  <a:cubicBezTo>
                    <a:pt x="348" y="526"/>
                    <a:pt x="347" y="523"/>
                    <a:pt x="343" y="516"/>
                  </a:cubicBezTo>
                  <a:close/>
                  <a:moveTo>
                    <a:pt x="1691" y="1085"/>
                  </a:moveTo>
                  <a:cubicBezTo>
                    <a:pt x="1689" y="1083"/>
                    <a:pt x="1683" y="1073"/>
                    <a:pt x="1682" y="1082"/>
                  </a:cubicBezTo>
                  <a:cubicBezTo>
                    <a:pt x="1682" y="1090"/>
                    <a:pt x="1680" y="1090"/>
                    <a:pt x="1675" y="1095"/>
                  </a:cubicBezTo>
                  <a:cubicBezTo>
                    <a:pt x="1671" y="1100"/>
                    <a:pt x="1669" y="1104"/>
                    <a:pt x="1664" y="1106"/>
                  </a:cubicBezTo>
                  <a:cubicBezTo>
                    <a:pt x="1659" y="1109"/>
                    <a:pt x="1655" y="1111"/>
                    <a:pt x="1649" y="1112"/>
                  </a:cubicBezTo>
                  <a:cubicBezTo>
                    <a:pt x="1647" y="1113"/>
                    <a:pt x="1644" y="1123"/>
                    <a:pt x="1645" y="1125"/>
                  </a:cubicBezTo>
                  <a:cubicBezTo>
                    <a:pt x="1646" y="1130"/>
                    <a:pt x="1649" y="1138"/>
                    <a:pt x="1649" y="1143"/>
                  </a:cubicBezTo>
                  <a:cubicBezTo>
                    <a:pt x="1648" y="1148"/>
                    <a:pt x="1642" y="1153"/>
                    <a:pt x="1641" y="1158"/>
                  </a:cubicBezTo>
                  <a:cubicBezTo>
                    <a:pt x="1639" y="1164"/>
                    <a:pt x="1640" y="1169"/>
                    <a:pt x="1642" y="1175"/>
                  </a:cubicBezTo>
                  <a:cubicBezTo>
                    <a:pt x="1643" y="1180"/>
                    <a:pt x="1644" y="1186"/>
                    <a:pt x="1645" y="1191"/>
                  </a:cubicBezTo>
                  <a:cubicBezTo>
                    <a:pt x="1645" y="1193"/>
                    <a:pt x="1654" y="1197"/>
                    <a:pt x="1656" y="1196"/>
                  </a:cubicBezTo>
                  <a:cubicBezTo>
                    <a:pt x="1658" y="1195"/>
                    <a:pt x="1668" y="1192"/>
                    <a:pt x="1668" y="1192"/>
                  </a:cubicBezTo>
                  <a:cubicBezTo>
                    <a:pt x="1669" y="1188"/>
                    <a:pt x="1670" y="1183"/>
                    <a:pt x="1672" y="1179"/>
                  </a:cubicBezTo>
                  <a:cubicBezTo>
                    <a:pt x="1676" y="1164"/>
                    <a:pt x="1681" y="1148"/>
                    <a:pt x="1686" y="1133"/>
                  </a:cubicBezTo>
                  <a:cubicBezTo>
                    <a:pt x="1689" y="1122"/>
                    <a:pt x="1689" y="1117"/>
                    <a:pt x="1689" y="1106"/>
                  </a:cubicBezTo>
                  <a:cubicBezTo>
                    <a:pt x="1690" y="1108"/>
                    <a:pt x="1691" y="1109"/>
                    <a:pt x="1693" y="1110"/>
                  </a:cubicBezTo>
                  <a:cubicBezTo>
                    <a:pt x="1696" y="1102"/>
                    <a:pt x="1693" y="1095"/>
                    <a:pt x="1691" y="1086"/>
                  </a:cubicBezTo>
                  <a:lnTo>
                    <a:pt x="1691" y="1085"/>
                  </a:lnTo>
                  <a:close/>
                  <a:moveTo>
                    <a:pt x="2234" y="832"/>
                  </a:moveTo>
                  <a:cubicBezTo>
                    <a:pt x="2232" y="835"/>
                    <a:pt x="2234" y="840"/>
                    <a:pt x="2235" y="844"/>
                  </a:cubicBezTo>
                  <a:cubicBezTo>
                    <a:pt x="2235" y="847"/>
                    <a:pt x="2239" y="847"/>
                    <a:pt x="2241" y="848"/>
                  </a:cubicBezTo>
                  <a:cubicBezTo>
                    <a:pt x="2237" y="851"/>
                    <a:pt x="2240" y="855"/>
                    <a:pt x="2244" y="856"/>
                  </a:cubicBezTo>
                  <a:cubicBezTo>
                    <a:pt x="2247" y="856"/>
                    <a:pt x="2246" y="853"/>
                    <a:pt x="2250" y="856"/>
                  </a:cubicBezTo>
                  <a:cubicBezTo>
                    <a:pt x="2252" y="857"/>
                    <a:pt x="2253" y="859"/>
                    <a:pt x="2254" y="860"/>
                  </a:cubicBezTo>
                  <a:cubicBezTo>
                    <a:pt x="2255" y="858"/>
                    <a:pt x="2255" y="856"/>
                    <a:pt x="2255" y="854"/>
                  </a:cubicBezTo>
                  <a:cubicBezTo>
                    <a:pt x="2259" y="856"/>
                    <a:pt x="2260" y="855"/>
                    <a:pt x="2260" y="860"/>
                  </a:cubicBezTo>
                  <a:cubicBezTo>
                    <a:pt x="2260" y="862"/>
                    <a:pt x="2265" y="864"/>
                    <a:pt x="2267" y="865"/>
                  </a:cubicBezTo>
                  <a:cubicBezTo>
                    <a:pt x="2269" y="859"/>
                    <a:pt x="2264" y="861"/>
                    <a:pt x="2264" y="856"/>
                  </a:cubicBezTo>
                  <a:cubicBezTo>
                    <a:pt x="2268" y="858"/>
                    <a:pt x="2270" y="856"/>
                    <a:pt x="2267" y="853"/>
                  </a:cubicBezTo>
                  <a:cubicBezTo>
                    <a:pt x="2265" y="851"/>
                    <a:pt x="2265" y="854"/>
                    <a:pt x="2264" y="854"/>
                  </a:cubicBezTo>
                  <a:cubicBezTo>
                    <a:pt x="2262" y="854"/>
                    <a:pt x="2261" y="852"/>
                    <a:pt x="2259" y="851"/>
                  </a:cubicBezTo>
                  <a:cubicBezTo>
                    <a:pt x="2258" y="850"/>
                    <a:pt x="2257" y="850"/>
                    <a:pt x="2255" y="850"/>
                  </a:cubicBezTo>
                  <a:cubicBezTo>
                    <a:pt x="2253" y="849"/>
                    <a:pt x="2252" y="852"/>
                    <a:pt x="2251" y="852"/>
                  </a:cubicBezTo>
                  <a:cubicBezTo>
                    <a:pt x="2247" y="852"/>
                    <a:pt x="2249" y="848"/>
                    <a:pt x="2247" y="845"/>
                  </a:cubicBezTo>
                  <a:cubicBezTo>
                    <a:pt x="2244" y="839"/>
                    <a:pt x="2248" y="841"/>
                    <a:pt x="2248" y="836"/>
                  </a:cubicBezTo>
                  <a:cubicBezTo>
                    <a:pt x="2248" y="834"/>
                    <a:pt x="2250" y="836"/>
                    <a:pt x="2251" y="835"/>
                  </a:cubicBezTo>
                  <a:cubicBezTo>
                    <a:pt x="2252" y="834"/>
                    <a:pt x="2252" y="832"/>
                    <a:pt x="2253" y="830"/>
                  </a:cubicBezTo>
                  <a:cubicBezTo>
                    <a:pt x="2254" y="824"/>
                    <a:pt x="2252" y="827"/>
                    <a:pt x="2251" y="821"/>
                  </a:cubicBezTo>
                  <a:cubicBezTo>
                    <a:pt x="2251" y="818"/>
                    <a:pt x="2254" y="817"/>
                    <a:pt x="2252" y="813"/>
                  </a:cubicBezTo>
                  <a:cubicBezTo>
                    <a:pt x="2246" y="816"/>
                    <a:pt x="2249" y="813"/>
                    <a:pt x="2244" y="812"/>
                  </a:cubicBezTo>
                  <a:cubicBezTo>
                    <a:pt x="2242" y="812"/>
                    <a:pt x="2239" y="813"/>
                    <a:pt x="2238" y="815"/>
                  </a:cubicBezTo>
                  <a:cubicBezTo>
                    <a:pt x="2238" y="819"/>
                    <a:pt x="2237" y="824"/>
                    <a:pt x="2236" y="829"/>
                  </a:cubicBezTo>
                  <a:cubicBezTo>
                    <a:pt x="2236" y="831"/>
                    <a:pt x="2238" y="832"/>
                    <a:pt x="2237" y="835"/>
                  </a:cubicBezTo>
                  <a:cubicBezTo>
                    <a:pt x="2236" y="834"/>
                    <a:pt x="2235" y="833"/>
                    <a:pt x="2234" y="832"/>
                  </a:cubicBezTo>
                  <a:close/>
                  <a:moveTo>
                    <a:pt x="2247" y="766"/>
                  </a:moveTo>
                  <a:cubicBezTo>
                    <a:pt x="2248" y="761"/>
                    <a:pt x="2253" y="750"/>
                    <a:pt x="2245" y="754"/>
                  </a:cubicBezTo>
                  <a:cubicBezTo>
                    <a:pt x="2240" y="756"/>
                    <a:pt x="2236" y="762"/>
                    <a:pt x="2235" y="768"/>
                  </a:cubicBezTo>
                  <a:cubicBezTo>
                    <a:pt x="2234" y="774"/>
                    <a:pt x="2238" y="778"/>
                    <a:pt x="2241" y="782"/>
                  </a:cubicBezTo>
                  <a:cubicBezTo>
                    <a:pt x="2244" y="776"/>
                    <a:pt x="2246" y="772"/>
                    <a:pt x="2247" y="766"/>
                  </a:cubicBezTo>
                  <a:close/>
                  <a:moveTo>
                    <a:pt x="2229" y="874"/>
                  </a:moveTo>
                  <a:cubicBezTo>
                    <a:pt x="2228" y="881"/>
                    <a:pt x="2227" y="884"/>
                    <a:pt x="2223" y="888"/>
                  </a:cubicBezTo>
                  <a:cubicBezTo>
                    <a:pt x="2218" y="893"/>
                    <a:pt x="2216" y="896"/>
                    <a:pt x="2213" y="902"/>
                  </a:cubicBezTo>
                  <a:cubicBezTo>
                    <a:pt x="2219" y="898"/>
                    <a:pt x="2224" y="897"/>
                    <a:pt x="2226" y="889"/>
                  </a:cubicBezTo>
                  <a:cubicBezTo>
                    <a:pt x="2226" y="887"/>
                    <a:pt x="2231" y="885"/>
                    <a:pt x="2232" y="883"/>
                  </a:cubicBezTo>
                  <a:cubicBezTo>
                    <a:pt x="2233" y="883"/>
                    <a:pt x="2231" y="878"/>
                    <a:pt x="2232" y="876"/>
                  </a:cubicBezTo>
                  <a:cubicBezTo>
                    <a:pt x="2231" y="876"/>
                    <a:pt x="2230" y="875"/>
                    <a:pt x="2229" y="874"/>
                  </a:cubicBezTo>
                  <a:close/>
                  <a:moveTo>
                    <a:pt x="2281" y="894"/>
                  </a:moveTo>
                  <a:cubicBezTo>
                    <a:pt x="2280" y="891"/>
                    <a:pt x="2279" y="889"/>
                    <a:pt x="2277" y="889"/>
                  </a:cubicBezTo>
                  <a:cubicBezTo>
                    <a:pt x="2277" y="891"/>
                    <a:pt x="2277" y="894"/>
                    <a:pt x="2278" y="896"/>
                  </a:cubicBezTo>
                  <a:cubicBezTo>
                    <a:pt x="2275" y="895"/>
                    <a:pt x="2276" y="895"/>
                    <a:pt x="2274" y="897"/>
                  </a:cubicBezTo>
                  <a:cubicBezTo>
                    <a:pt x="2272" y="895"/>
                    <a:pt x="2271" y="897"/>
                    <a:pt x="2271" y="900"/>
                  </a:cubicBezTo>
                  <a:cubicBezTo>
                    <a:pt x="2268" y="898"/>
                    <a:pt x="2266" y="903"/>
                    <a:pt x="2263" y="905"/>
                  </a:cubicBezTo>
                  <a:cubicBezTo>
                    <a:pt x="2265" y="902"/>
                    <a:pt x="2265" y="898"/>
                    <a:pt x="2261" y="898"/>
                  </a:cubicBezTo>
                  <a:cubicBezTo>
                    <a:pt x="2258" y="898"/>
                    <a:pt x="2259" y="903"/>
                    <a:pt x="2257" y="904"/>
                  </a:cubicBezTo>
                  <a:cubicBezTo>
                    <a:pt x="2253" y="905"/>
                    <a:pt x="2247" y="909"/>
                    <a:pt x="2250" y="914"/>
                  </a:cubicBezTo>
                  <a:cubicBezTo>
                    <a:pt x="2252" y="913"/>
                    <a:pt x="2256" y="902"/>
                    <a:pt x="2257" y="910"/>
                  </a:cubicBezTo>
                  <a:cubicBezTo>
                    <a:pt x="2258" y="908"/>
                    <a:pt x="2258" y="909"/>
                    <a:pt x="2259" y="907"/>
                  </a:cubicBezTo>
                  <a:cubicBezTo>
                    <a:pt x="2259" y="910"/>
                    <a:pt x="2259" y="909"/>
                    <a:pt x="2261" y="910"/>
                  </a:cubicBezTo>
                  <a:cubicBezTo>
                    <a:pt x="2261" y="909"/>
                    <a:pt x="2261" y="908"/>
                    <a:pt x="2261" y="907"/>
                  </a:cubicBezTo>
                  <a:cubicBezTo>
                    <a:pt x="2269" y="906"/>
                    <a:pt x="2264" y="914"/>
                    <a:pt x="2265" y="918"/>
                  </a:cubicBezTo>
                  <a:cubicBezTo>
                    <a:pt x="2266" y="921"/>
                    <a:pt x="2273" y="926"/>
                    <a:pt x="2275" y="921"/>
                  </a:cubicBezTo>
                  <a:cubicBezTo>
                    <a:pt x="2275" y="921"/>
                    <a:pt x="2275" y="921"/>
                    <a:pt x="2275" y="921"/>
                  </a:cubicBezTo>
                  <a:cubicBezTo>
                    <a:pt x="2273" y="927"/>
                    <a:pt x="2279" y="925"/>
                    <a:pt x="2278" y="920"/>
                  </a:cubicBezTo>
                  <a:cubicBezTo>
                    <a:pt x="2277" y="916"/>
                    <a:pt x="2275" y="913"/>
                    <a:pt x="2280" y="910"/>
                  </a:cubicBezTo>
                  <a:cubicBezTo>
                    <a:pt x="2282" y="913"/>
                    <a:pt x="2280" y="916"/>
                    <a:pt x="2282" y="919"/>
                  </a:cubicBezTo>
                  <a:cubicBezTo>
                    <a:pt x="2282" y="918"/>
                    <a:pt x="2282" y="916"/>
                    <a:pt x="2283" y="914"/>
                  </a:cubicBezTo>
                  <a:cubicBezTo>
                    <a:pt x="2283" y="914"/>
                    <a:pt x="2283" y="914"/>
                    <a:pt x="2284" y="915"/>
                  </a:cubicBezTo>
                  <a:cubicBezTo>
                    <a:pt x="2284" y="912"/>
                    <a:pt x="2287" y="903"/>
                    <a:pt x="2284" y="903"/>
                  </a:cubicBezTo>
                  <a:cubicBezTo>
                    <a:pt x="2284" y="902"/>
                    <a:pt x="2284" y="901"/>
                    <a:pt x="2284" y="900"/>
                  </a:cubicBezTo>
                  <a:cubicBezTo>
                    <a:pt x="2283" y="900"/>
                    <a:pt x="2283" y="900"/>
                    <a:pt x="2282" y="900"/>
                  </a:cubicBezTo>
                  <a:cubicBezTo>
                    <a:pt x="2282" y="899"/>
                    <a:pt x="2283" y="898"/>
                    <a:pt x="2284" y="898"/>
                  </a:cubicBezTo>
                  <a:cubicBezTo>
                    <a:pt x="2284" y="896"/>
                    <a:pt x="2283" y="893"/>
                    <a:pt x="2281" y="894"/>
                  </a:cubicBezTo>
                  <a:close/>
                  <a:moveTo>
                    <a:pt x="2240" y="1058"/>
                  </a:moveTo>
                  <a:cubicBezTo>
                    <a:pt x="2238" y="1054"/>
                    <a:pt x="2226" y="1050"/>
                    <a:pt x="2227" y="1056"/>
                  </a:cubicBezTo>
                  <a:cubicBezTo>
                    <a:pt x="2231" y="1058"/>
                    <a:pt x="2243" y="1065"/>
                    <a:pt x="2240" y="1058"/>
                  </a:cubicBezTo>
                  <a:close/>
                  <a:moveTo>
                    <a:pt x="2214" y="1047"/>
                  </a:moveTo>
                  <a:cubicBezTo>
                    <a:pt x="2213" y="1045"/>
                    <a:pt x="2209" y="1043"/>
                    <a:pt x="2207" y="1043"/>
                  </a:cubicBezTo>
                  <a:cubicBezTo>
                    <a:pt x="2204" y="1043"/>
                    <a:pt x="2204" y="1045"/>
                    <a:pt x="2202" y="1049"/>
                  </a:cubicBezTo>
                  <a:cubicBezTo>
                    <a:pt x="2210" y="1051"/>
                    <a:pt x="2215" y="1051"/>
                    <a:pt x="2223" y="1049"/>
                  </a:cubicBezTo>
                  <a:cubicBezTo>
                    <a:pt x="2234" y="1047"/>
                    <a:pt x="2222" y="1041"/>
                    <a:pt x="2217" y="1043"/>
                  </a:cubicBezTo>
                  <a:cubicBezTo>
                    <a:pt x="2218" y="1045"/>
                    <a:pt x="2217" y="1047"/>
                    <a:pt x="2214" y="1047"/>
                  </a:cubicBezTo>
                  <a:close/>
                  <a:moveTo>
                    <a:pt x="2247" y="1050"/>
                  </a:moveTo>
                  <a:cubicBezTo>
                    <a:pt x="2249" y="1050"/>
                    <a:pt x="2249" y="1048"/>
                    <a:pt x="2251" y="1048"/>
                  </a:cubicBezTo>
                  <a:cubicBezTo>
                    <a:pt x="2254" y="1049"/>
                    <a:pt x="2256" y="1046"/>
                    <a:pt x="2258" y="1046"/>
                  </a:cubicBezTo>
                  <a:cubicBezTo>
                    <a:pt x="2263" y="1045"/>
                    <a:pt x="2271" y="1048"/>
                    <a:pt x="2275" y="1044"/>
                  </a:cubicBezTo>
                  <a:cubicBezTo>
                    <a:pt x="2269" y="1042"/>
                    <a:pt x="2266" y="1044"/>
                    <a:pt x="2260" y="1043"/>
                  </a:cubicBezTo>
                  <a:cubicBezTo>
                    <a:pt x="2257" y="1043"/>
                    <a:pt x="2256" y="1044"/>
                    <a:pt x="2254" y="1046"/>
                  </a:cubicBezTo>
                  <a:cubicBezTo>
                    <a:pt x="2252" y="1047"/>
                    <a:pt x="2250" y="1044"/>
                    <a:pt x="2248" y="1045"/>
                  </a:cubicBezTo>
                  <a:cubicBezTo>
                    <a:pt x="2245" y="1048"/>
                    <a:pt x="2237" y="1041"/>
                    <a:pt x="2234" y="1045"/>
                  </a:cubicBezTo>
                  <a:cubicBezTo>
                    <a:pt x="2230" y="1050"/>
                    <a:pt x="2241" y="1048"/>
                    <a:pt x="2242" y="1050"/>
                  </a:cubicBezTo>
                  <a:cubicBezTo>
                    <a:pt x="2245" y="1048"/>
                    <a:pt x="2245" y="1050"/>
                    <a:pt x="2247" y="1050"/>
                  </a:cubicBezTo>
                  <a:close/>
                  <a:moveTo>
                    <a:pt x="2252" y="1019"/>
                  </a:moveTo>
                  <a:cubicBezTo>
                    <a:pt x="2254" y="1020"/>
                    <a:pt x="2255" y="1021"/>
                    <a:pt x="2257" y="1023"/>
                  </a:cubicBezTo>
                  <a:cubicBezTo>
                    <a:pt x="2258" y="1020"/>
                    <a:pt x="2260" y="1019"/>
                    <a:pt x="2258" y="1017"/>
                  </a:cubicBezTo>
                  <a:cubicBezTo>
                    <a:pt x="2257" y="1015"/>
                    <a:pt x="2258" y="1013"/>
                    <a:pt x="2260" y="1014"/>
                  </a:cubicBezTo>
                  <a:cubicBezTo>
                    <a:pt x="2259" y="1010"/>
                    <a:pt x="2256" y="1011"/>
                    <a:pt x="2256" y="1015"/>
                  </a:cubicBezTo>
                  <a:cubicBezTo>
                    <a:pt x="2254" y="1009"/>
                    <a:pt x="2252" y="1017"/>
                    <a:pt x="2252" y="1019"/>
                  </a:cubicBezTo>
                  <a:close/>
                  <a:moveTo>
                    <a:pt x="2149" y="968"/>
                  </a:moveTo>
                  <a:cubicBezTo>
                    <a:pt x="2148" y="970"/>
                    <a:pt x="2151" y="971"/>
                    <a:pt x="2151" y="973"/>
                  </a:cubicBezTo>
                  <a:cubicBezTo>
                    <a:pt x="2151" y="974"/>
                    <a:pt x="2150" y="974"/>
                    <a:pt x="2150" y="976"/>
                  </a:cubicBezTo>
                  <a:cubicBezTo>
                    <a:pt x="2150" y="977"/>
                    <a:pt x="2151" y="979"/>
                    <a:pt x="2151" y="980"/>
                  </a:cubicBezTo>
                  <a:cubicBezTo>
                    <a:pt x="2152" y="982"/>
                    <a:pt x="2153" y="980"/>
                    <a:pt x="2152" y="984"/>
                  </a:cubicBezTo>
                  <a:cubicBezTo>
                    <a:pt x="2155" y="982"/>
                    <a:pt x="2154" y="984"/>
                    <a:pt x="2155" y="981"/>
                  </a:cubicBezTo>
                  <a:cubicBezTo>
                    <a:pt x="2159" y="985"/>
                    <a:pt x="2158" y="992"/>
                    <a:pt x="2159" y="997"/>
                  </a:cubicBezTo>
                  <a:cubicBezTo>
                    <a:pt x="2159" y="1002"/>
                    <a:pt x="2168" y="998"/>
                    <a:pt x="2170" y="997"/>
                  </a:cubicBezTo>
                  <a:cubicBezTo>
                    <a:pt x="2171" y="999"/>
                    <a:pt x="2171" y="1001"/>
                    <a:pt x="2171" y="1003"/>
                  </a:cubicBezTo>
                  <a:cubicBezTo>
                    <a:pt x="2178" y="1000"/>
                    <a:pt x="2179" y="998"/>
                    <a:pt x="2186" y="1002"/>
                  </a:cubicBezTo>
                  <a:cubicBezTo>
                    <a:pt x="2187" y="1003"/>
                    <a:pt x="2189" y="1002"/>
                    <a:pt x="2191" y="1002"/>
                  </a:cubicBezTo>
                  <a:cubicBezTo>
                    <a:pt x="2192" y="1003"/>
                    <a:pt x="2193" y="1007"/>
                    <a:pt x="2193" y="1009"/>
                  </a:cubicBezTo>
                  <a:cubicBezTo>
                    <a:pt x="2197" y="1007"/>
                    <a:pt x="2200" y="1005"/>
                    <a:pt x="2204" y="1003"/>
                  </a:cubicBezTo>
                  <a:cubicBezTo>
                    <a:pt x="2203" y="1006"/>
                    <a:pt x="2203" y="1008"/>
                    <a:pt x="2206" y="1008"/>
                  </a:cubicBezTo>
                  <a:cubicBezTo>
                    <a:pt x="2206" y="1002"/>
                    <a:pt x="2206" y="997"/>
                    <a:pt x="2206" y="992"/>
                  </a:cubicBezTo>
                  <a:cubicBezTo>
                    <a:pt x="2206" y="987"/>
                    <a:pt x="2207" y="987"/>
                    <a:pt x="2211" y="984"/>
                  </a:cubicBezTo>
                  <a:cubicBezTo>
                    <a:pt x="2216" y="980"/>
                    <a:pt x="2216" y="980"/>
                    <a:pt x="2215" y="973"/>
                  </a:cubicBezTo>
                  <a:cubicBezTo>
                    <a:pt x="2215" y="970"/>
                    <a:pt x="2217" y="965"/>
                    <a:pt x="2220" y="965"/>
                  </a:cubicBezTo>
                  <a:cubicBezTo>
                    <a:pt x="2226" y="966"/>
                    <a:pt x="2228" y="965"/>
                    <a:pt x="2223" y="961"/>
                  </a:cubicBezTo>
                  <a:cubicBezTo>
                    <a:pt x="2222" y="960"/>
                    <a:pt x="2219" y="958"/>
                    <a:pt x="2218" y="956"/>
                  </a:cubicBezTo>
                  <a:cubicBezTo>
                    <a:pt x="2218" y="955"/>
                    <a:pt x="2219" y="953"/>
                    <a:pt x="2219" y="952"/>
                  </a:cubicBezTo>
                  <a:cubicBezTo>
                    <a:pt x="2217" y="946"/>
                    <a:pt x="2214" y="946"/>
                    <a:pt x="2215" y="939"/>
                  </a:cubicBezTo>
                  <a:cubicBezTo>
                    <a:pt x="2215" y="936"/>
                    <a:pt x="2222" y="936"/>
                    <a:pt x="2224" y="935"/>
                  </a:cubicBezTo>
                  <a:cubicBezTo>
                    <a:pt x="2223" y="934"/>
                    <a:pt x="2222" y="932"/>
                    <a:pt x="2221" y="931"/>
                  </a:cubicBezTo>
                  <a:cubicBezTo>
                    <a:pt x="2223" y="930"/>
                    <a:pt x="2226" y="929"/>
                    <a:pt x="2229" y="928"/>
                  </a:cubicBezTo>
                  <a:cubicBezTo>
                    <a:pt x="2228" y="926"/>
                    <a:pt x="2226" y="926"/>
                    <a:pt x="2224" y="926"/>
                  </a:cubicBezTo>
                  <a:cubicBezTo>
                    <a:pt x="2222" y="925"/>
                    <a:pt x="2221" y="922"/>
                    <a:pt x="2220" y="921"/>
                  </a:cubicBezTo>
                  <a:cubicBezTo>
                    <a:pt x="2218" y="919"/>
                    <a:pt x="2212" y="913"/>
                    <a:pt x="2210" y="913"/>
                  </a:cubicBezTo>
                  <a:cubicBezTo>
                    <a:pt x="2208" y="914"/>
                    <a:pt x="2202" y="922"/>
                    <a:pt x="2201" y="924"/>
                  </a:cubicBezTo>
                  <a:cubicBezTo>
                    <a:pt x="2198" y="928"/>
                    <a:pt x="2200" y="931"/>
                    <a:pt x="2196" y="932"/>
                  </a:cubicBezTo>
                  <a:cubicBezTo>
                    <a:pt x="2190" y="933"/>
                    <a:pt x="2189" y="933"/>
                    <a:pt x="2186" y="938"/>
                  </a:cubicBezTo>
                  <a:cubicBezTo>
                    <a:pt x="2184" y="942"/>
                    <a:pt x="2182" y="946"/>
                    <a:pt x="2178" y="947"/>
                  </a:cubicBezTo>
                  <a:cubicBezTo>
                    <a:pt x="2174" y="948"/>
                    <a:pt x="2170" y="948"/>
                    <a:pt x="2168" y="952"/>
                  </a:cubicBezTo>
                  <a:cubicBezTo>
                    <a:pt x="2165" y="958"/>
                    <a:pt x="2164" y="958"/>
                    <a:pt x="2168" y="962"/>
                  </a:cubicBezTo>
                  <a:cubicBezTo>
                    <a:pt x="2164" y="961"/>
                    <a:pt x="2156" y="961"/>
                    <a:pt x="2155" y="955"/>
                  </a:cubicBezTo>
                  <a:cubicBezTo>
                    <a:pt x="2153" y="956"/>
                    <a:pt x="2152" y="958"/>
                    <a:pt x="2150" y="959"/>
                  </a:cubicBezTo>
                  <a:cubicBezTo>
                    <a:pt x="2150" y="962"/>
                    <a:pt x="2149" y="965"/>
                    <a:pt x="2149" y="968"/>
                  </a:cubicBezTo>
                  <a:close/>
                  <a:moveTo>
                    <a:pt x="2270" y="1059"/>
                  </a:moveTo>
                  <a:cubicBezTo>
                    <a:pt x="2272" y="1057"/>
                    <a:pt x="2273" y="1055"/>
                    <a:pt x="2275" y="1054"/>
                  </a:cubicBezTo>
                  <a:cubicBezTo>
                    <a:pt x="2279" y="1052"/>
                    <a:pt x="2289" y="1049"/>
                    <a:pt x="2290" y="1045"/>
                  </a:cubicBezTo>
                  <a:cubicBezTo>
                    <a:pt x="2287" y="1045"/>
                    <a:pt x="2283" y="1045"/>
                    <a:pt x="2280" y="1046"/>
                  </a:cubicBezTo>
                  <a:cubicBezTo>
                    <a:pt x="2278" y="1046"/>
                    <a:pt x="2276" y="1046"/>
                    <a:pt x="2275" y="1047"/>
                  </a:cubicBezTo>
                  <a:cubicBezTo>
                    <a:pt x="2274" y="1047"/>
                    <a:pt x="2274" y="1049"/>
                    <a:pt x="2273" y="1050"/>
                  </a:cubicBezTo>
                  <a:cubicBezTo>
                    <a:pt x="2270" y="1051"/>
                    <a:pt x="2266" y="1052"/>
                    <a:pt x="2264" y="1055"/>
                  </a:cubicBezTo>
                  <a:cubicBezTo>
                    <a:pt x="2261" y="1057"/>
                    <a:pt x="2265" y="1059"/>
                    <a:pt x="2262" y="1062"/>
                  </a:cubicBezTo>
                  <a:cubicBezTo>
                    <a:pt x="2265" y="1061"/>
                    <a:pt x="2268" y="1062"/>
                    <a:pt x="2270" y="1059"/>
                  </a:cubicBezTo>
                  <a:close/>
                  <a:moveTo>
                    <a:pt x="739" y="816"/>
                  </a:moveTo>
                  <a:cubicBezTo>
                    <a:pt x="741" y="817"/>
                    <a:pt x="744" y="816"/>
                    <a:pt x="746" y="816"/>
                  </a:cubicBezTo>
                  <a:cubicBezTo>
                    <a:pt x="747" y="817"/>
                    <a:pt x="746" y="822"/>
                    <a:pt x="750" y="821"/>
                  </a:cubicBezTo>
                  <a:cubicBezTo>
                    <a:pt x="751" y="821"/>
                    <a:pt x="751" y="816"/>
                    <a:pt x="752" y="815"/>
                  </a:cubicBezTo>
                  <a:cubicBezTo>
                    <a:pt x="755" y="813"/>
                    <a:pt x="755" y="815"/>
                    <a:pt x="756" y="815"/>
                  </a:cubicBezTo>
                  <a:cubicBezTo>
                    <a:pt x="760" y="815"/>
                    <a:pt x="763" y="814"/>
                    <a:pt x="768" y="814"/>
                  </a:cubicBezTo>
                  <a:cubicBezTo>
                    <a:pt x="771" y="814"/>
                    <a:pt x="771" y="817"/>
                    <a:pt x="773" y="813"/>
                  </a:cubicBezTo>
                  <a:cubicBezTo>
                    <a:pt x="774" y="811"/>
                    <a:pt x="770" y="809"/>
                    <a:pt x="769" y="809"/>
                  </a:cubicBezTo>
                  <a:cubicBezTo>
                    <a:pt x="765" y="808"/>
                    <a:pt x="765" y="808"/>
                    <a:pt x="763" y="804"/>
                  </a:cubicBezTo>
                  <a:cubicBezTo>
                    <a:pt x="761" y="801"/>
                    <a:pt x="761" y="803"/>
                    <a:pt x="759" y="802"/>
                  </a:cubicBezTo>
                  <a:cubicBezTo>
                    <a:pt x="757" y="802"/>
                    <a:pt x="754" y="800"/>
                    <a:pt x="752" y="801"/>
                  </a:cubicBezTo>
                  <a:cubicBezTo>
                    <a:pt x="751" y="801"/>
                    <a:pt x="747" y="802"/>
                    <a:pt x="747" y="802"/>
                  </a:cubicBezTo>
                  <a:cubicBezTo>
                    <a:pt x="741" y="802"/>
                    <a:pt x="739" y="800"/>
                    <a:pt x="734" y="803"/>
                  </a:cubicBezTo>
                  <a:cubicBezTo>
                    <a:pt x="740" y="806"/>
                    <a:pt x="739" y="807"/>
                    <a:pt x="743" y="813"/>
                  </a:cubicBezTo>
                  <a:cubicBezTo>
                    <a:pt x="739" y="815"/>
                    <a:pt x="725" y="809"/>
                    <a:pt x="726" y="814"/>
                  </a:cubicBezTo>
                  <a:cubicBezTo>
                    <a:pt x="731" y="818"/>
                    <a:pt x="733" y="815"/>
                    <a:pt x="739" y="816"/>
                  </a:cubicBezTo>
                  <a:close/>
                  <a:moveTo>
                    <a:pt x="1185" y="330"/>
                  </a:moveTo>
                  <a:cubicBezTo>
                    <a:pt x="1189" y="331"/>
                    <a:pt x="1192" y="328"/>
                    <a:pt x="1192" y="323"/>
                  </a:cubicBezTo>
                  <a:cubicBezTo>
                    <a:pt x="1195" y="325"/>
                    <a:pt x="1197" y="322"/>
                    <a:pt x="1199" y="319"/>
                  </a:cubicBezTo>
                  <a:cubicBezTo>
                    <a:pt x="1196" y="317"/>
                    <a:pt x="1199" y="313"/>
                    <a:pt x="1197" y="312"/>
                  </a:cubicBezTo>
                  <a:cubicBezTo>
                    <a:pt x="1194" y="311"/>
                    <a:pt x="1192" y="309"/>
                    <a:pt x="1188" y="310"/>
                  </a:cubicBezTo>
                  <a:cubicBezTo>
                    <a:pt x="1193" y="303"/>
                    <a:pt x="1172" y="295"/>
                    <a:pt x="1176" y="304"/>
                  </a:cubicBezTo>
                  <a:cubicBezTo>
                    <a:pt x="1170" y="303"/>
                    <a:pt x="1168" y="306"/>
                    <a:pt x="1162" y="304"/>
                  </a:cubicBezTo>
                  <a:cubicBezTo>
                    <a:pt x="1163" y="306"/>
                    <a:pt x="1163" y="308"/>
                    <a:pt x="1163" y="310"/>
                  </a:cubicBezTo>
                  <a:cubicBezTo>
                    <a:pt x="1161" y="307"/>
                    <a:pt x="1160" y="304"/>
                    <a:pt x="1156" y="304"/>
                  </a:cubicBezTo>
                  <a:cubicBezTo>
                    <a:pt x="1153" y="304"/>
                    <a:pt x="1152" y="307"/>
                    <a:pt x="1153" y="310"/>
                  </a:cubicBezTo>
                  <a:cubicBezTo>
                    <a:pt x="1151" y="308"/>
                    <a:pt x="1149" y="304"/>
                    <a:pt x="1146" y="305"/>
                  </a:cubicBezTo>
                  <a:cubicBezTo>
                    <a:pt x="1148" y="311"/>
                    <a:pt x="1145" y="308"/>
                    <a:pt x="1143" y="311"/>
                  </a:cubicBezTo>
                  <a:cubicBezTo>
                    <a:pt x="1142" y="313"/>
                    <a:pt x="1141" y="315"/>
                    <a:pt x="1140" y="318"/>
                  </a:cubicBezTo>
                  <a:cubicBezTo>
                    <a:pt x="1138" y="315"/>
                    <a:pt x="1137" y="313"/>
                    <a:pt x="1135" y="310"/>
                  </a:cubicBezTo>
                  <a:cubicBezTo>
                    <a:pt x="1137" y="311"/>
                    <a:pt x="1139" y="310"/>
                    <a:pt x="1139" y="308"/>
                  </a:cubicBezTo>
                  <a:cubicBezTo>
                    <a:pt x="1139" y="306"/>
                    <a:pt x="1135" y="305"/>
                    <a:pt x="1134" y="304"/>
                  </a:cubicBezTo>
                  <a:cubicBezTo>
                    <a:pt x="1130" y="301"/>
                    <a:pt x="1130" y="300"/>
                    <a:pt x="1124" y="300"/>
                  </a:cubicBezTo>
                  <a:cubicBezTo>
                    <a:pt x="1125" y="303"/>
                    <a:pt x="1127" y="302"/>
                    <a:pt x="1130" y="303"/>
                  </a:cubicBezTo>
                  <a:cubicBezTo>
                    <a:pt x="1131" y="310"/>
                    <a:pt x="1123" y="302"/>
                    <a:pt x="1120" y="305"/>
                  </a:cubicBezTo>
                  <a:cubicBezTo>
                    <a:pt x="1117" y="308"/>
                    <a:pt x="1123" y="308"/>
                    <a:pt x="1122" y="310"/>
                  </a:cubicBezTo>
                  <a:cubicBezTo>
                    <a:pt x="1121" y="312"/>
                    <a:pt x="1118" y="310"/>
                    <a:pt x="1117" y="309"/>
                  </a:cubicBezTo>
                  <a:cubicBezTo>
                    <a:pt x="1117" y="310"/>
                    <a:pt x="1117" y="311"/>
                    <a:pt x="1117" y="312"/>
                  </a:cubicBezTo>
                  <a:cubicBezTo>
                    <a:pt x="1115" y="312"/>
                    <a:pt x="1115" y="312"/>
                    <a:pt x="1113" y="313"/>
                  </a:cubicBezTo>
                  <a:cubicBezTo>
                    <a:pt x="1118" y="315"/>
                    <a:pt x="1120" y="314"/>
                    <a:pt x="1125" y="312"/>
                  </a:cubicBezTo>
                  <a:cubicBezTo>
                    <a:pt x="1127" y="311"/>
                    <a:pt x="1132" y="314"/>
                    <a:pt x="1135" y="314"/>
                  </a:cubicBezTo>
                  <a:cubicBezTo>
                    <a:pt x="1133" y="315"/>
                    <a:pt x="1131" y="316"/>
                    <a:pt x="1129" y="317"/>
                  </a:cubicBezTo>
                  <a:cubicBezTo>
                    <a:pt x="1131" y="318"/>
                    <a:pt x="1133" y="319"/>
                    <a:pt x="1135" y="318"/>
                  </a:cubicBezTo>
                  <a:cubicBezTo>
                    <a:pt x="1135" y="318"/>
                    <a:pt x="1135" y="319"/>
                    <a:pt x="1135" y="320"/>
                  </a:cubicBezTo>
                  <a:cubicBezTo>
                    <a:pt x="1129" y="319"/>
                    <a:pt x="1123" y="322"/>
                    <a:pt x="1117" y="322"/>
                  </a:cubicBezTo>
                  <a:cubicBezTo>
                    <a:pt x="1118" y="326"/>
                    <a:pt x="1128" y="324"/>
                    <a:pt x="1131" y="324"/>
                  </a:cubicBezTo>
                  <a:cubicBezTo>
                    <a:pt x="1130" y="326"/>
                    <a:pt x="1131" y="328"/>
                    <a:pt x="1133" y="327"/>
                  </a:cubicBezTo>
                  <a:cubicBezTo>
                    <a:pt x="1133" y="328"/>
                    <a:pt x="1133" y="329"/>
                    <a:pt x="1133" y="329"/>
                  </a:cubicBezTo>
                  <a:cubicBezTo>
                    <a:pt x="1133" y="329"/>
                    <a:pt x="1134" y="329"/>
                    <a:pt x="1135" y="329"/>
                  </a:cubicBezTo>
                  <a:cubicBezTo>
                    <a:pt x="1133" y="334"/>
                    <a:pt x="1126" y="332"/>
                    <a:pt x="1128" y="337"/>
                  </a:cubicBezTo>
                  <a:cubicBezTo>
                    <a:pt x="1132" y="337"/>
                    <a:pt x="1137" y="336"/>
                    <a:pt x="1142" y="336"/>
                  </a:cubicBezTo>
                  <a:cubicBezTo>
                    <a:pt x="1143" y="335"/>
                    <a:pt x="1145" y="339"/>
                    <a:pt x="1146" y="340"/>
                  </a:cubicBezTo>
                  <a:cubicBezTo>
                    <a:pt x="1147" y="341"/>
                    <a:pt x="1150" y="341"/>
                    <a:pt x="1152" y="341"/>
                  </a:cubicBezTo>
                  <a:cubicBezTo>
                    <a:pt x="1156" y="342"/>
                    <a:pt x="1159" y="342"/>
                    <a:pt x="1163" y="340"/>
                  </a:cubicBezTo>
                  <a:cubicBezTo>
                    <a:pt x="1165" y="339"/>
                    <a:pt x="1165" y="338"/>
                    <a:pt x="1167" y="337"/>
                  </a:cubicBezTo>
                  <a:cubicBezTo>
                    <a:pt x="1169" y="337"/>
                    <a:pt x="1171" y="337"/>
                    <a:pt x="1174" y="337"/>
                  </a:cubicBezTo>
                  <a:cubicBezTo>
                    <a:pt x="1176" y="335"/>
                    <a:pt x="1182" y="329"/>
                    <a:pt x="1185" y="330"/>
                  </a:cubicBezTo>
                  <a:close/>
                  <a:moveTo>
                    <a:pt x="1134" y="234"/>
                  </a:moveTo>
                  <a:cubicBezTo>
                    <a:pt x="1133" y="230"/>
                    <a:pt x="1130" y="222"/>
                    <a:pt x="1131" y="218"/>
                  </a:cubicBezTo>
                  <a:cubicBezTo>
                    <a:pt x="1134" y="209"/>
                    <a:pt x="1136" y="198"/>
                    <a:pt x="1142" y="190"/>
                  </a:cubicBezTo>
                  <a:cubicBezTo>
                    <a:pt x="1147" y="186"/>
                    <a:pt x="1151" y="181"/>
                    <a:pt x="1155" y="176"/>
                  </a:cubicBezTo>
                  <a:cubicBezTo>
                    <a:pt x="1156" y="175"/>
                    <a:pt x="1153" y="164"/>
                    <a:pt x="1153" y="162"/>
                  </a:cubicBezTo>
                  <a:cubicBezTo>
                    <a:pt x="1152" y="158"/>
                    <a:pt x="1153" y="152"/>
                    <a:pt x="1149" y="149"/>
                  </a:cubicBezTo>
                  <a:cubicBezTo>
                    <a:pt x="1145" y="146"/>
                    <a:pt x="1141" y="143"/>
                    <a:pt x="1137" y="140"/>
                  </a:cubicBezTo>
                  <a:cubicBezTo>
                    <a:pt x="1143" y="134"/>
                    <a:pt x="1149" y="128"/>
                    <a:pt x="1155" y="122"/>
                  </a:cubicBezTo>
                  <a:cubicBezTo>
                    <a:pt x="1149" y="118"/>
                    <a:pt x="1145" y="116"/>
                    <a:pt x="1141" y="108"/>
                  </a:cubicBezTo>
                  <a:cubicBezTo>
                    <a:pt x="1139" y="102"/>
                    <a:pt x="1146" y="95"/>
                    <a:pt x="1149" y="90"/>
                  </a:cubicBezTo>
                  <a:cubicBezTo>
                    <a:pt x="1153" y="84"/>
                    <a:pt x="1159" y="82"/>
                    <a:pt x="1164" y="78"/>
                  </a:cubicBezTo>
                  <a:cubicBezTo>
                    <a:pt x="1170" y="74"/>
                    <a:pt x="1174" y="71"/>
                    <a:pt x="1179" y="65"/>
                  </a:cubicBezTo>
                  <a:cubicBezTo>
                    <a:pt x="1177" y="64"/>
                    <a:pt x="1175" y="62"/>
                    <a:pt x="1174" y="61"/>
                  </a:cubicBezTo>
                  <a:cubicBezTo>
                    <a:pt x="1180" y="60"/>
                    <a:pt x="1186" y="60"/>
                    <a:pt x="1191" y="57"/>
                  </a:cubicBezTo>
                  <a:cubicBezTo>
                    <a:pt x="1198" y="53"/>
                    <a:pt x="1205" y="49"/>
                    <a:pt x="1211" y="45"/>
                  </a:cubicBezTo>
                  <a:cubicBezTo>
                    <a:pt x="1204" y="42"/>
                    <a:pt x="1196" y="38"/>
                    <a:pt x="1188" y="36"/>
                  </a:cubicBezTo>
                  <a:cubicBezTo>
                    <a:pt x="1183" y="35"/>
                    <a:pt x="1172" y="34"/>
                    <a:pt x="1168" y="39"/>
                  </a:cubicBezTo>
                  <a:cubicBezTo>
                    <a:pt x="1166" y="42"/>
                    <a:pt x="1164" y="46"/>
                    <a:pt x="1160" y="46"/>
                  </a:cubicBezTo>
                  <a:cubicBezTo>
                    <a:pt x="1156" y="45"/>
                    <a:pt x="1151" y="44"/>
                    <a:pt x="1147" y="43"/>
                  </a:cubicBezTo>
                  <a:cubicBezTo>
                    <a:pt x="1141" y="42"/>
                    <a:pt x="1131" y="50"/>
                    <a:pt x="1126" y="52"/>
                  </a:cubicBezTo>
                  <a:cubicBezTo>
                    <a:pt x="1127" y="50"/>
                    <a:pt x="1137" y="35"/>
                    <a:pt x="1130" y="35"/>
                  </a:cubicBezTo>
                  <a:cubicBezTo>
                    <a:pt x="1124" y="35"/>
                    <a:pt x="1118" y="36"/>
                    <a:pt x="1113" y="32"/>
                  </a:cubicBezTo>
                  <a:cubicBezTo>
                    <a:pt x="1121" y="29"/>
                    <a:pt x="1129" y="26"/>
                    <a:pt x="1137" y="23"/>
                  </a:cubicBezTo>
                  <a:cubicBezTo>
                    <a:pt x="1121" y="16"/>
                    <a:pt x="1107" y="9"/>
                    <a:pt x="1091" y="6"/>
                  </a:cubicBezTo>
                  <a:cubicBezTo>
                    <a:pt x="1072" y="4"/>
                    <a:pt x="1054" y="0"/>
                    <a:pt x="1035" y="2"/>
                  </a:cubicBezTo>
                  <a:cubicBezTo>
                    <a:pt x="1028" y="3"/>
                    <a:pt x="1021" y="3"/>
                    <a:pt x="1015" y="4"/>
                  </a:cubicBezTo>
                  <a:cubicBezTo>
                    <a:pt x="1012" y="4"/>
                    <a:pt x="1008" y="3"/>
                    <a:pt x="1006" y="5"/>
                  </a:cubicBezTo>
                  <a:cubicBezTo>
                    <a:pt x="1002" y="6"/>
                    <a:pt x="1002" y="14"/>
                    <a:pt x="998" y="13"/>
                  </a:cubicBezTo>
                  <a:cubicBezTo>
                    <a:pt x="992" y="12"/>
                    <a:pt x="987" y="11"/>
                    <a:pt x="982" y="10"/>
                  </a:cubicBezTo>
                  <a:cubicBezTo>
                    <a:pt x="975" y="9"/>
                    <a:pt x="967" y="6"/>
                    <a:pt x="961" y="9"/>
                  </a:cubicBezTo>
                  <a:cubicBezTo>
                    <a:pt x="952" y="13"/>
                    <a:pt x="943" y="17"/>
                    <a:pt x="934" y="21"/>
                  </a:cubicBezTo>
                  <a:cubicBezTo>
                    <a:pt x="942" y="27"/>
                    <a:pt x="952" y="31"/>
                    <a:pt x="957" y="40"/>
                  </a:cubicBezTo>
                  <a:cubicBezTo>
                    <a:pt x="942" y="34"/>
                    <a:pt x="927" y="30"/>
                    <a:pt x="911" y="26"/>
                  </a:cubicBezTo>
                  <a:cubicBezTo>
                    <a:pt x="907" y="25"/>
                    <a:pt x="899" y="28"/>
                    <a:pt x="895" y="29"/>
                  </a:cubicBezTo>
                  <a:cubicBezTo>
                    <a:pt x="884" y="30"/>
                    <a:pt x="872" y="32"/>
                    <a:pt x="861" y="33"/>
                  </a:cubicBezTo>
                  <a:cubicBezTo>
                    <a:pt x="857" y="34"/>
                    <a:pt x="849" y="33"/>
                    <a:pt x="845" y="35"/>
                  </a:cubicBezTo>
                  <a:cubicBezTo>
                    <a:pt x="838" y="39"/>
                    <a:pt x="832" y="42"/>
                    <a:pt x="826" y="45"/>
                  </a:cubicBezTo>
                  <a:cubicBezTo>
                    <a:pt x="810" y="53"/>
                    <a:pt x="795" y="61"/>
                    <a:pt x="779" y="69"/>
                  </a:cubicBezTo>
                  <a:cubicBezTo>
                    <a:pt x="785" y="75"/>
                    <a:pt x="792" y="74"/>
                    <a:pt x="800" y="75"/>
                  </a:cubicBezTo>
                  <a:cubicBezTo>
                    <a:pt x="798" y="80"/>
                    <a:pt x="796" y="84"/>
                    <a:pt x="795" y="88"/>
                  </a:cubicBezTo>
                  <a:cubicBezTo>
                    <a:pt x="793" y="93"/>
                    <a:pt x="792" y="92"/>
                    <a:pt x="787" y="92"/>
                  </a:cubicBezTo>
                  <a:cubicBezTo>
                    <a:pt x="780" y="93"/>
                    <a:pt x="774" y="94"/>
                    <a:pt x="767" y="96"/>
                  </a:cubicBezTo>
                  <a:cubicBezTo>
                    <a:pt x="758" y="99"/>
                    <a:pt x="749" y="101"/>
                    <a:pt x="740" y="104"/>
                  </a:cubicBezTo>
                  <a:cubicBezTo>
                    <a:pt x="738" y="105"/>
                    <a:pt x="738" y="110"/>
                    <a:pt x="738" y="112"/>
                  </a:cubicBezTo>
                  <a:cubicBezTo>
                    <a:pt x="737" y="114"/>
                    <a:pt x="741" y="118"/>
                    <a:pt x="742" y="119"/>
                  </a:cubicBezTo>
                  <a:cubicBezTo>
                    <a:pt x="745" y="123"/>
                    <a:pt x="748" y="130"/>
                    <a:pt x="752" y="133"/>
                  </a:cubicBezTo>
                  <a:cubicBezTo>
                    <a:pt x="758" y="136"/>
                    <a:pt x="763" y="139"/>
                    <a:pt x="768" y="142"/>
                  </a:cubicBezTo>
                  <a:cubicBezTo>
                    <a:pt x="771" y="144"/>
                    <a:pt x="778" y="150"/>
                    <a:pt x="781" y="150"/>
                  </a:cubicBezTo>
                  <a:cubicBezTo>
                    <a:pt x="787" y="149"/>
                    <a:pt x="793" y="148"/>
                    <a:pt x="799" y="147"/>
                  </a:cubicBezTo>
                  <a:cubicBezTo>
                    <a:pt x="810" y="146"/>
                    <a:pt x="819" y="148"/>
                    <a:pt x="830" y="150"/>
                  </a:cubicBezTo>
                  <a:cubicBezTo>
                    <a:pt x="835" y="151"/>
                    <a:pt x="841" y="152"/>
                    <a:pt x="846" y="153"/>
                  </a:cubicBezTo>
                  <a:cubicBezTo>
                    <a:pt x="849" y="153"/>
                    <a:pt x="855" y="163"/>
                    <a:pt x="856" y="165"/>
                  </a:cubicBezTo>
                  <a:cubicBezTo>
                    <a:pt x="864" y="175"/>
                    <a:pt x="868" y="186"/>
                    <a:pt x="873" y="197"/>
                  </a:cubicBezTo>
                  <a:cubicBezTo>
                    <a:pt x="875" y="204"/>
                    <a:pt x="876" y="204"/>
                    <a:pt x="874" y="210"/>
                  </a:cubicBezTo>
                  <a:cubicBezTo>
                    <a:pt x="872" y="216"/>
                    <a:pt x="869" y="220"/>
                    <a:pt x="873" y="224"/>
                  </a:cubicBezTo>
                  <a:cubicBezTo>
                    <a:pt x="878" y="229"/>
                    <a:pt x="883" y="231"/>
                    <a:pt x="881" y="238"/>
                  </a:cubicBezTo>
                  <a:cubicBezTo>
                    <a:pt x="880" y="245"/>
                    <a:pt x="877" y="248"/>
                    <a:pt x="881" y="253"/>
                  </a:cubicBezTo>
                  <a:cubicBezTo>
                    <a:pt x="887" y="259"/>
                    <a:pt x="887" y="259"/>
                    <a:pt x="894" y="257"/>
                  </a:cubicBezTo>
                  <a:cubicBezTo>
                    <a:pt x="900" y="255"/>
                    <a:pt x="905" y="254"/>
                    <a:pt x="910" y="252"/>
                  </a:cubicBezTo>
                  <a:cubicBezTo>
                    <a:pt x="910" y="256"/>
                    <a:pt x="909" y="260"/>
                    <a:pt x="909" y="265"/>
                  </a:cubicBezTo>
                  <a:cubicBezTo>
                    <a:pt x="909" y="266"/>
                    <a:pt x="904" y="267"/>
                    <a:pt x="903" y="268"/>
                  </a:cubicBezTo>
                  <a:cubicBezTo>
                    <a:pt x="899" y="269"/>
                    <a:pt x="895" y="271"/>
                    <a:pt x="891" y="272"/>
                  </a:cubicBezTo>
                  <a:cubicBezTo>
                    <a:pt x="890" y="273"/>
                    <a:pt x="890" y="278"/>
                    <a:pt x="890" y="279"/>
                  </a:cubicBezTo>
                  <a:cubicBezTo>
                    <a:pt x="890" y="284"/>
                    <a:pt x="887" y="294"/>
                    <a:pt x="888" y="299"/>
                  </a:cubicBezTo>
                  <a:cubicBezTo>
                    <a:pt x="891" y="307"/>
                    <a:pt x="894" y="314"/>
                    <a:pt x="897" y="322"/>
                  </a:cubicBezTo>
                  <a:cubicBezTo>
                    <a:pt x="901" y="335"/>
                    <a:pt x="909" y="345"/>
                    <a:pt x="916" y="356"/>
                  </a:cubicBezTo>
                  <a:cubicBezTo>
                    <a:pt x="920" y="362"/>
                    <a:pt x="924" y="369"/>
                    <a:pt x="928" y="375"/>
                  </a:cubicBezTo>
                  <a:cubicBezTo>
                    <a:pt x="930" y="379"/>
                    <a:pt x="936" y="379"/>
                    <a:pt x="940" y="380"/>
                  </a:cubicBezTo>
                  <a:cubicBezTo>
                    <a:pt x="946" y="383"/>
                    <a:pt x="953" y="385"/>
                    <a:pt x="959" y="388"/>
                  </a:cubicBezTo>
                  <a:cubicBezTo>
                    <a:pt x="961" y="388"/>
                    <a:pt x="970" y="389"/>
                    <a:pt x="970" y="387"/>
                  </a:cubicBezTo>
                  <a:cubicBezTo>
                    <a:pt x="975" y="375"/>
                    <a:pt x="979" y="362"/>
                    <a:pt x="983" y="349"/>
                  </a:cubicBezTo>
                  <a:cubicBezTo>
                    <a:pt x="986" y="339"/>
                    <a:pt x="990" y="329"/>
                    <a:pt x="993" y="318"/>
                  </a:cubicBezTo>
                  <a:cubicBezTo>
                    <a:pt x="995" y="313"/>
                    <a:pt x="995" y="313"/>
                    <a:pt x="1000" y="311"/>
                  </a:cubicBezTo>
                  <a:cubicBezTo>
                    <a:pt x="1007" y="309"/>
                    <a:pt x="1014" y="307"/>
                    <a:pt x="1020" y="305"/>
                  </a:cubicBezTo>
                  <a:cubicBezTo>
                    <a:pt x="1024" y="303"/>
                    <a:pt x="1031" y="303"/>
                    <a:pt x="1034" y="300"/>
                  </a:cubicBezTo>
                  <a:cubicBezTo>
                    <a:pt x="1038" y="297"/>
                    <a:pt x="1042" y="290"/>
                    <a:pt x="1045" y="286"/>
                  </a:cubicBezTo>
                  <a:cubicBezTo>
                    <a:pt x="1048" y="282"/>
                    <a:pt x="1049" y="280"/>
                    <a:pt x="1054" y="279"/>
                  </a:cubicBezTo>
                  <a:cubicBezTo>
                    <a:pt x="1060" y="277"/>
                    <a:pt x="1066" y="276"/>
                    <a:pt x="1072" y="274"/>
                  </a:cubicBezTo>
                  <a:cubicBezTo>
                    <a:pt x="1081" y="272"/>
                    <a:pt x="1092" y="271"/>
                    <a:pt x="1100" y="266"/>
                  </a:cubicBezTo>
                  <a:cubicBezTo>
                    <a:pt x="1111" y="260"/>
                    <a:pt x="1121" y="253"/>
                    <a:pt x="1131" y="247"/>
                  </a:cubicBezTo>
                  <a:cubicBezTo>
                    <a:pt x="1136" y="241"/>
                    <a:pt x="1136" y="241"/>
                    <a:pt x="1134" y="234"/>
                  </a:cubicBezTo>
                  <a:close/>
                  <a:moveTo>
                    <a:pt x="2155" y="814"/>
                  </a:moveTo>
                  <a:cubicBezTo>
                    <a:pt x="2157" y="813"/>
                    <a:pt x="2161" y="813"/>
                    <a:pt x="2161" y="810"/>
                  </a:cubicBezTo>
                  <a:cubicBezTo>
                    <a:pt x="2161" y="807"/>
                    <a:pt x="2162" y="804"/>
                    <a:pt x="2165" y="804"/>
                  </a:cubicBezTo>
                  <a:cubicBezTo>
                    <a:pt x="2165" y="801"/>
                    <a:pt x="2165" y="799"/>
                    <a:pt x="2162" y="799"/>
                  </a:cubicBezTo>
                  <a:cubicBezTo>
                    <a:pt x="2162" y="799"/>
                    <a:pt x="2162" y="800"/>
                    <a:pt x="2162" y="801"/>
                  </a:cubicBezTo>
                  <a:cubicBezTo>
                    <a:pt x="2155" y="797"/>
                    <a:pt x="2151" y="803"/>
                    <a:pt x="2146" y="806"/>
                  </a:cubicBezTo>
                  <a:cubicBezTo>
                    <a:pt x="2146" y="811"/>
                    <a:pt x="2145" y="812"/>
                    <a:pt x="2149" y="815"/>
                  </a:cubicBezTo>
                  <a:cubicBezTo>
                    <a:pt x="2151" y="816"/>
                    <a:pt x="2152" y="816"/>
                    <a:pt x="2154" y="816"/>
                  </a:cubicBezTo>
                  <a:cubicBezTo>
                    <a:pt x="2156" y="816"/>
                    <a:pt x="2154" y="814"/>
                    <a:pt x="2155" y="814"/>
                  </a:cubicBezTo>
                  <a:close/>
                  <a:moveTo>
                    <a:pt x="2124" y="1024"/>
                  </a:moveTo>
                  <a:cubicBezTo>
                    <a:pt x="2125" y="1017"/>
                    <a:pt x="2124" y="1009"/>
                    <a:pt x="2126" y="1003"/>
                  </a:cubicBezTo>
                  <a:cubicBezTo>
                    <a:pt x="2128" y="996"/>
                    <a:pt x="2120" y="991"/>
                    <a:pt x="2115" y="997"/>
                  </a:cubicBezTo>
                  <a:cubicBezTo>
                    <a:pt x="2119" y="993"/>
                    <a:pt x="2115" y="993"/>
                    <a:pt x="2115" y="990"/>
                  </a:cubicBezTo>
                  <a:cubicBezTo>
                    <a:pt x="2114" y="988"/>
                    <a:pt x="2114" y="983"/>
                    <a:pt x="2113" y="982"/>
                  </a:cubicBezTo>
                  <a:cubicBezTo>
                    <a:pt x="2111" y="982"/>
                    <a:pt x="2107" y="981"/>
                    <a:pt x="2107" y="979"/>
                  </a:cubicBezTo>
                  <a:cubicBezTo>
                    <a:pt x="2106" y="976"/>
                    <a:pt x="2109" y="975"/>
                    <a:pt x="2109" y="972"/>
                  </a:cubicBezTo>
                  <a:cubicBezTo>
                    <a:pt x="2108" y="969"/>
                    <a:pt x="2103" y="969"/>
                    <a:pt x="2103" y="967"/>
                  </a:cubicBezTo>
                  <a:cubicBezTo>
                    <a:pt x="2103" y="963"/>
                    <a:pt x="2102" y="965"/>
                    <a:pt x="2099" y="963"/>
                  </a:cubicBezTo>
                  <a:cubicBezTo>
                    <a:pt x="2096" y="961"/>
                    <a:pt x="2100" y="960"/>
                    <a:pt x="2095" y="959"/>
                  </a:cubicBezTo>
                  <a:cubicBezTo>
                    <a:pt x="2092" y="959"/>
                    <a:pt x="2090" y="959"/>
                    <a:pt x="2089" y="957"/>
                  </a:cubicBezTo>
                  <a:cubicBezTo>
                    <a:pt x="2085" y="952"/>
                    <a:pt x="2081" y="951"/>
                    <a:pt x="2077" y="947"/>
                  </a:cubicBezTo>
                  <a:cubicBezTo>
                    <a:pt x="2073" y="944"/>
                    <a:pt x="2068" y="941"/>
                    <a:pt x="2065" y="937"/>
                  </a:cubicBezTo>
                  <a:cubicBezTo>
                    <a:pt x="2062" y="932"/>
                    <a:pt x="2063" y="929"/>
                    <a:pt x="2056" y="928"/>
                  </a:cubicBezTo>
                  <a:cubicBezTo>
                    <a:pt x="2054" y="928"/>
                    <a:pt x="2044" y="924"/>
                    <a:pt x="2043" y="926"/>
                  </a:cubicBezTo>
                  <a:cubicBezTo>
                    <a:pt x="2041" y="928"/>
                    <a:pt x="2049" y="938"/>
                    <a:pt x="2051" y="940"/>
                  </a:cubicBezTo>
                  <a:cubicBezTo>
                    <a:pt x="2054" y="942"/>
                    <a:pt x="2061" y="944"/>
                    <a:pt x="2061" y="949"/>
                  </a:cubicBezTo>
                  <a:cubicBezTo>
                    <a:pt x="2061" y="956"/>
                    <a:pt x="2069" y="955"/>
                    <a:pt x="2070" y="961"/>
                  </a:cubicBezTo>
                  <a:cubicBezTo>
                    <a:pt x="2071" y="964"/>
                    <a:pt x="2072" y="968"/>
                    <a:pt x="2073" y="971"/>
                  </a:cubicBezTo>
                  <a:cubicBezTo>
                    <a:pt x="2074" y="974"/>
                    <a:pt x="2076" y="973"/>
                    <a:pt x="2077" y="974"/>
                  </a:cubicBezTo>
                  <a:cubicBezTo>
                    <a:pt x="2081" y="978"/>
                    <a:pt x="2083" y="987"/>
                    <a:pt x="2086" y="992"/>
                  </a:cubicBezTo>
                  <a:cubicBezTo>
                    <a:pt x="2088" y="997"/>
                    <a:pt x="2091" y="1000"/>
                    <a:pt x="2094" y="1003"/>
                  </a:cubicBezTo>
                  <a:cubicBezTo>
                    <a:pt x="2101" y="1010"/>
                    <a:pt x="2107" y="1018"/>
                    <a:pt x="2115" y="1024"/>
                  </a:cubicBezTo>
                  <a:cubicBezTo>
                    <a:pt x="2115" y="1023"/>
                    <a:pt x="2115" y="1021"/>
                    <a:pt x="2115" y="1020"/>
                  </a:cubicBezTo>
                  <a:cubicBezTo>
                    <a:pt x="2119" y="1024"/>
                    <a:pt x="2121" y="1018"/>
                    <a:pt x="2124" y="1024"/>
                  </a:cubicBezTo>
                  <a:close/>
                  <a:moveTo>
                    <a:pt x="2141" y="995"/>
                  </a:moveTo>
                  <a:cubicBezTo>
                    <a:pt x="2137" y="991"/>
                    <a:pt x="2138" y="1000"/>
                    <a:pt x="2139" y="1001"/>
                  </a:cubicBezTo>
                  <a:cubicBezTo>
                    <a:pt x="2144" y="1003"/>
                    <a:pt x="2144" y="997"/>
                    <a:pt x="2141" y="995"/>
                  </a:cubicBezTo>
                  <a:close/>
                  <a:moveTo>
                    <a:pt x="2185" y="1039"/>
                  </a:moveTo>
                  <a:cubicBezTo>
                    <a:pt x="2181" y="1040"/>
                    <a:pt x="2176" y="1037"/>
                    <a:pt x="2177" y="1032"/>
                  </a:cubicBezTo>
                  <a:cubicBezTo>
                    <a:pt x="2174" y="1033"/>
                    <a:pt x="2167" y="1032"/>
                    <a:pt x="2166" y="1030"/>
                  </a:cubicBezTo>
                  <a:cubicBezTo>
                    <a:pt x="2163" y="1027"/>
                    <a:pt x="2162" y="1029"/>
                    <a:pt x="2161" y="1032"/>
                  </a:cubicBezTo>
                  <a:cubicBezTo>
                    <a:pt x="2161" y="1033"/>
                    <a:pt x="2159" y="1032"/>
                    <a:pt x="2157" y="1032"/>
                  </a:cubicBezTo>
                  <a:cubicBezTo>
                    <a:pt x="2151" y="1032"/>
                    <a:pt x="2147" y="1033"/>
                    <a:pt x="2144" y="1027"/>
                  </a:cubicBezTo>
                  <a:cubicBezTo>
                    <a:pt x="2143" y="1027"/>
                    <a:pt x="2136" y="1025"/>
                    <a:pt x="2134" y="1024"/>
                  </a:cubicBezTo>
                  <a:cubicBezTo>
                    <a:pt x="2133" y="1026"/>
                    <a:pt x="2131" y="1025"/>
                    <a:pt x="2128" y="1024"/>
                  </a:cubicBezTo>
                  <a:cubicBezTo>
                    <a:pt x="2126" y="1024"/>
                    <a:pt x="2126" y="1025"/>
                    <a:pt x="2124" y="1026"/>
                  </a:cubicBezTo>
                  <a:cubicBezTo>
                    <a:pt x="2119" y="1032"/>
                    <a:pt x="2126" y="1033"/>
                    <a:pt x="2130" y="1033"/>
                  </a:cubicBezTo>
                  <a:cubicBezTo>
                    <a:pt x="2130" y="1034"/>
                    <a:pt x="2130" y="1035"/>
                    <a:pt x="2129" y="1036"/>
                  </a:cubicBezTo>
                  <a:cubicBezTo>
                    <a:pt x="2134" y="1037"/>
                    <a:pt x="2139" y="1040"/>
                    <a:pt x="2143" y="1040"/>
                  </a:cubicBezTo>
                  <a:cubicBezTo>
                    <a:pt x="2146" y="1041"/>
                    <a:pt x="2148" y="1039"/>
                    <a:pt x="2151" y="1039"/>
                  </a:cubicBezTo>
                  <a:cubicBezTo>
                    <a:pt x="2153" y="1040"/>
                    <a:pt x="2156" y="1041"/>
                    <a:pt x="2158" y="1042"/>
                  </a:cubicBezTo>
                  <a:cubicBezTo>
                    <a:pt x="2160" y="1043"/>
                    <a:pt x="2162" y="1044"/>
                    <a:pt x="2164" y="1044"/>
                  </a:cubicBezTo>
                  <a:cubicBezTo>
                    <a:pt x="2166" y="1044"/>
                    <a:pt x="2168" y="1044"/>
                    <a:pt x="2169" y="1045"/>
                  </a:cubicBezTo>
                  <a:cubicBezTo>
                    <a:pt x="2170" y="1045"/>
                    <a:pt x="2171" y="1043"/>
                    <a:pt x="2172" y="1043"/>
                  </a:cubicBezTo>
                  <a:cubicBezTo>
                    <a:pt x="2176" y="1044"/>
                    <a:pt x="2178" y="1045"/>
                    <a:pt x="2183" y="1044"/>
                  </a:cubicBezTo>
                  <a:cubicBezTo>
                    <a:pt x="2186" y="1046"/>
                    <a:pt x="2190" y="1047"/>
                    <a:pt x="2193" y="1048"/>
                  </a:cubicBezTo>
                  <a:cubicBezTo>
                    <a:pt x="2189" y="1044"/>
                    <a:pt x="2194" y="1037"/>
                    <a:pt x="2185" y="1039"/>
                  </a:cubicBezTo>
                  <a:close/>
                  <a:moveTo>
                    <a:pt x="2119" y="990"/>
                  </a:moveTo>
                  <a:cubicBezTo>
                    <a:pt x="2121" y="992"/>
                    <a:pt x="2121" y="991"/>
                    <a:pt x="2123" y="991"/>
                  </a:cubicBezTo>
                  <a:cubicBezTo>
                    <a:pt x="2124" y="991"/>
                    <a:pt x="2124" y="993"/>
                    <a:pt x="2125" y="994"/>
                  </a:cubicBezTo>
                  <a:cubicBezTo>
                    <a:pt x="2126" y="996"/>
                    <a:pt x="2126" y="997"/>
                    <a:pt x="2127" y="998"/>
                  </a:cubicBezTo>
                  <a:cubicBezTo>
                    <a:pt x="2129" y="999"/>
                    <a:pt x="2130" y="1000"/>
                    <a:pt x="2132" y="1000"/>
                  </a:cubicBezTo>
                  <a:cubicBezTo>
                    <a:pt x="2130" y="998"/>
                    <a:pt x="2131" y="997"/>
                    <a:pt x="2132" y="995"/>
                  </a:cubicBezTo>
                  <a:cubicBezTo>
                    <a:pt x="2126" y="995"/>
                    <a:pt x="2129" y="986"/>
                    <a:pt x="2124" y="986"/>
                  </a:cubicBezTo>
                  <a:cubicBezTo>
                    <a:pt x="2124" y="987"/>
                    <a:pt x="2124" y="988"/>
                    <a:pt x="2124" y="988"/>
                  </a:cubicBezTo>
                  <a:cubicBezTo>
                    <a:pt x="2122" y="985"/>
                    <a:pt x="2121" y="988"/>
                    <a:pt x="2119" y="9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="" xmlns:a16="http://schemas.microsoft.com/office/drawing/2014/main" id="{C62EF3F6-23BE-43AD-B880-ACCE019579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" y="744"/>
              <a:ext cx="5584" cy="3024"/>
            </a:xfrm>
            <a:custGeom>
              <a:avLst/>
              <a:gdLst>
                <a:gd name="T0" fmla="*/ 609 w 2788"/>
                <a:gd name="T1" fmla="*/ 204 h 1509"/>
                <a:gd name="T2" fmla="*/ 798 w 2788"/>
                <a:gd name="T3" fmla="*/ 348 h 1509"/>
                <a:gd name="T4" fmla="*/ 534 w 2788"/>
                <a:gd name="T5" fmla="*/ 165 h 1509"/>
                <a:gd name="T6" fmla="*/ 430 w 2788"/>
                <a:gd name="T7" fmla="*/ 244 h 1509"/>
                <a:gd name="T8" fmla="*/ 659 w 2788"/>
                <a:gd name="T9" fmla="*/ 331 h 1509"/>
                <a:gd name="T10" fmla="*/ 648 w 2788"/>
                <a:gd name="T11" fmla="*/ 65 h 1509"/>
                <a:gd name="T12" fmla="*/ 724 w 2788"/>
                <a:gd name="T13" fmla="*/ 94 h 1509"/>
                <a:gd name="T14" fmla="*/ 1257 w 2788"/>
                <a:gd name="T15" fmla="*/ 472 h 1509"/>
                <a:gd name="T16" fmla="*/ 483 w 2788"/>
                <a:gd name="T17" fmla="*/ 125 h 1509"/>
                <a:gd name="T18" fmla="*/ 457 w 2788"/>
                <a:gd name="T19" fmla="*/ 167 h 1509"/>
                <a:gd name="T20" fmla="*/ 560 w 2788"/>
                <a:gd name="T21" fmla="*/ 67 h 1509"/>
                <a:gd name="T22" fmla="*/ 608 w 2788"/>
                <a:gd name="T23" fmla="*/ 141 h 1509"/>
                <a:gd name="T24" fmla="*/ 1754 w 2788"/>
                <a:gd name="T25" fmla="*/ 58 h 1509"/>
                <a:gd name="T26" fmla="*/ 1255 w 2788"/>
                <a:gd name="T27" fmla="*/ 442 h 1509"/>
                <a:gd name="T28" fmla="*/ 2014 w 2788"/>
                <a:gd name="T29" fmla="*/ 68 h 1509"/>
                <a:gd name="T30" fmla="*/ 1264 w 2788"/>
                <a:gd name="T31" fmla="*/ 428 h 1509"/>
                <a:gd name="T32" fmla="*/ 1280 w 2788"/>
                <a:gd name="T33" fmla="*/ 404 h 1509"/>
                <a:gd name="T34" fmla="*/ 1456 w 2788"/>
                <a:gd name="T35" fmla="*/ 252 h 1509"/>
                <a:gd name="T36" fmla="*/ 2294 w 2788"/>
                <a:gd name="T37" fmla="*/ 958 h 1509"/>
                <a:gd name="T38" fmla="*/ 2292 w 2788"/>
                <a:gd name="T39" fmla="*/ 1259 h 1509"/>
                <a:gd name="T40" fmla="*/ 2402 w 2788"/>
                <a:gd name="T41" fmla="*/ 997 h 1509"/>
                <a:gd name="T42" fmla="*/ 2409 w 2788"/>
                <a:gd name="T43" fmla="*/ 466 h 1509"/>
                <a:gd name="T44" fmla="*/ 2256 w 2788"/>
                <a:gd name="T45" fmla="*/ 1010 h 1509"/>
                <a:gd name="T46" fmla="*/ 1554 w 2788"/>
                <a:gd name="T47" fmla="*/ 659 h 1509"/>
                <a:gd name="T48" fmla="*/ 2505 w 2788"/>
                <a:gd name="T49" fmla="*/ 1025 h 1509"/>
                <a:gd name="T50" fmla="*/ 2663 w 2788"/>
                <a:gd name="T51" fmla="*/ 1335 h 1509"/>
                <a:gd name="T52" fmla="*/ 2534 w 2788"/>
                <a:gd name="T53" fmla="*/ 365 h 1509"/>
                <a:gd name="T54" fmla="*/ 2238 w 2788"/>
                <a:gd name="T55" fmla="*/ 707 h 1509"/>
                <a:gd name="T56" fmla="*/ 1926 w 2788"/>
                <a:gd name="T57" fmla="*/ 863 h 1509"/>
                <a:gd name="T58" fmla="*/ 1659 w 2788"/>
                <a:gd name="T59" fmla="*/ 858 h 1509"/>
                <a:gd name="T60" fmla="*/ 1440 w 2788"/>
                <a:gd name="T61" fmla="*/ 1246 h 1509"/>
                <a:gd name="T62" fmla="*/ 1381 w 2788"/>
                <a:gd name="T63" fmla="*/ 669 h 1509"/>
                <a:gd name="T64" fmla="*/ 1603 w 2788"/>
                <a:gd name="T65" fmla="*/ 537 h 1509"/>
                <a:gd name="T66" fmla="*/ 1427 w 2788"/>
                <a:gd name="T67" fmla="*/ 596 h 1509"/>
                <a:gd name="T68" fmla="*/ 1284 w 2788"/>
                <a:gd name="T69" fmla="*/ 534 h 1509"/>
                <a:gd name="T70" fmla="*/ 1469 w 2788"/>
                <a:gd name="T71" fmla="*/ 425 h 1509"/>
                <a:gd name="T72" fmla="*/ 1406 w 2788"/>
                <a:gd name="T73" fmla="*/ 301 h 1509"/>
                <a:gd name="T74" fmla="*/ 1719 w 2788"/>
                <a:gd name="T75" fmla="*/ 265 h 1509"/>
                <a:gd name="T76" fmla="*/ 1983 w 2788"/>
                <a:gd name="T77" fmla="*/ 166 h 1509"/>
                <a:gd name="T78" fmla="*/ 2600 w 2788"/>
                <a:gd name="T79" fmla="*/ 255 h 1509"/>
                <a:gd name="T80" fmla="*/ 1713 w 2788"/>
                <a:gd name="T81" fmla="*/ 611 h 1509"/>
                <a:gd name="T82" fmla="*/ 783 w 2788"/>
                <a:gd name="T83" fmla="*/ 817 h 1509"/>
                <a:gd name="T84" fmla="*/ 787 w 2788"/>
                <a:gd name="T85" fmla="*/ 1388 h 1509"/>
                <a:gd name="T86" fmla="*/ 487 w 2788"/>
                <a:gd name="T87" fmla="*/ 801 h 1509"/>
                <a:gd name="T88" fmla="*/ 126 w 2788"/>
                <a:gd name="T89" fmla="*/ 397 h 1509"/>
                <a:gd name="T90" fmla="*/ 32 w 2788"/>
                <a:gd name="T91" fmla="*/ 261 h 1509"/>
                <a:gd name="T92" fmla="*/ 579 w 2788"/>
                <a:gd name="T93" fmla="*/ 258 h 1509"/>
                <a:gd name="T94" fmla="*/ 613 w 2788"/>
                <a:gd name="T95" fmla="*/ 316 h 1509"/>
                <a:gd name="T96" fmla="*/ 824 w 2788"/>
                <a:gd name="T97" fmla="*/ 432 h 1509"/>
                <a:gd name="T98" fmla="*/ 802 w 2788"/>
                <a:gd name="T99" fmla="*/ 558 h 1509"/>
                <a:gd name="T100" fmla="*/ 675 w 2788"/>
                <a:gd name="T101" fmla="*/ 752 h 1509"/>
                <a:gd name="T102" fmla="*/ 676 w 2788"/>
                <a:gd name="T103" fmla="*/ 897 h 1509"/>
                <a:gd name="T104" fmla="*/ 629 w 2788"/>
                <a:gd name="T105" fmla="*/ 551 h 1509"/>
                <a:gd name="T106" fmla="*/ 337 w 2788"/>
                <a:gd name="T107" fmla="*/ 304 h 1509"/>
                <a:gd name="T108" fmla="*/ 549 w 2788"/>
                <a:gd name="T109" fmla="*/ 490 h 1509"/>
                <a:gd name="T110" fmla="*/ 381 w 2788"/>
                <a:gd name="T111" fmla="*/ 141 h 1509"/>
                <a:gd name="T112" fmla="*/ 1642 w 2788"/>
                <a:gd name="T113" fmla="*/ 1175 h 1509"/>
                <a:gd name="T114" fmla="*/ 2271 w 2788"/>
                <a:gd name="T115" fmla="*/ 900 h 1509"/>
                <a:gd name="T116" fmla="*/ 2155 w 2788"/>
                <a:gd name="T117" fmla="*/ 981 h 1509"/>
                <a:gd name="T118" fmla="*/ 747 w 2788"/>
                <a:gd name="T119" fmla="*/ 802 h 1509"/>
                <a:gd name="T120" fmla="*/ 1137 w 2788"/>
                <a:gd name="T121" fmla="*/ 140 h 1509"/>
                <a:gd name="T122" fmla="*/ 910 w 2788"/>
                <a:gd name="T123" fmla="*/ 252 h 1509"/>
                <a:gd name="T124" fmla="*/ 2086 w 2788"/>
                <a:gd name="T125" fmla="*/ 992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88" h="1509">
                  <a:moveTo>
                    <a:pt x="1256" y="418"/>
                  </a:moveTo>
                  <a:cubicBezTo>
                    <a:pt x="1256" y="420"/>
                    <a:pt x="1257" y="422"/>
                    <a:pt x="1260" y="421"/>
                  </a:cubicBezTo>
                  <a:cubicBezTo>
                    <a:pt x="1258" y="426"/>
                    <a:pt x="1253" y="421"/>
                    <a:pt x="1251" y="418"/>
                  </a:cubicBezTo>
                  <a:cubicBezTo>
                    <a:pt x="1251" y="418"/>
                    <a:pt x="1252" y="417"/>
                    <a:pt x="1252" y="417"/>
                  </a:cubicBezTo>
                  <a:cubicBezTo>
                    <a:pt x="1253" y="417"/>
                    <a:pt x="1253" y="418"/>
                    <a:pt x="1254" y="418"/>
                  </a:cubicBezTo>
                  <a:cubicBezTo>
                    <a:pt x="1254" y="417"/>
                    <a:pt x="1254" y="417"/>
                    <a:pt x="1254" y="416"/>
                  </a:cubicBezTo>
                  <a:cubicBezTo>
                    <a:pt x="1255" y="416"/>
                    <a:pt x="1256" y="417"/>
                    <a:pt x="1256" y="418"/>
                  </a:cubicBezTo>
                  <a:close/>
                  <a:moveTo>
                    <a:pt x="554" y="204"/>
                  </a:moveTo>
                  <a:cubicBezTo>
                    <a:pt x="554" y="205"/>
                    <a:pt x="552" y="205"/>
                    <a:pt x="551" y="206"/>
                  </a:cubicBezTo>
                  <a:cubicBezTo>
                    <a:pt x="548" y="199"/>
                    <a:pt x="546" y="201"/>
                    <a:pt x="540" y="201"/>
                  </a:cubicBezTo>
                  <a:cubicBezTo>
                    <a:pt x="543" y="198"/>
                    <a:pt x="547" y="196"/>
                    <a:pt x="550" y="194"/>
                  </a:cubicBezTo>
                  <a:cubicBezTo>
                    <a:pt x="549" y="193"/>
                    <a:pt x="548" y="192"/>
                    <a:pt x="547" y="191"/>
                  </a:cubicBezTo>
                  <a:cubicBezTo>
                    <a:pt x="548" y="190"/>
                    <a:pt x="550" y="189"/>
                    <a:pt x="552" y="188"/>
                  </a:cubicBezTo>
                  <a:cubicBezTo>
                    <a:pt x="548" y="186"/>
                    <a:pt x="546" y="184"/>
                    <a:pt x="542" y="186"/>
                  </a:cubicBezTo>
                  <a:cubicBezTo>
                    <a:pt x="538" y="187"/>
                    <a:pt x="536" y="188"/>
                    <a:pt x="532" y="186"/>
                  </a:cubicBezTo>
                  <a:cubicBezTo>
                    <a:pt x="528" y="184"/>
                    <a:pt x="526" y="186"/>
                    <a:pt x="522" y="186"/>
                  </a:cubicBezTo>
                  <a:cubicBezTo>
                    <a:pt x="520" y="186"/>
                    <a:pt x="517" y="191"/>
                    <a:pt x="516" y="192"/>
                  </a:cubicBezTo>
                  <a:cubicBezTo>
                    <a:pt x="517" y="193"/>
                    <a:pt x="525" y="195"/>
                    <a:pt x="525" y="197"/>
                  </a:cubicBezTo>
                  <a:cubicBezTo>
                    <a:pt x="525" y="201"/>
                    <a:pt x="526" y="206"/>
                    <a:pt x="520" y="205"/>
                  </a:cubicBezTo>
                  <a:cubicBezTo>
                    <a:pt x="517" y="204"/>
                    <a:pt x="514" y="198"/>
                    <a:pt x="512" y="199"/>
                  </a:cubicBezTo>
                  <a:cubicBezTo>
                    <a:pt x="509" y="200"/>
                    <a:pt x="505" y="203"/>
                    <a:pt x="508" y="205"/>
                  </a:cubicBezTo>
                  <a:cubicBezTo>
                    <a:pt x="515" y="211"/>
                    <a:pt x="522" y="212"/>
                    <a:pt x="528" y="219"/>
                  </a:cubicBezTo>
                  <a:cubicBezTo>
                    <a:pt x="530" y="222"/>
                    <a:pt x="532" y="226"/>
                    <a:pt x="536" y="227"/>
                  </a:cubicBezTo>
                  <a:cubicBezTo>
                    <a:pt x="539" y="228"/>
                    <a:pt x="544" y="225"/>
                    <a:pt x="542" y="221"/>
                  </a:cubicBezTo>
                  <a:cubicBezTo>
                    <a:pt x="548" y="224"/>
                    <a:pt x="562" y="214"/>
                    <a:pt x="552" y="211"/>
                  </a:cubicBezTo>
                  <a:cubicBezTo>
                    <a:pt x="554" y="211"/>
                    <a:pt x="555" y="210"/>
                    <a:pt x="557" y="209"/>
                  </a:cubicBezTo>
                  <a:cubicBezTo>
                    <a:pt x="556" y="208"/>
                    <a:pt x="555" y="206"/>
                    <a:pt x="554" y="204"/>
                  </a:cubicBezTo>
                  <a:close/>
                  <a:moveTo>
                    <a:pt x="1246" y="418"/>
                  </a:moveTo>
                  <a:cubicBezTo>
                    <a:pt x="1247" y="419"/>
                    <a:pt x="1245" y="421"/>
                    <a:pt x="1247" y="423"/>
                  </a:cubicBezTo>
                  <a:cubicBezTo>
                    <a:pt x="1247" y="421"/>
                    <a:pt x="1247" y="419"/>
                    <a:pt x="1249" y="417"/>
                  </a:cubicBezTo>
                  <a:cubicBezTo>
                    <a:pt x="1248" y="417"/>
                    <a:pt x="1246" y="416"/>
                    <a:pt x="1246" y="416"/>
                  </a:cubicBezTo>
                  <a:cubicBezTo>
                    <a:pt x="1245" y="417"/>
                    <a:pt x="1246" y="417"/>
                    <a:pt x="1246" y="418"/>
                  </a:cubicBezTo>
                  <a:close/>
                  <a:moveTo>
                    <a:pt x="706" y="285"/>
                  </a:moveTo>
                  <a:cubicBezTo>
                    <a:pt x="708" y="288"/>
                    <a:pt x="716" y="292"/>
                    <a:pt x="719" y="287"/>
                  </a:cubicBezTo>
                  <a:cubicBezTo>
                    <a:pt x="722" y="282"/>
                    <a:pt x="720" y="280"/>
                    <a:pt x="721" y="275"/>
                  </a:cubicBezTo>
                  <a:cubicBezTo>
                    <a:pt x="715" y="267"/>
                    <a:pt x="699" y="279"/>
                    <a:pt x="706" y="285"/>
                  </a:cubicBezTo>
                  <a:close/>
                  <a:moveTo>
                    <a:pt x="752" y="228"/>
                  </a:moveTo>
                  <a:cubicBezTo>
                    <a:pt x="749" y="221"/>
                    <a:pt x="740" y="222"/>
                    <a:pt x="735" y="224"/>
                  </a:cubicBezTo>
                  <a:cubicBezTo>
                    <a:pt x="733" y="225"/>
                    <a:pt x="725" y="214"/>
                    <a:pt x="722" y="211"/>
                  </a:cubicBezTo>
                  <a:cubicBezTo>
                    <a:pt x="719" y="207"/>
                    <a:pt x="711" y="204"/>
                    <a:pt x="706" y="204"/>
                  </a:cubicBezTo>
                  <a:cubicBezTo>
                    <a:pt x="704" y="205"/>
                    <a:pt x="699" y="204"/>
                    <a:pt x="697" y="206"/>
                  </a:cubicBezTo>
                  <a:cubicBezTo>
                    <a:pt x="696" y="207"/>
                    <a:pt x="692" y="212"/>
                    <a:pt x="690" y="212"/>
                  </a:cubicBezTo>
                  <a:cubicBezTo>
                    <a:pt x="685" y="208"/>
                    <a:pt x="686" y="208"/>
                    <a:pt x="681" y="212"/>
                  </a:cubicBezTo>
                  <a:cubicBezTo>
                    <a:pt x="679" y="215"/>
                    <a:pt x="676" y="215"/>
                    <a:pt x="678" y="211"/>
                  </a:cubicBezTo>
                  <a:cubicBezTo>
                    <a:pt x="680" y="206"/>
                    <a:pt x="681" y="206"/>
                    <a:pt x="679" y="201"/>
                  </a:cubicBezTo>
                  <a:cubicBezTo>
                    <a:pt x="677" y="198"/>
                    <a:pt x="676" y="198"/>
                    <a:pt x="674" y="195"/>
                  </a:cubicBezTo>
                  <a:cubicBezTo>
                    <a:pt x="672" y="193"/>
                    <a:pt x="673" y="188"/>
                    <a:pt x="669" y="188"/>
                  </a:cubicBezTo>
                  <a:cubicBezTo>
                    <a:pt x="667" y="188"/>
                    <a:pt x="663" y="187"/>
                    <a:pt x="661" y="188"/>
                  </a:cubicBezTo>
                  <a:cubicBezTo>
                    <a:pt x="655" y="190"/>
                    <a:pt x="649" y="193"/>
                    <a:pt x="643" y="194"/>
                  </a:cubicBezTo>
                  <a:cubicBezTo>
                    <a:pt x="643" y="192"/>
                    <a:pt x="644" y="190"/>
                    <a:pt x="644" y="187"/>
                  </a:cubicBezTo>
                  <a:cubicBezTo>
                    <a:pt x="635" y="186"/>
                    <a:pt x="631" y="186"/>
                    <a:pt x="623" y="190"/>
                  </a:cubicBezTo>
                  <a:cubicBezTo>
                    <a:pt x="616" y="193"/>
                    <a:pt x="612" y="197"/>
                    <a:pt x="609" y="204"/>
                  </a:cubicBezTo>
                  <a:cubicBezTo>
                    <a:pt x="608" y="207"/>
                    <a:pt x="605" y="213"/>
                    <a:pt x="605" y="216"/>
                  </a:cubicBezTo>
                  <a:cubicBezTo>
                    <a:pt x="605" y="217"/>
                    <a:pt x="606" y="226"/>
                    <a:pt x="607" y="226"/>
                  </a:cubicBezTo>
                  <a:cubicBezTo>
                    <a:pt x="615" y="227"/>
                    <a:pt x="621" y="226"/>
                    <a:pt x="627" y="233"/>
                  </a:cubicBezTo>
                  <a:cubicBezTo>
                    <a:pt x="621" y="232"/>
                    <a:pt x="615" y="232"/>
                    <a:pt x="609" y="231"/>
                  </a:cubicBezTo>
                  <a:cubicBezTo>
                    <a:pt x="611" y="236"/>
                    <a:pt x="616" y="240"/>
                    <a:pt x="620" y="242"/>
                  </a:cubicBezTo>
                  <a:cubicBezTo>
                    <a:pt x="624" y="244"/>
                    <a:pt x="625" y="241"/>
                    <a:pt x="628" y="241"/>
                  </a:cubicBezTo>
                  <a:cubicBezTo>
                    <a:pt x="634" y="240"/>
                    <a:pt x="630" y="242"/>
                    <a:pt x="633" y="245"/>
                  </a:cubicBezTo>
                  <a:cubicBezTo>
                    <a:pt x="635" y="247"/>
                    <a:pt x="640" y="248"/>
                    <a:pt x="642" y="248"/>
                  </a:cubicBezTo>
                  <a:cubicBezTo>
                    <a:pt x="648" y="248"/>
                    <a:pt x="656" y="247"/>
                    <a:pt x="661" y="249"/>
                  </a:cubicBezTo>
                  <a:cubicBezTo>
                    <a:pt x="663" y="250"/>
                    <a:pt x="665" y="250"/>
                    <a:pt x="667" y="251"/>
                  </a:cubicBezTo>
                  <a:cubicBezTo>
                    <a:pt x="668" y="251"/>
                    <a:pt x="669" y="248"/>
                    <a:pt x="670" y="249"/>
                  </a:cubicBezTo>
                  <a:cubicBezTo>
                    <a:pt x="673" y="249"/>
                    <a:pt x="673" y="253"/>
                    <a:pt x="677" y="252"/>
                  </a:cubicBezTo>
                  <a:cubicBezTo>
                    <a:pt x="674" y="250"/>
                    <a:pt x="672" y="247"/>
                    <a:pt x="670" y="245"/>
                  </a:cubicBezTo>
                  <a:cubicBezTo>
                    <a:pt x="679" y="248"/>
                    <a:pt x="685" y="250"/>
                    <a:pt x="694" y="248"/>
                  </a:cubicBezTo>
                  <a:cubicBezTo>
                    <a:pt x="692" y="244"/>
                    <a:pt x="692" y="242"/>
                    <a:pt x="688" y="241"/>
                  </a:cubicBezTo>
                  <a:cubicBezTo>
                    <a:pt x="693" y="236"/>
                    <a:pt x="692" y="243"/>
                    <a:pt x="696" y="245"/>
                  </a:cubicBezTo>
                  <a:cubicBezTo>
                    <a:pt x="697" y="246"/>
                    <a:pt x="700" y="244"/>
                    <a:pt x="701" y="245"/>
                  </a:cubicBezTo>
                  <a:cubicBezTo>
                    <a:pt x="701" y="247"/>
                    <a:pt x="702" y="249"/>
                    <a:pt x="702" y="251"/>
                  </a:cubicBezTo>
                  <a:cubicBezTo>
                    <a:pt x="706" y="247"/>
                    <a:pt x="714" y="257"/>
                    <a:pt x="717" y="260"/>
                  </a:cubicBezTo>
                  <a:cubicBezTo>
                    <a:pt x="711" y="262"/>
                    <a:pt x="710" y="261"/>
                    <a:pt x="710" y="268"/>
                  </a:cubicBezTo>
                  <a:cubicBezTo>
                    <a:pt x="713" y="267"/>
                    <a:pt x="715" y="266"/>
                    <a:pt x="718" y="265"/>
                  </a:cubicBezTo>
                  <a:cubicBezTo>
                    <a:pt x="722" y="263"/>
                    <a:pt x="722" y="263"/>
                    <a:pt x="724" y="267"/>
                  </a:cubicBezTo>
                  <a:cubicBezTo>
                    <a:pt x="727" y="272"/>
                    <a:pt x="734" y="270"/>
                    <a:pt x="737" y="276"/>
                  </a:cubicBezTo>
                  <a:cubicBezTo>
                    <a:pt x="739" y="280"/>
                    <a:pt x="741" y="284"/>
                    <a:pt x="743" y="287"/>
                  </a:cubicBezTo>
                  <a:cubicBezTo>
                    <a:pt x="744" y="289"/>
                    <a:pt x="742" y="290"/>
                    <a:pt x="740" y="291"/>
                  </a:cubicBezTo>
                  <a:cubicBezTo>
                    <a:pt x="736" y="296"/>
                    <a:pt x="731" y="301"/>
                    <a:pt x="726" y="306"/>
                  </a:cubicBezTo>
                  <a:cubicBezTo>
                    <a:pt x="727" y="307"/>
                    <a:pt x="734" y="310"/>
                    <a:pt x="733" y="313"/>
                  </a:cubicBezTo>
                  <a:cubicBezTo>
                    <a:pt x="732" y="314"/>
                    <a:pt x="723" y="316"/>
                    <a:pt x="722" y="316"/>
                  </a:cubicBezTo>
                  <a:cubicBezTo>
                    <a:pt x="716" y="318"/>
                    <a:pt x="710" y="316"/>
                    <a:pt x="704" y="315"/>
                  </a:cubicBezTo>
                  <a:cubicBezTo>
                    <a:pt x="704" y="319"/>
                    <a:pt x="699" y="320"/>
                    <a:pt x="697" y="323"/>
                  </a:cubicBezTo>
                  <a:cubicBezTo>
                    <a:pt x="696" y="325"/>
                    <a:pt x="700" y="330"/>
                    <a:pt x="703" y="330"/>
                  </a:cubicBezTo>
                  <a:cubicBezTo>
                    <a:pt x="707" y="330"/>
                    <a:pt x="712" y="331"/>
                    <a:pt x="715" y="328"/>
                  </a:cubicBezTo>
                  <a:cubicBezTo>
                    <a:pt x="718" y="325"/>
                    <a:pt x="721" y="328"/>
                    <a:pt x="725" y="329"/>
                  </a:cubicBezTo>
                  <a:cubicBezTo>
                    <a:pt x="725" y="327"/>
                    <a:pt x="726" y="326"/>
                    <a:pt x="725" y="325"/>
                  </a:cubicBezTo>
                  <a:cubicBezTo>
                    <a:pt x="728" y="325"/>
                    <a:pt x="729" y="326"/>
                    <a:pt x="729" y="329"/>
                  </a:cubicBezTo>
                  <a:cubicBezTo>
                    <a:pt x="736" y="325"/>
                    <a:pt x="736" y="328"/>
                    <a:pt x="740" y="335"/>
                  </a:cubicBezTo>
                  <a:cubicBezTo>
                    <a:pt x="742" y="338"/>
                    <a:pt x="746" y="338"/>
                    <a:pt x="750" y="340"/>
                  </a:cubicBezTo>
                  <a:cubicBezTo>
                    <a:pt x="747" y="341"/>
                    <a:pt x="745" y="342"/>
                    <a:pt x="743" y="343"/>
                  </a:cubicBezTo>
                  <a:cubicBezTo>
                    <a:pt x="747" y="345"/>
                    <a:pt x="749" y="347"/>
                    <a:pt x="753" y="346"/>
                  </a:cubicBezTo>
                  <a:cubicBezTo>
                    <a:pt x="753" y="347"/>
                    <a:pt x="752" y="348"/>
                    <a:pt x="752" y="348"/>
                  </a:cubicBezTo>
                  <a:cubicBezTo>
                    <a:pt x="756" y="349"/>
                    <a:pt x="760" y="350"/>
                    <a:pt x="764" y="352"/>
                  </a:cubicBezTo>
                  <a:cubicBezTo>
                    <a:pt x="765" y="352"/>
                    <a:pt x="765" y="356"/>
                    <a:pt x="768" y="356"/>
                  </a:cubicBezTo>
                  <a:cubicBezTo>
                    <a:pt x="776" y="358"/>
                    <a:pt x="784" y="360"/>
                    <a:pt x="792" y="362"/>
                  </a:cubicBezTo>
                  <a:cubicBezTo>
                    <a:pt x="792" y="359"/>
                    <a:pt x="793" y="357"/>
                    <a:pt x="790" y="355"/>
                  </a:cubicBezTo>
                  <a:cubicBezTo>
                    <a:pt x="787" y="353"/>
                    <a:pt x="785" y="351"/>
                    <a:pt x="782" y="349"/>
                  </a:cubicBezTo>
                  <a:cubicBezTo>
                    <a:pt x="780" y="348"/>
                    <a:pt x="775" y="348"/>
                    <a:pt x="774" y="346"/>
                  </a:cubicBezTo>
                  <a:cubicBezTo>
                    <a:pt x="773" y="343"/>
                    <a:pt x="771" y="341"/>
                    <a:pt x="770" y="338"/>
                  </a:cubicBezTo>
                  <a:cubicBezTo>
                    <a:pt x="772" y="339"/>
                    <a:pt x="775" y="340"/>
                    <a:pt x="778" y="342"/>
                  </a:cubicBezTo>
                  <a:cubicBezTo>
                    <a:pt x="777" y="340"/>
                    <a:pt x="777" y="339"/>
                    <a:pt x="777" y="337"/>
                  </a:cubicBezTo>
                  <a:cubicBezTo>
                    <a:pt x="781" y="340"/>
                    <a:pt x="786" y="343"/>
                    <a:pt x="791" y="346"/>
                  </a:cubicBezTo>
                  <a:cubicBezTo>
                    <a:pt x="794" y="348"/>
                    <a:pt x="798" y="354"/>
                    <a:pt x="800" y="353"/>
                  </a:cubicBezTo>
                  <a:cubicBezTo>
                    <a:pt x="799" y="352"/>
                    <a:pt x="798" y="350"/>
                    <a:pt x="798" y="348"/>
                  </a:cubicBezTo>
                  <a:cubicBezTo>
                    <a:pt x="799" y="349"/>
                    <a:pt x="800" y="349"/>
                    <a:pt x="801" y="349"/>
                  </a:cubicBezTo>
                  <a:cubicBezTo>
                    <a:pt x="803" y="345"/>
                    <a:pt x="796" y="344"/>
                    <a:pt x="799" y="340"/>
                  </a:cubicBezTo>
                  <a:cubicBezTo>
                    <a:pt x="800" y="342"/>
                    <a:pt x="801" y="343"/>
                    <a:pt x="803" y="345"/>
                  </a:cubicBezTo>
                  <a:cubicBezTo>
                    <a:pt x="802" y="342"/>
                    <a:pt x="803" y="337"/>
                    <a:pt x="801" y="335"/>
                  </a:cubicBezTo>
                  <a:cubicBezTo>
                    <a:pt x="800" y="332"/>
                    <a:pt x="797" y="333"/>
                    <a:pt x="796" y="329"/>
                  </a:cubicBezTo>
                  <a:cubicBezTo>
                    <a:pt x="795" y="325"/>
                    <a:pt x="795" y="324"/>
                    <a:pt x="792" y="322"/>
                  </a:cubicBezTo>
                  <a:cubicBezTo>
                    <a:pt x="789" y="321"/>
                    <a:pt x="786" y="319"/>
                    <a:pt x="785" y="324"/>
                  </a:cubicBezTo>
                  <a:cubicBezTo>
                    <a:pt x="784" y="321"/>
                    <a:pt x="783" y="317"/>
                    <a:pt x="782" y="314"/>
                  </a:cubicBezTo>
                  <a:cubicBezTo>
                    <a:pt x="781" y="310"/>
                    <a:pt x="780" y="312"/>
                    <a:pt x="777" y="313"/>
                  </a:cubicBezTo>
                  <a:cubicBezTo>
                    <a:pt x="776" y="311"/>
                    <a:pt x="776" y="309"/>
                    <a:pt x="775" y="307"/>
                  </a:cubicBezTo>
                  <a:cubicBezTo>
                    <a:pt x="777" y="307"/>
                    <a:pt x="779" y="307"/>
                    <a:pt x="781" y="308"/>
                  </a:cubicBezTo>
                  <a:cubicBezTo>
                    <a:pt x="781" y="303"/>
                    <a:pt x="777" y="304"/>
                    <a:pt x="779" y="300"/>
                  </a:cubicBezTo>
                  <a:cubicBezTo>
                    <a:pt x="781" y="297"/>
                    <a:pt x="783" y="297"/>
                    <a:pt x="786" y="299"/>
                  </a:cubicBezTo>
                  <a:cubicBezTo>
                    <a:pt x="788" y="300"/>
                    <a:pt x="791" y="305"/>
                    <a:pt x="793" y="306"/>
                  </a:cubicBezTo>
                  <a:cubicBezTo>
                    <a:pt x="795" y="306"/>
                    <a:pt x="800" y="304"/>
                    <a:pt x="801" y="303"/>
                  </a:cubicBezTo>
                  <a:cubicBezTo>
                    <a:pt x="803" y="308"/>
                    <a:pt x="798" y="308"/>
                    <a:pt x="795" y="310"/>
                  </a:cubicBezTo>
                  <a:cubicBezTo>
                    <a:pt x="800" y="316"/>
                    <a:pt x="803" y="318"/>
                    <a:pt x="810" y="322"/>
                  </a:cubicBezTo>
                  <a:cubicBezTo>
                    <a:pt x="812" y="317"/>
                    <a:pt x="811" y="313"/>
                    <a:pt x="810" y="308"/>
                  </a:cubicBezTo>
                  <a:cubicBezTo>
                    <a:pt x="816" y="312"/>
                    <a:pt x="818" y="309"/>
                    <a:pt x="824" y="306"/>
                  </a:cubicBezTo>
                  <a:cubicBezTo>
                    <a:pt x="822" y="305"/>
                    <a:pt x="820" y="304"/>
                    <a:pt x="818" y="303"/>
                  </a:cubicBezTo>
                  <a:cubicBezTo>
                    <a:pt x="820" y="301"/>
                    <a:pt x="824" y="303"/>
                    <a:pt x="827" y="303"/>
                  </a:cubicBezTo>
                  <a:cubicBezTo>
                    <a:pt x="827" y="297"/>
                    <a:pt x="829" y="294"/>
                    <a:pt x="824" y="292"/>
                  </a:cubicBezTo>
                  <a:cubicBezTo>
                    <a:pt x="821" y="290"/>
                    <a:pt x="815" y="292"/>
                    <a:pt x="811" y="292"/>
                  </a:cubicBezTo>
                  <a:cubicBezTo>
                    <a:pt x="812" y="290"/>
                    <a:pt x="813" y="289"/>
                    <a:pt x="815" y="287"/>
                  </a:cubicBezTo>
                  <a:cubicBezTo>
                    <a:pt x="809" y="286"/>
                    <a:pt x="807" y="286"/>
                    <a:pt x="803" y="282"/>
                  </a:cubicBezTo>
                  <a:cubicBezTo>
                    <a:pt x="800" y="279"/>
                    <a:pt x="799" y="278"/>
                    <a:pt x="795" y="276"/>
                  </a:cubicBezTo>
                  <a:cubicBezTo>
                    <a:pt x="786" y="273"/>
                    <a:pt x="778" y="270"/>
                    <a:pt x="770" y="266"/>
                  </a:cubicBezTo>
                  <a:cubicBezTo>
                    <a:pt x="772" y="266"/>
                    <a:pt x="774" y="265"/>
                    <a:pt x="777" y="265"/>
                  </a:cubicBezTo>
                  <a:cubicBezTo>
                    <a:pt x="776" y="263"/>
                    <a:pt x="776" y="261"/>
                    <a:pt x="776" y="258"/>
                  </a:cubicBezTo>
                  <a:cubicBezTo>
                    <a:pt x="779" y="259"/>
                    <a:pt x="782" y="260"/>
                    <a:pt x="786" y="260"/>
                  </a:cubicBezTo>
                  <a:cubicBezTo>
                    <a:pt x="784" y="255"/>
                    <a:pt x="784" y="255"/>
                    <a:pt x="779" y="256"/>
                  </a:cubicBezTo>
                  <a:cubicBezTo>
                    <a:pt x="776" y="257"/>
                    <a:pt x="774" y="255"/>
                    <a:pt x="771" y="254"/>
                  </a:cubicBezTo>
                  <a:cubicBezTo>
                    <a:pt x="776" y="251"/>
                    <a:pt x="777" y="251"/>
                    <a:pt x="782" y="251"/>
                  </a:cubicBezTo>
                  <a:cubicBezTo>
                    <a:pt x="782" y="247"/>
                    <a:pt x="778" y="245"/>
                    <a:pt x="775" y="243"/>
                  </a:cubicBezTo>
                  <a:cubicBezTo>
                    <a:pt x="775" y="247"/>
                    <a:pt x="770" y="248"/>
                    <a:pt x="767" y="250"/>
                  </a:cubicBezTo>
                  <a:cubicBezTo>
                    <a:pt x="768" y="245"/>
                    <a:pt x="765" y="246"/>
                    <a:pt x="762" y="245"/>
                  </a:cubicBezTo>
                  <a:cubicBezTo>
                    <a:pt x="766" y="244"/>
                    <a:pt x="772" y="244"/>
                    <a:pt x="773" y="240"/>
                  </a:cubicBezTo>
                  <a:cubicBezTo>
                    <a:pt x="770" y="238"/>
                    <a:pt x="754" y="227"/>
                    <a:pt x="752" y="232"/>
                  </a:cubicBezTo>
                  <a:cubicBezTo>
                    <a:pt x="750" y="235"/>
                    <a:pt x="745" y="239"/>
                    <a:pt x="743" y="235"/>
                  </a:cubicBezTo>
                  <a:cubicBezTo>
                    <a:pt x="742" y="232"/>
                    <a:pt x="750" y="229"/>
                    <a:pt x="752" y="228"/>
                  </a:cubicBezTo>
                  <a:close/>
                  <a:moveTo>
                    <a:pt x="507" y="151"/>
                  </a:moveTo>
                  <a:cubicBezTo>
                    <a:pt x="505" y="151"/>
                    <a:pt x="503" y="151"/>
                    <a:pt x="502" y="153"/>
                  </a:cubicBezTo>
                  <a:cubicBezTo>
                    <a:pt x="504" y="153"/>
                    <a:pt x="506" y="153"/>
                    <a:pt x="508" y="153"/>
                  </a:cubicBezTo>
                  <a:cubicBezTo>
                    <a:pt x="501" y="158"/>
                    <a:pt x="511" y="158"/>
                    <a:pt x="515" y="157"/>
                  </a:cubicBezTo>
                  <a:cubicBezTo>
                    <a:pt x="520" y="156"/>
                    <a:pt x="525" y="156"/>
                    <a:pt x="530" y="155"/>
                  </a:cubicBezTo>
                  <a:cubicBezTo>
                    <a:pt x="529" y="157"/>
                    <a:pt x="528" y="158"/>
                    <a:pt x="526" y="158"/>
                  </a:cubicBezTo>
                  <a:cubicBezTo>
                    <a:pt x="526" y="158"/>
                    <a:pt x="527" y="158"/>
                    <a:pt x="527" y="159"/>
                  </a:cubicBezTo>
                  <a:cubicBezTo>
                    <a:pt x="525" y="159"/>
                    <a:pt x="523" y="159"/>
                    <a:pt x="522" y="161"/>
                  </a:cubicBezTo>
                  <a:cubicBezTo>
                    <a:pt x="524" y="161"/>
                    <a:pt x="526" y="162"/>
                    <a:pt x="528" y="163"/>
                  </a:cubicBezTo>
                  <a:cubicBezTo>
                    <a:pt x="527" y="163"/>
                    <a:pt x="525" y="163"/>
                    <a:pt x="524" y="163"/>
                  </a:cubicBezTo>
                  <a:cubicBezTo>
                    <a:pt x="525" y="167"/>
                    <a:pt x="527" y="166"/>
                    <a:pt x="530" y="167"/>
                  </a:cubicBezTo>
                  <a:cubicBezTo>
                    <a:pt x="532" y="168"/>
                    <a:pt x="532" y="165"/>
                    <a:pt x="534" y="165"/>
                  </a:cubicBezTo>
                  <a:cubicBezTo>
                    <a:pt x="538" y="166"/>
                    <a:pt x="544" y="168"/>
                    <a:pt x="547" y="164"/>
                  </a:cubicBezTo>
                  <a:cubicBezTo>
                    <a:pt x="546" y="163"/>
                    <a:pt x="545" y="162"/>
                    <a:pt x="543" y="161"/>
                  </a:cubicBezTo>
                  <a:cubicBezTo>
                    <a:pt x="545" y="160"/>
                    <a:pt x="546" y="159"/>
                    <a:pt x="545" y="157"/>
                  </a:cubicBezTo>
                  <a:cubicBezTo>
                    <a:pt x="546" y="158"/>
                    <a:pt x="547" y="158"/>
                    <a:pt x="548" y="159"/>
                  </a:cubicBezTo>
                  <a:cubicBezTo>
                    <a:pt x="549" y="156"/>
                    <a:pt x="547" y="155"/>
                    <a:pt x="547" y="152"/>
                  </a:cubicBezTo>
                  <a:cubicBezTo>
                    <a:pt x="546" y="150"/>
                    <a:pt x="548" y="148"/>
                    <a:pt x="548" y="146"/>
                  </a:cubicBezTo>
                  <a:cubicBezTo>
                    <a:pt x="547" y="145"/>
                    <a:pt x="545" y="140"/>
                    <a:pt x="544" y="140"/>
                  </a:cubicBezTo>
                  <a:cubicBezTo>
                    <a:pt x="542" y="139"/>
                    <a:pt x="539" y="137"/>
                    <a:pt x="537" y="138"/>
                  </a:cubicBezTo>
                  <a:cubicBezTo>
                    <a:pt x="533" y="141"/>
                    <a:pt x="529" y="137"/>
                    <a:pt x="523" y="139"/>
                  </a:cubicBezTo>
                  <a:cubicBezTo>
                    <a:pt x="517" y="141"/>
                    <a:pt x="527" y="142"/>
                    <a:pt x="528" y="145"/>
                  </a:cubicBezTo>
                  <a:cubicBezTo>
                    <a:pt x="527" y="145"/>
                    <a:pt x="526" y="145"/>
                    <a:pt x="524" y="145"/>
                  </a:cubicBezTo>
                  <a:cubicBezTo>
                    <a:pt x="526" y="147"/>
                    <a:pt x="528" y="149"/>
                    <a:pt x="529" y="152"/>
                  </a:cubicBezTo>
                  <a:cubicBezTo>
                    <a:pt x="527" y="150"/>
                    <a:pt x="511" y="135"/>
                    <a:pt x="512" y="145"/>
                  </a:cubicBezTo>
                  <a:cubicBezTo>
                    <a:pt x="513" y="145"/>
                    <a:pt x="515" y="146"/>
                    <a:pt x="516" y="146"/>
                  </a:cubicBezTo>
                  <a:cubicBezTo>
                    <a:pt x="513" y="147"/>
                    <a:pt x="513" y="151"/>
                    <a:pt x="517" y="150"/>
                  </a:cubicBezTo>
                  <a:cubicBezTo>
                    <a:pt x="516" y="153"/>
                    <a:pt x="510" y="150"/>
                    <a:pt x="507" y="151"/>
                  </a:cubicBezTo>
                  <a:close/>
                  <a:moveTo>
                    <a:pt x="507" y="255"/>
                  </a:moveTo>
                  <a:cubicBezTo>
                    <a:pt x="508" y="248"/>
                    <a:pt x="512" y="250"/>
                    <a:pt x="515" y="253"/>
                  </a:cubicBezTo>
                  <a:cubicBezTo>
                    <a:pt x="515" y="252"/>
                    <a:pt x="516" y="251"/>
                    <a:pt x="517" y="250"/>
                  </a:cubicBezTo>
                  <a:cubicBezTo>
                    <a:pt x="521" y="257"/>
                    <a:pt x="521" y="248"/>
                    <a:pt x="520" y="244"/>
                  </a:cubicBezTo>
                  <a:cubicBezTo>
                    <a:pt x="515" y="245"/>
                    <a:pt x="509" y="242"/>
                    <a:pt x="503" y="238"/>
                  </a:cubicBezTo>
                  <a:cubicBezTo>
                    <a:pt x="501" y="237"/>
                    <a:pt x="493" y="234"/>
                    <a:pt x="492" y="232"/>
                  </a:cubicBezTo>
                  <a:cubicBezTo>
                    <a:pt x="491" y="229"/>
                    <a:pt x="494" y="226"/>
                    <a:pt x="493" y="222"/>
                  </a:cubicBezTo>
                  <a:cubicBezTo>
                    <a:pt x="490" y="215"/>
                    <a:pt x="488" y="203"/>
                    <a:pt x="481" y="199"/>
                  </a:cubicBezTo>
                  <a:cubicBezTo>
                    <a:pt x="478" y="198"/>
                    <a:pt x="475" y="193"/>
                    <a:pt x="473" y="197"/>
                  </a:cubicBezTo>
                  <a:cubicBezTo>
                    <a:pt x="472" y="198"/>
                    <a:pt x="467" y="195"/>
                    <a:pt x="465" y="194"/>
                  </a:cubicBezTo>
                  <a:cubicBezTo>
                    <a:pt x="467" y="197"/>
                    <a:pt x="463" y="198"/>
                    <a:pt x="464" y="200"/>
                  </a:cubicBezTo>
                  <a:cubicBezTo>
                    <a:pt x="465" y="202"/>
                    <a:pt x="466" y="204"/>
                    <a:pt x="466" y="206"/>
                  </a:cubicBezTo>
                  <a:cubicBezTo>
                    <a:pt x="468" y="210"/>
                    <a:pt x="470" y="215"/>
                    <a:pt x="471" y="219"/>
                  </a:cubicBezTo>
                  <a:cubicBezTo>
                    <a:pt x="468" y="221"/>
                    <a:pt x="466" y="223"/>
                    <a:pt x="465" y="219"/>
                  </a:cubicBezTo>
                  <a:cubicBezTo>
                    <a:pt x="464" y="215"/>
                    <a:pt x="462" y="211"/>
                    <a:pt x="461" y="207"/>
                  </a:cubicBezTo>
                  <a:cubicBezTo>
                    <a:pt x="459" y="201"/>
                    <a:pt x="449" y="200"/>
                    <a:pt x="445" y="201"/>
                  </a:cubicBezTo>
                  <a:cubicBezTo>
                    <a:pt x="447" y="204"/>
                    <a:pt x="449" y="206"/>
                    <a:pt x="452" y="209"/>
                  </a:cubicBezTo>
                  <a:cubicBezTo>
                    <a:pt x="450" y="208"/>
                    <a:pt x="445" y="206"/>
                    <a:pt x="444" y="207"/>
                  </a:cubicBezTo>
                  <a:cubicBezTo>
                    <a:pt x="442" y="211"/>
                    <a:pt x="441" y="211"/>
                    <a:pt x="437" y="211"/>
                  </a:cubicBezTo>
                  <a:cubicBezTo>
                    <a:pt x="438" y="210"/>
                    <a:pt x="439" y="208"/>
                    <a:pt x="440" y="207"/>
                  </a:cubicBezTo>
                  <a:cubicBezTo>
                    <a:pt x="438" y="205"/>
                    <a:pt x="429" y="199"/>
                    <a:pt x="427" y="200"/>
                  </a:cubicBezTo>
                  <a:cubicBezTo>
                    <a:pt x="425" y="201"/>
                    <a:pt x="424" y="205"/>
                    <a:pt x="422" y="205"/>
                  </a:cubicBezTo>
                  <a:cubicBezTo>
                    <a:pt x="419" y="206"/>
                    <a:pt x="417" y="206"/>
                    <a:pt x="415" y="206"/>
                  </a:cubicBezTo>
                  <a:cubicBezTo>
                    <a:pt x="419" y="203"/>
                    <a:pt x="422" y="199"/>
                    <a:pt x="417" y="196"/>
                  </a:cubicBezTo>
                  <a:cubicBezTo>
                    <a:pt x="413" y="193"/>
                    <a:pt x="411" y="195"/>
                    <a:pt x="407" y="197"/>
                  </a:cubicBezTo>
                  <a:cubicBezTo>
                    <a:pt x="398" y="200"/>
                    <a:pt x="391" y="203"/>
                    <a:pt x="383" y="209"/>
                  </a:cubicBezTo>
                  <a:cubicBezTo>
                    <a:pt x="385" y="210"/>
                    <a:pt x="386" y="211"/>
                    <a:pt x="387" y="211"/>
                  </a:cubicBezTo>
                  <a:cubicBezTo>
                    <a:pt x="384" y="214"/>
                    <a:pt x="379" y="217"/>
                    <a:pt x="380" y="222"/>
                  </a:cubicBezTo>
                  <a:cubicBezTo>
                    <a:pt x="382" y="222"/>
                    <a:pt x="385" y="222"/>
                    <a:pt x="387" y="222"/>
                  </a:cubicBezTo>
                  <a:cubicBezTo>
                    <a:pt x="387" y="223"/>
                    <a:pt x="387" y="224"/>
                    <a:pt x="386" y="225"/>
                  </a:cubicBezTo>
                  <a:cubicBezTo>
                    <a:pt x="392" y="225"/>
                    <a:pt x="397" y="224"/>
                    <a:pt x="403" y="224"/>
                  </a:cubicBezTo>
                  <a:cubicBezTo>
                    <a:pt x="397" y="227"/>
                    <a:pt x="391" y="229"/>
                    <a:pt x="386" y="232"/>
                  </a:cubicBezTo>
                  <a:cubicBezTo>
                    <a:pt x="389" y="235"/>
                    <a:pt x="390" y="237"/>
                    <a:pt x="394" y="237"/>
                  </a:cubicBezTo>
                  <a:cubicBezTo>
                    <a:pt x="400" y="237"/>
                    <a:pt x="406" y="237"/>
                    <a:pt x="412" y="237"/>
                  </a:cubicBezTo>
                  <a:cubicBezTo>
                    <a:pt x="420" y="237"/>
                    <a:pt x="428" y="239"/>
                    <a:pt x="436" y="241"/>
                  </a:cubicBezTo>
                  <a:cubicBezTo>
                    <a:pt x="442" y="243"/>
                    <a:pt x="432" y="244"/>
                    <a:pt x="430" y="244"/>
                  </a:cubicBezTo>
                  <a:cubicBezTo>
                    <a:pt x="426" y="244"/>
                    <a:pt x="421" y="243"/>
                    <a:pt x="417" y="242"/>
                  </a:cubicBezTo>
                  <a:cubicBezTo>
                    <a:pt x="410" y="242"/>
                    <a:pt x="401" y="245"/>
                    <a:pt x="394" y="247"/>
                  </a:cubicBezTo>
                  <a:cubicBezTo>
                    <a:pt x="398" y="261"/>
                    <a:pt x="411" y="259"/>
                    <a:pt x="422" y="259"/>
                  </a:cubicBezTo>
                  <a:cubicBezTo>
                    <a:pt x="422" y="266"/>
                    <a:pt x="423" y="270"/>
                    <a:pt x="430" y="269"/>
                  </a:cubicBezTo>
                  <a:cubicBezTo>
                    <a:pt x="438" y="269"/>
                    <a:pt x="446" y="268"/>
                    <a:pt x="453" y="268"/>
                  </a:cubicBezTo>
                  <a:cubicBezTo>
                    <a:pt x="459" y="267"/>
                    <a:pt x="461" y="263"/>
                    <a:pt x="466" y="262"/>
                  </a:cubicBezTo>
                  <a:cubicBezTo>
                    <a:pt x="470" y="262"/>
                    <a:pt x="471" y="262"/>
                    <a:pt x="473" y="259"/>
                  </a:cubicBezTo>
                  <a:cubicBezTo>
                    <a:pt x="476" y="258"/>
                    <a:pt x="476" y="255"/>
                    <a:pt x="479" y="256"/>
                  </a:cubicBezTo>
                  <a:cubicBezTo>
                    <a:pt x="479" y="257"/>
                    <a:pt x="479" y="258"/>
                    <a:pt x="478" y="259"/>
                  </a:cubicBezTo>
                  <a:cubicBezTo>
                    <a:pt x="482" y="260"/>
                    <a:pt x="486" y="261"/>
                    <a:pt x="490" y="261"/>
                  </a:cubicBezTo>
                  <a:cubicBezTo>
                    <a:pt x="489" y="262"/>
                    <a:pt x="488" y="263"/>
                    <a:pt x="487" y="263"/>
                  </a:cubicBezTo>
                  <a:cubicBezTo>
                    <a:pt x="494" y="263"/>
                    <a:pt x="500" y="267"/>
                    <a:pt x="506" y="266"/>
                  </a:cubicBezTo>
                  <a:cubicBezTo>
                    <a:pt x="508" y="266"/>
                    <a:pt x="514" y="264"/>
                    <a:pt x="514" y="262"/>
                  </a:cubicBezTo>
                  <a:cubicBezTo>
                    <a:pt x="514" y="259"/>
                    <a:pt x="510" y="260"/>
                    <a:pt x="513" y="256"/>
                  </a:cubicBezTo>
                  <a:cubicBezTo>
                    <a:pt x="508" y="255"/>
                    <a:pt x="506" y="257"/>
                    <a:pt x="503" y="260"/>
                  </a:cubicBezTo>
                  <a:cubicBezTo>
                    <a:pt x="503" y="257"/>
                    <a:pt x="503" y="255"/>
                    <a:pt x="501" y="252"/>
                  </a:cubicBezTo>
                  <a:cubicBezTo>
                    <a:pt x="502" y="253"/>
                    <a:pt x="503" y="253"/>
                    <a:pt x="504" y="253"/>
                  </a:cubicBezTo>
                  <a:cubicBezTo>
                    <a:pt x="505" y="254"/>
                    <a:pt x="506" y="254"/>
                    <a:pt x="507" y="255"/>
                  </a:cubicBezTo>
                  <a:close/>
                  <a:moveTo>
                    <a:pt x="531" y="262"/>
                  </a:moveTo>
                  <a:cubicBezTo>
                    <a:pt x="532" y="263"/>
                    <a:pt x="534" y="265"/>
                    <a:pt x="535" y="265"/>
                  </a:cubicBezTo>
                  <a:cubicBezTo>
                    <a:pt x="535" y="264"/>
                    <a:pt x="536" y="264"/>
                    <a:pt x="536" y="263"/>
                  </a:cubicBezTo>
                  <a:cubicBezTo>
                    <a:pt x="537" y="265"/>
                    <a:pt x="538" y="266"/>
                    <a:pt x="540" y="267"/>
                  </a:cubicBezTo>
                  <a:cubicBezTo>
                    <a:pt x="540" y="266"/>
                    <a:pt x="540" y="265"/>
                    <a:pt x="540" y="265"/>
                  </a:cubicBezTo>
                  <a:cubicBezTo>
                    <a:pt x="542" y="269"/>
                    <a:pt x="549" y="270"/>
                    <a:pt x="553" y="271"/>
                  </a:cubicBezTo>
                  <a:cubicBezTo>
                    <a:pt x="557" y="271"/>
                    <a:pt x="561" y="267"/>
                    <a:pt x="565" y="265"/>
                  </a:cubicBezTo>
                  <a:cubicBezTo>
                    <a:pt x="560" y="261"/>
                    <a:pt x="556" y="257"/>
                    <a:pt x="550" y="253"/>
                  </a:cubicBezTo>
                  <a:cubicBezTo>
                    <a:pt x="547" y="251"/>
                    <a:pt x="545" y="248"/>
                    <a:pt x="542" y="251"/>
                  </a:cubicBezTo>
                  <a:cubicBezTo>
                    <a:pt x="540" y="253"/>
                    <a:pt x="537" y="255"/>
                    <a:pt x="540" y="258"/>
                  </a:cubicBezTo>
                  <a:cubicBezTo>
                    <a:pt x="540" y="258"/>
                    <a:pt x="539" y="258"/>
                    <a:pt x="538" y="258"/>
                  </a:cubicBezTo>
                  <a:cubicBezTo>
                    <a:pt x="537" y="262"/>
                    <a:pt x="533" y="259"/>
                    <a:pt x="531" y="262"/>
                  </a:cubicBezTo>
                  <a:close/>
                  <a:moveTo>
                    <a:pt x="1250" y="413"/>
                  </a:moveTo>
                  <a:cubicBezTo>
                    <a:pt x="1250" y="413"/>
                    <a:pt x="1249" y="413"/>
                    <a:pt x="1249" y="414"/>
                  </a:cubicBezTo>
                  <a:cubicBezTo>
                    <a:pt x="1249" y="414"/>
                    <a:pt x="1249" y="415"/>
                    <a:pt x="1249" y="415"/>
                  </a:cubicBezTo>
                  <a:cubicBezTo>
                    <a:pt x="1251" y="413"/>
                    <a:pt x="1252" y="412"/>
                    <a:pt x="1254" y="412"/>
                  </a:cubicBezTo>
                  <a:cubicBezTo>
                    <a:pt x="1254" y="411"/>
                    <a:pt x="1254" y="411"/>
                    <a:pt x="1253" y="410"/>
                  </a:cubicBezTo>
                  <a:cubicBezTo>
                    <a:pt x="1256" y="410"/>
                    <a:pt x="1256" y="405"/>
                    <a:pt x="1255" y="406"/>
                  </a:cubicBezTo>
                  <a:cubicBezTo>
                    <a:pt x="1252" y="407"/>
                    <a:pt x="1245" y="409"/>
                    <a:pt x="1250" y="413"/>
                  </a:cubicBezTo>
                  <a:close/>
                  <a:moveTo>
                    <a:pt x="681" y="337"/>
                  </a:moveTo>
                  <a:cubicBezTo>
                    <a:pt x="676" y="333"/>
                    <a:pt x="675" y="333"/>
                    <a:pt x="669" y="334"/>
                  </a:cubicBezTo>
                  <a:cubicBezTo>
                    <a:pt x="675" y="328"/>
                    <a:pt x="660" y="321"/>
                    <a:pt x="658" y="319"/>
                  </a:cubicBezTo>
                  <a:cubicBezTo>
                    <a:pt x="655" y="318"/>
                    <a:pt x="652" y="319"/>
                    <a:pt x="650" y="317"/>
                  </a:cubicBezTo>
                  <a:cubicBezTo>
                    <a:pt x="648" y="314"/>
                    <a:pt x="647" y="313"/>
                    <a:pt x="644" y="317"/>
                  </a:cubicBezTo>
                  <a:cubicBezTo>
                    <a:pt x="643" y="316"/>
                    <a:pt x="643" y="314"/>
                    <a:pt x="642" y="313"/>
                  </a:cubicBezTo>
                  <a:cubicBezTo>
                    <a:pt x="648" y="312"/>
                    <a:pt x="646" y="305"/>
                    <a:pt x="641" y="307"/>
                  </a:cubicBezTo>
                  <a:cubicBezTo>
                    <a:pt x="636" y="309"/>
                    <a:pt x="637" y="313"/>
                    <a:pt x="635" y="319"/>
                  </a:cubicBezTo>
                  <a:cubicBezTo>
                    <a:pt x="635" y="321"/>
                    <a:pt x="634" y="323"/>
                    <a:pt x="634" y="326"/>
                  </a:cubicBezTo>
                  <a:cubicBezTo>
                    <a:pt x="633" y="327"/>
                    <a:pt x="635" y="330"/>
                    <a:pt x="635" y="331"/>
                  </a:cubicBezTo>
                  <a:cubicBezTo>
                    <a:pt x="634" y="333"/>
                    <a:pt x="628" y="337"/>
                    <a:pt x="627" y="339"/>
                  </a:cubicBezTo>
                  <a:cubicBezTo>
                    <a:pt x="628" y="339"/>
                    <a:pt x="637" y="337"/>
                    <a:pt x="638" y="337"/>
                  </a:cubicBezTo>
                  <a:cubicBezTo>
                    <a:pt x="639" y="338"/>
                    <a:pt x="640" y="348"/>
                    <a:pt x="642" y="346"/>
                  </a:cubicBezTo>
                  <a:cubicBezTo>
                    <a:pt x="645" y="344"/>
                    <a:pt x="648" y="339"/>
                    <a:pt x="650" y="339"/>
                  </a:cubicBezTo>
                  <a:cubicBezTo>
                    <a:pt x="655" y="337"/>
                    <a:pt x="654" y="333"/>
                    <a:pt x="659" y="331"/>
                  </a:cubicBezTo>
                  <a:cubicBezTo>
                    <a:pt x="658" y="339"/>
                    <a:pt x="670" y="340"/>
                    <a:pt x="675" y="342"/>
                  </a:cubicBezTo>
                  <a:cubicBezTo>
                    <a:pt x="677" y="340"/>
                    <a:pt x="679" y="339"/>
                    <a:pt x="681" y="337"/>
                  </a:cubicBezTo>
                  <a:close/>
                  <a:moveTo>
                    <a:pt x="590" y="170"/>
                  </a:moveTo>
                  <a:cubicBezTo>
                    <a:pt x="592" y="174"/>
                    <a:pt x="597" y="170"/>
                    <a:pt x="599" y="169"/>
                  </a:cubicBezTo>
                  <a:cubicBezTo>
                    <a:pt x="601" y="173"/>
                    <a:pt x="601" y="173"/>
                    <a:pt x="605" y="174"/>
                  </a:cubicBezTo>
                  <a:cubicBezTo>
                    <a:pt x="608" y="174"/>
                    <a:pt x="611" y="175"/>
                    <a:pt x="612" y="170"/>
                  </a:cubicBezTo>
                  <a:cubicBezTo>
                    <a:pt x="612" y="171"/>
                    <a:pt x="613" y="172"/>
                    <a:pt x="614" y="173"/>
                  </a:cubicBezTo>
                  <a:cubicBezTo>
                    <a:pt x="614" y="172"/>
                    <a:pt x="615" y="170"/>
                    <a:pt x="615" y="168"/>
                  </a:cubicBezTo>
                  <a:cubicBezTo>
                    <a:pt x="619" y="170"/>
                    <a:pt x="615" y="175"/>
                    <a:pt x="619" y="175"/>
                  </a:cubicBezTo>
                  <a:cubicBezTo>
                    <a:pt x="624" y="176"/>
                    <a:pt x="629" y="176"/>
                    <a:pt x="634" y="176"/>
                  </a:cubicBezTo>
                  <a:cubicBezTo>
                    <a:pt x="633" y="175"/>
                    <a:pt x="634" y="174"/>
                    <a:pt x="634" y="173"/>
                  </a:cubicBezTo>
                  <a:cubicBezTo>
                    <a:pt x="636" y="176"/>
                    <a:pt x="643" y="177"/>
                    <a:pt x="644" y="172"/>
                  </a:cubicBezTo>
                  <a:cubicBezTo>
                    <a:pt x="645" y="177"/>
                    <a:pt x="653" y="174"/>
                    <a:pt x="656" y="174"/>
                  </a:cubicBezTo>
                  <a:cubicBezTo>
                    <a:pt x="656" y="172"/>
                    <a:pt x="655" y="170"/>
                    <a:pt x="655" y="168"/>
                  </a:cubicBezTo>
                  <a:cubicBezTo>
                    <a:pt x="660" y="168"/>
                    <a:pt x="657" y="173"/>
                    <a:pt x="661" y="174"/>
                  </a:cubicBezTo>
                  <a:cubicBezTo>
                    <a:pt x="664" y="175"/>
                    <a:pt x="666" y="177"/>
                    <a:pt x="670" y="176"/>
                  </a:cubicBezTo>
                  <a:cubicBezTo>
                    <a:pt x="672" y="176"/>
                    <a:pt x="681" y="176"/>
                    <a:pt x="681" y="174"/>
                  </a:cubicBezTo>
                  <a:cubicBezTo>
                    <a:pt x="682" y="169"/>
                    <a:pt x="684" y="169"/>
                    <a:pt x="688" y="168"/>
                  </a:cubicBezTo>
                  <a:cubicBezTo>
                    <a:pt x="686" y="166"/>
                    <a:pt x="684" y="166"/>
                    <a:pt x="681" y="165"/>
                  </a:cubicBezTo>
                  <a:cubicBezTo>
                    <a:pt x="683" y="164"/>
                    <a:pt x="685" y="163"/>
                    <a:pt x="687" y="161"/>
                  </a:cubicBezTo>
                  <a:cubicBezTo>
                    <a:pt x="679" y="155"/>
                    <a:pt x="670" y="150"/>
                    <a:pt x="661" y="153"/>
                  </a:cubicBezTo>
                  <a:cubicBezTo>
                    <a:pt x="657" y="154"/>
                    <a:pt x="653" y="152"/>
                    <a:pt x="649" y="154"/>
                  </a:cubicBezTo>
                  <a:cubicBezTo>
                    <a:pt x="644" y="155"/>
                    <a:pt x="641" y="156"/>
                    <a:pt x="636" y="157"/>
                  </a:cubicBezTo>
                  <a:cubicBezTo>
                    <a:pt x="637" y="158"/>
                    <a:pt x="638" y="159"/>
                    <a:pt x="639" y="159"/>
                  </a:cubicBezTo>
                  <a:cubicBezTo>
                    <a:pt x="634" y="158"/>
                    <a:pt x="628" y="156"/>
                    <a:pt x="624" y="156"/>
                  </a:cubicBezTo>
                  <a:cubicBezTo>
                    <a:pt x="622" y="156"/>
                    <a:pt x="620" y="159"/>
                    <a:pt x="619" y="158"/>
                  </a:cubicBezTo>
                  <a:cubicBezTo>
                    <a:pt x="616" y="157"/>
                    <a:pt x="614" y="155"/>
                    <a:pt x="612" y="154"/>
                  </a:cubicBezTo>
                  <a:cubicBezTo>
                    <a:pt x="611" y="153"/>
                    <a:pt x="602" y="148"/>
                    <a:pt x="602" y="148"/>
                  </a:cubicBezTo>
                  <a:cubicBezTo>
                    <a:pt x="601" y="145"/>
                    <a:pt x="610" y="149"/>
                    <a:pt x="611" y="145"/>
                  </a:cubicBezTo>
                  <a:cubicBezTo>
                    <a:pt x="609" y="144"/>
                    <a:pt x="606" y="143"/>
                    <a:pt x="604" y="142"/>
                  </a:cubicBezTo>
                  <a:cubicBezTo>
                    <a:pt x="600" y="142"/>
                    <a:pt x="602" y="140"/>
                    <a:pt x="599" y="138"/>
                  </a:cubicBezTo>
                  <a:cubicBezTo>
                    <a:pt x="595" y="135"/>
                    <a:pt x="590" y="139"/>
                    <a:pt x="585" y="138"/>
                  </a:cubicBezTo>
                  <a:cubicBezTo>
                    <a:pt x="581" y="137"/>
                    <a:pt x="578" y="133"/>
                    <a:pt x="574" y="133"/>
                  </a:cubicBezTo>
                  <a:cubicBezTo>
                    <a:pt x="569" y="132"/>
                    <a:pt x="563" y="130"/>
                    <a:pt x="559" y="131"/>
                  </a:cubicBezTo>
                  <a:cubicBezTo>
                    <a:pt x="551" y="133"/>
                    <a:pt x="553" y="136"/>
                    <a:pt x="558" y="141"/>
                  </a:cubicBezTo>
                  <a:cubicBezTo>
                    <a:pt x="563" y="146"/>
                    <a:pt x="566" y="145"/>
                    <a:pt x="572" y="144"/>
                  </a:cubicBezTo>
                  <a:cubicBezTo>
                    <a:pt x="577" y="144"/>
                    <a:pt x="580" y="142"/>
                    <a:pt x="584" y="146"/>
                  </a:cubicBezTo>
                  <a:cubicBezTo>
                    <a:pt x="586" y="149"/>
                    <a:pt x="592" y="154"/>
                    <a:pt x="588" y="157"/>
                  </a:cubicBezTo>
                  <a:cubicBezTo>
                    <a:pt x="586" y="163"/>
                    <a:pt x="587" y="164"/>
                    <a:pt x="590" y="170"/>
                  </a:cubicBezTo>
                  <a:close/>
                  <a:moveTo>
                    <a:pt x="725" y="278"/>
                  </a:moveTo>
                  <a:cubicBezTo>
                    <a:pt x="722" y="281"/>
                    <a:pt x="734" y="281"/>
                    <a:pt x="735" y="281"/>
                  </a:cubicBezTo>
                  <a:cubicBezTo>
                    <a:pt x="733" y="275"/>
                    <a:pt x="728" y="274"/>
                    <a:pt x="725" y="278"/>
                  </a:cubicBezTo>
                  <a:close/>
                  <a:moveTo>
                    <a:pt x="615" y="44"/>
                  </a:moveTo>
                  <a:cubicBezTo>
                    <a:pt x="611" y="47"/>
                    <a:pt x="607" y="50"/>
                    <a:pt x="603" y="53"/>
                  </a:cubicBezTo>
                  <a:cubicBezTo>
                    <a:pt x="610" y="58"/>
                    <a:pt x="616" y="54"/>
                    <a:pt x="624" y="54"/>
                  </a:cubicBezTo>
                  <a:cubicBezTo>
                    <a:pt x="631" y="54"/>
                    <a:pt x="638" y="51"/>
                    <a:pt x="644" y="49"/>
                  </a:cubicBezTo>
                  <a:cubicBezTo>
                    <a:pt x="638" y="53"/>
                    <a:pt x="634" y="55"/>
                    <a:pt x="627" y="55"/>
                  </a:cubicBezTo>
                  <a:cubicBezTo>
                    <a:pt x="620" y="56"/>
                    <a:pt x="617" y="56"/>
                    <a:pt x="611" y="59"/>
                  </a:cubicBezTo>
                  <a:cubicBezTo>
                    <a:pt x="617" y="60"/>
                    <a:pt x="624" y="64"/>
                    <a:pt x="629" y="61"/>
                  </a:cubicBezTo>
                  <a:cubicBezTo>
                    <a:pt x="637" y="56"/>
                    <a:pt x="640" y="55"/>
                    <a:pt x="649" y="54"/>
                  </a:cubicBezTo>
                  <a:cubicBezTo>
                    <a:pt x="641" y="57"/>
                    <a:pt x="638" y="58"/>
                    <a:pt x="631" y="64"/>
                  </a:cubicBezTo>
                  <a:cubicBezTo>
                    <a:pt x="637" y="64"/>
                    <a:pt x="642" y="65"/>
                    <a:pt x="648" y="65"/>
                  </a:cubicBezTo>
                  <a:cubicBezTo>
                    <a:pt x="652" y="65"/>
                    <a:pt x="653" y="66"/>
                    <a:pt x="653" y="62"/>
                  </a:cubicBezTo>
                  <a:cubicBezTo>
                    <a:pt x="654" y="60"/>
                    <a:pt x="658" y="59"/>
                    <a:pt x="660" y="59"/>
                  </a:cubicBezTo>
                  <a:cubicBezTo>
                    <a:pt x="659" y="60"/>
                    <a:pt x="658" y="61"/>
                    <a:pt x="658" y="62"/>
                  </a:cubicBezTo>
                  <a:cubicBezTo>
                    <a:pt x="661" y="61"/>
                    <a:pt x="665" y="60"/>
                    <a:pt x="668" y="59"/>
                  </a:cubicBezTo>
                  <a:cubicBezTo>
                    <a:pt x="665" y="61"/>
                    <a:pt x="663" y="63"/>
                    <a:pt x="660" y="65"/>
                  </a:cubicBezTo>
                  <a:cubicBezTo>
                    <a:pt x="664" y="64"/>
                    <a:pt x="669" y="64"/>
                    <a:pt x="673" y="63"/>
                  </a:cubicBezTo>
                  <a:cubicBezTo>
                    <a:pt x="676" y="62"/>
                    <a:pt x="682" y="62"/>
                    <a:pt x="684" y="60"/>
                  </a:cubicBezTo>
                  <a:cubicBezTo>
                    <a:pt x="691" y="54"/>
                    <a:pt x="697" y="51"/>
                    <a:pt x="705" y="48"/>
                  </a:cubicBezTo>
                  <a:cubicBezTo>
                    <a:pt x="702" y="51"/>
                    <a:pt x="698" y="54"/>
                    <a:pt x="695" y="57"/>
                  </a:cubicBezTo>
                  <a:cubicBezTo>
                    <a:pt x="697" y="58"/>
                    <a:pt x="699" y="59"/>
                    <a:pt x="701" y="60"/>
                  </a:cubicBezTo>
                  <a:cubicBezTo>
                    <a:pt x="687" y="64"/>
                    <a:pt x="673" y="67"/>
                    <a:pt x="659" y="69"/>
                  </a:cubicBezTo>
                  <a:cubicBezTo>
                    <a:pt x="664" y="74"/>
                    <a:pt x="669" y="78"/>
                    <a:pt x="673" y="82"/>
                  </a:cubicBezTo>
                  <a:cubicBezTo>
                    <a:pt x="668" y="79"/>
                    <a:pt x="660" y="72"/>
                    <a:pt x="654" y="70"/>
                  </a:cubicBezTo>
                  <a:cubicBezTo>
                    <a:pt x="653" y="70"/>
                    <a:pt x="633" y="70"/>
                    <a:pt x="634" y="69"/>
                  </a:cubicBezTo>
                  <a:cubicBezTo>
                    <a:pt x="628" y="80"/>
                    <a:pt x="639" y="80"/>
                    <a:pt x="645" y="84"/>
                  </a:cubicBezTo>
                  <a:cubicBezTo>
                    <a:pt x="651" y="88"/>
                    <a:pt x="656" y="94"/>
                    <a:pt x="659" y="101"/>
                  </a:cubicBezTo>
                  <a:cubicBezTo>
                    <a:pt x="650" y="96"/>
                    <a:pt x="636" y="94"/>
                    <a:pt x="628" y="102"/>
                  </a:cubicBezTo>
                  <a:cubicBezTo>
                    <a:pt x="621" y="110"/>
                    <a:pt x="627" y="110"/>
                    <a:pt x="634" y="112"/>
                  </a:cubicBezTo>
                  <a:cubicBezTo>
                    <a:pt x="639" y="113"/>
                    <a:pt x="643" y="107"/>
                    <a:pt x="646" y="103"/>
                  </a:cubicBezTo>
                  <a:cubicBezTo>
                    <a:pt x="644" y="111"/>
                    <a:pt x="637" y="116"/>
                    <a:pt x="645" y="122"/>
                  </a:cubicBezTo>
                  <a:cubicBezTo>
                    <a:pt x="652" y="126"/>
                    <a:pt x="660" y="117"/>
                    <a:pt x="663" y="113"/>
                  </a:cubicBezTo>
                  <a:cubicBezTo>
                    <a:pt x="657" y="122"/>
                    <a:pt x="653" y="128"/>
                    <a:pt x="642" y="125"/>
                  </a:cubicBezTo>
                  <a:cubicBezTo>
                    <a:pt x="637" y="124"/>
                    <a:pt x="637" y="118"/>
                    <a:pt x="633" y="117"/>
                  </a:cubicBezTo>
                  <a:cubicBezTo>
                    <a:pt x="628" y="116"/>
                    <a:pt x="625" y="116"/>
                    <a:pt x="620" y="118"/>
                  </a:cubicBezTo>
                  <a:cubicBezTo>
                    <a:pt x="623" y="124"/>
                    <a:pt x="623" y="124"/>
                    <a:pt x="629" y="125"/>
                  </a:cubicBezTo>
                  <a:cubicBezTo>
                    <a:pt x="625" y="130"/>
                    <a:pt x="622" y="128"/>
                    <a:pt x="617" y="131"/>
                  </a:cubicBezTo>
                  <a:cubicBezTo>
                    <a:pt x="615" y="131"/>
                    <a:pt x="611" y="132"/>
                    <a:pt x="609" y="134"/>
                  </a:cubicBezTo>
                  <a:cubicBezTo>
                    <a:pt x="608" y="135"/>
                    <a:pt x="611" y="137"/>
                    <a:pt x="609" y="139"/>
                  </a:cubicBezTo>
                  <a:cubicBezTo>
                    <a:pt x="612" y="143"/>
                    <a:pt x="613" y="140"/>
                    <a:pt x="616" y="137"/>
                  </a:cubicBezTo>
                  <a:cubicBezTo>
                    <a:pt x="617" y="142"/>
                    <a:pt x="624" y="146"/>
                    <a:pt x="626" y="140"/>
                  </a:cubicBezTo>
                  <a:cubicBezTo>
                    <a:pt x="627" y="145"/>
                    <a:pt x="630" y="142"/>
                    <a:pt x="633" y="142"/>
                  </a:cubicBezTo>
                  <a:cubicBezTo>
                    <a:pt x="637" y="143"/>
                    <a:pt x="640" y="143"/>
                    <a:pt x="644" y="143"/>
                  </a:cubicBezTo>
                  <a:cubicBezTo>
                    <a:pt x="648" y="143"/>
                    <a:pt x="649" y="139"/>
                    <a:pt x="652" y="141"/>
                  </a:cubicBezTo>
                  <a:cubicBezTo>
                    <a:pt x="654" y="141"/>
                    <a:pt x="659" y="143"/>
                    <a:pt x="658" y="138"/>
                  </a:cubicBezTo>
                  <a:cubicBezTo>
                    <a:pt x="659" y="142"/>
                    <a:pt x="667" y="146"/>
                    <a:pt x="667" y="139"/>
                  </a:cubicBezTo>
                  <a:cubicBezTo>
                    <a:pt x="670" y="143"/>
                    <a:pt x="672" y="138"/>
                    <a:pt x="674" y="140"/>
                  </a:cubicBezTo>
                  <a:cubicBezTo>
                    <a:pt x="677" y="143"/>
                    <a:pt x="676" y="144"/>
                    <a:pt x="675" y="148"/>
                  </a:cubicBezTo>
                  <a:cubicBezTo>
                    <a:pt x="680" y="147"/>
                    <a:pt x="684" y="145"/>
                    <a:pt x="689" y="144"/>
                  </a:cubicBezTo>
                  <a:cubicBezTo>
                    <a:pt x="690" y="143"/>
                    <a:pt x="691" y="141"/>
                    <a:pt x="692" y="140"/>
                  </a:cubicBezTo>
                  <a:cubicBezTo>
                    <a:pt x="693" y="140"/>
                    <a:pt x="694" y="142"/>
                    <a:pt x="696" y="142"/>
                  </a:cubicBezTo>
                  <a:cubicBezTo>
                    <a:pt x="697" y="141"/>
                    <a:pt x="701" y="141"/>
                    <a:pt x="701" y="139"/>
                  </a:cubicBezTo>
                  <a:cubicBezTo>
                    <a:pt x="700" y="138"/>
                    <a:pt x="701" y="134"/>
                    <a:pt x="699" y="133"/>
                  </a:cubicBezTo>
                  <a:cubicBezTo>
                    <a:pt x="697" y="132"/>
                    <a:pt x="696" y="130"/>
                    <a:pt x="694" y="132"/>
                  </a:cubicBezTo>
                  <a:cubicBezTo>
                    <a:pt x="691" y="134"/>
                    <a:pt x="691" y="135"/>
                    <a:pt x="689" y="132"/>
                  </a:cubicBezTo>
                  <a:cubicBezTo>
                    <a:pt x="687" y="129"/>
                    <a:pt x="695" y="123"/>
                    <a:pt x="697" y="122"/>
                  </a:cubicBezTo>
                  <a:cubicBezTo>
                    <a:pt x="702" y="118"/>
                    <a:pt x="694" y="115"/>
                    <a:pt x="696" y="114"/>
                  </a:cubicBezTo>
                  <a:cubicBezTo>
                    <a:pt x="698" y="112"/>
                    <a:pt x="704" y="116"/>
                    <a:pt x="707" y="115"/>
                  </a:cubicBezTo>
                  <a:cubicBezTo>
                    <a:pt x="713" y="113"/>
                    <a:pt x="714" y="112"/>
                    <a:pt x="718" y="107"/>
                  </a:cubicBezTo>
                  <a:cubicBezTo>
                    <a:pt x="715" y="106"/>
                    <a:pt x="712" y="105"/>
                    <a:pt x="710" y="103"/>
                  </a:cubicBezTo>
                  <a:cubicBezTo>
                    <a:pt x="714" y="103"/>
                    <a:pt x="719" y="102"/>
                    <a:pt x="724" y="101"/>
                  </a:cubicBezTo>
                  <a:cubicBezTo>
                    <a:pt x="724" y="96"/>
                    <a:pt x="712" y="95"/>
                    <a:pt x="708" y="94"/>
                  </a:cubicBezTo>
                  <a:cubicBezTo>
                    <a:pt x="714" y="94"/>
                    <a:pt x="719" y="94"/>
                    <a:pt x="724" y="94"/>
                  </a:cubicBezTo>
                  <a:cubicBezTo>
                    <a:pt x="725" y="88"/>
                    <a:pt x="710" y="90"/>
                    <a:pt x="706" y="89"/>
                  </a:cubicBezTo>
                  <a:cubicBezTo>
                    <a:pt x="716" y="88"/>
                    <a:pt x="726" y="87"/>
                    <a:pt x="735" y="85"/>
                  </a:cubicBezTo>
                  <a:cubicBezTo>
                    <a:pt x="735" y="84"/>
                    <a:pt x="734" y="82"/>
                    <a:pt x="734" y="80"/>
                  </a:cubicBezTo>
                  <a:cubicBezTo>
                    <a:pt x="737" y="81"/>
                    <a:pt x="742" y="84"/>
                    <a:pt x="745" y="82"/>
                  </a:cubicBezTo>
                  <a:cubicBezTo>
                    <a:pt x="750" y="79"/>
                    <a:pt x="752" y="78"/>
                    <a:pt x="756" y="74"/>
                  </a:cubicBezTo>
                  <a:cubicBezTo>
                    <a:pt x="752" y="73"/>
                    <a:pt x="749" y="73"/>
                    <a:pt x="745" y="73"/>
                  </a:cubicBezTo>
                  <a:cubicBezTo>
                    <a:pt x="751" y="72"/>
                    <a:pt x="756" y="71"/>
                    <a:pt x="762" y="70"/>
                  </a:cubicBezTo>
                  <a:cubicBezTo>
                    <a:pt x="767" y="69"/>
                    <a:pt x="772" y="63"/>
                    <a:pt x="777" y="60"/>
                  </a:cubicBezTo>
                  <a:cubicBezTo>
                    <a:pt x="782" y="57"/>
                    <a:pt x="801" y="52"/>
                    <a:pt x="802" y="45"/>
                  </a:cubicBezTo>
                  <a:cubicBezTo>
                    <a:pt x="787" y="48"/>
                    <a:pt x="773" y="51"/>
                    <a:pt x="759" y="54"/>
                  </a:cubicBezTo>
                  <a:cubicBezTo>
                    <a:pt x="768" y="51"/>
                    <a:pt x="776" y="48"/>
                    <a:pt x="785" y="46"/>
                  </a:cubicBezTo>
                  <a:cubicBezTo>
                    <a:pt x="780" y="45"/>
                    <a:pt x="775" y="44"/>
                    <a:pt x="770" y="43"/>
                  </a:cubicBezTo>
                  <a:cubicBezTo>
                    <a:pt x="781" y="42"/>
                    <a:pt x="792" y="42"/>
                    <a:pt x="803" y="41"/>
                  </a:cubicBezTo>
                  <a:cubicBezTo>
                    <a:pt x="811" y="40"/>
                    <a:pt x="821" y="32"/>
                    <a:pt x="829" y="28"/>
                  </a:cubicBezTo>
                  <a:cubicBezTo>
                    <a:pt x="819" y="24"/>
                    <a:pt x="810" y="22"/>
                    <a:pt x="800" y="20"/>
                  </a:cubicBezTo>
                  <a:cubicBezTo>
                    <a:pt x="791" y="19"/>
                    <a:pt x="783" y="21"/>
                    <a:pt x="774" y="23"/>
                  </a:cubicBezTo>
                  <a:cubicBezTo>
                    <a:pt x="779" y="21"/>
                    <a:pt x="784" y="18"/>
                    <a:pt x="788" y="15"/>
                  </a:cubicBezTo>
                  <a:cubicBezTo>
                    <a:pt x="779" y="14"/>
                    <a:pt x="770" y="11"/>
                    <a:pt x="761" y="11"/>
                  </a:cubicBezTo>
                  <a:cubicBezTo>
                    <a:pt x="753" y="11"/>
                    <a:pt x="743" y="14"/>
                    <a:pt x="735" y="15"/>
                  </a:cubicBezTo>
                  <a:cubicBezTo>
                    <a:pt x="736" y="18"/>
                    <a:pt x="737" y="20"/>
                    <a:pt x="739" y="22"/>
                  </a:cubicBezTo>
                  <a:cubicBezTo>
                    <a:pt x="734" y="19"/>
                    <a:pt x="729" y="14"/>
                    <a:pt x="724" y="14"/>
                  </a:cubicBezTo>
                  <a:cubicBezTo>
                    <a:pt x="717" y="14"/>
                    <a:pt x="710" y="13"/>
                    <a:pt x="703" y="13"/>
                  </a:cubicBezTo>
                  <a:cubicBezTo>
                    <a:pt x="708" y="17"/>
                    <a:pt x="712" y="20"/>
                    <a:pt x="716" y="24"/>
                  </a:cubicBezTo>
                  <a:cubicBezTo>
                    <a:pt x="711" y="22"/>
                    <a:pt x="706" y="20"/>
                    <a:pt x="701" y="18"/>
                  </a:cubicBezTo>
                  <a:cubicBezTo>
                    <a:pt x="698" y="17"/>
                    <a:pt x="690" y="14"/>
                    <a:pt x="688" y="15"/>
                  </a:cubicBezTo>
                  <a:cubicBezTo>
                    <a:pt x="686" y="16"/>
                    <a:pt x="685" y="19"/>
                    <a:pt x="683" y="19"/>
                  </a:cubicBezTo>
                  <a:cubicBezTo>
                    <a:pt x="680" y="19"/>
                    <a:pt x="677" y="19"/>
                    <a:pt x="673" y="19"/>
                  </a:cubicBezTo>
                  <a:cubicBezTo>
                    <a:pt x="670" y="20"/>
                    <a:pt x="666" y="25"/>
                    <a:pt x="663" y="27"/>
                  </a:cubicBezTo>
                  <a:cubicBezTo>
                    <a:pt x="671" y="32"/>
                    <a:pt x="679" y="36"/>
                    <a:pt x="688" y="41"/>
                  </a:cubicBezTo>
                  <a:cubicBezTo>
                    <a:pt x="679" y="38"/>
                    <a:pt x="669" y="36"/>
                    <a:pt x="660" y="34"/>
                  </a:cubicBezTo>
                  <a:cubicBezTo>
                    <a:pt x="656" y="33"/>
                    <a:pt x="652" y="28"/>
                    <a:pt x="648" y="26"/>
                  </a:cubicBezTo>
                  <a:cubicBezTo>
                    <a:pt x="646" y="24"/>
                    <a:pt x="641" y="25"/>
                    <a:pt x="638" y="25"/>
                  </a:cubicBezTo>
                  <a:cubicBezTo>
                    <a:pt x="639" y="27"/>
                    <a:pt x="639" y="29"/>
                    <a:pt x="640" y="30"/>
                  </a:cubicBezTo>
                  <a:cubicBezTo>
                    <a:pt x="637" y="30"/>
                    <a:pt x="633" y="31"/>
                    <a:pt x="630" y="31"/>
                  </a:cubicBezTo>
                  <a:cubicBezTo>
                    <a:pt x="632" y="32"/>
                    <a:pt x="634" y="33"/>
                    <a:pt x="637" y="34"/>
                  </a:cubicBezTo>
                  <a:cubicBezTo>
                    <a:pt x="628" y="35"/>
                    <a:pt x="615" y="29"/>
                    <a:pt x="611" y="40"/>
                  </a:cubicBezTo>
                  <a:cubicBezTo>
                    <a:pt x="604" y="35"/>
                    <a:pt x="596" y="39"/>
                    <a:pt x="590" y="43"/>
                  </a:cubicBezTo>
                  <a:cubicBezTo>
                    <a:pt x="594" y="45"/>
                    <a:pt x="598" y="47"/>
                    <a:pt x="602" y="49"/>
                  </a:cubicBezTo>
                  <a:cubicBezTo>
                    <a:pt x="607" y="47"/>
                    <a:pt x="611" y="46"/>
                    <a:pt x="615" y="44"/>
                  </a:cubicBezTo>
                  <a:close/>
                  <a:moveTo>
                    <a:pt x="521" y="118"/>
                  </a:moveTo>
                  <a:cubicBezTo>
                    <a:pt x="518" y="115"/>
                    <a:pt x="515" y="115"/>
                    <a:pt x="511" y="116"/>
                  </a:cubicBezTo>
                  <a:cubicBezTo>
                    <a:pt x="507" y="117"/>
                    <a:pt x="509" y="120"/>
                    <a:pt x="512" y="120"/>
                  </a:cubicBezTo>
                  <a:cubicBezTo>
                    <a:pt x="515" y="119"/>
                    <a:pt x="518" y="117"/>
                    <a:pt x="521" y="118"/>
                  </a:cubicBezTo>
                  <a:close/>
                  <a:moveTo>
                    <a:pt x="684" y="367"/>
                  </a:moveTo>
                  <a:cubicBezTo>
                    <a:pt x="687" y="365"/>
                    <a:pt x="694" y="358"/>
                    <a:pt x="687" y="356"/>
                  </a:cubicBezTo>
                  <a:cubicBezTo>
                    <a:pt x="684" y="355"/>
                    <a:pt x="681" y="358"/>
                    <a:pt x="681" y="360"/>
                  </a:cubicBezTo>
                  <a:cubicBezTo>
                    <a:pt x="681" y="364"/>
                    <a:pt x="682" y="364"/>
                    <a:pt x="684" y="367"/>
                  </a:cubicBezTo>
                  <a:close/>
                  <a:moveTo>
                    <a:pt x="1228" y="486"/>
                  </a:moveTo>
                  <a:cubicBezTo>
                    <a:pt x="1227" y="486"/>
                    <a:pt x="1227" y="487"/>
                    <a:pt x="1226" y="488"/>
                  </a:cubicBezTo>
                  <a:cubicBezTo>
                    <a:pt x="1233" y="494"/>
                    <a:pt x="1243" y="483"/>
                    <a:pt x="1249" y="481"/>
                  </a:cubicBezTo>
                  <a:cubicBezTo>
                    <a:pt x="1252" y="480"/>
                    <a:pt x="1253" y="482"/>
                    <a:pt x="1254" y="479"/>
                  </a:cubicBezTo>
                  <a:cubicBezTo>
                    <a:pt x="1255" y="477"/>
                    <a:pt x="1256" y="474"/>
                    <a:pt x="1257" y="472"/>
                  </a:cubicBezTo>
                  <a:cubicBezTo>
                    <a:pt x="1258" y="468"/>
                    <a:pt x="1256" y="464"/>
                    <a:pt x="1254" y="461"/>
                  </a:cubicBezTo>
                  <a:cubicBezTo>
                    <a:pt x="1259" y="458"/>
                    <a:pt x="1260" y="458"/>
                    <a:pt x="1261" y="452"/>
                  </a:cubicBezTo>
                  <a:cubicBezTo>
                    <a:pt x="1258" y="453"/>
                    <a:pt x="1257" y="448"/>
                    <a:pt x="1256" y="446"/>
                  </a:cubicBezTo>
                  <a:cubicBezTo>
                    <a:pt x="1254" y="444"/>
                    <a:pt x="1250" y="447"/>
                    <a:pt x="1248" y="447"/>
                  </a:cubicBezTo>
                  <a:cubicBezTo>
                    <a:pt x="1249" y="446"/>
                    <a:pt x="1249" y="446"/>
                    <a:pt x="1249" y="445"/>
                  </a:cubicBezTo>
                  <a:cubicBezTo>
                    <a:pt x="1244" y="442"/>
                    <a:pt x="1239" y="448"/>
                    <a:pt x="1236" y="452"/>
                  </a:cubicBezTo>
                  <a:cubicBezTo>
                    <a:pt x="1238" y="453"/>
                    <a:pt x="1240" y="453"/>
                    <a:pt x="1241" y="454"/>
                  </a:cubicBezTo>
                  <a:cubicBezTo>
                    <a:pt x="1239" y="456"/>
                    <a:pt x="1238" y="458"/>
                    <a:pt x="1235" y="457"/>
                  </a:cubicBezTo>
                  <a:cubicBezTo>
                    <a:pt x="1233" y="456"/>
                    <a:pt x="1231" y="455"/>
                    <a:pt x="1229" y="456"/>
                  </a:cubicBezTo>
                  <a:cubicBezTo>
                    <a:pt x="1226" y="458"/>
                    <a:pt x="1227" y="458"/>
                    <a:pt x="1228" y="462"/>
                  </a:cubicBezTo>
                  <a:cubicBezTo>
                    <a:pt x="1229" y="463"/>
                    <a:pt x="1226" y="465"/>
                    <a:pt x="1225" y="466"/>
                  </a:cubicBezTo>
                  <a:cubicBezTo>
                    <a:pt x="1228" y="467"/>
                    <a:pt x="1230" y="469"/>
                    <a:pt x="1234" y="469"/>
                  </a:cubicBezTo>
                  <a:cubicBezTo>
                    <a:pt x="1232" y="471"/>
                    <a:pt x="1229" y="473"/>
                    <a:pt x="1227" y="477"/>
                  </a:cubicBezTo>
                  <a:cubicBezTo>
                    <a:pt x="1230" y="476"/>
                    <a:pt x="1233" y="474"/>
                    <a:pt x="1236" y="476"/>
                  </a:cubicBezTo>
                  <a:cubicBezTo>
                    <a:pt x="1234" y="476"/>
                    <a:pt x="1230" y="476"/>
                    <a:pt x="1228" y="478"/>
                  </a:cubicBezTo>
                  <a:cubicBezTo>
                    <a:pt x="1227" y="480"/>
                    <a:pt x="1225" y="481"/>
                    <a:pt x="1223" y="481"/>
                  </a:cubicBezTo>
                  <a:cubicBezTo>
                    <a:pt x="1224" y="481"/>
                    <a:pt x="1226" y="482"/>
                    <a:pt x="1227" y="482"/>
                  </a:cubicBezTo>
                  <a:cubicBezTo>
                    <a:pt x="1226" y="483"/>
                    <a:pt x="1224" y="484"/>
                    <a:pt x="1223" y="484"/>
                  </a:cubicBezTo>
                  <a:cubicBezTo>
                    <a:pt x="1225" y="485"/>
                    <a:pt x="1226" y="485"/>
                    <a:pt x="1228" y="486"/>
                  </a:cubicBezTo>
                  <a:close/>
                  <a:moveTo>
                    <a:pt x="652" y="356"/>
                  </a:moveTo>
                  <a:cubicBezTo>
                    <a:pt x="653" y="356"/>
                    <a:pt x="653" y="359"/>
                    <a:pt x="654" y="359"/>
                  </a:cubicBezTo>
                  <a:cubicBezTo>
                    <a:pt x="661" y="359"/>
                    <a:pt x="668" y="356"/>
                    <a:pt x="669" y="348"/>
                  </a:cubicBezTo>
                  <a:cubicBezTo>
                    <a:pt x="667" y="348"/>
                    <a:pt x="666" y="348"/>
                    <a:pt x="664" y="348"/>
                  </a:cubicBezTo>
                  <a:cubicBezTo>
                    <a:pt x="660" y="348"/>
                    <a:pt x="658" y="348"/>
                    <a:pt x="654" y="351"/>
                  </a:cubicBezTo>
                  <a:cubicBezTo>
                    <a:pt x="652" y="353"/>
                    <a:pt x="651" y="353"/>
                    <a:pt x="652" y="356"/>
                  </a:cubicBezTo>
                  <a:close/>
                  <a:moveTo>
                    <a:pt x="578" y="165"/>
                  </a:moveTo>
                  <a:cubicBezTo>
                    <a:pt x="577" y="161"/>
                    <a:pt x="573" y="154"/>
                    <a:pt x="568" y="156"/>
                  </a:cubicBezTo>
                  <a:cubicBezTo>
                    <a:pt x="565" y="157"/>
                    <a:pt x="552" y="159"/>
                    <a:pt x="554" y="166"/>
                  </a:cubicBezTo>
                  <a:cubicBezTo>
                    <a:pt x="555" y="168"/>
                    <a:pt x="566" y="172"/>
                    <a:pt x="568" y="174"/>
                  </a:cubicBezTo>
                  <a:cubicBezTo>
                    <a:pt x="574" y="173"/>
                    <a:pt x="580" y="174"/>
                    <a:pt x="578" y="165"/>
                  </a:cubicBezTo>
                  <a:close/>
                  <a:moveTo>
                    <a:pt x="489" y="98"/>
                  </a:moveTo>
                  <a:cubicBezTo>
                    <a:pt x="493" y="99"/>
                    <a:pt x="494" y="93"/>
                    <a:pt x="498" y="96"/>
                  </a:cubicBezTo>
                  <a:cubicBezTo>
                    <a:pt x="497" y="97"/>
                    <a:pt x="496" y="98"/>
                    <a:pt x="496" y="98"/>
                  </a:cubicBezTo>
                  <a:cubicBezTo>
                    <a:pt x="498" y="99"/>
                    <a:pt x="500" y="99"/>
                    <a:pt x="502" y="100"/>
                  </a:cubicBezTo>
                  <a:cubicBezTo>
                    <a:pt x="502" y="106"/>
                    <a:pt x="493" y="101"/>
                    <a:pt x="489" y="104"/>
                  </a:cubicBezTo>
                  <a:cubicBezTo>
                    <a:pt x="490" y="116"/>
                    <a:pt x="503" y="104"/>
                    <a:pt x="506" y="107"/>
                  </a:cubicBezTo>
                  <a:cubicBezTo>
                    <a:pt x="508" y="110"/>
                    <a:pt x="513" y="109"/>
                    <a:pt x="517" y="110"/>
                  </a:cubicBezTo>
                  <a:cubicBezTo>
                    <a:pt x="521" y="110"/>
                    <a:pt x="521" y="112"/>
                    <a:pt x="523" y="116"/>
                  </a:cubicBezTo>
                  <a:cubicBezTo>
                    <a:pt x="525" y="119"/>
                    <a:pt x="541" y="119"/>
                    <a:pt x="533" y="109"/>
                  </a:cubicBezTo>
                  <a:cubicBezTo>
                    <a:pt x="532" y="108"/>
                    <a:pt x="529" y="106"/>
                    <a:pt x="529" y="104"/>
                  </a:cubicBezTo>
                  <a:cubicBezTo>
                    <a:pt x="530" y="102"/>
                    <a:pt x="530" y="102"/>
                    <a:pt x="528" y="100"/>
                  </a:cubicBezTo>
                  <a:cubicBezTo>
                    <a:pt x="525" y="97"/>
                    <a:pt x="524" y="98"/>
                    <a:pt x="520" y="99"/>
                  </a:cubicBezTo>
                  <a:cubicBezTo>
                    <a:pt x="521" y="90"/>
                    <a:pt x="510" y="95"/>
                    <a:pt x="507" y="96"/>
                  </a:cubicBezTo>
                  <a:cubicBezTo>
                    <a:pt x="505" y="91"/>
                    <a:pt x="503" y="87"/>
                    <a:pt x="497" y="88"/>
                  </a:cubicBezTo>
                  <a:cubicBezTo>
                    <a:pt x="490" y="89"/>
                    <a:pt x="486" y="87"/>
                    <a:pt x="484" y="94"/>
                  </a:cubicBezTo>
                  <a:cubicBezTo>
                    <a:pt x="486" y="94"/>
                    <a:pt x="488" y="94"/>
                    <a:pt x="491" y="94"/>
                  </a:cubicBezTo>
                  <a:cubicBezTo>
                    <a:pt x="490" y="95"/>
                    <a:pt x="489" y="97"/>
                    <a:pt x="489" y="98"/>
                  </a:cubicBezTo>
                  <a:close/>
                  <a:moveTo>
                    <a:pt x="491" y="129"/>
                  </a:moveTo>
                  <a:cubicBezTo>
                    <a:pt x="493" y="132"/>
                    <a:pt x="495" y="128"/>
                    <a:pt x="493" y="126"/>
                  </a:cubicBezTo>
                  <a:cubicBezTo>
                    <a:pt x="491" y="124"/>
                    <a:pt x="490" y="123"/>
                    <a:pt x="488" y="121"/>
                  </a:cubicBezTo>
                  <a:cubicBezTo>
                    <a:pt x="486" y="120"/>
                    <a:pt x="484" y="117"/>
                    <a:pt x="481" y="118"/>
                  </a:cubicBezTo>
                  <a:cubicBezTo>
                    <a:pt x="481" y="121"/>
                    <a:pt x="482" y="123"/>
                    <a:pt x="483" y="125"/>
                  </a:cubicBezTo>
                  <a:cubicBezTo>
                    <a:pt x="485" y="127"/>
                    <a:pt x="489" y="128"/>
                    <a:pt x="491" y="129"/>
                  </a:cubicBezTo>
                  <a:close/>
                  <a:moveTo>
                    <a:pt x="537" y="75"/>
                  </a:moveTo>
                  <a:cubicBezTo>
                    <a:pt x="535" y="71"/>
                    <a:pt x="524" y="72"/>
                    <a:pt x="527" y="78"/>
                  </a:cubicBezTo>
                  <a:cubicBezTo>
                    <a:pt x="533" y="80"/>
                    <a:pt x="541" y="85"/>
                    <a:pt x="537" y="75"/>
                  </a:cubicBezTo>
                  <a:close/>
                  <a:moveTo>
                    <a:pt x="552" y="111"/>
                  </a:moveTo>
                  <a:cubicBezTo>
                    <a:pt x="550" y="112"/>
                    <a:pt x="548" y="112"/>
                    <a:pt x="545" y="113"/>
                  </a:cubicBezTo>
                  <a:cubicBezTo>
                    <a:pt x="547" y="114"/>
                    <a:pt x="551" y="118"/>
                    <a:pt x="551" y="118"/>
                  </a:cubicBezTo>
                  <a:cubicBezTo>
                    <a:pt x="554" y="118"/>
                    <a:pt x="556" y="117"/>
                    <a:pt x="558" y="116"/>
                  </a:cubicBezTo>
                  <a:cubicBezTo>
                    <a:pt x="561" y="115"/>
                    <a:pt x="566" y="115"/>
                    <a:pt x="567" y="113"/>
                  </a:cubicBezTo>
                  <a:cubicBezTo>
                    <a:pt x="568" y="111"/>
                    <a:pt x="565" y="109"/>
                    <a:pt x="568" y="106"/>
                  </a:cubicBezTo>
                  <a:cubicBezTo>
                    <a:pt x="565" y="105"/>
                    <a:pt x="561" y="105"/>
                    <a:pt x="559" y="104"/>
                  </a:cubicBezTo>
                  <a:cubicBezTo>
                    <a:pt x="557" y="104"/>
                    <a:pt x="555" y="101"/>
                    <a:pt x="552" y="100"/>
                  </a:cubicBezTo>
                  <a:cubicBezTo>
                    <a:pt x="549" y="98"/>
                    <a:pt x="536" y="96"/>
                    <a:pt x="543" y="104"/>
                  </a:cubicBezTo>
                  <a:cubicBezTo>
                    <a:pt x="542" y="104"/>
                    <a:pt x="541" y="104"/>
                    <a:pt x="541" y="104"/>
                  </a:cubicBezTo>
                  <a:cubicBezTo>
                    <a:pt x="542" y="111"/>
                    <a:pt x="548" y="108"/>
                    <a:pt x="552" y="111"/>
                  </a:cubicBezTo>
                  <a:close/>
                  <a:moveTo>
                    <a:pt x="434" y="114"/>
                  </a:moveTo>
                  <a:cubicBezTo>
                    <a:pt x="427" y="115"/>
                    <a:pt x="424" y="114"/>
                    <a:pt x="426" y="122"/>
                  </a:cubicBezTo>
                  <a:cubicBezTo>
                    <a:pt x="429" y="122"/>
                    <a:pt x="432" y="127"/>
                    <a:pt x="434" y="126"/>
                  </a:cubicBezTo>
                  <a:cubicBezTo>
                    <a:pt x="439" y="125"/>
                    <a:pt x="443" y="124"/>
                    <a:pt x="447" y="123"/>
                  </a:cubicBezTo>
                  <a:cubicBezTo>
                    <a:pt x="450" y="122"/>
                    <a:pt x="449" y="121"/>
                    <a:pt x="450" y="119"/>
                  </a:cubicBezTo>
                  <a:cubicBezTo>
                    <a:pt x="450" y="117"/>
                    <a:pt x="445" y="118"/>
                    <a:pt x="444" y="116"/>
                  </a:cubicBezTo>
                  <a:cubicBezTo>
                    <a:pt x="447" y="116"/>
                    <a:pt x="451" y="115"/>
                    <a:pt x="453" y="112"/>
                  </a:cubicBezTo>
                  <a:cubicBezTo>
                    <a:pt x="448" y="110"/>
                    <a:pt x="440" y="113"/>
                    <a:pt x="434" y="114"/>
                  </a:cubicBezTo>
                  <a:close/>
                  <a:moveTo>
                    <a:pt x="448" y="144"/>
                  </a:moveTo>
                  <a:cubicBezTo>
                    <a:pt x="450" y="146"/>
                    <a:pt x="453" y="147"/>
                    <a:pt x="456" y="149"/>
                  </a:cubicBezTo>
                  <a:cubicBezTo>
                    <a:pt x="454" y="150"/>
                    <a:pt x="452" y="151"/>
                    <a:pt x="450" y="151"/>
                  </a:cubicBezTo>
                  <a:cubicBezTo>
                    <a:pt x="452" y="152"/>
                    <a:pt x="459" y="154"/>
                    <a:pt x="459" y="156"/>
                  </a:cubicBezTo>
                  <a:cubicBezTo>
                    <a:pt x="459" y="161"/>
                    <a:pt x="454" y="158"/>
                    <a:pt x="450" y="158"/>
                  </a:cubicBezTo>
                  <a:cubicBezTo>
                    <a:pt x="449" y="158"/>
                    <a:pt x="441" y="159"/>
                    <a:pt x="440" y="157"/>
                  </a:cubicBezTo>
                  <a:cubicBezTo>
                    <a:pt x="439" y="152"/>
                    <a:pt x="438" y="152"/>
                    <a:pt x="434" y="153"/>
                  </a:cubicBezTo>
                  <a:cubicBezTo>
                    <a:pt x="434" y="152"/>
                    <a:pt x="435" y="152"/>
                    <a:pt x="436" y="151"/>
                  </a:cubicBezTo>
                  <a:cubicBezTo>
                    <a:pt x="433" y="149"/>
                    <a:pt x="429" y="144"/>
                    <a:pt x="425" y="145"/>
                  </a:cubicBezTo>
                  <a:cubicBezTo>
                    <a:pt x="418" y="146"/>
                    <a:pt x="421" y="143"/>
                    <a:pt x="415" y="141"/>
                  </a:cubicBezTo>
                  <a:cubicBezTo>
                    <a:pt x="414" y="140"/>
                    <a:pt x="405" y="141"/>
                    <a:pt x="405" y="143"/>
                  </a:cubicBezTo>
                  <a:cubicBezTo>
                    <a:pt x="405" y="145"/>
                    <a:pt x="412" y="146"/>
                    <a:pt x="414" y="147"/>
                  </a:cubicBezTo>
                  <a:cubicBezTo>
                    <a:pt x="408" y="146"/>
                    <a:pt x="404" y="146"/>
                    <a:pt x="398" y="148"/>
                  </a:cubicBezTo>
                  <a:cubicBezTo>
                    <a:pt x="398" y="151"/>
                    <a:pt x="398" y="151"/>
                    <a:pt x="398" y="151"/>
                  </a:cubicBezTo>
                  <a:cubicBezTo>
                    <a:pt x="402" y="153"/>
                    <a:pt x="409" y="151"/>
                    <a:pt x="413" y="151"/>
                  </a:cubicBezTo>
                  <a:cubicBezTo>
                    <a:pt x="411" y="152"/>
                    <a:pt x="394" y="151"/>
                    <a:pt x="394" y="156"/>
                  </a:cubicBezTo>
                  <a:cubicBezTo>
                    <a:pt x="395" y="160"/>
                    <a:pt x="409" y="155"/>
                    <a:pt x="411" y="155"/>
                  </a:cubicBezTo>
                  <a:cubicBezTo>
                    <a:pt x="405" y="159"/>
                    <a:pt x="394" y="156"/>
                    <a:pt x="391" y="162"/>
                  </a:cubicBezTo>
                  <a:cubicBezTo>
                    <a:pt x="395" y="164"/>
                    <a:pt x="397" y="165"/>
                    <a:pt x="402" y="163"/>
                  </a:cubicBezTo>
                  <a:cubicBezTo>
                    <a:pt x="402" y="164"/>
                    <a:pt x="402" y="165"/>
                    <a:pt x="402" y="166"/>
                  </a:cubicBezTo>
                  <a:cubicBezTo>
                    <a:pt x="403" y="166"/>
                    <a:pt x="405" y="167"/>
                    <a:pt x="407" y="167"/>
                  </a:cubicBezTo>
                  <a:cubicBezTo>
                    <a:pt x="406" y="163"/>
                    <a:pt x="410" y="164"/>
                    <a:pt x="411" y="168"/>
                  </a:cubicBezTo>
                  <a:cubicBezTo>
                    <a:pt x="416" y="165"/>
                    <a:pt x="417" y="164"/>
                    <a:pt x="419" y="158"/>
                  </a:cubicBezTo>
                  <a:cubicBezTo>
                    <a:pt x="422" y="160"/>
                    <a:pt x="421" y="162"/>
                    <a:pt x="420" y="165"/>
                  </a:cubicBezTo>
                  <a:cubicBezTo>
                    <a:pt x="423" y="165"/>
                    <a:pt x="429" y="167"/>
                    <a:pt x="430" y="163"/>
                  </a:cubicBezTo>
                  <a:cubicBezTo>
                    <a:pt x="432" y="167"/>
                    <a:pt x="438" y="165"/>
                    <a:pt x="441" y="162"/>
                  </a:cubicBezTo>
                  <a:cubicBezTo>
                    <a:pt x="436" y="169"/>
                    <a:pt x="424" y="170"/>
                    <a:pt x="416" y="172"/>
                  </a:cubicBezTo>
                  <a:cubicBezTo>
                    <a:pt x="426" y="179"/>
                    <a:pt x="430" y="177"/>
                    <a:pt x="440" y="173"/>
                  </a:cubicBezTo>
                  <a:cubicBezTo>
                    <a:pt x="446" y="171"/>
                    <a:pt x="452" y="169"/>
                    <a:pt x="457" y="167"/>
                  </a:cubicBezTo>
                  <a:cubicBezTo>
                    <a:pt x="461" y="165"/>
                    <a:pt x="463" y="168"/>
                    <a:pt x="466" y="168"/>
                  </a:cubicBezTo>
                  <a:cubicBezTo>
                    <a:pt x="467" y="168"/>
                    <a:pt x="468" y="165"/>
                    <a:pt x="470" y="165"/>
                  </a:cubicBezTo>
                  <a:cubicBezTo>
                    <a:pt x="473" y="165"/>
                    <a:pt x="476" y="165"/>
                    <a:pt x="479" y="165"/>
                  </a:cubicBezTo>
                  <a:cubicBezTo>
                    <a:pt x="482" y="165"/>
                    <a:pt x="484" y="161"/>
                    <a:pt x="485" y="157"/>
                  </a:cubicBezTo>
                  <a:cubicBezTo>
                    <a:pt x="486" y="152"/>
                    <a:pt x="485" y="148"/>
                    <a:pt x="479" y="149"/>
                  </a:cubicBezTo>
                  <a:cubicBezTo>
                    <a:pt x="471" y="150"/>
                    <a:pt x="478" y="152"/>
                    <a:pt x="475" y="156"/>
                  </a:cubicBezTo>
                  <a:cubicBezTo>
                    <a:pt x="473" y="152"/>
                    <a:pt x="472" y="151"/>
                    <a:pt x="469" y="150"/>
                  </a:cubicBezTo>
                  <a:cubicBezTo>
                    <a:pt x="467" y="149"/>
                    <a:pt x="466" y="145"/>
                    <a:pt x="464" y="144"/>
                  </a:cubicBezTo>
                  <a:cubicBezTo>
                    <a:pt x="461" y="141"/>
                    <a:pt x="463" y="132"/>
                    <a:pt x="456" y="135"/>
                  </a:cubicBezTo>
                  <a:cubicBezTo>
                    <a:pt x="453" y="139"/>
                    <a:pt x="451" y="141"/>
                    <a:pt x="448" y="144"/>
                  </a:cubicBezTo>
                  <a:close/>
                  <a:moveTo>
                    <a:pt x="553" y="74"/>
                  </a:moveTo>
                  <a:cubicBezTo>
                    <a:pt x="554" y="83"/>
                    <a:pt x="564" y="83"/>
                    <a:pt x="570" y="81"/>
                  </a:cubicBezTo>
                  <a:cubicBezTo>
                    <a:pt x="568" y="84"/>
                    <a:pt x="565" y="84"/>
                    <a:pt x="562" y="84"/>
                  </a:cubicBezTo>
                  <a:cubicBezTo>
                    <a:pt x="560" y="84"/>
                    <a:pt x="560" y="88"/>
                    <a:pt x="563" y="87"/>
                  </a:cubicBezTo>
                  <a:cubicBezTo>
                    <a:pt x="565" y="87"/>
                    <a:pt x="565" y="91"/>
                    <a:pt x="568" y="89"/>
                  </a:cubicBezTo>
                  <a:cubicBezTo>
                    <a:pt x="570" y="88"/>
                    <a:pt x="571" y="86"/>
                    <a:pt x="573" y="87"/>
                  </a:cubicBezTo>
                  <a:cubicBezTo>
                    <a:pt x="573" y="88"/>
                    <a:pt x="573" y="89"/>
                    <a:pt x="573" y="89"/>
                  </a:cubicBezTo>
                  <a:cubicBezTo>
                    <a:pt x="576" y="91"/>
                    <a:pt x="577" y="88"/>
                    <a:pt x="579" y="87"/>
                  </a:cubicBezTo>
                  <a:cubicBezTo>
                    <a:pt x="580" y="87"/>
                    <a:pt x="582" y="90"/>
                    <a:pt x="582" y="86"/>
                  </a:cubicBezTo>
                  <a:cubicBezTo>
                    <a:pt x="586" y="88"/>
                    <a:pt x="593" y="85"/>
                    <a:pt x="596" y="88"/>
                  </a:cubicBezTo>
                  <a:cubicBezTo>
                    <a:pt x="593" y="89"/>
                    <a:pt x="589" y="89"/>
                    <a:pt x="585" y="89"/>
                  </a:cubicBezTo>
                  <a:cubicBezTo>
                    <a:pt x="591" y="92"/>
                    <a:pt x="596" y="91"/>
                    <a:pt x="602" y="90"/>
                  </a:cubicBezTo>
                  <a:cubicBezTo>
                    <a:pt x="592" y="92"/>
                    <a:pt x="582" y="91"/>
                    <a:pt x="572" y="95"/>
                  </a:cubicBezTo>
                  <a:cubicBezTo>
                    <a:pt x="575" y="98"/>
                    <a:pt x="578" y="98"/>
                    <a:pt x="582" y="99"/>
                  </a:cubicBezTo>
                  <a:cubicBezTo>
                    <a:pt x="580" y="99"/>
                    <a:pt x="578" y="99"/>
                    <a:pt x="576" y="99"/>
                  </a:cubicBezTo>
                  <a:cubicBezTo>
                    <a:pt x="579" y="104"/>
                    <a:pt x="587" y="102"/>
                    <a:pt x="592" y="103"/>
                  </a:cubicBezTo>
                  <a:cubicBezTo>
                    <a:pt x="589" y="104"/>
                    <a:pt x="586" y="104"/>
                    <a:pt x="582" y="104"/>
                  </a:cubicBezTo>
                  <a:cubicBezTo>
                    <a:pt x="587" y="111"/>
                    <a:pt x="596" y="110"/>
                    <a:pt x="603" y="111"/>
                  </a:cubicBezTo>
                  <a:cubicBezTo>
                    <a:pt x="603" y="109"/>
                    <a:pt x="601" y="107"/>
                    <a:pt x="600" y="107"/>
                  </a:cubicBezTo>
                  <a:cubicBezTo>
                    <a:pt x="604" y="107"/>
                    <a:pt x="606" y="109"/>
                    <a:pt x="609" y="111"/>
                  </a:cubicBezTo>
                  <a:cubicBezTo>
                    <a:pt x="608" y="108"/>
                    <a:pt x="606" y="105"/>
                    <a:pt x="605" y="102"/>
                  </a:cubicBezTo>
                  <a:cubicBezTo>
                    <a:pt x="608" y="105"/>
                    <a:pt x="611" y="108"/>
                    <a:pt x="614" y="111"/>
                  </a:cubicBezTo>
                  <a:cubicBezTo>
                    <a:pt x="616" y="107"/>
                    <a:pt x="617" y="105"/>
                    <a:pt x="615" y="102"/>
                  </a:cubicBezTo>
                  <a:cubicBezTo>
                    <a:pt x="628" y="109"/>
                    <a:pt x="613" y="96"/>
                    <a:pt x="623" y="93"/>
                  </a:cubicBezTo>
                  <a:cubicBezTo>
                    <a:pt x="622" y="96"/>
                    <a:pt x="623" y="99"/>
                    <a:pt x="624" y="101"/>
                  </a:cubicBezTo>
                  <a:cubicBezTo>
                    <a:pt x="627" y="99"/>
                    <a:pt x="630" y="98"/>
                    <a:pt x="629" y="94"/>
                  </a:cubicBezTo>
                  <a:cubicBezTo>
                    <a:pt x="631" y="96"/>
                    <a:pt x="641" y="91"/>
                    <a:pt x="645" y="90"/>
                  </a:cubicBezTo>
                  <a:cubicBezTo>
                    <a:pt x="643" y="87"/>
                    <a:pt x="641" y="85"/>
                    <a:pt x="638" y="83"/>
                  </a:cubicBezTo>
                  <a:cubicBezTo>
                    <a:pt x="638" y="84"/>
                    <a:pt x="637" y="85"/>
                    <a:pt x="636" y="86"/>
                  </a:cubicBezTo>
                  <a:cubicBezTo>
                    <a:pt x="636" y="79"/>
                    <a:pt x="628" y="83"/>
                    <a:pt x="625" y="85"/>
                  </a:cubicBezTo>
                  <a:cubicBezTo>
                    <a:pt x="629" y="78"/>
                    <a:pt x="631" y="75"/>
                    <a:pt x="622" y="74"/>
                  </a:cubicBezTo>
                  <a:cubicBezTo>
                    <a:pt x="627" y="69"/>
                    <a:pt x="620" y="64"/>
                    <a:pt x="615" y="68"/>
                  </a:cubicBezTo>
                  <a:cubicBezTo>
                    <a:pt x="616" y="69"/>
                    <a:pt x="617" y="71"/>
                    <a:pt x="618" y="73"/>
                  </a:cubicBezTo>
                  <a:cubicBezTo>
                    <a:pt x="616" y="73"/>
                    <a:pt x="613" y="72"/>
                    <a:pt x="611" y="70"/>
                  </a:cubicBezTo>
                  <a:cubicBezTo>
                    <a:pt x="611" y="68"/>
                    <a:pt x="613" y="64"/>
                    <a:pt x="609" y="65"/>
                  </a:cubicBezTo>
                  <a:cubicBezTo>
                    <a:pt x="605" y="66"/>
                    <a:pt x="601" y="64"/>
                    <a:pt x="598" y="61"/>
                  </a:cubicBezTo>
                  <a:cubicBezTo>
                    <a:pt x="593" y="55"/>
                    <a:pt x="591" y="51"/>
                    <a:pt x="584" y="49"/>
                  </a:cubicBezTo>
                  <a:cubicBezTo>
                    <a:pt x="580" y="48"/>
                    <a:pt x="574" y="46"/>
                    <a:pt x="571" y="50"/>
                  </a:cubicBezTo>
                  <a:cubicBezTo>
                    <a:pt x="574" y="52"/>
                    <a:pt x="578" y="50"/>
                    <a:pt x="582" y="52"/>
                  </a:cubicBezTo>
                  <a:cubicBezTo>
                    <a:pt x="578" y="58"/>
                    <a:pt x="566" y="50"/>
                    <a:pt x="563" y="59"/>
                  </a:cubicBezTo>
                  <a:cubicBezTo>
                    <a:pt x="566" y="60"/>
                    <a:pt x="570" y="59"/>
                    <a:pt x="572" y="61"/>
                  </a:cubicBezTo>
                  <a:cubicBezTo>
                    <a:pt x="570" y="62"/>
                    <a:pt x="556" y="63"/>
                    <a:pt x="560" y="67"/>
                  </a:cubicBezTo>
                  <a:cubicBezTo>
                    <a:pt x="558" y="68"/>
                    <a:pt x="556" y="68"/>
                    <a:pt x="554" y="69"/>
                  </a:cubicBezTo>
                  <a:cubicBezTo>
                    <a:pt x="558" y="71"/>
                    <a:pt x="560" y="70"/>
                    <a:pt x="563" y="71"/>
                  </a:cubicBezTo>
                  <a:cubicBezTo>
                    <a:pt x="563" y="71"/>
                    <a:pt x="562" y="72"/>
                    <a:pt x="562" y="72"/>
                  </a:cubicBezTo>
                  <a:cubicBezTo>
                    <a:pt x="565" y="74"/>
                    <a:pt x="569" y="70"/>
                    <a:pt x="572" y="72"/>
                  </a:cubicBezTo>
                  <a:cubicBezTo>
                    <a:pt x="570" y="72"/>
                    <a:pt x="569" y="73"/>
                    <a:pt x="568" y="74"/>
                  </a:cubicBezTo>
                  <a:cubicBezTo>
                    <a:pt x="569" y="74"/>
                    <a:pt x="570" y="75"/>
                    <a:pt x="571" y="76"/>
                  </a:cubicBezTo>
                  <a:cubicBezTo>
                    <a:pt x="569" y="76"/>
                    <a:pt x="568" y="75"/>
                    <a:pt x="567" y="75"/>
                  </a:cubicBezTo>
                  <a:cubicBezTo>
                    <a:pt x="562" y="75"/>
                    <a:pt x="558" y="74"/>
                    <a:pt x="553" y="74"/>
                  </a:cubicBezTo>
                  <a:close/>
                  <a:moveTo>
                    <a:pt x="493" y="147"/>
                  </a:moveTo>
                  <a:cubicBezTo>
                    <a:pt x="496" y="150"/>
                    <a:pt x="509" y="151"/>
                    <a:pt x="507" y="144"/>
                  </a:cubicBezTo>
                  <a:cubicBezTo>
                    <a:pt x="504" y="144"/>
                    <a:pt x="496" y="144"/>
                    <a:pt x="493" y="147"/>
                  </a:cubicBezTo>
                  <a:close/>
                  <a:moveTo>
                    <a:pt x="391" y="147"/>
                  </a:moveTo>
                  <a:cubicBezTo>
                    <a:pt x="389" y="148"/>
                    <a:pt x="377" y="153"/>
                    <a:pt x="378" y="156"/>
                  </a:cubicBezTo>
                  <a:cubicBezTo>
                    <a:pt x="379" y="159"/>
                    <a:pt x="385" y="158"/>
                    <a:pt x="386" y="156"/>
                  </a:cubicBezTo>
                  <a:cubicBezTo>
                    <a:pt x="388" y="154"/>
                    <a:pt x="392" y="151"/>
                    <a:pt x="391" y="147"/>
                  </a:cubicBezTo>
                  <a:close/>
                  <a:moveTo>
                    <a:pt x="1255" y="424"/>
                  </a:moveTo>
                  <a:cubicBezTo>
                    <a:pt x="1254" y="424"/>
                    <a:pt x="1254" y="424"/>
                    <a:pt x="1254" y="424"/>
                  </a:cubicBezTo>
                  <a:cubicBezTo>
                    <a:pt x="1255" y="425"/>
                    <a:pt x="1255" y="425"/>
                    <a:pt x="1255" y="425"/>
                  </a:cubicBezTo>
                  <a:cubicBezTo>
                    <a:pt x="1255" y="425"/>
                    <a:pt x="1255" y="424"/>
                    <a:pt x="1255" y="424"/>
                  </a:cubicBezTo>
                  <a:close/>
                  <a:moveTo>
                    <a:pt x="474" y="193"/>
                  </a:moveTo>
                  <a:cubicBezTo>
                    <a:pt x="478" y="194"/>
                    <a:pt x="478" y="195"/>
                    <a:pt x="481" y="197"/>
                  </a:cubicBezTo>
                  <a:cubicBezTo>
                    <a:pt x="484" y="200"/>
                    <a:pt x="485" y="202"/>
                    <a:pt x="488" y="201"/>
                  </a:cubicBezTo>
                  <a:cubicBezTo>
                    <a:pt x="491" y="200"/>
                    <a:pt x="493" y="196"/>
                    <a:pt x="493" y="193"/>
                  </a:cubicBezTo>
                  <a:cubicBezTo>
                    <a:pt x="493" y="190"/>
                    <a:pt x="490" y="189"/>
                    <a:pt x="487" y="187"/>
                  </a:cubicBezTo>
                  <a:cubicBezTo>
                    <a:pt x="482" y="188"/>
                    <a:pt x="476" y="186"/>
                    <a:pt x="474" y="193"/>
                  </a:cubicBezTo>
                  <a:close/>
                  <a:moveTo>
                    <a:pt x="500" y="164"/>
                  </a:moveTo>
                  <a:cubicBezTo>
                    <a:pt x="498" y="159"/>
                    <a:pt x="496" y="159"/>
                    <a:pt x="491" y="161"/>
                  </a:cubicBezTo>
                  <a:cubicBezTo>
                    <a:pt x="486" y="168"/>
                    <a:pt x="498" y="165"/>
                    <a:pt x="500" y="164"/>
                  </a:cubicBezTo>
                  <a:close/>
                  <a:moveTo>
                    <a:pt x="492" y="139"/>
                  </a:moveTo>
                  <a:cubicBezTo>
                    <a:pt x="493" y="141"/>
                    <a:pt x="493" y="141"/>
                    <a:pt x="494" y="144"/>
                  </a:cubicBezTo>
                  <a:cubicBezTo>
                    <a:pt x="497" y="144"/>
                    <a:pt x="502" y="145"/>
                    <a:pt x="505" y="142"/>
                  </a:cubicBezTo>
                  <a:cubicBezTo>
                    <a:pt x="503" y="141"/>
                    <a:pt x="501" y="140"/>
                    <a:pt x="500" y="139"/>
                  </a:cubicBezTo>
                  <a:cubicBezTo>
                    <a:pt x="497" y="137"/>
                    <a:pt x="494" y="138"/>
                    <a:pt x="492" y="139"/>
                  </a:cubicBezTo>
                  <a:close/>
                  <a:moveTo>
                    <a:pt x="577" y="124"/>
                  </a:moveTo>
                  <a:cubicBezTo>
                    <a:pt x="579" y="122"/>
                    <a:pt x="580" y="120"/>
                    <a:pt x="581" y="119"/>
                  </a:cubicBezTo>
                  <a:cubicBezTo>
                    <a:pt x="573" y="116"/>
                    <a:pt x="564" y="116"/>
                    <a:pt x="557" y="120"/>
                  </a:cubicBezTo>
                  <a:cubicBezTo>
                    <a:pt x="558" y="126"/>
                    <a:pt x="573" y="124"/>
                    <a:pt x="577" y="124"/>
                  </a:cubicBezTo>
                  <a:close/>
                  <a:moveTo>
                    <a:pt x="682" y="201"/>
                  </a:moveTo>
                  <a:cubicBezTo>
                    <a:pt x="683" y="203"/>
                    <a:pt x="685" y="204"/>
                    <a:pt x="687" y="204"/>
                  </a:cubicBezTo>
                  <a:cubicBezTo>
                    <a:pt x="690" y="206"/>
                    <a:pt x="698" y="202"/>
                    <a:pt x="701" y="202"/>
                  </a:cubicBezTo>
                  <a:cubicBezTo>
                    <a:pt x="705" y="201"/>
                    <a:pt x="710" y="202"/>
                    <a:pt x="713" y="202"/>
                  </a:cubicBezTo>
                  <a:cubicBezTo>
                    <a:pt x="708" y="195"/>
                    <a:pt x="705" y="193"/>
                    <a:pt x="697" y="189"/>
                  </a:cubicBezTo>
                  <a:cubicBezTo>
                    <a:pt x="695" y="188"/>
                    <a:pt x="692" y="190"/>
                    <a:pt x="689" y="189"/>
                  </a:cubicBezTo>
                  <a:cubicBezTo>
                    <a:pt x="686" y="188"/>
                    <a:pt x="683" y="187"/>
                    <a:pt x="680" y="186"/>
                  </a:cubicBezTo>
                  <a:cubicBezTo>
                    <a:pt x="675" y="187"/>
                    <a:pt x="674" y="193"/>
                    <a:pt x="679" y="196"/>
                  </a:cubicBezTo>
                  <a:cubicBezTo>
                    <a:pt x="683" y="197"/>
                    <a:pt x="680" y="198"/>
                    <a:pt x="682" y="201"/>
                  </a:cubicBezTo>
                  <a:close/>
                  <a:moveTo>
                    <a:pt x="597" y="122"/>
                  </a:moveTo>
                  <a:cubicBezTo>
                    <a:pt x="594" y="124"/>
                    <a:pt x="600" y="127"/>
                    <a:pt x="601" y="127"/>
                  </a:cubicBezTo>
                  <a:cubicBezTo>
                    <a:pt x="604" y="129"/>
                    <a:pt x="606" y="127"/>
                    <a:pt x="609" y="126"/>
                  </a:cubicBezTo>
                  <a:cubicBezTo>
                    <a:pt x="608" y="120"/>
                    <a:pt x="600" y="119"/>
                    <a:pt x="597" y="122"/>
                  </a:cubicBezTo>
                  <a:close/>
                  <a:moveTo>
                    <a:pt x="602" y="135"/>
                  </a:moveTo>
                  <a:cubicBezTo>
                    <a:pt x="599" y="137"/>
                    <a:pt x="606" y="142"/>
                    <a:pt x="608" y="141"/>
                  </a:cubicBezTo>
                  <a:cubicBezTo>
                    <a:pt x="607" y="140"/>
                    <a:pt x="607" y="138"/>
                    <a:pt x="607" y="138"/>
                  </a:cubicBezTo>
                  <a:cubicBezTo>
                    <a:pt x="610" y="135"/>
                    <a:pt x="604" y="134"/>
                    <a:pt x="602" y="135"/>
                  </a:cubicBezTo>
                  <a:close/>
                  <a:moveTo>
                    <a:pt x="2449" y="172"/>
                  </a:moveTo>
                  <a:cubicBezTo>
                    <a:pt x="2458" y="173"/>
                    <a:pt x="2464" y="172"/>
                    <a:pt x="2473" y="169"/>
                  </a:cubicBezTo>
                  <a:cubicBezTo>
                    <a:pt x="2474" y="169"/>
                    <a:pt x="2474" y="164"/>
                    <a:pt x="2474" y="164"/>
                  </a:cubicBezTo>
                  <a:cubicBezTo>
                    <a:pt x="2473" y="163"/>
                    <a:pt x="2469" y="162"/>
                    <a:pt x="2468" y="162"/>
                  </a:cubicBezTo>
                  <a:cubicBezTo>
                    <a:pt x="2463" y="161"/>
                    <a:pt x="2461" y="161"/>
                    <a:pt x="2457" y="163"/>
                  </a:cubicBezTo>
                  <a:cubicBezTo>
                    <a:pt x="2457" y="162"/>
                    <a:pt x="2456" y="160"/>
                    <a:pt x="2457" y="159"/>
                  </a:cubicBezTo>
                  <a:cubicBezTo>
                    <a:pt x="2453" y="159"/>
                    <a:pt x="2449" y="158"/>
                    <a:pt x="2445" y="161"/>
                  </a:cubicBezTo>
                  <a:cubicBezTo>
                    <a:pt x="2445" y="153"/>
                    <a:pt x="2435" y="158"/>
                    <a:pt x="2436" y="163"/>
                  </a:cubicBezTo>
                  <a:cubicBezTo>
                    <a:pt x="2437" y="166"/>
                    <a:pt x="2447" y="171"/>
                    <a:pt x="2449" y="172"/>
                  </a:cubicBezTo>
                  <a:close/>
                  <a:moveTo>
                    <a:pt x="1709" y="227"/>
                  </a:moveTo>
                  <a:cubicBezTo>
                    <a:pt x="1713" y="233"/>
                    <a:pt x="1719" y="236"/>
                    <a:pt x="1726" y="237"/>
                  </a:cubicBezTo>
                  <a:cubicBezTo>
                    <a:pt x="1732" y="237"/>
                    <a:pt x="1744" y="241"/>
                    <a:pt x="1750" y="236"/>
                  </a:cubicBezTo>
                  <a:cubicBezTo>
                    <a:pt x="1741" y="231"/>
                    <a:pt x="1735" y="226"/>
                    <a:pt x="1734" y="214"/>
                  </a:cubicBezTo>
                  <a:cubicBezTo>
                    <a:pt x="1734" y="205"/>
                    <a:pt x="1743" y="197"/>
                    <a:pt x="1748" y="191"/>
                  </a:cubicBezTo>
                  <a:cubicBezTo>
                    <a:pt x="1751" y="187"/>
                    <a:pt x="1754" y="183"/>
                    <a:pt x="1757" y="179"/>
                  </a:cubicBezTo>
                  <a:cubicBezTo>
                    <a:pt x="1759" y="176"/>
                    <a:pt x="1766" y="174"/>
                    <a:pt x="1769" y="172"/>
                  </a:cubicBezTo>
                  <a:cubicBezTo>
                    <a:pt x="1776" y="167"/>
                    <a:pt x="1781" y="162"/>
                    <a:pt x="1788" y="159"/>
                  </a:cubicBezTo>
                  <a:cubicBezTo>
                    <a:pt x="1797" y="157"/>
                    <a:pt x="1807" y="154"/>
                    <a:pt x="1816" y="151"/>
                  </a:cubicBezTo>
                  <a:cubicBezTo>
                    <a:pt x="1820" y="149"/>
                    <a:pt x="1839" y="146"/>
                    <a:pt x="1839" y="138"/>
                  </a:cubicBezTo>
                  <a:cubicBezTo>
                    <a:pt x="1840" y="128"/>
                    <a:pt x="1821" y="132"/>
                    <a:pt x="1818" y="135"/>
                  </a:cubicBezTo>
                  <a:cubicBezTo>
                    <a:pt x="1811" y="141"/>
                    <a:pt x="1802" y="142"/>
                    <a:pt x="1793" y="145"/>
                  </a:cubicBezTo>
                  <a:cubicBezTo>
                    <a:pt x="1785" y="145"/>
                    <a:pt x="1779" y="146"/>
                    <a:pt x="1771" y="149"/>
                  </a:cubicBezTo>
                  <a:cubicBezTo>
                    <a:pt x="1765" y="151"/>
                    <a:pt x="1755" y="153"/>
                    <a:pt x="1750" y="157"/>
                  </a:cubicBezTo>
                  <a:cubicBezTo>
                    <a:pt x="1745" y="162"/>
                    <a:pt x="1739" y="167"/>
                    <a:pt x="1734" y="173"/>
                  </a:cubicBezTo>
                  <a:cubicBezTo>
                    <a:pt x="1730" y="177"/>
                    <a:pt x="1727" y="181"/>
                    <a:pt x="1723" y="185"/>
                  </a:cubicBezTo>
                  <a:cubicBezTo>
                    <a:pt x="1720" y="188"/>
                    <a:pt x="1722" y="190"/>
                    <a:pt x="1723" y="194"/>
                  </a:cubicBezTo>
                  <a:cubicBezTo>
                    <a:pt x="1723" y="196"/>
                    <a:pt x="1716" y="200"/>
                    <a:pt x="1714" y="201"/>
                  </a:cubicBezTo>
                  <a:cubicBezTo>
                    <a:pt x="1709" y="205"/>
                    <a:pt x="1714" y="205"/>
                    <a:pt x="1711" y="210"/>
                  </a:cubicBezTo>
                  <a:cubicBezTo>
                    <a:pt x="1710" y="213"/>
                    <a:pt x="1704" y="212"/>
                    <a:pt x="1704" y="216"/>
                  </a:cubicBezTo>
                  <a:cubicBezTo>
                    <a:pt x="1704" y="223"/>
                    <a:pt x="1704" y="223"/>
                    <a:pt x="1709" y="227"/>
                  </a:cubicBezTo>
                  <a:close/>
                  <a:moveTo>
                    <a:pt x="1725" y="69"/>
                  </a:moveTo>
                  <a:cubicBezTo>
                    <a:pt x="1717" y="66"/>
                    <a:pt x="1716" y="66"/>
                    <a:pt x="1709" y="72"/>
                  </a:cubicBezTo>
                  <a:cubicBezTo>
                    <a:pt x="1712" y="73"/>
                    <a:pt x="1716" y="73"/>
                    <a:pt x="1719" y="74"/>
                  </a:cubicBezTo>
                  <a:cubicBezTo>
                    <a:pt x="1721" y="72"/>
                    <a:pt x="1723" y="71"/>
                    <a:pt x="1725" y="69"/>
                  </a:cubicBezTo>
                  <a:close/>
                  <a:moveTo>
                    <a:pt x="1758" y="49"/>
                  </a:moveTo>
                  <a:cubicBezTo>
                    <a:pt x="1756" y="47"/>
                    <a:pt x="1754" y="45"/>
                    <a:pt x="1752" y="43"/>
                  </a:cubicBezTo>
                  <a:cubicBezTo>
                    <a:pt x="1756" y="42"/>
                    <a:pt x="1760" y="41"/>
                    <a:pt x="1764" y="40"/>
                  </a:cubicBezTo>
                  <a:cubicBezTo>
                    <a:pt x="1757" y="39"/>
                    <a:pt x="1754" y="38"/>
                    <a:pt x="1749" y="42"/>
                  </a:cubicBezTo>
                  <a:cubicBezTo>
                    <a:pt x="1744" y="45"/>
                    <a:pt x="1740" y="48"/>
                    <a:pt x="1735" y="51"/>
                  </a:cubicBezTo>
                  <a:cubicBezTo>
                    <a:pt x="1739" y="52"/>
                    <a:pt x="1743" y="52"/>
                    <a:pt x="1748" y="53"/>
                  </a:cubicBezTo>
                  <a:cubicBezTo>
                    <a:pt x="1751" y="51"/>
                    <a:pt x="1754" y="50"/>
                    <a:pt x="1758" y="49"/>
                  </a:cubicBezTo>
                  <a:close/>
                  <a:moveTo>
                    <a:pt x="1758" y="243"/>
                  </a:moveTo>
                  <a:cubicBezTo>
                    <a:pt x="1759" y="246"/>
                    <a:pt x="1769" y="255"/>
                    <a:pt x="1772" y="252"/>
                  </a:cubicBezTo>
                  <a:cubicBezTo>
                    <a:pt x="1776" y="248"/>
                    <a:pt x="1764" y="242"/>
                    <a:pt x="1762" y="241"/>
                  </a:cubicBezTo>
                  <a:cubicBezTo>
                    <a:pt x="1760" y="242"/>
                    <a:pt x="1759" y="242"/>
                    <a:pt x="1758" y="243"/>
                  </a:cubicBezTo>
                  <a:close/>
                  <a:moveTo>
                    <a:pt x="1769" y="75"/>
                  </a:moveTo>
                  <a:cubicBezTo>
                    <a:pt x="1767" y="72"/>
                    <a:pt x="1763" y="74"/>
                    <a:pt x="1761" y="75"/>
                  </a:cubicBezTo>
                  <a:cubicBezTo>
                    <a:pt x="1762" y="76"/>
                    <a:pt x="1763" y="77"/>
                    <a:pt x="1764" y="78"/>
                  </a:cubicBezTo>
                  <a:cubicBezTo>
                    <a:pt x="1766" y="77"/>
                    <a:pt x="1767" y="76"/>
                    <a:pt x="1769" y="75"/>
                  </a:cubicBezTo>
                  <a:close/>
                  <a:moveTo>
                    <a:pt x="1754" y="58"/>
                  </a:moveTo>
                  <a:cubicBezTo>
                    <a:pt x="1748" y="56"/>
                    <a:pt x="1743" y="54"/>
                    <a:pt x="1738" y="55"/>
                  </a:cubicBezTo>
                  <a:cubicBezTo>
                    <a:pt x="1730" y="55"/>
                    <a:pt x="1728" y="54"/>
                    <a:pt x="1722" y="60"/>
                  </a:cubicBezTo>
                  <a:cubicBezTo>
                    <a:pt x="1727" y="61"/>
                    <a:pt x="1732" y="63"/>
                    <a:pt x="1738" y="64"/>
                  </a:cubicBezTo>
                  <a:cubicBezTo>
                    <a:pt x="1744" y="63"/>
                    <a:pt x="1748" y="62"/>
                    <a:pt x="1754" y="58"/>
                  </a:cubicBezTo>
                  <a:close/>
                  <a:moveTo>
                    <a:pt x="1677" y="63"/>
                  </a:moveTo>
                  <a:cubicBezTo>
                    <a:pt x="1674" y="65"/>
                    <a:pt x="1670" y="68"/>
                    <a:pt x="1666" y="70"/>
                  </a:cubicBezTo>
                  <a:cubicBezTo>
                    <a:pt x="1673" y="72"/>
                    <a:pt x="1677" y="73"/>
                    <a:pt x="1684" y="73"/>
                  </a:cubicBezTo>
                  <a:cubicBezTo>
                    <a:pt x="1684" y="71"/>
                    <a:pt x="1683" y="69"/>
                    <a:pt x="1683" y="67"/>
                  </a:cubicBezTo>
                  <a:cubicBezTo>
                    <a:pt x="1690" y="65"/>
                    <a:pt x="1697" y="63"/>
                    <a:pt x="1705" y="62"/>
                  </a:cubicBezTo>
                  <a:cubicBezTo>
                    <a:pt x="1701" y="59"/>
                    <a:pt x="1698" y="57"/>
                    <a:pt x="1693" y="58"/>
                  </a:cubicBezTo>
                  <a:cubicBezTo>
                    <a:pt x="1689" y="59"/>
                    <a:pt x="1684" y="61"/>
                    <a:pt x="1679" y="60"/>
                  </a:cubicBezTo>
                  <a:cubicBezTo>
                    <a:pt x="1670" y="58"/>
                    <a:pt x="1663" y="61"/>
                    <a:pt x="1653" y="64"/>
                  </a:cubicBezTo>
                  <a:cubicBezTo>
                    <a:pt x="1657" y="65"/>
                    <a:pt x="1660" y="65"/>
                    <a:pt x="1663" y="66"/>
                  </a:cubicBezTo>
                  <a:cubicBezTo>
                    <a:pt x="1668" y="65"/>
                    <a:pt x="1673" y="64"/>
                    <a:pt x="1677" y="63"/>
                  </a:cubicBezTo>
                  <a:close/>
                  <a:moveTo>
                    <a:pt x="1681" y="266"/>
                  </a:moveTo>
                  <a:cubicBezTo>
                    <a:pt x="1684" y="268"/>
                    <a:pt x="1691" y="262"/>
                    <a:pt x="1693" y="260"/>
                  </a:cubicBezTo>
                  <a:cubicBezTo>
                    <a:pt x="1690" y="257"/>
                    <a:pt x="1688" y="256"/>
                    <a:pt x="1684" y="255"/>
                  </a:cubicBezTo>
                  <a:cubicBezTo>
                    <a:pt x="1678" y="258"/>
                    <a:pt x="1676" y="261"/>
                    <a:pt x="1681" y="266"/>
                  </a:cubicBezTo>
                  <a:close/>
                  <a:moveTo>
                    <a:pt x="1471" y="245"/>
                  </a:moveTo>
                  <a:cubicBezTo>
                    <a:pt x="1479" y="244"/>
                    <a:pt x="1483" y="242"/>
                    <a:pt x="1489" y="236"/>
                  </a:cubicBezTo>
                  <a:cubicBezTo>
                    <a:pt x="1485" y="236"/>
                    <a:pt x="1485" y="239"/>
                    <a:pt x="1482" y="241"/>
                  </a:cubicBezTo>
                  <a:cubicBezTo>
                    <a:pt x="1480" y="242"/>
                    <a:pt x="1476" y="241"/>
                    <a:pt x="1473" y="241"/>
                  </a:cubicBezTo>
                  <a:cubicBezTo>
                    <a:pt x="1475" y="244"/>
                    <a:pt x="1473" y="245"/>
                    <a:pt x="1471" y="245"/>
                  </a:cubicBezTo>
                  <a:close/>
                  <a:moveTo>
                    <a:pt x="435" y="107"/>
                  </a:moveTo>
                  <a:cubicBezTo>
                    <a:pt x="439" y="109"/>
                    <a:pt x="438" y="106"/>
                    <a:pt x="441" y="106"/>
                  </a:cubicBezTo>
                  <a:cubicBezTo>
                    <a:pt x="444" y="106"/>
                    <a:pt x="458" y="111"/>
                    <a:pt x="456" y="104"/>
                  </a:cubicBezTo>
                  <a:cubicBezTo>
                    <a:pt x="455" y="99"/>
                    <a:pt x="444" y="100"/>
                    <a:pt x="441" y="101"/>
                  </a:cubicBezTo>
                  <a:cubicBezTo>
                    <a:pt x="436" y="102"/>
                    <a:pt x="428" y="103"/>
                    <a:pt x="425" y="107"/>
                  </a:cubicBezTo>
                  <a:cubicBezTo>
                    <a:pt x="425" y="108"/>
                    <a:pt x="426" y="108"/>
                    <a:pt x="427" y="109"/>
                  </a:cubicBezTo>
                  <a:cubicBezTo>
                    <a:pt x="429" y="108"/>
                    <a:pt x="433" y="106"/>
                    <a:pt x="435" y="107"/>
                  </a:cubicBezTo>
                  <a:close/>
                  <a:moveTo>
                    <a:pt x="1758" y="66"/>
                  </a:moveTo>
                  <a:cubicBezTo>
                    <a:pt x="1756" y="66"/>
                    <a:pt x="1736" y="67"/>
                    <a:pt x="1738" y="72"/>
                  </a:cubicBezTo>
                  <a:cubicBezTo>
                    <a:pt x="1739" y="78"/>
                    <a:pt x="1753" y="74"/>
                    <a:pt x="1758" y="73"/>
                  </a:cubicBezTo>
                  <a:cubicBezTo>
                    <a:pt x="1757" y="72"/>
                    <a:pt x="1757" y="71"/>
                    <a:pt x="1756" y="70"/>
                  </a:cubicBezTo>
                  <a:cubicBezTo>
                    <a:pt x="1758" y="70"/>
                    <a:pt x="1761" y="69"/>
                    <a:pt x="1763" y="69"/>
                  </a:cubicBezTo>
                  <a:cubicBezTo>
                    <a:pt x="1761" y="68"/>
                    <a:pt x="1759" y="67"/>
                    <a:pt x="1758" y="66"/>
                  </a:cubicBezTo>
                  <a:close/>
                  <a:moveTo>
                    <a:pt x="2372" y="168"/>
                  </a:moveTo>
                  <a:cubicBezTo>
                    <a:pt x="2374" y="170"/>
                    <a:pt x="2377" y="173"/>
                    <a:pt x="2380" y="173"/>
                  </a:cubicBezTo>
                  <a:cubicBezTo>
                    <a:pt x="2386" y="172"/>
                    <a:pt x="2386" y="172"/>
                    <a:pt x="2388" y="167"/>
                  </a:cubicBezTo>
                  <a:cubicBezTo>
                    <a:pt x="2392" y="173"/>
                    <a:pt x="2398" y="168"/>
                    <a:pt x="2404" y="165"/>
                  </a:cubicBezTo>
                  <a:cubicBezTo>
                    <a:pt x="2406" y="165"/>
                    <a:pt x="2408" y="171"/>
                    <a:pt x="2410" y="170"/>
                  </a:cubicBezTo>
                  <a:cubicBezTo>
                    <a:pt x="2413" y="170"/>
                    <a:pt x="2415" y="169"/>
                    <a:pt x="2418" y="168"/>
                  </a:cubicBezTo>
                  <a:cubicBezTo>
                    <a:pt x="2417" y="167"/>
                    <a:pt x="2416" y="165"/>
                    <a:pt x="2415" y="163"/>
                  </a:cubicBezTo>
                  <a:cubicBezTo>
                    <a:pt x="2419" y="165"/>
                    <a:pt x="2420" y="166"/>
                    <a:pt x="2424" y="164"/>
                  </a:cubicBezTo>
                  <a:cubicBezTo>
                    <a:pt x="2427" y="162"/>
                    <a:pt x="2429" y="161"/>
                    <a:pt x="2431" y="158"/>
                  </a:cubicBezTo>
                  <a:cubicBezTo>
                    <a:pt x="2423" y="155"/>
                    <a:pt x="2415" y="152"/>
                    <a:pt x="2407" y="149"/>
                  </a:cubicBezTo>
                  <a:cubicBezTo>
                    <a:pt x="2405" y="148"/>
                    <a:pt x="2402" y="146"/>
                    <a:pt x="2399" y="147"/>
                  </a:cubicBezTo>
                  <a:cubicBezTo>
                    <a:pt x="2395" y="149"/>
                    <a:pt x="2397" y="151"/>
                    <a:pt x="2398" y="156"/>
                  </a:cubicBezTo>
                  <a:cubicBezTo>
                    <a:pt x="2392" y="153"/>
                    <a:pt x="2381" y="143"/>
                    <a:pt x="2376" y="147"/>
                  </a:cubicBezTo>
                  <a:cubicBezTo>
                    <a:pt x="2371" y="151"/>
                    <a:pt x="2368" y="152"/>
                    <a:pt x="2366" y="159"/>
                  </a:cubicBezTo>
                  <a:cubicBezTo>
                    <a:pt x="2365" y="163"/>
                    <a:pt x="2370" y="166"/>
                    <a:pt x="2372" y="168"/>
                  </a:cubicBezTo>
                  <a:close/>
                  <a:moveTo>
                    <a:pt x="1255" y="442"/>
                  </a:moveTo>
                  <a:cubicBezTo>
                    <a:pt x="1257" y="441"/>
                    <a:pt x="1257" y="439"/>
                    <a:pt x="1256" y="437"/>
                  </a:cubicBezTo>
                  <a:cubicBezTo>
                    <a:pt x="1255" y="438"/>
                    <a:pt x="1254" y="438"/>
                    <a:pt x="1253" y="439"/>
                  </a:cubicBezTo>
                  <a:cubicBezTo>
                    <a:pt x="1256" y="440"/>
                    <a:pt x="1254" y="440"/>
                    <a:pt x="1255" y="442"/>
                  </a:cubicBezTo>
                  <a:close/>
                  <a:moveTo>
                    <a:pt x="2402" y="194"/>
                  </a:moveTo>
                  <a:cubicBezTo>
                    <a:pt x="2408" y="198"/>
                    <a:pt x="2411" y="197"/>
                    <a:pt x="2418" y="197"/>
                  </a:cubicBezTo>
                  <a:cubicBezTo>
                    <a:pt x="2416" y="191"/>
                    <a:pt x="2416" y="191"/>
                    <a:pt x="2411" y="188"/>
                  </a:cubicBezTo>
                  <a:cubicBezTo>
                    <a:pt x="2410" y="187"/>
                    <a:pt x="2401" y="183"/>
                    <a:pt x="2401" y="183"/>
                  </a:cubicBezTo>
                  <a:cubicBezTo>
                    <a:pt x="2401" y="179"/>
                    <a:pt x="2398" y="175"/>
                    <a:pt x="2393" y="178"/>
                  </a:cubicBezTo>
                  <a:cubicBezTo>
                    <a:pt x="2387" y="182"/>
                    <a:pt x="2394" y="186"/>
                    <a:pt x="2396" y="187"/>
                  </a:cubicBezTo>
                  <a:cubicBezTo>
                    <a:pt x="2393" y="190"/>
                    <a:pt x="2390" y="192"/>
                    <a:pt x="2387" y="194"/>
                  </a:cubicBezTo>
                  <a:cubicBezTo>
                    <a:pt x="2391" y="194"/>
                    <a:pt x="2399" y="191"/>
                    <a:pt x="2402" y="194"/>
                  </a:cubicBezTo>
                  <a:close/>
                  <a:moveTo>
                    <a:pt x="1808" y="59"/>
                  </a:moveTo>
                  <a:cubicBezTo>
                    <a:pt x="1813" y="58"/>
                    <a:pt x="1811" y="56"/>
                    <a:pt x="1811" y="51"/>
                  </a:cubicBezTo>
                  <a:cubicBezTo>
                    <a:pt x="1809" y="51"/>
                    <a:pt x="1805" y="50"/>
                    <a:pt x="1804" y="51"/>
                  </a:cubicBezTo>
                  <a:cubicBezTo>
                    <a:pt x="1802" y="52"/>
                    <a:pt x="1802" y="56"/>
                    <a:pt x="1801" y="57"/>
                  </a:cubicBezTo>
                  <a:cubicBezTo>
                    <a:pt x="1797" y="59"/>
                    <a:pt x="1793" y="53"/>
                    <a:pt x="1790" y="59"/>
                  </a:cubicBezTo>
                  <a:cubicBezTo>
                    <a:pt x="1791" y="60"/>
                    <a:pt x="1792" y="62"/>
                    <a:pt x="1793" y="62"/>
                  </a:cubicBezTo>
                  <a:cubicBezTo>
                    <a:pt x="1798" y="61"/>
                    <a:pt x="1803" y="60"/>
                    <a:pt x="1808" y="59"/>
                  </a:cubicBezTo>
                  <a:close/>
                  <a:moveTo>
                    <a:pt x="1766" y="66"/>
                  </a:moveTo>
                  <a:cubicBezTo>
                    <a:pt x="1769" y="66"/>
                    <a:pt x="1770" y="65"/>
                    <a:pt x="1772" y="68"/>
                  </a:cubicBezTo>
                  <a:cubicBezTo>
                    <a:pt x="1775" y="72"/>
                    <a:pt x="1783" y="66"/>
                    <a:pt x="1786" y="63"/>
                  </a:cubicBezTo>
                  <a:cubicBezTo>
                    <a:pt x="1789" y="59"/>
                    <a:pt x="1782" y="54"/>
                    <a:pt x="1778" y="55"/>
                  </a:cubicBezTo>
                  <a:cubicBezTo>
                    <a:pt x="1773" y="56"/>
                    <a:pt x="1768" y="58"/>
                    <a:pt x="1762" y="61"/>
                  </a:cubicBezTo>
                  <a:cubicBezTo>
                    <a:pt x="1763" y="63"/>
                    <a:pt x="1763" y="66"/>
                    <a:pt x="1766" y="66"/>
                  </a:cubicBezTo>
                  <a:close/>
                  <a:moveTo>
                    <a:pt x="2074" y="112"/>
                  </a:moveTo>
                  <a:cubicBezTo>
                    <a:pt x="2079" y="118"/>
                    <a:pt x="2089" y="111"/>
                    <a:pt x="2094" y="109"/>
                  </a:cubicBezTo>
                  <a:cubicBezTo>
                    <a:pt x="2096" y="108"/>
                    <a:pt x="2099" y="111"/>
                    <a:pt x="2101" y="111"/>
                  </a:cubicBezTo>
                  <a:cubicBezTo>
                    <a:pt x="2106" y="110"/>
                    <a:pt x="2110" y="109"/>
                    <a:pt x="2115" y="109"/>
                  </a:cubicBezTo>
                  <a:cubicBezTo>
                    <a:pt x="2118" y="108"/>
                    <a:pt x="2119" y="107"/>
                    <a:pt x="2122" y="105"/>
                  </a:cubicBezTo>
                  <a:cubicBezTo>
                    <a:pt x="2124" y="103"/>
                    <a:pt x="2120" y="98"/>
                    <a:pt x="2118" y="98"/>
                  </a:cubicBezTo>
                  <a:cubicBezTo>
                    <a:pt x="2114" y="97"/>
                    <a:pt x="2113" y="96"/>
                    <a:pt x="2110" y="92"/>
                  </a:cubicBezTo>
                  <a:cubicBezTo>
                    <a:pt x="2109" y="90"/>
                    <a:pt x="2103" y="92"/>
                    <a:pt x="2101" y="92"/>
                  </a:cubicBezTo>
                  <a:cubicBezTo>
                    <a:pt x="2102" y="91"/>
                    <a:pt x="2104" y="90"/>
                    <a:pt x="2105" y="89"/>
                  </a:cubicBezTo>
                  <a:cubicBezTo>
                    <a:pt x="2099" y="86"/>
                    <a:pt x="2094" y="86"/>
                    <a:pt x="2090" y="91"/>
                  </a:cubicBezTo>
                  <a:cubicBezTo>
                    <a:pt x="2085" y="96"/>
                    <a:pt x="2082" y="102"/>
                    <a:pt x="2078" y="108"/>
                  </a:cubicBezTo>
                  <a:cubicBezTo>
                    <a:pt x="2077" y="109"/>
                    <a:pt x="2076" y="111"/>
                    <a:pt x="2074" y="112"/>
                  </a:cubicBezTo>
                  <a:close/>
                  <a:moveTo>
                    <a:pt x="2016" y="82"/>
                  </a:moveTo>
                  <a:cubicBezTo>
                    <a:pt x="2020" y="82"/>
                    <a:pt x="2029" y="79"/>
                    <a:pt x="2032" y="83"/>
                  </a:cubicBezTo>
                  <a:cubicBezTo>
                    <a:pt x="2036" y="88"/>
                    <a:pt x="2038" y="95"/>
                    <a:pt x="2044" y="94"/>
                  </a:cubicBezTo>
                  <a:cubicBezTo>
                    <a:pt x="2052" y="94"/>
                    <a:pt x="2056" y="93"/>
                    <a:pt x="2063" y="96"/>
                  </a:cubicBezTo>
                  <a:cubicBezTo>
                    <a:pt x="2069" y="98"/>
                    <a:pt x="2072" y="97"/>
                    <a:pt x="2078" y="95"/>
                  </a:cubicBezTo>
                  <a:cubicBezTo>
                    <a:pt x="2078" y="93"/>
                    <a:pt x="2076" y="89"/>
                    <a:pt x="2076" y="86"/>
                  </a:cubicBezTo>
                  <a:cubicBezTo>
                    <a:pt x="2077" y="84"/>
                    <a:pt x="2080" y="80"/>
                    <a:pt x="2077" y="79"/>
                  </a:cubicBezTo>
                  <a:cubicBezTo>
                    <a:pt x="2071" y="75"/>
                    <a:pt x="2068" y="78"/>
                    <a:pt x="2062" y="81"/>
                  </a:cubicBezTo>
                  <a:cubicBezTo>
                    <a:pt x="2064" y="78"/>
                    <a:pt x="2066" y="76"/>
                    <a:pt x="2068" y="74"/>
                  </a:cubicBezTo>
                  <a:cubicBezTo>
                    <a:pt x="2065" y="73"/>
                    <a:pt x="2058" y="73"/>
                    <a:pt x="2057" y="70"/>
                  </a:cubicBezTo>
                  <a:cubicBezTo>
                    <a:pt x="2056" y="62"/>
                    <a:pt x="2056" y="63"/>
                    <a:pt x="2062" y="61"/>
                  </a:cubicBezTo>
                  <a:cubicBezTo>
                    <a:pt x="2058" y="58"/>
                    <a:pt x="2050" y="49"/>
                    <a:pt x="2045" y="49"/>
                  </a:cubicBezTo>
                  <a:cubicBezTo>
                    <a:pt x="2039" y="49"/>
                    <a:pt x="2043" y="52"/>
                    <a:pt x="2040" y="54"/>
                  </a:cubicBezTo>
                  <a:cubicBezTo>
                    <a:pt x="2036" y="55"/>
                    <a:pt x="2032" y="56"/>
                    <a:pt x="2028" y="57"/>
                  </a:cubicBezTo>
                  <a:cubicBezTo>
                    <a:pt x="2023" y="59"/>
                    <a:pt x="2024" y="60"/>
                    <a:pt x="2023" y="65"/>
                  </a:cubicBezTo>
                  <a:cubicBezTo>
                    <a:pt x="2022" y="67"/>
                    <a:pt x="2015" y="67"/>
                    <a:pt x="2014" y="68"/>
                  </a:cubicBezTo>
                  <a:cubicBezTo>
                    <a:pt x="2012" y="68"/>
                    <a:pt x="2010" y="75"/>
                    <a:pt x="2009" y="77"/>
                  </a:cubicBezTo>
                  <a:cubicBezTo>
                    <a:pt x="2009" y="78"/>
                    <a:pt x="2015" y="82"/>
                    <a:pt x="2016" y="82"/>
                  </a:cubicBezTo>
                  <a:close/>
                  <a:moveTo>
                    <a:pt x="2700" y="234"/>
                  </a:moveTo>
                  <a:cubicBezTo>
                    <a:pt x="2702" y="234"/>
                    <a:pt x="2703" y="235"/>
                    <a:pt x="2705" y="235"/>
                  </a:cubicBezTo>
                  <a:cubicBezTo>
                    <a:pt x="2712" y="233"/>
                    <a:pt x="2717" y="234"/>
                    <a:pt x="2722" y="228"/>
                  </a:cubicBezTo>
                  <a:cubicBezTo>
                    <a:pt x="2719" y="226"/>
                    <a:pt x="2717" y="223"/>
                    <a:pt x="2714" y="223"/>
                  </a:cubicBezTo>
                  <a:cubicBezTo>
                    <a:pt x="2709" y="222"/>
                    <a:pt x="2704" y="222"/>
                    <a:pt x="2699" y="222"/>
                  </a:cubicBezTo>
                  <a:cubicBezTo>
                    <a:pt x="2696" y="222"/>
                    <a:pt x="2691" y="225"/>
                    <a:pt x="2688" y="227"/>
                  </a:cubicBezTo>
                  <a:cubicBezTo>
                    <a:pt x="2687" y="227"/>
                    <a:pt x="2690" y="236"/>
                    <a:pt x="2690" y="237"/>
                  </a:cubicBezTo>
                  <a:cubicBezTo>
                    <a:pt x="2693" y="236"/>
                    <a:pt x="2696" y="235"/>
                    <a:pt x="2700" y="234"/>
                  </a:cubicBezTo>
                  <a:close/>
                  <a:moveTo>
                    <a:pt x="1429" y="259"/>
                  </a:moveTo>
                  <a:cubicBezTo>
                    <a:pt x="1427" y="260"/>
                    <a:pt x="1423" y="260"/>
                    <a:pt x="1424" y="264"/>
                  </a:cubicBezTo>
                  <a:cubicBezTo>
                    <a:pt x="1426" y="263"/>
                    <a:pt x="1427" y="262"/>
                    <a:pt x="1429" y="260"/>
                  </a:cubicBezTo>
                  <a:cubicBezTo>
                    <a:pt x="1429" y="260"/>
                    <a:pt x="1429" y="259"/>
                    <a:pt x="1429" y="259"/>
                  </a:cubicBezTo>
                  <a:close/>
                  <a:moveTo>
                    <a:pt x="1409" y="276"/>
                  </a:moveTo>
                  <a:cubicBezTo>
                    <a:pt x="1411" y="276"/>
                    <a:pt x="1413" y="275"/>
                    <a:pt x="1414" y="273"/>
                  </a:cubicBezTo>
                  <a:cubicBezTo>
                    <a:pt x="1412" y="272"/>
                    <a:pt x="1411" y="272"/>
                    <a:pt x="1409" y="274"/>
                  </a:cubicBezTo>
                  <a:cubicBezTo>
                    <a:pt x="1409" y="274"/>
                    <a:pt x="1409" y="275"/>
                    <a:pt x="1409" y="276"/>
                  </a:cubicBezTo>
                  <a:close/>
                  <a:moveTo>
                    <a:pt x="1420" y="262"/>
                  </a:moveTo>
                  <a:cubicBezTo>
                    <a:pt x="1419" y="264"/>
                    <a:pt x="1417" y="266"/>
                    <a:pt x="1415" y="268"/>
                  </a:cubicBezTo>
                  <a:cubicBezTo>
                    <a:pt x="1417" y="268"/>
                    <a:pt x="1419" y="269"/>
                    <a:pt x="1420" y="269"/>
                  </a:cubicBezTo>
                  <a:cubicBezTo>
                    <a:pt x="1424" y="267"/>
                    <a:pt x="1423" y="265"/>
                    <a:pt x="1420" y="262"/>
                  </a:cubicBezTo>
                  <a:close/>
                  <a:moveTo>
                    <a:pt x="1279" y="401"/>
                  </a:moveTo>
                  <a:cubicBezTo>
                    <a:pt x="1281" y="401"/>
                    <a:pt x="1281" y="401"/>
                    <a:pt x="1283" y="400"/>
                  </a:cubicBezTo>
                  <a:cubicBezTo>
                    <a:pt x="1281" y="400"/>
                    <a:pt x="1281" y="399"/>
                    <a:pt x="1279" y="400"/>
                  </a:cubicBezTo>
                  <a:cubicBezTo>
                    <a:pt x="1280" y="399"/>
                    <a:pt x="1280" y="399"/>
                    <a:pt x="1281" y="399"/>
                  </a:cubicBezTo>
                  <a:cubicBezTo>
                    <a:pt x="1278" y="397"/>
                    <a:pt x="1277" y="400"/>
                    <a:pt x="1277" y="401"/>
                  </a:cubicBezTo>
                  <a:cubicBezTo>
                    <a:pt x="1278" y="401"/>
                    <a:pt x="1278" y="402"/>
                    <a:pt x="1278" y="402"/>
                  </a:cubicBezTo>
                  <a:cubicBezTo>
                    <a:pt x="1279" y="402"/>
                    <a:pt x="1279" y="401"/>
                    <a:pt x="1279" y="401"/>
                  </a:cubicBezTo>
                  <a:close/>
                  <a:moveTo>
                    <a:pt x="1482" y="240"/>
                  </a:moveTo>
                  <a:cubicBezTo>
                    <a:pt x="1483" y="238"/>
                    <a:pt x="1485" y="237"/>
                    <a:pt x="1486" y="235"/>
                  </a:cubicBezTo>
                  <a:cubicBezTo>
                    <a:pt x="1483" y="236"/>
                    <a:pt x="1483" y="238"/>
                    <a:pt x="1480" y="237"/>
                  </a:cubicBezTo>
                  <a:cubicBezTo>
                    <a:pt x="1478" y="236"/>
                    <a:pt x="1476" y="236"/>
                    <a:pt x="1474" y="236"/>
                  </a:cubicBezTo>
                  <a:cubicBezTo>
                    <a:pt x="1475" y="241"/>
                    <a:pt x="1478" y="240"/>
                    <a:pt x="1482" y="240"/>
                  </a:cubicBezTo>
                  <a:close/>
                  <a:moveTo>
                    <a:pt x="1257" y="439"/>
                  </a:moveTo>
                  <a:cubicBezTo>
                    <a:pt x="1258" y="438"/>
                    <a:pt x="1259" y="437"/>
                    <a:pt x="1259" y="435"/>
                  </a:cubicBezTo>
                  <a:cubicBezTo>
                    <a:pt x="1258" y="435"/>
                    <a:pt x="1256" y="436"/>
                    <a:pt x="1257" y="439"/>
                  </a:cubicBezTo>
                  <a:close/>
                  <a:moveTo>
                    <a:pt x="1421" y="270"/>
                  </a:moveTo>
                  <a:cubicBezTo>
                    <a:pt x="1418" y="270"/>
                    <a:pt x="1415" y="269"/>
                    <a:pt x="1415" y="274"/>
                  </a:cubicBezTo>
                  <a:cubicBezTo>
                    <a:pt x="1417" y="273"/>
                    <a:pt x="1419" y="272"/>
                    <a:pt x="1421" y="270"/>
                  </a:cubicBezTo>
                  <a:close/>
                  <a:moveTo>
                    <a:pt x="1262" y="440"/>
                  </a:moveTo>
                  <a:cubicBezTo>
                    <a:pt x="1262" y="441"/>
                    <a:pt x="1263" y="442"/>
                    <a:pt x="1264" y="443"/>
                  </a:cubicBezTo>
                  <a:cubicBezTo>
                    <a:pt x="1265" y="442"/>
                    <a:pt x="1264" y="440"/>
                    <a:pt x="1262" y="440"/>
                  </a:cubicBezTo>
                  <a:close/>
                  <a:moveTo>
                    <a:pt x="1260" y="420"/>
                  </a:moveTo>
                  <a:cubicBezTo>
                    <a:pt x="1260" y="420"/>
                    <a:pt x="1260" y="420"/>
                    <a:pt x="1259" y="420"/>
                  </a:cubicBezTo>
                  <a:cubicBezTo>
                    <a:pt x="1260" y="421"/>
                    <a:pt x="1260" y="421"/>
                    <a:pt x="1261" y="421"/>
                  </a:cubicBezTo>
                  <a:cubicBezTo>
                    <a:pt x="1259" y="422"/>
                    <a:pt x="1259" y="424"/>
                    <a:pt x="1258" y="426"/>
                  </a:cubicBezTo>
                  <a:cubicBezTo>
                    <a:pt x="1258" y="427"/>
                    <a:pt x="1255" y="428"/>
                    <a:pt x="1254" y="430"/>
                  </a:cubicBezTo>
                  <a:cubicBezTo>
                    <a:pt x="1258" y="430"/>
                    <a:pt x="1258" y="432"/>
                    <a:pt x="1255" y="432"/>
                  </a:cubicBezTo>
                  <a:cubicBezTo>
                    <a:pt x="1257" y="434"/>
                    <a:pt x="1262" y="432"/>
                    <a:pt x="1257" y="429"/>
                  </a:cubicBezTo>
                  <a:cubicBezTo>
                    <a:pt x="1260" y="431"/>
                    <a:pt x="1262" y="429"/>
                    <a:pt x="1264" y="427"/>
                  </a:cubicBezTo>
                  <a:cubicBezTo>
                    <a:pt x="1264" y="427"/>
                    <a:pt x="1264" y="427"/>
                    <a:pt x="1264" y="428"/>
                  </a:cubicBezTo>
                  <a:cubicBezTo>
                    <a:pt x="1261" y="429"/>
                    <a:pt x="1261" y="433"/>
                    <a:pt x="1260" y="436"/>
                  </a:cubicBezTo>
                  <a:cubicBezTo>
                    <a:pt x="1259" y="439"/>
                    <a:pt x="1261" y="439"/>
                    <a:pt x="1260" y="442"/>
                  </a:cubicBezTo>
                  <a:cubicBezTo>
                    <a:pt x="1259" y="443"/>
                    <a:pt x="1258" y="444"/>
                    <a:pt x="1259" y="445"/>
                  </a:cubicBezTo>
                  <a:cubicBezTo>
                    <a:pt x="1262" y="447"/>
                    <a:pt x="1261" y="442"/>
                    <a:pt x="1261" y="440"/>
                  </a:cubicBezTo>
                  <a:cubicBezTo>
                    <a:pt x="1262" y="438"/>
                    <a:pt x="1261" y="435"/>
                    <a:pt x="1265" y="433"/>
                  </a:cubicBezTo>
                  <a:cubicBezTo>
                    <a:pt x="1261" y="436"/>
                    <a:pt x="1264" y="440"/>
                    <a:pt x="1267" y="434"/>
                  </a:cubicBezTo>
                  <a:cubicBezTo>
                    <a:pt x="1267" y="435"/>
                    <a:pt x="1267" y="436"/>
                    <a:pt x="1268" y="437"/>
                  </a:cubicBezTo>
                  <a:cubicBezTo>
                    <a:pt x="1265" y="437"/>
                    <a:pt x="1266" y="438"/>
                    <a:pt x="1266" y="440"/>
                  </a:cubicBezTo>
                  <a:cubicBezTo>
                    <a:pt x="1267" y="443"/>
                    <a:pt x="1267" y="442"/>
                    <a:pt x="1266" y="446"/>
                  </a:cubicBezTo>
                  <a:cubicBezTo>
                    <a:pt x="1265" y="449"/>
                    <a:pt x="1262" y="450"/>
                    <a:pt x="1266" y="453"/>
                  </a:cubicBezTo>
                  <a:cubicBezTo>
                    <a:pt x="1266" y="452"/>
                    <a:pt x="1266" y="451"/>
                    <a:pt x="1266" y="450"/>
                  </a:cubicBezTo>
                  <a:cubicBezTo>
                    <a:pt x="1268" y="451"/>
                    <a:pt x="1271" y="453"/>
                    <a:pt x="1269" y="450"/>
                  </a:cubicBezTo>
                  <a:cubicBezTo>
                    <a:pt x="1272" y="452"/>
                    <a:pt x="1276" y="448"/>
                    <a:pt x="1280" y="449"/>
                  </a:cubicBezTo>
                  <a:cubicBezTo>
                    <a:pt x="1273" y="450"/>
                    <a:pt x="1277" y="461"/>
                    <a:pt x="1281" y="458"/>
                  </a:cubicBezTo>
                  <a:cubicBezTo>
                    <a:pt x="1279" y="461"/>
                    <a:pt x="1280" y="467"/>
                    <a:pt x="1282" y="468"/>
                  </a:cubicBezTo>
                  <a:cubicBezTo>
                    <a:pt x="1281" y="469"/>
                    <a:pt x="1281" y="469"/>
                    <a:pt x="1281" y="469"/>
                  </a:cubicBezTo>
                  <a:cubicBezTo>
                    <a:pt x="1280" y="467"/>
                    <a:pt x="1280" y="468"/>
                    <a:pt x="1279" y="467"/>
                  </a:cubicBezTo>
                  <a:cubicBezTo>
                    <a:pt x="1279" y="468"/>
                    <a:pt x="1279" y="468"/>
                    <a:pt x="1279" y="469"/>
                  </a:cubicBezTo>
                  <a:cubicBezTo>
                    <a:pt x="1277" y="469"/>
                    <a:pt x="1274" y="467"/>
                    <a:pt x="1272" y="469"/>
                  </a:cubicBezTo>
                  <a:cubicBezTo>
                    <a:pt x="1272" y="467"/>
                    <a:pt x="1270" y="467"/>
                    <a:pt x="1268" y="467"/>
                  </a:cubicBezTo>
                  <a:cubicBezTo>
                    <a:pt x="1271" y="470"/>
                    <a:pt x="1269" y="472"/>
                    <a:pt x="1267" y="474"/>
                  </a:cubicBezTo>
                  <a:cubicBezTo>
                    <a:pt x="1268" y="474"/>
                    <a:pt x="1270" y="473"/>
                    <a:pt x="1272" y="473"/>
                  </a:cubicBezTo>
                  <a:cubicBezTo>
                    <a:pt x="1271" y="476"/>
                    <a:pt x="1274" y="477"/>
                    <a:pt x="1271" y="481"/>
                  </a:cubicBezTo>
                  <a:cubicBezTo>
                    <a:pt x="1270" y="482"/>
                    <a:pt x="1265" y="483"/>
                    <a:pt x="1263" y="484"/>
                  </a:cubicBezTo>
                  <a:cubicBezTo>
                    <a:pt x="1263" y="485"/>
                    <a:pt x="1263" y="487"/>
                    <a:pt x="1263" y="486"/>
                  </a:cubicBezTo>
                  <a:cubicBezTo>
                    <a:pt x="1265" y="490"/>
                    <a:pt x="1268" y="485"/>
                    <a:pt x="1272" y="487"/>
                  </a:cubicBezTo>
                  <a:cubicBezTo>
                    <a:pt x="1271" y="487"/>
                    <a:pt x="1271" y="488"/>
                    <a:pt x="1270" y="488"/>
                  </a:cubicBezTo>
                  <a:cubicBezTo>
                    <a:pt x="1272" y="488"/>
                    <a:pt x="1276" y="490"/>
                    <a:pt x="1276" y="490"/>
                  </a:cubicBezTo>
                  <a:cubicBezTo>
                    <a:pt x="1279" y="489"/>
                    <a:pt x="1281" y="488"/>
                    <a:pt x="1284" y="487"/>
                  </a:cubicBezTo>
                  <a:cubicBezTo>
                    <a:pt x="1282" y="489"/>
                    <a:pt x="1281" y="491"/>
                    <a:pt x="1280" y="493"/>
                  </a:cubicBezTo>
                  <a:cubicBezTo>
                    <a:pt x="1275" y="492"/>
                    <a:pt x="1270" y="490"/>
                    <a:pt x="1269" y="496"/>
                  </a:cubicBezTo>
                  <a:cubicBezTo>
                    <a:pt x="1268" y="500"/>
                    <a:pt x="1262" y="502"/>
                    <a:pt x="1260" y="505"/>
                  </a:cubicBezTo>
                  <a:cubicBezTo>
                    <a:pt x="1264" y="508"/>
                    <a:pt x="1269" y="499"/>
                    <a:pt x="1275" y="504"/>
                  </a:cubicBezTo>
                  <a:cubicBezTo>
                    <a:pt x="1278" y="495"/>
                    <a:pt x="1280" y="502"/>
                    <a:pt x="1286" y="499"/>
                  </a:cubicBezTo>
                  <a:cubicBezTo>
                    <a:pt x="1288" y="498"/>
                    <a:pt x="1291" y="495"/>
                    <a:pt x="1293" y="495"/>
                  </a:cubicBezTo>
                  <a:cubicBezTo>
                    <a:pt x="1296" y="496"/>
                    <a:pt x="1297" y="498"/>
                    <a:pt x="1299" y="498"/>
                  </a:cubicBezTo>
                  <a:cubicBezTo>
                    <a:pt x="1305" y="496"/>
                    <a:pt x="1308" y="497"/>
                    <a:pt x="1313" y="494"/>
                  </a:cubicBezTo>
                  <a:cubicBezTo>
                    <a:pt x="1320" y="492"/>
                    <a:pt x="1310" y="489"/>
                    <a:pt x="1308" y="489"/>
                  </a:cubicBezTo>
                  <a:cubicBezTo>
                    <a:pt x="1313" y="485"/>
                    <a:pt x="1316" y="483"/>
                    <a:pt x="1317" y="476"/>
                  </a:cubicBezTo>
                  <a:cubicBezTo>
                    <a:pt x="1318" y="469"/>
                    <a:pt x="1306" y="474"/>
                    <a:pt x="1305" y="473"/>
                  </a:cubicBezTo>
                  <a:cubicBezTo>
                    <a:pt x="1309" y="469"/>
                    <a:pt x="1302" y="463"/>
                    <a:pt x="1299" y="463"/>
                  </a:cubicBezTo>
                  <a:cubicBezTo>
                    <a:pt x="1301" y="463"/>
                    <a:pt x="1303" y="463"/>
                    <a:pt x="1304" y="465"/>
                  </a:cubicBezTo>
                  <a:cubicBezTo>
                    <a:pt x="1303" y="456"/>
                    <a:pt x="1295" y="455"/>
                    <a:pt x="1293" y="448"/>
                  </a:cubicBezTo>
                  <a:cubicBezTo>
                    <a:pt x="1290" y="438"/>
                    <a:pt x="1286" y="437"/>
                    <a:pt x="1277" y="436"/>
                  </a:cubicBezTo>
                  <a:cubicBezTo>
                    <a:pt x="1279" y="434"/>
                    <a:pt x="1281" y="433"/>
                    <a:pt x="1283" y="434"/>
                  </a:cubicBezTo>
                  <a:cubicBezTo>
                    <a:pt x="1280" y="428"/>
                    <a:pt x="1292" y="422"/>
                    <a:pt x="1289" y="417"/>
                  </a:cubicBezTo>
                  <a:cubicBezTo>
                    <a:pt x="1287" y="414"/>
                    <a:pt x="1273" y="415"/>
                    <a:pt x="1271" y="419"/>
                  </a:cubicBezTo>
                  <a:cubicBezTo>
                    <a:pt x="1271" y="418"/>
                    <a:pt x="1271" y="418"/>
                    <a:pt x="1271" y="418"/>
                  </a:cubicBezTo>
                  <a:cubicBezTo>
                    <a:pt x="1272" y="417"/>
                    <a:pt x="1272" y="415"/>
                    <a:pt x="1273" y="415"/>
                  </a:cubicBezTo>
                  <a:cubicBezTo>
                    <a:pt x="1272" y="414"/>
                    <a:pt x="1271" y="414"/>
                    <a:pt x="1270" y="413"/>
                  </a:cubicBezTo>
                  <a:cubicBezTo>
                    <a:pt x="1271" y="414"/>
                    <a:pt x="1271" y="413"/>
                    <a:pt x="1272" y="414"/>
                  </a:cubicBezTo>
                  <a:cubicBezTo>
                    <a:pt x="1273" y="410"/>
                    <a:pt x="1279" y="409"/>
                    <a:pt x="1280" y="404"/>
                  </a:cubicBezTo>
                  <a:cubicBezTo>
                    <a:pt x="1277" y="403"/>
                    <a:pt x="1272" y="404"/>
                    <a:pt x="1269" y="406"/>
                  </a:cubicBezTo>
                  <a:cubicBezTo>
                    <a:pt x="1268" y="405"/>
                    <a:pt x="1269" y="405"/>
                    <a:pt x="1267" y="406"/>
                  </a:cubicBezTo>
                  <a:cubicBezTo>
                    <a:pt x="1266" y="403"/>
                    <a:pt x="1263" y="406"/>
                    <a:pt x="1265" y="409"/>
                  </a:cubicBezTo>
                  <a:cubicBezTo>
                    <a:pt x="1264" y="409"/>
                    <a:pt x="1263" y="409"/>
                    <a:pt x="1262" y="409"/>
                  </a:cubicBezTo>
                  <a:cubicBezTo>
                    <a:pt x="1262" y="410"/>
                    <a:pt x="1262" y="410"/>
                    <a:pt x="1261" y="411"/>
                  </a:cubicBezTo>
                  <a:cubicBezTo>
                    <a:pt x="1263" y="412"/>
                    <a:pt x="1263" y="413"/>
                    <a:pt x="1264" y="414"/>
                  </a:cubicBezTo>
                  <a:cubicBezTo>
                    <a:pt x="1263" y="413"/>
                    <a:pt x="1261" y="413"/>
                    <a:pt x="1259" y="414"/>
                  </a:cubicBezTo>
                  <a:cubicBezTo>
                    <a:pt x="1260" y="415"/>
                    <a:pt x="1260" y="417"/>
                    <a:pt x="1260" y="418"/>
                  </a:cubicBezTo>
                  <a:cubicBezTo>
                    <a:pt x="1260" y="418"/>
                    <a:pt x="1259" y="418"/>
                    <a:pt x="1258" y="417"/>
                  </a:cubicBezTo>
                  <a:cubicBezTo>
                    <a:pt x="1258" y="419"/>
                    <a:pt x="1259" y="419"/>
                    <a:pt x="1260" y="420"/>
                  </a:cubicBezTo>
                  <a:close/>
                  <a:moveTo>
                    <a:pt x="1270" y="455"/>
                  </a:moveTo>
                  <a:cubicBezTo>
                    <a:pt x="1268" y="456"/>
                    <a:pt x="1267" y="457"/>
                    <a:pt x="1267" y="459"/>
                  </a:cubicBezTo>
                  <a:cubicBezTo>
                    <a:pt x="1267" y="459"/>
                    <a:pt x="1268" y="460"/>
                    <a:pt x="1268" y="460"/>
                  </a:cubicBezTo>
                  <a:cubicBezTo>
                    <a:pt x="1270" y="458"/>
                    <a:pt x="1271" y="457"/>
                    <a:pt x="1270" y="455"/>
                  </a:cubicBezTo>
                  <a:close/>
                  <a:moveTo>
                    <a:pt x="1434" y="268"/>
                  </a:moveTo>
                  <a:cubicBezTo>
                    <a:pt x="1437" y="264"/>
                    <a:pt x="1440" y="261"/>
                    <a:pt x="1443" y="258"/>
                  </a:cubicBezTo>
                  <a:cubicBezTo>
                    <a:pt x="1440" y="260"/>
                    <a:pt x="1438" y="262"/>
                    <a:pt x="1436" y="263"/>
                  </a:cubicBezTo>
                  <a:cubicBezTo>
                    <a:pt x="1434" y="263"/>
                    <a:pt x="1433" y="265"/>
                    <a:pt x="1434" y="268"/>
                  </a:cubicBezTo>
                  <a:close/>
                  <a:moveTo>
                    <a:pt x="1449" y="249"/>
                  </a:moveTo>
                  <a:cubicBezTo>
                    <a:pt x="1448" y="251"/>
                    <a:pt x="1446" y="252"/>
                    <a:pt x="1444" y="254"/>
                  </a:cubicBezTo>
                  <a:cubicBezTo>
                    <a:pt x="1446" y="254"/>
                    <a:pt x="1448" y="254"/>
                    <a:pt x="1449" y="254"/>
                  </a:cubicBezTo>
                  <a:cubicBezTo>
                    <a:pt x="1451" y="252"/>
                    <a:pt x="1453" y="250"/>
                    <a:pt x="1449" y="249"/>
                  </a:cubicBezTo>
                  <a:close/>
                  <a:moveTo>
                    <a:pt x="1439" y="254"/>
                  </a:moveTo>
                  <a:cubicBezTo>
                    <a:pt x="1435" y="256"/>
                    <a:pt x="1435" y="255"/>
                    <a:pt x="1435" y="259"/>
                  </a:cubicBezTo>
                  <a:cubicBezTo>
                    <a:pt x="1434" y="265"/>
                    <a:pt x="1443" y="257"/>
                    <a:pt x="1445" y="256"/>
                  </a:cubicBezTo>
                  <a:cubicBezTo>
                    <a:pt x="1443" y="253"/>
                    <a:pt x="1441" y="254"/>
                    <a:pt x="1439" y="254"/>
                  </a:cubicBezTo>
                  <a:close/>
                  <a:moveTo>
                    <a:pt x="1457" y="247"/>
                  </a:moveTo>
                  <a:cubicBezTo>
                    <a:pt x="1454" y="246"/>
                    <a:pt x="1451" y="246"/>
                    <a:pt x="1450" y="249"/>
                  </a:cubicBezTo>
                  <a:cubicBezTo>
                    <a:pt x="1451" y="249"/>
                    <a:pt x="1452" y="250"/>
                    <a:pt x="1453" y="250"/>
                  </a:cubicBezTo>
                  <a:cubicBezTo>
                    <a:pt x="1454" y="250"/>
                    <a:pt x="1456" y="249"/>
                    <a:pt x="1457" y="247"/>
                  </a:cubicBezTo>
                  <a:close/>
                  <a:moveTo>
                    <a:pt x="1430" y="264"/>
                  </a:moveTo>
                  <a:cubicBezTo>
                    <a:pt x="1428" y="265"/>
                    <a:pt x="1429" y="268"/>
                    <a:pt x="1427" y="269"/>
                  </a:cubicBezTo>
                  <a:cubicBezTo>
                    <a:pt x="1427" y="267"/>
                    <a:pt x="1427" y="265"/>
                    <a:pt x="1428" y="263"/>
                  </a:cubicBezTo>
                  <a:cubicBezTo>
                    <a:pt x="1425" y="263"/>
                    <a:pt x="1424" y="265"/>
                    <a:pt x="1425" y="268"/>
                  </a:cubicBezTo>
                  <a:cubicBezTo>
                    <a:pt x="1424" y="268"/>
                    <a:pt x="1423" y="268"/>
                    <a:pt x="1423" y="268"/>
                  </a:cubicBezTo>
                  <a:cubicBezTo>
                    <a:pt x="1422" y="271"/>
                    <a:pt x="1423" y="270"/>
                    <a:pt x="1421" y="272"/>
                  </a:cubicBezTo>
                  <a:cubicBezTo>
                    <a:pt x="1424" y="272"/>
                    <a:pt x="1425" y="273"/>
                    <a:pt x="1427" y="271"/>
                  </a:cubicBezTo>
                  <a:cubicBezTo>
                    <a:pt x="1429" y="269"/>
                    <a:pt x="1430" y="268"/>
                    <a:pt x="1432" y="269"/>
                  </a:cubicBezTo>
                  <a:cubicBezTo>
                    <a:pt x="1433" y="267"/>
                    <a:pt x="1433" y="262"/>
                    <a:pt x="1430" y="264"/>
                  </a:cubicBezTo>
                  <a:close/>
                  <a:moveTo>
                    <a:pt x="1423" y="275"/>
                  </a:moveTo>
                  <a:cubicBezTo>
                    <a:pt x="1423" y="279"/>
                    <a:pt x="1421" y="280"/>
                    <a:pt x="1418" y="280"/>
                  </a:cubicBezTo>
                  <a:cubicBezTo>
                    <a:pt x="1419" y="281"/>
                    <a:pt x="1419" y="281"/>
                    <a:pt x="1420" y="282"/>
                  </a:cubicBezTo>
                  <a:cubicBezTo>
                    <a:pt x="1420" y="283"/>
                    <a:pt x="1419" y="284"/>
                    <a:pt x="1419" y="285"/>
                  </a:cubicBezTo>
                  <a:cubicBezTo>
                    <a:pt x="1422" y="281"/>
                    <a:pt x="1424" y="280"/>
                    <a:pt x="1423" y="275"/>
                  </a:cubicBezTo>
                  <a:close/>
                  <a:moveTo>
                    <a:pt x="1426" y="274"/>
                  </a:moveTo>
                  <a:cubicBezTo>
                    <a:pt x="1426" y="274"/>
                    <a:pt x="1425" y="274"/>
                    <a:pt x="1424" y="274"/>
                  </a:cubicBezTo>
                  <a:cubicBezTo>
                    <a:pt x="1424" y="275"/>
                    <a:pt x="1424" y="277"/>
                    <a:pt x="1424" y="278"/>
                  </a:cubicBezTo>
                  <a:cubicBezTo>
                    <a:pt x="1427" y="275"/>
                    <a:pt x="1429" y="273"/>
                    <a:pt x="1431" y="270"/>
                  </a:cubicBezTo>
                  <a:cubicBezTo>
                    <a:pt x="1429" y="270"/>
                    <a:pt x="1427" y="272"/>
                    <a:pt x="1426" y="274"/>
                  </a:cubicBezTo>
                  <a:close/>
                  <a:moveTo>
                    <a:pt x="1462" y="249"/>
                  </a:moveTo>
                  <a:cubicBezTo>
                    <a:pt x="1459" y="246"/>
                    <a:pt x="1453" y="250"/>
                    <a:pt x="1451" y="253"/>
                  </a:cubicBezTo>
                  <a:cubicBezTo>
                    <a:pt x="1452" y="253"/>
                    <a:pt x="1454" y="252"/>
                    <a:pt x="1456" y="252"/>
                  </a:cubicBezTo>
                  <a:cubicBezTo>
                    <a:pt x="1458" y="251"/>
                    <a:pt x="1460" y="250"/>
                    <a:pt x="1462" y="249"/>
                  </a:cubicBezTo>
                  <a:close/>
                  <a:moveTo>
                    <a:pt x="1465" y="244"/>
                  </a:moveTo>
                  <a:cubicBezTo>
                    <a:pt x="1464" y="244"/>
                    <a:pt x="1463" y="244"/>
                    <a:pt x="1462" y="244"/>
                  </a:cubicBezTo>
                  <a:cubicBezTo>
                    <a:pt x="1462" y="245"/>
                    <a:pt x="1462" y="246"/>
                    <a:pt x="1462" y="247"/>
                  </a:cubicBezTo>
                  <a:cubicBezTo>
                    <a:pt x="1465" y="248"/>
                    <a:pt x="1466" y="247"/>
                    <a:pt x="1465" y="244"/>
                  </a:cubicBezTo>
                  <a:close/>
                  <a:moveTo>
                    <a:pt x="1850" y="192"/>
                  </a:moveTo>
                  <a:cubicBezTo>
                    <a:pt x="1845" y="193"/>
                    <a:pt x="1847" y="195"/>
                    <a:pt x="1846" y="200"/>
                  </a:cubicBezTo>
                  <a:cubicBezTo>
                    <a:pt x="1850" y="199"/>
                    <a:pt x="1855" y="198"/>
                    <a:pt x="1859" y="198"/>
                  </a:cubicBezTo>
                  <a:cubicBezTo>
                    <a:pt x="1858" y="193"/>
                    <a:pt x="1854" y="192"/>
                    <a:pt x="1850" y="192"/>
                  </a:cubicBezTo>
                  <a:close/>
                  <a:moveTo>
                    <a:pt x="2309" y="678"/>
                  </a:moveTo>
                  <a:cubicBezTo>
                    <a:pt x="2309" y="680"/>
                    <a:pt x="2309" y="682"/>
                    <a:pt x="2310" y="684"/>
                  </a:cubicBezTo>
                  <a:cubicBezTo>
                    <a:pt x="2315" y="685"/>
                    <a:pt x="2311" y="679"/>
                    <a:pt x="2314" y="679"/>
                  </a:cubicBezTo>
                  <a:cubicBezTo>
                    <a:pt x="2319" y="680"/>
                    <a:pt x="2316" y="685"/>
                    <a:pt x="2315" y="687"/>
                  </a:cubicBezTo>
                  <a:cubicBezTo>
                    <a:pt x="2313" y="691"/>
                    <a:pt x="2313" y="702"/>
                    <a:pt x="2319" y="698"/>
                  </a:cubicBezTo>
                  <a:cubicBezTo>
                    <a:pt x="2324" y="694"/>
                    <a:pt x="2325" y="688"/>
                    <a:pt x="2328" y="682"/>
                  </a:cubicBezTo>
                  <a:cubicBezTo>
                    <a:pt x="2329" y="680"/>
                    <a:pt x="2326" y="677"/>
                    <a:pt x="2326" y="676"/>
                  </a:cubicBezTo>
                  <a:cubicBezTo>
                    <a:pt x="2324" y="673"/>
                    <a:pt x="2322" y="676"/>
                    <a:pt x="2320" y="673"/>
                  </a:cubicBezTo>
                  <a:cubicBezTo>
                    <a:pt x="2324" y="669"/>
                    <a:pt x="2328" y="675"/>
                    <a:pt x="2330" y="667"/>
                  </a:cubicBezTo>
                  <a:cubicBezTo>
                    <a:pt x="2332" y="671"/>
                    <a:pt x="2334" y="669"/>
                    <a:pt x="2336" y="668"/>
                  </a:cubicBezTo>
                  <a:cubicBezTo>
                    <a:pt x="2338" y="667"/>
                    <a:pt x="2342" y="666"/>
                    <a:pt x="2342" y="665"/>
                  </a:cubicBezTo>
                  <a:cubicBezTo>
                    <a:pt x="2345" y="662"/>
                    <a:pt x="2351" y="664"/>
                    <a:pt x="2355" y="665"/>
                  </a:cubicBezTo>
                  <a:cubicBezTo>
                    <a:pt x="2349" y="670"/>
                    <a:pt x="2352" y="673"/>
                    <a:pt x="2357" y="677"/>
                  </a:cubicBezTo>
                  <a:cubicBezTo>
                    <a:pt x="2359" y="674"/>
                    <a:pt x="2361" y="668"/>
                    <a:pt x="2366" y="669"/>
                  </a:cubicBezTo>
                  <a:cubicBezTo>
                    <a:pt x="2363" y="666"/>
                    <a:pt x="2362" y="664"/>
                    <a:pt x="2365" y="661"/>
                  </a:cubicBezTo>
                  <a:cubicBezTo>
                    <a:pt x="2369" y="667"/>
                    <a:pt x="2376" y="665"/>
                    <a:pt x="2380" y="660"/>
                  </a:cubicBezTo>
                  <a:cubicBezTo>
                    <a:pt x="2381" y="661"/>
                    <a:pt x="2382" y="663"/>
                    <a:pt x="2382" y="665"/>
                  </a:cubicBezTo>
                  <a:cubicBezTo>
                    <a:pt x="2384" y="662"/>
                    <a:pt x="2386" y="659"/>
                    <a:pt x="2389" y="656"/>
                  </a:cubicBezTo>
                  <a:cubicBezTo>
                    <a:pt x="2388" y="658"/>
                    <a:pt x="2388" y="660"/>
                    <a:pt x="2388" y="662"/>
                  </a:cubicBezTo>
                  <a:cubicBezTo>
                    <a:pt x="2391" y="660"/>
                    <a:pt x="2392" y="657"/>
                    <a:pt x="2395" y="655"/>
                  </a:cubicBezTo>
                  <a:cubicBezTo>
                    <a:pt x="2396" y="655"/>
                    <a:pt x="2395" y="647"/>
                    <a:pt x="2395" y="645"/>
                  </a:cubicBezTo>
                  <a:cubicBezTo>
                    <a:pt x="2396" y="641"/>
                    <a:pt x="2398" y="641"/>
                    <a:pt x="2398" y="636"/>
                  </a:cubicBezTo>
                  <a:cubicBezTo>
                    <a:pt x="2398" y="632"/>
                    <a:pt x="2397" y="627"/>
                    <a:pt x="2402" y="629"/>
                  </a:cubicBezTo>
                  <a:cubicBezTo>
                    <a:pt x="2402" y="626"/>
                    <a:pt x="2401" y="624"/>
                    <a:pt x="2403" y="622"/>
                  </a:cubicBezTo>
                  <a:cubicBezTo>
                    <a:pt x="2406" y="620"/>
                    <a:pt x="2405" y="616"/>
                    <a:pt x="2405" y="613"/>
                  </a:cubicBezTo>
                  <a:cubicBezTo>
                    <a:pt x="2405" y="610"/>
                    <a:pt x="2403" y="607"/>
                    <a:pt x="2402" y="605"/>
                  </a:cubicBezTo>
                  <a:cubicBezTo>
                    <a:pt x="2400" y="602"/>
                    <a:pt x="2402" y="600"/>
                    <a:pt x="2402" y="597"/>
                  </a:cubicBezTo>
                  <a:cubicBezTo>
                    <a:pt x="2398" y="595"/>
                    <a:pt x="2396" y="598"/>
                    <a:pt x="2397" y="603"/>
                  </a:cubicBezTo>
                  <a:cubicBezTo>
                    <a:pt x="2394" y="594"/>
                    <a:pt x="2389" y="606"/>
                    <a:pt x="2388" y="609"/>
                  </a:cubicBezTo>
                  <a:cubicBezTo>
                    <a:pt x="2387" y="612"/>
                    <a:pt x="2390" y="613"/>
                    <a:pt x="2390" y="615"/>
                  </a:cubicBezTo>
                  <a:cubicBezTo>
                    <a:pt x="2389" y="619"/>
                    <a:pt x="2388" y="622"/>
                    <a:pt x="2386" y="626"/>
                  </a:cubicBezTo>
                  <a:cubicBezTo>
                    <a:pt x="2385" y="631"/>
                    <a:pt x="2381" y="636"/>
                    <a:pt x="2377" y="639"/>
                  </a:cubicBezTo>
                  <a:cubicBezTo>
                    <a:pt x="2374" y="640"/>
                    <a:pt x="2372" y="642"/>
                    <a:pt x="2368" y="642"/>
                  </a:cubicBezTo>
                  <a:cubicBezTo>
                    <a:pt x="2366" y="642"/>
                    <a:pt x="2369" y="637"/>
                    <a:pt x="2370" y="636"/>
                  </a:cubicBezTo>
                  <a:cubicBezTo>
                    <a:pt x="2366" y="637"/>
                    <a:pt x="2364" y="637"/>
                    <a:pt x="2364" y="642"/>
                  </a:cubicBezTo>
                  <a:cubicBezTo>
                    <a:pt x="2364" y="644"/>
                    <a:pt x="2360" y="647"/>
                    <a:pt x="2359" y="649"/>
                  </a:cubicBezTo>
                  <a:cubicBezTo>
                    <a:pt x="2357" y="652"/>
                    <a:pt x="2360" y="654"/>
                    <a:pt x="2357" y="655"/>
                  </a:cubicBezTo>
                  <a:cubicBezTo>
                    <a:pt x="2352" y="657"/>
                    <a:pt x="2354" y="653"/>
                    <a:pt x="2351" y="654"/>
                  </a:cubicBezTo>
                  <a:cubicBezTo>
                    <a:pt x="2346" y="654"/>
                    <a:pt x="2336" y="653"/>
                    <a:pt x="2333" y="658"/>
                  </a:cubicBezTo>
                  <a:cubicBezTo>
                    <a:pt x="2330" y="663"/>
                    <a:pt x="2325" y="666"/>
                    <a:pt x="2319" y="666"/>
                  </a:cubicBezTo>
                  <a:cubicBezTo>
                    <a:pt x="2321" y="673"/>
                    <a:pt x="2313" y="675"/>
                    <a:pt x="2309" y="678"/>
                  </a:cubicBezTo>
                  <a:close/>
                  <a:moveTo>
                    <a:pt x="2301" y="950"/>
                  </a:moveTo>
                  <a:cubicBezTo>
                    <a:pt x="2299" y="952"/>
                    <a:pt x="2295" y="955"/>
                    <a:pt x="2294" y="958"/>
                  </a:cubicBezTo>
                  <a:cubicBezTo>
                    <a:pt x="2291" y="962"/>
                    <a:pt x="2293" y="962"/>
                    <a:pt x="2293" y="966"/>
                  </a:cubicBezTo>
                  <a:cubicBezTo>
                    <a:pt x="2294" y="969"/>
                    <a:pt x="2294" y="972"/>
                    <a:pt x="2294" y="975"/>
                  </a:cubicBezTo>
                  <a:cubicBezTo>
                    <a:pt x="2294" y="977"/>
                    <a:pt x="2298" y="980"/>
                    <a:pt x="2300" y="981"/>
                  </a:cubicBezTo>
                  <a:cubicBezTo>
                    <a:pt x="2299" y="977"/>
                    <a:pt x="2298" y="969"/>
                    <a:pt x="2304" y="971"/>
                  </a:cubicBezTo>
                  <a:cubicBezTo>
                    <a:pt x="2303" y="971"/>
                    <a:pt x="2297" y="966"/>
                    <a:pt x="2300" y="965"/>
                  </a:cubicBezTo>
                  <a:cubicBezTo>
                    <a:pt x="2303" y="964"/>
                    <a:pt x="2304" y="960"/>
                    <a:pt x="2300" y="959"/>
                  </a:cubicBezTo>
                  <a:cubicBezTo>
                    <a:pt x="2300" y="958"/>
                    <a:pt x="2301" y="956"/>
                    <a:pt x="2302" y="955"/>
                  </a:cubicBezTo>
                  <a:cubicBezTo>
                    <a:pt x="2302" y="954"/>
                    <a:pt x="2301" y="952"/>
                    <a:pt x="2301" y="950"/>
                  </a:cubicBezTo>
                  <a:close/>
                  <a:moveTo>
                    <a:pt x="2475" y="1179"/>
                  </a:moveTo>
                  <a:cubicBezTo>
                    <a:pt x="2470" y="1175"/>
                    <a:pt x="2476" y="1170"/>
                    <a:pt x="2469" y="1167"/>
                  </a:cubicBezTo>
                  <a:cubicBezTo>
                    <a:pt x="2468" y="1167"/>
                    <a:pt x="2465" y="1172"/>
                    <a:pt x="2464" y="1169"/>
                  </a:cubicBezTo>
                  <a:cubicBezTo>
                    <a:pt x="2463" y="1166"/>
                    <a:pt x="2462" y="1162"/>
                    <a:pt x="2461" y="1159"/>
                  </a:cubicBezTo>
                  <a:cubicBezTo>
                    <a:pt x="2459" y="1153"/>
                    <a:pt x="2459" y="1150"/>
                    <a:pt x="2454" y="1147"/>
                  </a:cubicBezTo>
                  <a:cubicBezTo>
                    <a:pt x="2452" y="1145"/>
                    <a:pt x="2438" y="1139"/>
                    <a:pt x="2438" y="1137"/>
                  </a:cubicBezTo>
                  <a:cubicBezTo>
                    <a:pt x="2438" y="1131"/>
                    <a:pt x="2439" y="1124"/>
                    <a:pt x="2436" y="1120"/>
                  </a:cubicBezTo>
                  <a:cubicBezTo>
                    <a:pt x="2430" y="1114"/>
                    <a:pt x="2431" y="1111"/>
                    <a:pt x="2430" y="1103"/>
                  </a:cubicBezTo>
                  <a:cubicBezTo>
                    <a:pt x="2430" y="1098"/>
                    <a:pt x="2423" y="1095"/>
                    <a:pt x="2420" y="1098"/>
                  </a:cubicBezTo>
                  <a:cubicBezTo>
                    <a:pt x="2418" y="1085"/>
                    <a:pt x="2414" y="1076"/>
                    <a:pt x="2410" y="1065"/>
                  </a:cubicBezTo>
                  <a:cubicBezTo>
                    <a:pt x="2404" y="1066"/>
                    <a:pt x="2403" y="1077"/>
                    <a:pt x="2402" y="1082"/>
                  </a:cubicBezTo>
                  <a:cubicBezTo>
                    <a:pt x="2400" y="1088"/>
                    <a:pt x="2402" y="1094"/>
                    <a:pt x="2402" y="1100"/>
                  </a:cubicBezTo>
                  <a:cubicBezTo>
                    <a:pt x="2402" y="1107"/>
                    <a:pt x="2398" y="1130"/>
                    <a:pt x="2388" y="1126"/>
                  </a:cubicBezTo>
                  <a:cubicBezTo>
                    <a:pt x="2385" y="1125"/>
                    <a:pt x="2382" y="1119"/>
                    <a:pt x="2378" y="1117"/>
                  </a:cubicBezTo>
                  <a:cubicBezTo>
                    <a:pt x="2372" y="1113"/>
                    <a:pt x="2365" y="1109"/>
                    <a:pt x="2359" y="1105"/>
                  </a:cubicBezTo>
                  <a:cubicBezTo>
                    <a:pt x="2353" y="1102"/>
                    <a:pt x="2356" y="1100"/>
                    <a:pt x="2357" y="1092"/>
                  </a:cubicBezTo>
                  <a:cubicBezTo>
                    <a:pt x="2359" y="1086"/>
                    <a:pt x="2362" y="1083"/>
                    <a:pt x="2366" y="1079"/>
                  </a:cubicBezTo>
                  <a:cubicBezTo>
                    <a:pt x="2360" y="1073"/>
                    <a:pt x="2358" y="1073"/>
                    <a:pt x="2350" y="1072"/>
                  </a:cubicBezTo>
                  <a:cubicBezTo>
                    <a:pt x="2344" y="1071"/>
                    <a:pt x="2337" y="1070"/>
                    <a:pt x="2331" y="1070"/>
                  </a:cubicBezTo>
                  <a:cubicBezTo>
                    <a:pt x="2331" y="1073"/>
                    <a:pt x="2332" y="1076"/>
                    <a:pt x="2332" y="1079"/>
                  </a:cubicBezTo>
                  <a:cubicBezTo>
                    <a:pt x="2325" y="1078"/>
                    <a:pt x="2319" y="1074"/>
                    <a:pt x="2314" y="1081"/>
                  </a:cubicBezTo>
                  <a:cubicBezTo>
                    <a:pt x="2310" y="1087"/>
                    <a:pt x="2309" y="1093"/>
                    <a:pt x="2307" y="1101"/>
                  </a:cubicBezTo>
                  <a:cubicBezTo>
                    <a:pt x="2301" y="1098"/>
                    <a:pt x="2295" y="1095"/>
                    <a:pt x="2289" y="1092"/>
                  </a:cubicBezTo>
                  <a:cubicBezTo>
                    <a:pt x="2287" y="1090"/>
                    <a:pt x="2279" y="1099"/>
                    <a:pt x="2277" y="1100"/>
                  </a:cubicBezTo>
                  <a:cubicBezTo>
                    <a:pt x="2268" y="1109"/>
                    <a:pt x="2254" y="1116"/>
                    <a:pt x="2250" y="1129"/>
                  </a:cubicBezTo>
                  <a:cubicBezTo>
                    <a:pt x="2247" y="1135"/>
                    <a:pt x="2247" y="1141"/>
                    <a:pt x="2241" y="1142"/>
                  </a:cubicBezTo>
                  <a:cubicBezTo>
                    <a:pt x="2232" y="1144"/>
                    <a:pt x="2224" y="1146"/>
                    <a:pt x="2216" y="1148"/>
                  </a:cubicBezTo>
                  <a:cubicBezTo>
                    <a:pt x="2210" y="1149"/>
                    <a:pt x="2207" y="1152"/>
                    <a:pt x="2202" y="1155"/>
                  </a:cubicBezTo>
                  <a:cubicBezTo>
                    <a:pt x="2196" y="1160"/>
                    <a:pt x="2194" y="1161"/>
                    <a:pt x="2192" y="1169"/>
                  </a:cubicBezTo>
                  <a:cubicBezTo>
                    <a:pt x="2190" y="1167"/>
                    <a:pt x="2189" y="1164"/>
                    <a:pt x="2188" y="1161"/>
                  </a:cubicBezTo>
                  <a:cubicBezTo>
                    <a:pt x="2184" y="1172"/>
                    <a:pt x="2182" y="1180"/>
                    <a:pt x="2186" y="1191"/>
                  </a:cubicBezTo>
                  <a:cubicBezTo>
                    <a:pt x="2188" y="1197"/>
                    <a:pt x="2188" y="1198"/>
                    <a:pt x="2185" y="1204"/>
                  </a:cubicBezTo>
                  <a:cubicBezTo>
                    <a:pt x="2184" y="1209"/>
                    <a:pt x="2187" y="1212"/>
                    <a:pt x="2189" y="1216"/>
                  </a:cubicBezTo>
                  <a:cubicBezTo>
                    <a:pt x="2194" y="1227"/>
                    <a:pt x="2197" y="1237"/>
                    <a:pt x="2199" y="1248"/>
                  </a:cubicBezTo>
                  <a:cubicBezTo>
                    <a:pt x="2199" y="1252"/>
                    <a:pt x="2203" y="1264"/>
                    <a:pt x="2201" y="1267"/>
                  </a:cubicBezTo>
                  <a:cubicBezTo>
                    <a:pt x="2201" y="1269"/>
                    <a:pt x="2191" y="1274"/>
                    <a:pt x="2196" y="1278"/>
                  </a:cubicBezTo>
                  <a:cubicBezTo>
                    <a:pt x="2200" y="1280"/>
                    <a:pt x="2204" y="1286"/>
                    <a:pt x="2209" y="1286"/>
                  </a:cubicBezTo>
                  <a:cubicBezTo>
                    <a:pt x="2213" y="1286"/>
                    <a:pt x="2219" y="1287"/>
                    <a:pt x="2223" y="1284"/>
                  </a:cubicBezTo>
                  <a:cubicBezTo>
                    <a:pt x="2228" y="1279"/>
                    <a:pt x="2230" y="1277"/>
                    <a:pt x="2236" y="1276"/>
                  </a:cubicBezTo>
                  <a:cubicBezTo>
                    <a:pt x="2241" y="1275"/>
                    <a:pt x="2246" y="1275"/>
                    <a:pt x="2251" y="1275"/>
                  </a:cubicBezTo>
                  <a:cubicBezTo>
                    <a:pt x="2255" y="1274"/>
                    <a:pt x="2258" y="1274"/>
                    <a:pt x="2262" y="1274"/>
                  </a:cubicBezTo>
                  <a:cubicBezTo>
                    <a:pt x="2263" y="1274"/>
                    <a:pt x="2265" y="1269"/>
                    <a:pt x="2266" y="1268"/>
                  </a:cubicBezTo>
                  <a:cubicBezTo>
                    <a:pt x="2268" y="1264"/>
                    <a:pt x="2275" y="1262"/>
                    <a:pt x="2279" y="1260"/>
                  </a:cubicBezTo>
                  <a:cubicBezTo>
                    <a:pt x="2283" y="1258"/>
                    <a:pt x="2289" y="1261"/>
                    <a:pt x="2292" y="1259"/>
                  </a:cubicBezTo>
                  <a:cubicBezTo>
                    <a:pt x="2295" y="1257"/>
                    <a:pt x="2301" y="1252"/>
                    <a:pt x="2304" y="1252"/>
                  </a:cubicBezTo>
                  <a:cubicBezTo>
                    <a:pt x="2316" y="1254"/>
                    <a:pt x="2326" y="1255"/>
                    <a:pt x="2337" y="1259"/>
                  </a:cubicBezTo>
                  <a:cubicBezTo>
                    <a:pt x="2344" y="1262"/>
                    <a:pt x="2345" y="1263"/>
                    <a:pt x="2349" y="1270"/>
                  </a:cubicBezTo>
                  <a:cubicBezTo>
                    <a:pt x="2351" y="1275"/>
                    <a:pt x="2354" y="1279"/>
                    <a:pt x="2357" y="1283"/>
                  </a:cubicBezTo>
                  <a:cubicBezTo>
                    <a:pt x="2363" y="1276"/>
                    <a:pt x="2368" y="1270"/>
                    <a:pt x="2373" y="1262"/>
                  </a:cubicBezTo>
                  <a:cubicBezTo>
                    <a:pt x="2376" y="1271"/>
                    <a:pt x="2370" y="1278"/>
                    <a:pt x="2366" y="1285"/>
                  </a:cubicBezTo>
                  <a:cubicBezTo>
                    <a:pt x="2373" y="1287"/>
                    <a:pt x="2373" y="1282"/>
                    <a:pt x="2376" y="1275"/>
                  </a:cubicBezTo>
                  <a:cubicBezTo>
                    <a:pt x="2377" y="1280"/>
                    <a:pt x="2375" y="1291"/>
                    <a:pt x="2380" y="1291"/>
                  </a:cubicBezTo>
                  <a:cubicBezTo>
                    <a:pt x="2384" y="1291"/>
                    <a:pt x="2387" y="1299"/>
                    <a:pt x="2388" y="1303"/>
                  </a:cubicBezTo>
                  <a:cubicBezTo>
                    <a:pt x="2390" y="1315"/>
                    <a:pt x="2399" y="1319"/>
                    <a:pt x="2410" y="1320"/>
                  </a:cubicBezTo>
                  <a:cubicBezTo>
                    <a:pt x="2417" y="1322"/>
                    <a:pt x="2418" y="1322"/>
                    <a:pt x="2423" y="1318"/>
                  </a:cubicBezTo>
                  <a:cubicBezTo>
                    <a:pt x="2429" y="1313"/>
                    <a:pt x="2429" y="1315"/>
                    <a:pt x="2434" y="1321"/>
                  </a:cubicBezTo>
                  <a:cubicBezTo>
                    <a:pt x="2436" y="1324"/>
                    <a:pt x="2443" y="1322"/>
                    <a:pt x="2445" y="1319"/>
                  </a:cubicBezTo>
                  <a:cubicBezTo>
                    <a:pt x="2450" y="1314"/>
                    <a:pt x="2451" y="1313"/>
                    <a:pt x="2459" y="1313"/>
                  </a:cubicBezTo>
                  <a:cubicBezTo>
                    <a:pt x="2471" y="1313"/>
                    <a:pt x="2470" y="1296"/>
                    <a:pt x="2472" y="1285"/>
                  </a:cubicBezTo>
                  <a:cubicBezTo>
                    <a:pt x="2473" y="1276"/>
                    <a:pt x="2483" y="1270"/>
                    <a:pt x="2486" y="1261"/>
                  </a:cubicBezTo>
                  <a:cubicBezTo>
                    <a:pt x="2488" y="1250"/>
                    <a:pt x="2494" y="1237"/>
                    <a:pt x="2494" y="1226"/>
                  </a:cubicBezTo>
                  <a:cubicBezTo>
                    <a:pt x="2494" y="1215"/>
                    <a:pt x="2491" y="1203"/>
                    <a:pt x="2489" y="1193"/>
                  </a:cubicBezTo>
                  <a:cubicBezTo>
                    <a:pt x="2484" y="1188"/>
                    <a:pt x="2479" y="1184"/>
                    <a:pt x="2475" y="1179"/>
                  </a:cubicBezTo>
                  <a:close/>
                  <a:moveTo>
                    <a:pt x="2281" y="1001"/>
                  </a:moveTo>
                  <a:cubicBezTo>
                    <a:pt x="2278" y="1008"/>
                    <a:pt x="2290" y="1005"/>
                    <a:pt x="2291" y="1004"/>
                  </a:cubicBezTo>
                  <a:cubicBezTo>
                    <a:pt x="2291" y="1000"/>
                    <a:pt x="2282" y="996"/>
                    <a:pt x="2281" y="1001"/>
                  </a:cubicBezTo>
                  <a:close/>
                  <a:moveTo>
                    <a:pt x="2321" y="1070"/>
                  </a:moveTo>
                  <a:cubicBezTo>
                    <a:pt x="2317" y="1072"/>
                    <a:pt x="2313" y="1067"/>
                    <a:pt x="2312" y="1074"/>
                  </a:cubicBezTo>
                  <a:cubicBezTo>
                    <a:pt x="2316" y="1074"/>
                    <a:pt x="2319" y="1076"/>
                    <a:pt x="2322" y="1074"/>
                  </a:cubicBezTo>
                  <a:cubicBezTo>
                    <a:pt x="2324" y="1073"/>
                    <a:pt x="2325" y="1069"/>
                    <a:pt x="2321" y="1070"/>
                  </a:cubicBezTo>
                  <a:close/>
                  <a:moveTo>
                    <a:pt x="2490" y="1015"/>
                  </a:moveTo>
                  <a:cubicBezTo>
                    <a:pt x="2492" y="1010"/>
                    <a:pt x="2492" y="1010"/>
                    <a:pt x="2490" y="1006"/>
                  </a:cubicBezTo>
                  <a:cubicBezTo>
                    <a:pt x="2490" y="1006"/>
                    <a:pt x="2488" y="1007"/>
                    <a:pt x="2488" y="1006"/>
                  </a:cubicBezTo>
                  <a:cubicBezTo>
                    <a:pt x="2487" y="1005"/>
                    <a:pt x="2486" y="1003"/>
                    <a:pt x="2486" y="1003"/>
                  </a:cubicBezTo>
                  <a:cubicBezTo>
                    <a:pt x="2482" y="1000"/>
                    <a:pt x="2477" y="997"/>
                    <a:pt x="2473" y="995"/>
                  </a:cubicBezTo>
                  <a:cubicBezTo>
                    <a:pt x="2472" y="1000"/>
                    <a:pt x="2490" y="1002"/>
                    <a:pt x="2488" y="1011"/>
                  </a:cubicBezTo>
                  <a:cubicBezTo>
                    <a:pt x="2488" y="1012"/>
                    <a:pt x="2489" y="1013"/>
                    <a:pt x="2490" y="1015"/>
                  </a:cubicBezTo>
                  <a:close/>
                  <a:moveTo>
                    <a:pt x="2451" y="1341"/>
                  </a:moveTo>
                  <a:cubicBezTo>
                    <a:pt x="2448" y="1342"/>
                    <a:pt x="2441" y="1347"/>
                    <a:pt x="2439" y="1346"/>
                  </a:cubicBezTo>
                  <a:cubicBezTo>
                    <a:pt x="2435" y="1344"/>
                    <a:pt x="2430" y="1342"/>
                    <a:pt x="2426" y="1340"/>
                  </a:cubicBezTo>
                  <a:cubicBezTo>
                    <a:pt x="2425" y="1347"/>
                    <a:pt x="2426" y="1355"/>
                    <a:pt x="2429" y="1361"/>
                  </a:cubicBezTo>
                  <a:cubicBezTo>
                    <a:pt x="2432" y="1368"/>
                    <a:pt x="2436" y="1370"/>
                    <a:pt x="2443" y="1371"/>
                  </a:cubicBezTo>
                  <a:cubicBezTo>
                    <a:pt x="2451" y="1373"/>
                    <a:pt x="2459" y="1344"/>
                    <a:pt x="2451" y="1341"/>
                  </a:cubicBezTo>
                  <a:close/>
                  <a:moveTo>
                    <a:pt x="2463" y="1020"/>
                  </a:moveTo>
                  <a:cubicBezTo>
                    <a:pt x="2460" y="1021"/>
                    <a:pt x="2457" y="1020"/>
                    <a:pt x="2454" y="1021"/>
                  </a:cubicBezTo>
                  <a:cubicBezTo>
                    <a:pt x="2456" y="1026"/>
                    <a:pt x="2465" y="1028"/>
                    <a:pt x="2470" y="1027"/>
                  </a:cubicBezTo>
                  <a:cubicBezTo>
                    <a:pt x="2473" y="1026"/>
                    <a:pt x="2478" y="1025"/>
                    <a:pt x="2479" y="1021"/>
                  </a:cubicBezTo>
                  <a:cubicBezTo>
                    <a:pt x="2480" y="1020"/>
                    <a:pt x="2487" y="1021"/>
                    <a:pt x="2482" y="1016"/>
                  </a:cubicBezTo>
                  <a:cubicBezTo>
                    <a:pt x="2488" y="1015"/>
                    <a:pt x="2486" y="1010"/>
                    <a:pt x="2482" y="1008"/>
                  </a:cubicBezTo>
                  <a:cubicBezTo>
                    <a:pt x="2478" y="1005"/>
                    <a:pt x="2479" y="1013"/>
                    <a:pt x="2479" y="1015"/>
                  </a:cubicBezTo>
                  <a:cubicBezTo>
                    <a:pt x="2479" y="1015"/>
                    <a:pt x="2465" y="1025"/>
                    <a:pt x="2468" y="1017"/>
                  </a:cubicBezTo>
                  <a:cubicBezTo>
                    <a:pt x="2468" y="1016"/>
                    <a:pt x="2466" y="1020"/>
                    <a:pt x="2463" y="1020"/>
                  </a:cubicBezTo>
                  <a:close/>
                  <a:moveTo>
                    <a:pt x="2434" y="1020"/>
                  </a:moveTo>
                  <a:cubicBezTo>
                    <a:pt x="2432" y="1017"/>
                    <a:pt x="2434" y="1013"/>
                    <a:pt x="2430" y="1010"/>
                  </a:cubicBezTo>
                  <a:cubicBezTo>
                    <a:pt x="2427" y="1008"/>
                    <a:pt x="2423" y="1006"/>
                    <a:pt x="2420" y="1004"/>
                  </a:cubicBezTo>
                  <a:cubicBezTo>
                    <a:pt x="2415" y="1001"/>
                    <a:pt x="2408" y="999"/>
                    <a:pt x="2402" y="997"/>
                  </a:cubicBezTo>
                  <a:cubicBezTo>
                    <a:pt x="2393" y="994"/>
                    <a:pt x="2384" y="990"/>
                    <a:pt x="2376" y="987"/>
                  </a:cubicBezTo>
                  <a:cubicBezTo>
                    <a:pt x="2371" y="985"/>
                    <a:pt x="2364" y="989"/>
                    <a:pt x="2361" y="992"/>
                  </a:cubicBezTo>
                  <a:cubicBezTo>
                    <a:pt x="2360" y="994"/>
                    <a:pt x="2356" y="1002"/>
                    <a:pt x="2354" y="1001"/>
                  </a:cubicBezTo>
                  <a:cubicBezTo>
                    <a:pt x="2351" y="999"/>
                    <a:pt x="2349" y="999"/>
                    <a:pt x="2347" y="995"/>
                  </a:cubicBezTo>
                  <a:cubicBezTo>
                    <a:pt x="2345" y="990"/>
                    <a:pt x="2344" y="987"/>
                    <a:pt x="2344" y="982"/>
                  </a:cubicBezTo>
                  <a:cubicBezTo>
                    <a:pt x="2343" y="977"/>
                    <a:pt x="2342" y="978"/>
                    <a:pt x="2337" y="977"/>
                  </a:cubicBezTo>
                  <a:cubicBezTo>
                    <a:pt x="2330" y="975"/>
                    <a:pt x="2323" y="977"/>
                    <a:pt x="2319" y="984"/>
                  </a:cubicBezTo>
                  <a:cubicBezTo>
                    <a:pt x="2322" y="985"/>
                    <a:pt x="2324" y="985"/>
                    <a:pt x="2327" y="986"/>
                  </a:cubicBezTo>
                  <a:cubicBezTo>
                    <a:pt x="2328" y="986"/>
                    <a:pt x="2327" y="990"/>
                    <a:pt x="2328" y="991"/>
                  </a:cubicBezTo>
                  <a:cubicBezTo>
                    <a:pt x="2332" y="993"/>
                    <a:pt x="2338" y="992"/>
                    <a:pt x="2342" y="991"/>
                  </a:cubicBezTo>
                  <a:cubicBezTo>
                    <a:pt x="2342" y="992"/>
                    <a:pt x="2342" y="994"/>
                    <a:pt x="2342" y="995"/>
                  </a:cubicBezTo>
                  <a:cubicBezTo>
                    <a:pt x="2336" y="993"/>
                    <a:pt x="2333" y="994"/>
                    <a:pt x="2327" y="996"/>
                  </a:cubicBezTo>
                  <a:cubicBezTo>
                    <a:pt x="2330" y="1000"/>
                    <a:pt x="2332" y="1004"/>
                    <a:pt x="2334" y="1008"/>
                  </a:cubicBezTo>
                  <a:cubicBezTo>
                    <a:pt x="2337" y="1005"/>
                    <a:pt x="2339" y="1003"/>
                    <a:pt x="2341" y="1000"/>
                  </a:cubicBezTo>
                  <a:cubicBezTo>
                    <a:pt x="2342" y="1006"/>
                    <a:pt x="2342" y="1006"/>
                    <a:pt x="2347" y="1008"/>
                  </a:cubicBezTo>
                  <a:cubicBezTo>
                    <a:pt x="2353" y="1011"/>
                    <a:pt x="2359" y="1014"/>
                    <a:pt x="2366" y="1016"/>
                  </a:cubicBezTo>
                  <a:cubicBezTo>
                    <a:pt x="2368" y="1017"/>
                    <a:pt x="2374" y="1018"/>
                    <a:pt x="2376" y="1021"/>
                  </a:cubicBezTo>
                  <a:cubicBezTo>
                    <a:pt x="2378" y="1026"/>
                    <a:pt x="2380" y="1031"/>
                    <a:pt x="2382" y="1036"/>
                  </a:cubicBezTo>
                  <a:cubicBezTo>
                    <a:pt x="2375" y="1038"/>
                    <a:pt x="2374" y="1037"/>
                    <a:pt x="2373" y="1045"/>
                  </a:cubicBezTo>
                  <a:cubicBezTo>
                    <a:pt x="2378" y="1045"/>
                    <a:pt x="2384" y="1044"/>
                    <a:pt x="2389" y="1044"/>
                  </a:cubicBezTo>
                  <a:cubicBezTo>
                    <a:pt x="2392" y="1044"/>
                    <a:pt x="2394" y="1052"/>
                    <a:pt x="2398" y="1052"/>
                  </a:cubicBezTo>
                  <a:cubicBezTo>
                    <a:pt x="2404" y="1053"/>
                    <a:pt x="2409" y="1054"/>
                    <a:pt x="2414" y="1051"/>
                  </a:cubicBezTo>
                  <a:cubicBezTo>
                    <a:pt x="2417" y="1049"/>
                    <a:pt x="2418" y="1040"/>
                    <a:pt x="2421" y="1041"/>
                  </a:cubicBezTo>
                  <a:cubicBezTo>
                    <a:pt x="2424" y="1041"/>
                    <a:pt x="2433" y="1041"/>
                    <a:pt x="2435" y="1043"/>
                  </a:cubicBezTo>
                  <a:cubicBezTo>
                    <a:pt x="2440" y="1048"/>
                    <a:pt x="2444" y="1052"/>
                    <a:pt x="2448" y="1057"/>
                  </a:cubicBezTo>
                  <a:cubicBezTo>
                    <a:pt x="2452" y="1060"/>
                    <a:pt x="2457" y="1060"/>
                    <a:pt x="2461" y="1061"/>
                  </a:cubicBezTo>
                  <a:cubicBezTo>
                    <a:pt x="2465" y="1061"/>
                    <a:pt x="2470" y="1065"/>
                    <a:pt x="2472" y="1064"/>
                  </a:cubicBezTo>
                  <a:cubicBezTo>
                    <a:pt x="2470" y="1062"/>
                    <a:pt x="2464" y="1058"/>
                    <a:pt x="2467" y="1055"/>
                  </a:cubicBezTo>
                  <a:cubicBezTo>
                    <a:pt x="2464" y="1055"/>
                    <a:pt x="2460" y="1055"/>
                    <a:pt x="2462" y="1051"/>
                  </a:cubicBezTo>
                  <a:cubicBezTo>
                    <a:pt x="2455" y="1050"/>
                    <a:pt x="2455" y="1049"/>
                    <a:pt x="2452" y="1042"/>
                  </a:cubicBezTo>
                  <a:cubicBezTo>
                    <a:pt x="2451" y="1040"/>
                    <a:pt x="2448" y="1039"/>
                    <a:pt x="2446" y="1038"/>
                  </a:cubicBezTo>
                  <a:cubicBezTo>
                    <a:pt x="2445" y="1037"/>
                    <a:pt x="2444" y="1033"/>
                    <a:pt x="2443" y="1031"/>
                  </a:cubicBezTo>
                  <a:cubicBezTo>
                    <a:pt x="2446" y="1031"/>
                    <a:pt x="2448" y="1031"/>
                    <a:pt x="2450" y="1030"/>
                  </a:cubicBezTo>
                  <a:cubicBezTo>
                    <a:pt x="2451" y="1021"/>
                    <a:pt x="2438" y="1024"/>
                    <a:pt x="2434" y="1020"/>
                  </a:cubicBezTo>
                  <a:close/>
                  <a:moveTo>
                    <a:pt x="2406" y="496"/>
                  </a:moveTo>
                  <a:cubicBezTo>
                    <a:pt x="2406" y="501"/>
                    <a:pt x="2407" y="506"/>
                    <a:pt x="2405" y="511"/>
                  </a:cubicBezTo>
                  <a:cubicBezTo>
                    <a:pt x="2402" y="517"/>
                    <a:pt x="2404" y="518"/>
                    <a:pt x="2405" y="524"/>
                  </a:cubicBezTo>
                  <a:cubicBezTo>
                    <a:pt x="2406" y="528"/>
                    <a:pt x="2406" y="528"/>
                    <a:pt x="2404" y="531"/>
                  </a:cubicBezTo>
                  <a:cubicBezTo>
                    <a:pt x="2403" y="533"/>
                    <a:pt x="2404" y="536"/>
                    <a:pt x="2404" y="538"/>
                  </a:cubicBezTo>
                  <a:cubicBezTo>
                    <a:pt x="2404" y="544"/>
                    <a:pt x="2403" y="545"/>
                    <a:pt x="2406" y="551"/>
                  </a:cubicBezTo>
                  <a:cubicBezTo>
                    <a:pt x="2406" y="548"/>
                    <a:pt x="2406" y="543"/>
                    <a:pt x="2410" y="542"/>
                  </a:cubicBezTo>
                  <a:cubicBezTo>
                    <a:pt x="2414" y="541"/>
                    <a:pt x="2416" y="546"/>
                    <a:pt x="2416" y="550"/>
                  </a:cubicBezTo>
                  <a:cubicBezTo>
                    <a:pt x="2420" y="546"/>
                    <a:pt x="2415" y="540"/>
                    <a:pt x="2413" y="536"/>
                  </a:cubicBezTo>
                  <a:cubicBezTo>
                    <a:pt x="2410" y="531"/>
                    <a:pt x="2409" y="530"/>
                    <a:pt x="2410" y="525"/>
                  </a:cubicBezTo>
                  <a:cubicBezTo>
                    <a:pt x="2413" y="518"/>
                    <a:pt x="2412" y="516"/>
                    <a:pt x="2419" y="514"/>
                  </a:cubicBezTo>
                  <a:cubicBezTo>
                    <a:pt x="2423" y="513"/>
                    <a:pt x="2423" y="521"/>
                    <a:pt x="2427" y="521"/>
                  </a:cubicBezTo>
                  <a:cubicBezTo>
                    <a:pt x="2424" y="515"/>
                    <a:pt x="2422" y="509"/>
                    <a:pt x="2420" y="502"/>
                  </a:cubicBezTo>
                  <a:cubicBezTo>
                    <a:pt x="2419" y="498"/>
                    <a:pt x="2418" y="495"/>
                    <a:pt x="2418" y="491"/>
                  </a:cubicBezTo>
                  <a:cubicBezTo>
                    <a:pt x="2417" y="489"/>
                    <a:pt x="2414" y="487"/>
                    <a:pt x="2414" y="485"/>
                  </a:cubicBezTo>
                  <a:cubicBezTo>
                    <a:pt x="2413" y="477"/>
                    <a:pt x="2419" y="473"/>
                    <a:pt x="2415" y="466"/>
                  </a:cubicBezTo>
                  <a:cubicBezTo>
                    <a:pt x="2413" y="462"/>
                    <a:pt x="2415" y="451"/>
                    <a:pt x="2408" y="457"/>
                  </a:cubicBezTo>
                  <a:cubicBezTo>
                    <a:pt x="2411" y="459"/>
                    <a:pt x="2412" y="464"/>
                    <a:pt x="2409" y="466"/>
                  </a:cubicBezTo>
                  <a:cubicBezTo>
                    <a:pt x="2408" y="467"/>
                    <a:pt x="2408" y="465"/>
                    <a:pt x="2406" y="467"/>
                  </a:cubicBezTo>
                  <a:cubicBezTo>
                    <a:pt x="2403" y="469"/>
                    <a:pt x="2404" y="469"/>
                    <a:pt x="2405" y="472"/>
                  </a:cubicBezTo>
                  <a:cubicBezTo>
                    <a:pt x="2406" y="476"/>
                    <a:pt x="2404" y="482"/>
                    <a:pt x="2403" y="486"/>
                  </a:cubicBezTo>
                  <a:cubicBezTo>
                    <a:pt x="2402" y="489"/>
                    <a:pt x="2410" y="492"/>
                    <a:pt x="2406" y="496"/>
                  </a:cubicBezTo>
                  <a:close/>
                  <a:moveTo>
                    <a:pt x="2266" y="891"/>
                  </a:moveTo>
                  <a:cubicBezTo>
                    <a:pt x="2270" y="892"/>
                    <a:pt x="2272" y="886"/>
                    <a:pt x="2267" y="886"/>
                  </a:cubicBezTo>
                  <a:cubicBezTo>
                    <a:pt x="2266" y="887"/>
                    <a:pt x="2262" y="890"/>
                    <a:pt x="2266" y="891"/>
                  </a:cubicBezTo>
                  <a:close/>
                  <a:moveTo>
                    <a:pt x="2260" y="892"/>
                  </a:moveTo>
                  <a:cubicBezTo>
                    <a:pt x="2261" y="889"/>
                    <a:pt x="2263" y="886"/>
                    <a:pt x="2265" y="884"/>
                  </a:cubicBezTo>
                  <a:cubicBezTo>
                    <a:pt x="2267" y="883"/>
                    <a:pt x="2266" y="878"/>
                    <a:pt x="2267" y="876"/>
                  </a:cubicBezTo>
                  <a:cubicBezTo>
                    <a:pt x="2266" y="876"/>
                    <a:pt x="2266" y="876"/>
                    <a:pt x="2265" y="876"/>
                  </a:cubicBezTo>
                  <a:cubicBezTo>
                    <a:pt x="2264" y="881"/>
                    <a:pt x="2260" y="887"/>
                    <a:pt x="2260" y="892"/>
                  </a:cubicBezTo>
                  <a:close/>
                  <a:moveTo>
                    <a:pt x="2273" y="875"/>
                  </a:moveTo>
                  <a:cubicBezTo>
                    <a:pt x="2271" y="876"/>
                    <a:pt x="2269" y="876"/>
                    <a:pt x="2268" y="874"/>
                  </a:cubicBezTo>
                  <a:cubicBezTo>
                    <a:pt x="2268" y="876"/>
                    <a:pt x="2268" y="878"/>
                    <a:pt x="2269" y="880"/>
                  </a:cubicBezTo>
                  <a:cubicBezTo>
                    <a:pt x="2272" y="877"/>
                    <a:pt x="2270" y="885"/>
                    <a:pt x="2273" y="887"/>
                  </a:cubicBezTo>
                  <a:cubicBezTo>
                    <a:pt x="2273" y="886"/>
                    <a:pt x="2273" y="885"/>
                    <a:pt x="2273" y="884"/>
                  </a:cubicBezTo>
                  <a:cubicBezTo>
                    <a:pt x="2274" y="885"/>
                    <a:pt x="2274" y="886"/>
                    <a:pt x="2275" y="887"/>
                  </a:cubicBezTo>
                  <a:cubicBezTo>
                    <a:pt x="2277" y="884"/>
                    <a:pt x="2273" y="879"/>
                    <a:pt x="2273" y="875"/>
                  </a:cubicBezTo>
                  <a:close/>
                  <a:moveTo>
                    <a:pt x="2262" y="868"/>
                  </a:moveTo>
                  <a:cubicBezTo>
                    <a:pt x="2263" y="870"/>
                    <a:pt x="2264" y="872"/>
                    <a:pt x="2266" y="873"/>
                  </a:cubicBezTo>
                  <a:cubicBezTo>
                    <a:pt x="2266" y="872"/>
                    <a:pt x="2266" y="869"/>
                    <a:pt x="2266" y="868"/>
                  </a:cubicBezTo>
                  <a:cubicBezTo>
                    <a:pt x="2263" y="868"/>
                    <a:pt x="2264" y="864"/>
                    <a:pt x="2259" y="865"/>
                  </a:cubicBezTo>
                  <a:cubicBezTo>
                    <a:pt x="2261" y="867"/>
                    <a:pt x="2260" y="869"/>
                    <a:pt x="2258" y="871"/>
                  </a:cubicBezTo>
                  <a:cubicBezTo>
                    <a:pt x="2259" y="870"/>
                    <a:pt x="2261" y="869"/>
                    <a:pt x="2262" y="868"/>
                  </a:cubicBezTo>
                  <a:close/>
                  <a:moveTo>
                    <a:pt x="2268" y="865"/>
                  </a:moveTo>
                  <a:cubicBezTo>
                    <a:pt x="2268" y="868"/>
                    <a:pt x="2270" y="869"/>
                    <a:pt x="2272" y="871"/>
                  </a:cubicBezTo>
                  <a:cubicBezTo>
                    <a:pt x="2274" y="873"/>
                    <a:pt x="2272" y="873"/>
                    <a:pt x="2273" y="875"/>
                  </a:cubicBezTo>
                  <a:cubicBezTo>
                    <a:pt x="2279" y="882"/>
                    <a:pt x="2278" y="873"/>
                    <a:pt x="2277" y="869"/>
                  </a:cubicBezTo>
                  <a:cubicBezTo>
                    <a:pt x="2276" y="864"/>
                    <a:pt x="2271" y="865"/>
                    <a:pt x="2268" y="865"/>
                  </a:cubicBezTo>
                  <a:close/>
                  <a:moveTo>
                    <a:pt x="2249" y="872"/>
                  </a:moveTo>
                  <a:cubicBezTo>
                    <a:pt x="2250" y="881"/>
                    <a:pt x="2248" y="887"/>
                    <a:pt x="2258" y="883"/>
                  </a:cubicBezTo>
                  <a:cubicBezTo>
                    <a:pt x="2255" y="886"/>
                    <a:pt x="2250" y="891"/>
                    <a:pt x="2255" y="893"/>
                  </a:cubicBezTo>
                  <a:cubicBezTo>
                    <a:pt x="2257" y="894"/>
                    <a:pt x="2256" y="897"/>
                    <a:pt x="2259" y="896"/>
                  </a:cubicBezTo>
                  <a:cubicBezTo>
                    <a:pt x="2261" y="896"/>
                    <a:pt x="2260" y="892"/>
                    <a:pt x="2260" y="890"/>
                  </a:cubicBezTo>
                  <a:cubicBezTo>
                    <a:pt x="2260" y="887"/>
                    <a:pt x="2263" y="881"/>
                    <a:pt x="2262" y="879"/>
                  </a:cubicBezTo>
                  <a:cubicBezTo>
                    <a:pt x="2259" y="874"/>
                    <a:pt x="2258" y="874"/>
                    <a:pt x="2253" y="872"/>
                  </a:cubicBezTo>
                  <a:cubicBezTo>
                    <a:pt x="2252" y="871"/>
                    <a:pt x="2250" y="872"/>
                    <a:pt x="2249" y="872"/>
                  </a:cubicBezTo>
                  <a:close/>
                  <a:moveTo>
                    <a:pt x="2229" y="984"/>
                  </a:moveTo>
                  <a:cubicBezTo>
                    <a:pt x="2228" y="987"/>
                    <a:pt x="2229" y="989"/>
                    <a:pt x="2227" y="993"/>
                  </a:cubicBezTo>
                  <a:cubicBezTo>
                    <a:pt x="2225" y="998"/>
                    <a:pt x="2223" y="998"/>
                    <a:pt x="2226" y="1003"/>
                  </a:cubicBezTo>
                  <a:cubicBezTo>
                    <a:pt x="2228" y="1005"/>
                    <a:pt x="2232" y="1002"/>
                    <a:pt x="2231" y="1008"/>
                  </a:cubicBezTo>
                  <a:cubicBezTo>
                    <a:pt x="2231" y="1010"/>
                    <a:pt x="2228" y="1019"/>
                    <a:pt x="2229" y="1021"/>
                  </a:cubicBezTo>
                  <a:cubicBezTo>
                    <a:pt x="2231" y="1023"/>
                    <a:pt x="2237" y="1023"/>
                    <a:pt x="2238" y="1021"/>
                  </a:cubicBezTo>
                  <a:cubicBezTo>
                    <a:pt x="2238" y="1020"/>
                    <a:pt x="2237" y="1017"/>
                    <a:pt x="2237" y="1016"/>
                  </a:cubicBezTo>
                  <a:cubicBezTo>
                    <a:pt x="2237" y="1015"/>
                    <a:pt x="2238" y="1013"/>
                    <a:pt x="2238" y="1012"/>
                  </a:cubicBezTo>
                  <a:cubicBezTo>
                    <a:pt x="2239" y="1009"/>
                    <a:pt x="2238" y="1005"/>
                    <a:pt x="2238" y="1002"/>
                  </a:cubicBezTo>
                  <a:cubicBezTo>
                    <a:pt x="2239" y="999"/>
                    <a:pt x="2234" y="997"/>
                    <a:pt x="2241" y="996"/>
                  </a:cubicBezTo>
                  <a:cubicBezTo>
                    <a:pt x="2244" y="995"/>
                    <a:pt x="2241" y="1002"/>
                    <a:pt x="2242" y="1004"/>
                  </a:cubicBezTo>
                  <a:cubicBezTo>
                    <a:pt x="2243" y="1007"/>
                    <a:pt x="2247" y="1007"/>
                    <a:pt x="2246" y="1010"/>
                  </a:cubicBezTo>
                  <a:cubicBezTo>
                    <a:pt x="2245" y="1014"/>
                    <a:pt x="2248" y="1015"/>
                    <a:pt x="2251" y="1014"/>
                  </a:cubicBezTo>
                  <a:cubicBezTo>
                    <a:pt x="2249" y="1015"/>
                    <a:pt x="2257" y="1008"/>
                    <a:pt x="2256" y="1010"/>
                  </a:cubicBezTo>
                  <a:cubicBezTo>
                    <a:pt x="2259" y="1005"/>
                    <a:pt x="2253" y="1008"/>
                    <a:pt x="2252" y="1004"/>
                  </a:cubicBezTo>
                  <a:cubicBezTo>
                    <a:pt x="2251" y="1003"/>
                    <a:pt x="2254" y="1001"/>
                    <a:pt x="2253" y="1000"/>
                  </a:cubicBezTo>
                  <a:cubicBezTo>
                    <a:pt x="2252" y="998"/>
                    <a:pt x="2251" y="996"/>
                    <a:pt x="2250" y="994"/>
                  </a:cubicBezTo>
                  <a:cubicBezTo>
                    <a:pt x="2249" y="991"/>
                    <a:pt x="2247" y="992"/>
                    <a:pt x="2245" y="989"/>
                  </a:cubicBezTo>
                  <a:cubicBezTo>
                    <a:pt x="2252" y="992"/>
                    <a:pt x="2255" y="978"/>
                    <a:pt x="2261" y="982"/>
                  </a:cubicBezTo>
                  <a:cubicBezTo>
                    <a:pt x="2263" y="976"/>
                    <a:pt x="2257" y="979"/>
                    <a:pt x="2255" y="979"/>
                  </a:cubicBezTo>
                  <a:cubicBezTo>
                    <a:pt x="2252" y="979"/>
                    <a:pt x="2252" y="981"/>
                    <a:pt x="2250" y="981"/>
                  </a:cubicBezTo>
                  <a:cubicBezTo>
                    <a:pt x="2247" y="982"/>
                    <a:pt x="2248" y="979"/>
                    <a:pt x="2246" y="982"/>
                  </a:cubicBezTo>
                  <a:cubicBezTo>
                    <a:pt x="2239" y="989"/>
                    <a:pt x="2232" y="976"/>
                    <a:pt x="2237" y="970"/>
                  </a:cubicBezTo>
                  <a:cubicBezTo>
                    <a:pt x="2240" y="967"/>
                    <a:pt x="2243" y="970"/>
                    <a:pt x="2246" y="970"/>
                  </a:cubicBezTo>
                  <a:cubicBezTo>
                    <a:pt x="2250" y="970"/>
                    <a:pt x="2255" y="968"/>
                    <a:pt x="2259" y="970"/>
                  </a:cubicBezTo>
                  <a:cubicBezTo>
                    <a:pt x="2267" y="975"/>
                    <a:pt x="2272" y="965"/>
                    <a:pt x="2275" y="958"/>
                  </a:cubicBezTo>
                  <a:cubicBezTo>
                    <a:pt x="2271" y="958"/>
                    <a:pt x="2268" y="964"/>
                    <a:pt x="2265" y="966"/>
                  </a:cubicBezTo>
                  <a:cubicBezTo>
                    <a:pt x="2263" y="967"/>
                    <a:pt x="2260" y="965"/>
                    <a:pt x="2258" y="965"/>
                  </a:cubicBezTo>
                  <a:cubicBezTo>
                    <a:pt x="2256" y="965"/>
                    <a:pt x="2257" y="966"/>
                    <a:pt x="2254" y="965"/>
                  </a:cubicBezTo>
                  <a:cubicBezTo>
                    <a:pt x="2250" y="964"/>
                    <a:pt x="2244" y="960"/>
                    <a:pt x="2240" y="962"/>
                  </a:cubicBezTo>
                  <a:cubicBezTo>
                    <a:pt x="2236" y="965"/>
                    <a:pt x="2235" y="968"/>
                    <a:pt x="2232" y="973"/>
                  </a:cubicBezTo>
                  <a:cubicBezTo>
                    <a:pt x="2235" y="978"/>
                    <a:pt x="2230" y="980"/>
                    <a:pt x="2229" y="984"/>
                  </a:cubicBezTo>
                  <a:close/>
                  <a:moveTo>
                    <a:pt x="2237" y="857"/>
                  </a:moveTo>
                  <a:cubicBezTo>
                    <a:pt x="2239" y="861"/>
                    <a:pt x="2242" y="865"/>
                    <a:pt x="2244" y="869"/>
                  </a:cubicBezTo>
                  <a:cubicBezTo>
                    <a:pt x="2248" y="864"/>
                    <a:pt x="2248" y="861"/>
                    <a:pt x="2243" y="857"/>
                  </a:cubicBezTo>
                  <a:cubicBezTo>
                    <a:pt x="2241" y="857"/>
                    <a:pt x="2239" y="857"/>
                    <a:pt x="2237" y="857"/>
                  </a:cubicBezTo>
                  <a:close/>
                  <a:moveTo>
                    <a:pt x="2194" y="1043"/>
                  </a:moveTo>
                  <a:cubicBezTo>
                    <a:pt x="2194" y="1047"/>
                    <a:pt x="2197" y="1051"/>
                    <a:pt x="2200" y="1047"/>
                  </a:cubicBezTo>
                  <a:cubicBezTo>
                    <a:pt x="2203" y="1043"/>
                    <a:pt x="2196" y="1042"/>
                    <a:pt x="2194" y="1043"/>
                  </a:cubicBezTo>
                  <a:close/>
                  <a:moveTo>
                    <a:pt x="2393" y="576"/>
                  </a:moveTo>
                  <a:cubicBezTo>
                    <a:pt x="2393" y="578"/>
                    <a:pt x="2393" y="582"/>
                    <a:pt x="2392" y="582"/>
                  </a:cubicBezTo>
                  <a:cubicBezTo>
                    <a:pt x="2389" y="584"/>
                    <a:pt x="2388" y="584"/>
                    <a:pt x="2388" y="587"/>
                  </a:cubicBezTo>
                  <a:cubicBezTo>
                    <a:pt x="2387" y="588"/>
                    <a:pt x="2390" y="597"/>
                    <a:pt x="2391" y="597"/>
                  </a:cubicBezTo>
                  <a:cubicBezTo>
                    <a:pt x="2392" y="598"/>
                    <a:pt x="2394" y="594"/>
                    <a:pt x="2395" y="594"/>
                  </a:cubicBezTo>
                  <a:cubicBezTo>
                    <a:pt x="2396" y="594"/>
                    <a:pt x="2399" y="595"/>
                    <a:pt x="2398" y="592"/>
                  </a:cubicBezTo>
                  <a:cubicBezTo>
                    <a:pt x="2396" y="590"/>
                    <a:pt x="2391" y="591"/>
                    <a:pt x="2392" y="586"/>
                  </a:cubicBezTo>
                  <a:cubicBezTo>
                    <a:pt x="2394" y="586"/>
                    <a:pt x="2397" y="588"/>
                    <a:pt x="2398" y="587"/>
                  </a:cubicBezTo>
                  <a:cubicBezTo>
                    <a:pt x="2400" y="587"/>
                    <a:pt x="2403" y="585"/>
                    <a:pt x="2404" y="586"/>
                  </a:cubicBezTo>
                  <a:cubicBezTo>
                    <a:pt x="2406" y="588"/>
                    <a:pt x="2413" y="593"/>
                    <a:pt x="2415" y="592"/>
                  </a:cubicBezTo>
                  <a:cubicBezTo>
                    <a:pt x="2415" y="592"/>
                    <a:pt x="2417" y="586"/>
                    <a:pt x="2417" y="585"/>
                  </a:cubicBezTo>
                  <a:cubicBezTo>
                    <a:pt x="2418" y="584"/>
                    <a:pt x="2422" y="582"/>
                    <a:pt x="2423" y="582"/>
                  </a:cubicBezTo>
                  <a:cubicBezTo>
                    <a:pt x="2428" y="582"/>
                    <a:pt x="2431" y="581"/>
                    <a:pt x="2434" y="578"/>
                  </a:cubicBezTo>
                  <a:cubicBezTo>
                    <a:pt x="2426" y="578"/>
                    <a:pt x="2432" y="571"/>
                    <a:pt x="2431" y="567"/>
                  </a:cubicBezTo>
                  <a:cubicBezTo>
                    <a:pt x="2425" y="573"/>
                    <a:pt x="2425" y="572"/>
                    <a:pt x="2418" y="568"/>
                  </a:cubicBezTo>
                  <a:cubicBezTo>
                    <a:pt x="2412" y="565"/>
                    <a:pt x="2410" y="560"/>
                    <a:pt x="2406" y="555"/>
                  </a:cubicBezTo>
                  <a:cubicBezTo>
                    <a:pt x="2402" y="549"/>
                    <a:pt x="2404" y="563"/>
                    <a:pt x="2404" y="565"/>
                  </a:cubicBezTo>
                  <a:cubicBezTo>
                    <a:pt x="2405" y="567"/>
                    <a:pt x="2401" y="570"/>
                    <a:pt x="2401" y="572"/>
                  </a:cubicBezTo>
                  <a:cubicBezTo>
                    <a:pt x="2401" y="575"/>
                    <a:pt x="2402" y="576"/>
                    <a:pt x="2400" y="578"/>
                  </a:cubicBezTo>
                  <a:cubicBezTo>
                    <a:pt x="2398" y="578"/>
                    <a:pt x="2396" y="577"/>
                    <a:pt x="2393" y="576"/>
                  </a:cubicBezTo>
                  <a:close/>
                  <a:moveTo>
                    <a:pt x="1380" y="442"/>
                  </a:moveTo>
                  <a:cubicBezTo>
                    <a:pt x="1380" y="444"/>
                    <a:pt x="1383" y="449"/>
                    <a:pt x="1385" y="448"/>
                  </a:cubicBezTo>
                  <a:cubicBezTo>
                    <a:pt x="1388" y="448"/>
                    <a:pt x="1388" y="444"/>
                    <a:pt x="1385" y="443"/>
                  </a:cubicBezTo>
                  <a:cubicBezTo>
                    <a:pt x="1384" y="440"/>
                    <a:pt x="1382" y="441"/>
                    <a:pt x="1380" y="442"/>
                  </a:cubicBezTo>
                  <a:close/>
                  <a:moveTo>
                    <a:pt x="1572" y="654"/>
                  </a:moveTo>
                  <a:cubicBezTo>
                    <a:pt x="1570" y="656"/>
                    <a:pt x="1566" y="658"/>
                    <a:pt x="1563" y="658"/>
                  </a:cubicBezTo>
                  <a:cubicBezTo>
                    <a:pt x="1561" y="658"/>
                    <a:pt x="1555" y="657"/>
                    <a:pt x="1554" y="659"/>
                  </a:cubicBezTo>
                  <a:cubicBezTo>
                    <a:pt x="1550" y="667"/>
                    <a:pt x="1567" y="662"/>
                    <a:pt x="1568" y="662"/>
                  </a:cubicBezTo>
                  <a:cubicBezTo>
                    <a:pt x="1566" y="658"/>
                    <a:pt x="1570" y="657"/>
                    <a:pt x="1572" y="654"/>
                  </a:cubicBezTo>
                  <a:close/>
                  <a:moveTo>
                    <a:pt x="1508" y="661"/>
                  </a:moveTo>
                  <a:cubicBezTo>
                    <a:pt x="1508" y="658"/>
                    <a:pt x="1502" y="657"/>
                    <a:pt x="1500" y="657"/>
                  </a:cubicBezTo>
                  <a:cubicBezTo>
                    <a:pt x="1494" y="658"/>
                    <a:pt x="1493" y="657"/>
                    <a:pt x="1488" y="654"/>
                  </a:cubicBezTo>
                  <a:cubicBezTo>
                    <a:pt x="1488" y="655"/>
                    <a:pt x="1487" y="657"/>
                    <a:pt x="1486" y="658"/>
                  </a:cubicBezTo>
                  <a:cubicBezTo>
                    <a:pt x="1494" y="661"/>
                    <a:pt x="1500" y="661"/>
                    <a:pt x="1508" y="661"/>
                  </a:cubicBezTo>
                  <a:close/>
                  <a:moveTo>
                    <a:pt x="1390" y="441"/>
                  </a:moveTo>
                  <a:cubicBezTo>
                    <a:pt x="1389" y="443"/>
                    <a:pt x="1390" y="447"/>
                    <a:pt x="1393" y="447"/>
                  </a:cubicBezTo>
                  <a:cubicBezTo>
                    <a:pt x="1396" y="447"/>
                    <a:pt x="1395" y="449"/>
                    <a:pt x="1396" y="453"/>
                  </a:cubicBezTo>
                  <a:cubicBezTo>
                    <a:pt x="1397" y="449"/>
                    <a:pt x="1396" y="445"/>
                    <a:pt x="1401" y="445"/>
                  </a:cubicBezTo>
                  <a:cubicBezTo>
                    <a:pt x="1400" y="444"/>
                    <a:pt x="1399" y="443"/>
                    <a:pt x="1398" y="442"/>
                  </a:cubicBezTo>
                  <a:cubicBezTo>
                    <a:pt x="1409" y="440"/>
                    <a:pt x="1391" y="430"/>
                    <a:pt x="1397" y="440"/>
                  </a:cubicBezTo>
                  <a:cubicBezTo>
                    <a:pt x="1394" y="440"/>
                    <a:pt x="1393" y="439"/>
                    <a:pt x="1395" y="437"/>
                  </a:cubicBezTo>
                  <a:cubicBezTo>
                    <a:pt x="1394" y="437"/>
                    <a:pt x="1393" y="437"/>
                    <a:pt x="1392" y="437"/>
                  </a:cubicBezTo>
                  <a:cubicBezTo>
                    <a:pt x="1393" y="439"/>
                    <a:pt x="1392" y="440"/>
                    <a:pt x="1390" y="441"/>
                  </a:cubicBezTo>
                  <a:close/>
                  <a:moveTo>
                    <a:pt x="1485" y="406"/>
                  </a:moveTo>
                  <a:cubicBezTo>
                    <a:pt x="1480" y="404"/>
                    <a:pt x="1478" y="405"/>
                    <a:pt x="1473" y="406"/>
                  </a:cubicBezTo>
                  <a:cubicBezTo>
                    <a:pt x="1474" y="408"/>
                    <a:pt x="1476" y="410"/>
                    <a:pt x="1474" y="413"/>
                  </a:cubicBezTo>
                  <a:cubicBezTo>
                    <a:pt x="1477" y="409"/>
                    <a:pt x="1482" y="408"/>
                    <a:pt x="1485" y="406"/>
                  </a:cubicBezTo>
                  <a:close/>
                  <a:moveTo>
                    <a:pt x="1370" y="608"/>
                  </a:moveTo>
                  <a:cubicBezTo>
                    <a:pt x="1371" y="610"/>
                    <a:pt x="1369" y="612"/>
                    <a:pt x="1368" y="613"/>
                  </a:cubicBezTo>
                  <a:cubicBezTo>
                    <a:pt x="1368" y="614"/>
                    <a:pt x="1370" y="615"/>
                    <a:pt x="1370" y="615"/>
                  </a:cubicBezTo>
                  <a:cubicBezTo>
                    <a:pt x="1370" y="619"/>
                    <a:pt x="1366" y="619"/>
                    <a:pt x="1369" y="622"/>
                  </a:cubicBezTo>
                  <a:cubicBezTo>
                    <a:pt x="1372" y="624"/>
                    <a:pt x="1374" y="625"/>
                    <a:pt x="1374" y="621"/>
                  </a:cubicBezTo>
                  <a:cubicBezTo>
                    <a:pt x="1375" y="619"/>
                    <a:pt x="1378" y="621"/>
                    <a:pt x="1378" y="617"/>
                  </a:cubicBezTo>
                  <a:cubicBezTo>
                    <a:pt x="1379" y="613"/>
                    <a:pt x="1379" y="609"/>
                    <a:pt x="1380" y="605"/>
                  </a:cubicBezTo>
                  <a:cubicBezTo>
                    <a:pt x="1381" y="597"/>
                    <a:pt x="1372" y="602"/>
                    <a:pt x="1369" y="603"/>
                  </a:cubicBezTo>
                  <a:cubicBezTo>
                    <a:pt x="1369" y="603"/>
                    <a:pt x="1368" y="603"/>
                    <a:pt x="1367" y="602"/>
                  </a:cubicBezTo>
                  <a:cubicBezTo>
                    <a:pt x="1365" y="607"/>
                    <a:pt x="1370" y="605"/>
                    <a:pt x="1370" y="608"/>
                  </a:cubicBezTo>
                  <a:close/>
                  <a:moveTo>
                    <a:pt x="2773" y="338"/>
                  </a:moveTo>
                  <a:cubicBezTo>
                    <a:pt x="2771" y="338"/>
                    <a:pt x="2764" y="336"/>
                    <a:pt x="2763" y="337"/>
                  </a:cubicBezTo>
                  <a:cubicBezTo>
                    <a:pt x="2761" y="339"/>
                    <a:pt x="2763" y="343"/>
                    <a:pt x="2764" y="344"/>
                  </a:cubicBezTo>
                  <a:cubicBezTo>
                    <a:pt x="2768" y="347"/>
                    <a:pt x="2774" y="342"/>
                    <a:pt x="2777" y="345"/>
                  </a:cubicBezTo>
                  <a:cubicBezTo>
                    <a:pt x="2780" y="350"/>
                    <a:pt x="2785" y="351"/>
                    <a:pt x="2788" y="344"/>
                  </a:cubicBezTo>
                  <a:cubicBezTo>
                    <a:pt x="2783" y="342"/>
                    <a:pt x="2778" y="338"/>
                    <a:pt x="2773" y="338"/>
                  </a:cubicBezTo>
                  <a:close/>
                  <a:moveTo>
                    <a:pt x="1444" y="425"/>
                  </a:moveTo>
                  <a:cubicBezTo>
                    <a:pt x="1446" y="423"/>
                    <a:pt x="1448" y="421"/>
                    <a:pt x="1451" y="420"/>
                  </a:cubicBezTo>
                  <a:cubicBezTo>
                    <a:pt x="1448" y="417"/>
                    <a:pt x="1450" y="416"/>
                    <a:pt x="1452" y="413"/>
                  </a:cubicBezTo>
                  <a:cubicBezTo>
                    <a:pt x="1444" y="411"/>
                    <a:pt x="1444" y="419"/>
                    <a:pt x="1444" y="425"/>
                  </a:cubicBezTo>
                  <a:close/>
                  <a:moveTo>
                    <a:pt x="1460" y="387"/>
                  </a:moveTo>
                  <a:cubicBezTo>
                    <a:pt x="1460" y="386"/>
                    <a:pt x="1460" y="385"/>
                    <a:pt x="1460" y="384"/>
                  </a:cubicBezTo>
                  <a:cubicBezTo>
                    <a:pt x="1460" y="384"/>
                    <a:pt x="1461" y="384"/>
                    <a:pt x="1461" y="384"/>
                  </a:cubicBezTo>
                  <a:cubicBezTo>
                    <a:pt x="1460" y="379"/>
                    <a:pt x="1454" y="383"/>
                    <a:pt x="1460" y="387"/>
                  </a:cubicBezTo>
                  <a:close/>
                  <a:moveTo>
                    <a:pt x="1370" y="589"/>
                  </a:moveTo>
                  <a:cubicBezTo>
                    <a:pt x="1367" y="592"/>
                    <a:pt x="1372" y="597"/>
                    <a:pt x="1375" y="597"/>
                  </a:cubicBezTo>
                  <a:cubicBezTo>
                    <a:pt x="1377" y="590"/>
                    <a:pt x="1377" y="588"/>
                    <a:pt x="1377" y="581"/>
                  </a:cubicBezTo>
                  <a:cubicBezTo>
                    <a:pt x="1374" y="582"/>
                    <a:pt x="1376" y="583"/>
                    <a:pt x="1375" y="585"/>
                  </a:cubicBezTo>
                  <a:cubicBezTo>
                    <a:pt x="1374" y="587"/>
                    <a:pt x="1372" y="588"/>
                    <a:pt x="1370" y="589"/>
                  </a:cubicBezTo>
                  <a:close/>
                  <a:moveTo>
                    <a:pt x="2508" y="1024"/>
                  </a:moveTo>
                  <a:cubicBezTo>
                    <a:pt x="2506" y="1023"/>
                    <a:pt x="2506" y="1020"/>
                    <a:pt x="2503" y="1019"/>
                  </a:cubicBezTo>
                  <a:cubicBezTo>
                    <a:pt x="2503" y="1021"/>
                    <a:pt x="2503" y="1023"/>
                    <a:pt x="2505" y="1025"/>
                  </a:cubicBezTo>
                  <a:cubicBezTo>
                    <a:pt x="2506" y="1026"/>
                    <a:pt x="2505" y="1028"/>
                    <a:pt x="2506" y="1029"/>
                  </a:cubicBezTo>
                  <a:cubicBezTo>
                    <a:pt x="2508" y="1031"/>
                    <a:pt x="2515" y="1034"/>
                    <a:pt x="2513" y="1028"/>
                  </a:cubicBezTo>
                  <a:cubicBezTo>
                    <a:pt x="2512" y="1027"/>
                    <a:pt x="2510" y="1025"/>
                    <a:pt x="2508" y="1024"/>
                  </a:cubicBezTo>
                  <a:close/>
                  <a:moveTo>
                    <a:pt x="2341" y="676"/>
                  </a:moveTo>
                  <a:cubicBezTo>
                    <a:pt x="2342" y="675"/>
                    <a:pt x="2344" y="679"/>
                    <a:pt x="2345" y="678"/>
                  </a:cubicBezTo>
                  <a:cubicBezTo>
                    <a:pt x="2346" y="677"/>
                    <a:pt x="2349" y="674"/>
                    <a:pt x="2349" y="673"/>
                  </a:cubicBezTo>
                  <a:cubicBezTo>
                    <a:pt x="2349" y="663"/>
                    <a:pt x="2337" y="671"/>
                    <a:pt x="2335" y="670"/>
                  </a:cubicBezTo>
                  <a:cubicBezTo>
                    <a:pt x="2332" y="676"/>
                    <a:pt x="2330" y="675"/>
                    <a:pt x="2332" y="682"/>
                  </a:cubicBezTo>
                  <a:cubicBezTo>
                    <a:pt x="2337" y="685"/>
                    <a:pt x="2338" y="678"/>
                    <a:pt x="2341" y="676"/>
                  </a:cubicBezTo>
                  <a:close/>
                  <a:moveTo>
                    <a:pt x="2296" y="1000"/>
                  </a:moveTo>
                  <a:cubicBezTo>
                    <a:pt x="2292" y="1005"/>
                    <a:pt x="2299" y="1005"/>
                    <a:pt x="2301" y="1005"/>
                  </a:cubicBezTo>
                  <a:cubicBezTo>
                    <a:pt x="2302" y="1004"/>
                    <a:pt x="2302" y="1001"/>
                    <a:pt x="2303" y="1002"/>
                  </a:cubicBezTo>
                  <a:cubicBezTo>
                    <a:pt x="2305" y="1002"/>
                    <a:pt x="2307" y="1004"/>
                    <a:pt x="2309" y="1003"/>
                  </a:cubicBezTo>
                  <a:cubicBezTo>
                    <a:pt x="2313" y="1002"/>
                    <a:pt x="2315" y="1004"/>
                    <a:pt x="2319" y="1007"/>
                  </a:cubicBezTo>
                  <a:cubicBezTo>
                    <a:pt x="2320" y="998"/>
                    <a:pt x="2312" y="998"/>
                    <a:pt x="2307" y="996"/>
                  </a:cubicBezTo>
                  <a:cubicBezTo>
                    <a:pt x="2302" y="997"/>
                    <a:pt x="2298" y="997"/>
                    <a:pt x="2296" y="1000"/>
                  </a:cubicBezTo>
                  <a:close/>
                  <a:moveTo>
                    <a:pt x="2647" y="1348"/>
                  </a:moveTo>
                  <a:cubicBezTo>
                    <a:pt x="2647" y="1345"/>
                    <a:pt x="2646" y="1342"/>
                    <a:pt x="2645" y="1340"/>
                  </a:cubicBezTo>
                  <a:cubicBezTo>
                    <a:pt x="2641" y="1342"/>
                    <a:pt x="2640" y="1342"/>
                    <a:pt x="2639" y="1346"/>
                  </a:cubicBezTo>
                  <a:cubicBezTo>
                    <a:pt x="2638" y="1350"/>
                    <a:pt x="2636" y="1348"/>
                    <a:pt x="2634" y="1352"/>
                  </a:cubicBezTo>
                  <a:cubicBezTo>
                    <a:pt x="2632" y="1354"/>
                    <a:pt x="2633" y="1358"/>
                    <a:pt x="2631" y="1360"/>
                  </a:cubicBezTo>
                  <a:cubicBezTo>
                    <a:pt x="2629" y="1363"/>
                    <a:pt x="2626" y="1365"/>
                    <a:pt x="2624" y="1367"/>
                  </a:cubicBezTo>
                  <a:cubicBezTo>
                    <a:pt x="2622" y="1369"/>
                    <a:pt x="2620" y="1371"/>
                    <a:pt x="2617" y="1372"/>
                  </a:cubicBezTo>
                  <a:cubicBezTo>
                    <a:pt x="2615" y="1373"/>
                    <a:pt x="2610" y="1374"/>
                    <a:pt x="2609" y="1376"/>
                  </a:cubicBezTo>
                  <a:cubicBezTo>
                    <a:pt x="2605" y="1382"/>
                    <a:pt x="2600" y="1388"/>
                    <a:pt x="2596" y="1394"/>
                  </a:cubicBezTo>
                  <a:cubicBezTo>
                    <a:pt x="2591" y="1400"/>
                    <a:pt x="2605" y="1398"/>
                    <a:pt x="2606" y="1400"/>
                  </a:cubicBezTo>
                  <a:cubicBezTo>
                    <a:pt x="2609" y="1403"/>
                    <a:pt x="2618" y="1406"/>
                    <a:pt x="2621" y="1402"/>
                  </a:cubicBezTo>
                  <a:cubicBezTo>
                    <a:pt x="2624" y="1397"/>
                    <a:pt x="2630" y="1391"/>
                    <a:pt x="2631" y="1385"/>
                  </a:cubicBezTo>
                  <a:cubicBezTo>
                    <a:pt x="2633" y="1377"/>
                    <a:pt x="2636" y="1376"/>
                    <a:pt x="2642" y="1372"/>
                  </a:cubicBezTo>
                  <a:cubicBezTo>
                    <a:pt x="2643" y="1373"/>
                    <a:pt x="2644" y="1375"/>
                    <a:pt x="2646" y="1375"/>
                  </a:cubicBezTo>
                  <a:cubicBezTo>
                    <a:pt x="2643" y="1370"/>
                    <a:pt x="2643" y="1369"/>
                    <a:pt x="2646" y="1365"/>
                  </a:cubicBezTo>
                  <a:cubicBezTo>
                    <a:pt x="2649" y="1361"/>
                    <a:pt x="2653" y="1357"/>
                    <a:pt x="2656" y="1353"/>
                  </a:cubicBezTo>
                  <a:cubicBezTo>
                    <a:pt x="2655" y="1350"/>
                    <a:pt x="2654" y="1347"/>
                    <a:pt x="2653" y="1344"/>
                  </a:cubicBezTo>
                  <a:cubicBezTo>
                    <a:pt x="2651" y="1345"/>
                    <a:pt x="2649" y="1347"/>
                    <a:pt x="2647" y="1348"/>
                  </a:cubicBezTo>
                  <a:close/>
                  <a:moveTo>
                    <a:pt x="2606" y="1403"/>
                  </a:moveTo>
                  <a:cubicBezTo>
                    <a:pt x="2604" y="1404"/>
                    <a:pt x="2605" y="1408"/>
                    <a:pt x="2603" y="1410"/>
                  </a:cubicBezTo>
                  <a:cubicBezTo>
                    <a:pt x="2606" y="1408"/>
                    <a:pt x="2613" y="1409"/>
                    <a:pt x="2606" y="1403"/>
                  </a:cubicBezTo>
                  <a:close/>
                  <a:moveTo>
                    <a:pt x="2685" y="1310"/>
                  </a:moveTo>
                  <a:cubicBezTo>
                    <a:pt x="2679" y="1314"/>
                    <a:pt x="2678" y="1314"/>
                    <a:pt x="2671" y="1312"/>
                  </a:cubicBezTo>
                  <a:cubicBezTo>
                    <a:pt x="2667" y="1311"/>
                    <a:pt x="2669" y="1303"/>
                    <a:pt x="2665" y="1300"/>
                  </a:cubicBezTo>
                  <a:cubicBezTo>
                    <a:pt x="2665" y="1305"/>
                    <a:pt x="2662" y="1309"/>
                    <a:pt x="2660" y="1303"/>
                  </a:cubicBezTo>
                  <a:cubicBezTo>
                    <a:pt x="2659" y="1301"/>
                    <a:pt x="2660" y="1299"/>
                    <a:pt x="2659" y="1297"/>
                  </a:cubicBezTo>
                  <a:cubicBezTo>
                    <a:pt x="2658" y="1296"/>
                    <a:pt x="2657" y="1294"/>
                    <a:pt x="2656" y="1293"/>
                  </a:cubicBezTo>
                  <a:cubicBezTo>
                    <a:pt x="2654" y="1287"/>
                    <a:pt x="2658" y="1288"/>
                    <a:pt x="2651" y="1285"/>
                  </a:cubicBezTo>
                  <a:cubicBezTo>
                    <a:pt x="2648" y="1284"/>
                    <a:pt x="2646" y="1281"/>
                    <a:pt x="2643" y="1280"/>
                  </a:cubicBezTo>
                  <a:cubicBezTo>
                    <a:pt x="2645" y="1283"/>
                    <a:pt x="2646" y="1287"/>
                    <a:pt x="2648" y="1290"/>
                  </a:cubicBezTo>
                  <a:cubicBezTo>
                    <a:pt x="2649" y="1290"/>
                    <a:pt x="2649" y="1289"/>
                    <a:pt x="2650" y="1289"/>
                  </a:cubicBezTo>
                  <a:cubicBezTo>
                    <a:pt x="2652" y="1292"/>
                    <a:pt x="2655" y="1306"/>
                    <a:pt x="2659" y="1304"/>
                  </a:cubicBezTo>
                  <a:cubicBezTo>
                    <a:pt x="2658" y="1309"/>
                    <a:pt x="2661" y="1313"/>
                    <a:pt x="2659" y="1317"/>
                  </a:cubicBezTo>
                  <a:cubicBezTo>
                    <a:pt x="2657" y="1323"/>
                    <a:pt x="2656" y="1324"/>
                    <a:pt x="2652" y="1328"/>
                  </a:cubicBezTo>
                  <a:cubicBezTo>
                    <a:pt x="2654" y="1329"/>
                    <a:pt x="2655" y="1331"/>
                    <a:pt x="2657" y="1333"/>
                  </a:cubicBezTo>
                  <a:cubicBezTo>
                    <a:pt x="2659" y="1333"/>
                    <a:pt x="2663" y="1333"/>
                    <a:pt x="2663" y="1335"/>
                  </a:cubicBezTo>
                  <a:cubicBezTo>
                    <a:pt x="2666" y="1339"/>
                    <a:pt x="2660" y="1345"/>
                    <a:pt x="2658" y="1347"/>
                  </a:cubicBezTo>
                  <a:cubicBezTo>
                    <a:pt x="2662" y="1349"/>
                    <a:pt x="2667" y="1352"/>
                    <a:pt x="2670" y="1346"/>
                  </a:cubicBezTo>
                  <a:cubicBezTo>
                    <a:pt x="2672" y="1341"/>
                    <a:pt x="2677" y="1334"/>
                    <a:pt x="2677" y="1329"/>
                  </a:cubicBezTo>
                  <a:cubicBezTo>
                    <a:pt x="2676" y="1325"/>
                    <a:pt x="2681" y="1325"/>
                    <a:pt x="2683" y="1326"/>
                  </a:cubicBezTo>
                  <a:cubicBezTo>
                    <a:pt x="2685" y="1327"/>
                    <a:pt x="2683" y="1324"/>
                    <a:pt x="2684" y="1323"/>
                  </a:cubicBezTo>
                  <a:cubicBezTo>
                    <a:pt x="2687" y="1320"/>
                    <a:pt x="2692" y="1311"/>
                    <a:pt x="2685" y="1310"/>
                  </a:cubicBezTo>
                  <a:close/>
                  <a:moveTo>
                    <a:pt x="1323" y="615"/>
                  </a:moveTo>
                  <a:cubicBezTo>
                    <a:pt x="1324" y="617"/>
                    <a:pt x="1326" y="618"/>
                    <a:pt x="1327" y="619"/>
                  </a:cubicBezTo>
                  <a:cubicBezTo>
                    <a:pt x="1329" y="618"/>
                    <a:pt x="1330" y="617"/>
                    <a:pt x="1331" y="616"/>
                  </a:cubicBezTo>
                  <a:cubicBezTo>
                    <a:pt x="1329" y="610"/>
                    <a:pt x="1327" y="613"/>
                    <a:pt x="1323" y="615"/>
                  </a:cubicBezTo>
                  <a:close/>
                  <a:moveTo>
                    <a:pt x="2759" y="312"/>
                  </a:moveTo>
                  <a:cubicBezTo>
                    <a:pt x="2759" y="317"/>
                    <a:pt x="2760" y="319"/>
                    <a:pt x="2756" y="321"/>
                  </a:cubicBezTo>
                  <a:cubicBezTo>
                    <a:pt x="2753" y="322"/>
                    <a:pt x="2755" y="327"/>
                    <a:pt x="2756" y="330"/>
                  </a:cubicBezTo>
                  <a:cubicBezTo>
                    <a:pt x="2750" y="329"/>
                    <a:pt x="2748" y="329"/>
                    <a:pt x="2744" y="325"/>
                  </a:cubicBezTo>
                  <a:cubicBezTo>
                    <a:pt x="2741" y="323"/>
                    <a:pt x="2734" y="327"/>
                    <a:pt x="2733" y="323"/>
                  </a:cubicBezTo>
                  <a:cubicBezTo>
                    <a:pt x="2732" y="318"/>
                    <a:pt x="2733" y="313"/>
                    <a:pt x="2728" y="313"/>
                  </a:cubicBezTo>
                  <a:cubicBezTo>
                    <a:pt x="2722" y="312"/>
                    <a:pt x="2717" y="312"/>
                    <a:pt x="2711" y="312"/>
                  </a:cubicBezTo>
                  <a:cubicBezTo>
                    <a:pt x="2708" y="311"/>
                    <a:pt x="2714" y="301"/>
                    <a:pt x="2706" y="303"/>
                  </a:cubicBezTo>
                  <a:cubicBezTo>
                    <a:pt x="2703" y="303"/>
                    <a:pt x="2704" y="313"/>
                    <a:pt x="2704" y="316"/>
                  </a:cubicBezTo>
                  <a:cubicBezTo>
                    <a:pt x="2704" y="322"/>
                    <a:pt x="2685" y="324"/>
                    <a:pt x="2680" y="325"/>
                  </a:cubicBezTo>
                  <a:cubicBezTo>
                    <a:pt x="2685" y="328"/>
                    <a:pt x="2690" y="330"/>
                    <a:pt x="2690" y="335"/>
                  </a:cubicBezTo>
                  <a:cubicBezTo>
                    <a:pt x="2690" y="342"/>
                    <a:pt x="2693" y="345"/>
                    <a:pt x="2697" y="350"/>
                  </a:cubicBezTo>
                  <a:cubicBezTo>
                    <a:pt x="2697" y="351"/>
                    <a:pt x="2694" y="355"/>
                    <a:pt x="2693" y="355"/>
                  </a:cubicBezTo>
                  <a:cubicBezTo>
                    <a:pt x="2692" y="356"/>
                    <a:pt x="2688" y="354"/>
                    <a:pt x="2686" y="354"/>
                  </a:cubicBezTo>
                  <a:cubicBezTo>
                    <a:pt x="2684" y="353"/>
                    <a:pt x="2678" y="351"/>
                    <a:pt x="2675" y="352"/>
                  </a:cubicBezTo>
                  <a:cubicBezTo>
                    <a:pt x="2665" y="358"/>
                    <a:pt x="2655" y="365"/>
                    <a:pt x="2645" y="371"/>
                  </a:cubicBezTo>
                  <a:cubicBezTo>
                    <a:pt x="2637" y="376"/>
                    <a:pt x="2628" y="378"/>
                    <a:pt x="2625" y="387"/>
                  </a:cubicBezTo>
                  <a:cubicBezTo>
                    <a:pt x="2618" y="380"/>
                    <a:pt x="2617" y="379"/>
                    <a:pt x="2608" y="381"/>
                  </a:cubicBezTo>
                  <a:cubicBezTo>
                    <a:pt x="2599" y="382"/>
                    <a:pt x="2599" y="382"/>
                    <a:pt x="2593" y="390"/>
                  </a:cubicBezTo>
                  <a:cubicBezTo>
                    <a:pt x="2593" y="387"/>
                    <a:pt x="2593" y="385"/>
                    <a:pt x="2593" y="382"/>
                  </a:cubicBezTo>
                  <a:cubicBezTo>
                    <a:pt x="2590" y="383"/>
                    <a:pt x="2585" y="387"/>
                    <a:pt x="2582" y="387"/>
                  </a:cubicBezTo>
                  <a:cubicBezTo>
                    <a:pt x="2579" y="386"/>
                    <a:pt x="2575" y="384"/>
                    <a:pt x="2573" y="388"/>
                  </a:cubicBezTo>
                  <a:cubicBezTo>
                    <a:pt x="2568" y="396"/>
                    <a:pt x="2563" y="404"/>
                    <a:pt x="2558" y="412"/>
                  </a:cubicBezTo>
                  <a:cubicBezTo>
                    <a:pt x="2561" y="413"/>
                    <a:pt x="2570" y="414"/>
                    <a:pt x="2569" y="417"/>
                  </a:cubicBezTo>
                  <a:cubicBezTo>
                    <a:pt x="2567" y="425"/>
                    <a:pt x="2567" y="426"/>
                    <a:pt x="2571" y="432"/>
                  </a:cubicBezTo>
                  <a:cubicBezTo>
                    <a:pt x="2564" y="435"/>
                    <a:pt x="2556" y="439"/>
                    <a:pt x="2561" y="449"/>
                  </a:cubicBezTo>
                  <a:cubicBezTo>
                    <a:pt x="2561" y="451"/>
                    <a:pt x="2555" y="454"/>
                    <a:pt x="2553" y="454"/>
                  </a:cubicBezTo>
                  <a:cubicBezTo>
                    <a:pt x="2549" y="455"/>
                    <a:pt x="2546" y="455"/>
                    <a:pt x="2545" y="460"/>
                  </a:cubicBezTo>
                  <a:cubicBezTo>
                    <a:pt x="2545" y="465"/>
                    <a:pt x="2546" y="469"/>
                    <a:pt x="2541" y="471"/>
                  </a:cubicBezTo>
                  <a:cubicBezTo>
                    <a:pt x="2535" y="472"/>
                    <a:pt x="2535" y="472"/>
                    <a:pt x="2534" y="479"/>
                  </a:cubicBezTo>
                  <a:cubicBezTo>
                    <a:pt x="2533" y="486"/>
                    <a:pt x="2524" y="493"/>
                    <a:pt x="2520" y="498"/>
                  </a:cubicBezTo>
                  <a:cubicBezTo>
                    <a:pt x="2514" y="474"/>
                    <a:pt x="2497" y="427"/>
                    <a:pt x="2526" y="413"/>
                  </a:cubicBezTo>
                  <a:cubicBezTo>
                    <a:pt x="2534" y="409"/>
                    <a:pt x="2539" y="408"/>
                    <a:pt x="2544" y="400"/>
                  </a:cubicBezTo>
                  <a:cubicBezTo>
                    <a:pt x="2548" y="392"/>
                    <a:pt x="2554" y="388"/>
                    <a:pt x="2561" y="383"/>
                  </a:cubicBezTo>
                  <a:cubicBezTo>
                    <a:pt x="2566" y="379"/>
                    <a:pt x="2572" y="377"/>
                    <a:pt x="2574" y="371"/>
                  </a:cubicBezTo>
                  <a:cubicBezTo>
                    <a:pt x="2575" y="366"/>
                    <a:pt x="2576" y="361"/>
                    <a:pt x="2577" y="356"/>
                  </a:cubicBezTo>
                  <a:cubicBezTo>
                    <a:pt x="2578" y="355"/>
                    <a:pt x="2584" y="355"/>
                    <a:pt x="2586" y="354"/>
                  </a:cubicBezTo>
                  <a:cubicBezTo>
                    <a:pt x="2581" y="353"/>
                    <a:pt x="2578" y="353"/>
                    <a:pt x="2573" y="353"/>
                  </a:cubicBezTo>
                  <a:cubicBezTo>
                    <a:pt x="2570" y="354"/>
                    <a:pt x="2568" y="360"/>
                    <a:pt x="2566" y="363"/>
                  </a:cubicBezTo>
                  <a:cubicBezTo>
                    <a:pt x="2562" y="369"/>
                    <a:pt x="2553" y="374"/>
                    <a:pt x="2548" y="378"/>
                  </a:cubicBezTo>
                  <a:cubicBezTo>
                    <a:pt x="2545" y="371"/>
                    <a:pt x="2546" y="368"/>
                    <a:pt x="2547" y="361"/>
                  </a:cubicBezTo>
                  <a:cubicBezTo>
                    <a:pt x="2542" y="364"/>
                    <a:pt x="2540" y="365"/>
                    <a:pt x="2534" y="365"/>
                  </a:cubicBezTo>
                  <a:cubicBezTo>
                    <a:pt x="2528" y="365"/>
                    <a:pt x="2526" y="364"/>
                    <a:pt x="2521" y="368"/>
                  </a:cubicBezTo>
                  <a:cubicBezTo>
                    <a:pt x="2514" y="374"/>
                    <a:pt x="2507" y="381"/>
                    <a:pt x="2501" y="389"/>
                  </a:cubicBezTo>
                  <a:cubicBezTo>
                    <a:pt x="2503" y="391"/>
                    <a:pt x="2508" y="393"/>
                    <a:pt x="2506" y="396"/>
                  </a:cubicBezTo>
                  <a:cubicBezTo>
                    <a:pt x="2506" y="397"/>
                    <a:pt x="2499" y="398"/>
                    <a:pt x="2498" y="398"/>
                  </a:cubicBezTo>
                  <a:cubicBezTo>
                    <a:pt x="2490" y="399"/>
                    <a:pt x="2483" y="399"/>
                    <a:pt x="2476" y="400"/>
                  </a:cubicBezTo>
                  <a:cubicBezTo>
                    <a:pt x="2479" y="398"/>
                    <a:pt x="2481" y="397"/>
                    <a:pt x="2484" y="395"/>
                  </a:cubicBezTo>
                  <a:cubicBezTo>
                    <a:pt x="2477" y="393"/>
                    <a:pt x="2470" y="392"/>
                    <a:pt x="2464" y="391"/>
                  </a:cubicBezTo>
                  <a:cubicBezTo>
                    <a:pt x="2462" y="390"/>
                    <a:pt x="2457" y="395"/>
                    <a:pt x="2456" y="396"/>
                  </a:cubicBezTo>
                  <a:cubicBezTo>
                    <a:pt x="2453" y="397"/>
                    <a:pt x="2451" y="396"/>
                    <a:pt x="2448" y="395"/>
                  </a:cubicBezTo>
                  <a:cubicBezTo>
                    <a:pt x="2442" y="394"/>
                    <a:pt x="2437" y="394"/>
                    <a:pt x="2430" y="394"/>
                  </a:cubicBezTo>
                  <a:cubicBezTo>
                    <a:pt x="2427" y="395"/>
                    <a:pt x="2415" y="393"/>
                    <a:pt x="2412" y="396"/>
                  </a:cubicBezTo>
                  <a:cubicBezTo>
                    <a:pt x="2402" y="405"/>
                    <a:pt x="2392" y="415"/>
                    <a:pt x="2382" y="425"/>
                  </a:cubicBezTo>
                  <a:cubicBezTo>
                    <a:pt x="2372" y="435"/>
                    <a:pt x="2362" y="442"/>
                    <a:pt x="2351" y="450"/>
                  </a:cubicBezTo>
                  <a:cubicBezTo>
                    <a:pt x="2353" y="453"/>
                    <a:pt x="2355" y="453"/>
                    <a:pt x="2358" y="453"/>
                  </a:cubicBezTo>
                  <a:cubicBezTo>
                    <a:pt x="2362" y="453"/>
                    <a:pt x="2363" y="453"/>
                    <a:pt x="2364" y="457"/>
                  </a:cubicBezTo>
                  <a:cubicBezTo>
                    <a:pt x="2365" y="458"/>
                    <a:pt x="2366" y="464"/>
                    <a:pt x="2367" y="464"/>
                  </a:cubicBezTo>
                  <a:cubicBezTo>
                    <a:pt x="2375" y="465"/>
                    <a:pt x="2376" y="466"/>
                    <a:pt x="2380" y="458"/>
                  </a:cubicBezTo>
                  <a:cubicBezTo>
                    <a:pt x="2383" y="451"/>
                    <a:pt x="2402" y="467"/>
                    <a:pt x="2401" y="472"/>
                  </a:cubicBezTo>
                  <a:cubicBezTo>
                    <a:pt x="2399" y="485"/>
                    <a:pt x="2396" y="497"/>
                    <a:pt x="2393" y="510"/>
                  </a:cubicBezTo>
                  <a:cubicBezTo>
                    <a:pt x="2391" y="522"/>
                    <a:pt x="2387" y="528"/>
                    <a:pt x="2380" y="538"/>
                  </a:cubicBezTo>
                  <a:cubicBezTo>
                    <a:pt x="2374" y="548"/>
                    <a:pt x="2369" y="557"/>
                    <a:pt x="2361" y="564"/>
                  </a:cubicBezTo>
                  <a:cubicBezTo>
                    <a:pt x="2356" y="570"/>
                    <a:pt x="2351" y="575"/>
                    <a:pt x="2346" y="580"/>
                  </a:cubicBezTo>
                  <a:cubicBezTo>
                    <a:pt x="2343" y="583"/>
                    <a:pt x="2337" y="583"/>
                    <a:pt x="2333" y="584"/>
                  </a:cubicBezTo>
                  <a:cubicBezTo>
                    <a:pt x="2331" y="584"/>
                    <a:pt x="2329" y="579"/>
                    <a:pt x="2328" y="578"/>
                  </a:cubicBezTo>
                  <a:cubicBezTo>
                    <a:pt x="2326" y="578"/>
                    <a:pt x="2322" y="582"/>
                    <a:pt x="2321" y="583"/>
                  </a:cubicBezTo>
                  <a:cubicBezTo>
                    <a:pt x="2315" y="586"/>
                    <a:pt x="2315" y="588"/>
                    <a:pt x="2312" y="595"/>
                  </a:cubicBezTo>
                  <a:cubicBezTo>
                    <a:pt x="2309" y="606"/>
                    <a:pt x="2300" y="612"/>
                    <a:pt x="2292" y="620"/>
                  </a:cubicBezTo>
                  <a:cubicBezTo>
                    <a:pt x="2301" y="627"/>
                    <a:pt x="2309" y="636"/>
                    <a:pt x="2307" y="649"/>
                  </a:cubicBezTo>
                  <a:cubicBezTo>
                    <a:pt x="2306" y="658"/>
                    <a:pt x="2307" y="659"/>
                    <a:pt x="2299" y="663"/>
                  </a:cubicBezTo>
                  <a:cubicBezTo>
                    <a:pt x="2294" y="666"/>
                    <a:pt x="2290" y="666"/>
                    <a:pt x="2284" y="666"/>
                  </a:cubicBezTo>
                  <a:cubicBezTo>
                    <a:pt x="2284" y="661"/>
                    <a:pt x="2285" y="656"/>
                    <a:pt x="2286" y="651"/>
                  </a:cubicBezTo>
                  <a:cubicBezTo>
                    <a:pt x="2286" y="645"/>
                    <a:pt x="2281" y="646"/>
                    <a:pt x="2286" y="641"/>
                  </a:cubicBezTo>
                  <a:cubicBezTo>
                    <a:pt x="2288" y="637"/>
                    <a:pt x="2287" y="633"/>
                    <a:pt x="2283" y="633"/>
                  </a:cubicBezTo>
                  <a:cubicBezTo>
                    <a:pt x="2279" y="634"/>
                    <a:pt x="2273" y="636"/>
                    <a:pt x="2272" y="630"/>
                  </a:cubicBezTo>
                  <a:cubicBezTo>
                    <a:pt x="2271" y="627"/>
                    <a:pt x="2275" y="620"/>
                    <a:pt x="2276" y="617"/>
                  </a:cubicBezTo>
                  <a:cubicBezTo>
                    <a:pt x="2276" y="617"/>
                    <a:pt x="2268" y="611"/>
                    <a:pt x="2267" y="611"/>
                  </a:cubicBezTo>
                  <a:cubicBezTo>
                    <a:pt x="2264" y="611"/>
                    <a:pt x="2258" y="616"/>
                    <a:pt x="2256" y="618"/>
                  </a:cubicBezTo>
                  <a:cubicBezTo>
                    <a:pt x="2252" y="620"/>
                    <a:pt x="2248" y="623"/>
                    <a:pt x="2244" y="625"/>
                  </a:cubicBezTo>
                  <a:cubicBezTo>
                    <a:pt x="2241" y="617"/>
                    <a:pt x="2248" y="612"/>
                    <a:pt x="2253" y="607"/>
                  </a:cubicBezTo>
                  <a:cubicBezTo>
                    <a:pt x="2248" y="604"/>
                    <a:pt x="2248" y="603"/>
                    <a:pt x="2243" y="605"/>
                  </a:cubicBezTo>
                  <a:cubicBezTo>
                    <a:pt x="2239" y="607"/>
                    <a:pt x="2237" y="609"/>
                    <a:pt x="2234" y="612"/>
                  </a:cubicBezTo>
                  <a:cubicBezTo>
                    <a:pt x="2230" y="615"/>
                    <a:pt x="2228" y="617"/>
                    <a:pt x="2223" y="618"/>
                  </a:cubicBezTo>
                  <a:cubicBezTo>
                    <a:pt x="2222" y="619"/>
                    <a:pt x="2214" y="621"/>
                    <a:pt x="2216" y="624"/>
                  </a:cubicBezTo>
                  <a:cubicBezTo>
                    <a:pt x="2219" y="627"/>
                    <a:pt x="2222" y="630"/>
                    <a:pt x="2225" y="634"/>
                  </a:cubicBezTo>
                  <a:cubicBezTo>
                    <a:pt x="2228" y="640"/>
                    <a:pt x="2228" y="639"/>
                    <a:pt x="2233" y="636"/>
                  </a:cubicBezTo>
                  <a:cubicBezTo>
                    <a:pt x="2241" y="632"/>
                    <a:pt x="2247" y="636"/>
                    <a:pt x="2256" y="638"/>
                  </a:cubicBezTo>
                  <a:cubicBezTo>
                    <a:pt x="2247" y="645"/>
                    <a:pt x="2237" y="653"/>
                    <a:pt x="2228" y="661"/>
                  </a:cubicBezTo>
                  <a:cubicBezTo>
                    <a:pt x="2232" y="664"/>
                    <a:pt x="2237" y="667"/>
                    <a:pt x="2239" y="672"/>
                  </a:cubicBezTo>
                  <a:cubicBezTo>
                    <a:pt x="2242" y="678"/>
                    <a:pt x="2245" y="684"/>
                    <a:pt x="2248" y="691"/>
                  </a:cubicBezTo>
                  <a:cubicBezTo>
                    <a:pt x="2243" y="690"/>
                    <a:pt x="2239" y="689"/>
                    <a:pt x="2234" y="688"/>
                  </a:cubicBezTo>
                  <a:cubicBezTo>
                    <a:pt x="2239" y="692"/>
                    <a:pt x="2244" y="695"/>
                    <a:pt x="2249" y="699"/>
                  </a:cubicBezTo>
                  <a:cubicBezTo>
                    <a:pt x="2245" y="702"/>
                    <a:pt x="2241" y="704"/>
                    <a:pt x="2238" y="707"/>
                  </a:cubicBezTo>
                  <a:cubicBezTo>
                    <a:pt x="2242" y="708"/>
                    <a:pt x="2247" y="710"/>
                    <a:pt x="2251" y="711"/>
                  </a:cubicBezTo>
                  <a:cubicBezTo>
                    <a:pt x="2246" y="721"/>
                    <a:pt x="2241" y="734"/>
                    <a:pt x="2234" y="744"/>
                  </a:cubicBezTo>
                  <a:cubicBezTo>
                    <a:pt x="2226" y="753"/>
                    <a:pt x="2220" y="764"/>
                    <a:pt x="2209" y="769"/>
                  </a:cubicBezTo>
                  <a:cubicBezTo>
                    <a:pt x="2197" y="774"/>
                    <a:pt x="2185" y="779"/>
                    <a:pt x="2173" y="783"/>
                  </a:cubicBezTo>
                  <a:cubicBezTo>
                    <a:pt x="2170" y="784"/>
                    <a:pt x="2166" y="786"/>
                    <a:pt x="2162" y="787"/>
                  </a:cubicBezTo>
                  <a:cubicBezTo>
                    <a:pt x="2159" y="788"/>
                    <a:pt x="2160" y="788"/>
                    <a:pt x="2161" y="792"/>
                  </a:cubicBezTo>
                  <a:cubicBezTo>
                    <a:pt x="2161" y="794"/>
                    <a:pt x="2161" y="799"/>
                    <a:pt x="2157" y="797"/>
                  </a:cubicBezTo>
                  <a:cubicBezTo>
                    <a:pt x="2156" y="796"/>
                    <a:pt x="2155" y="791"/>
                    <a:pt x="2154" y="789"/>
                  </a:cubicBezTo>
                  <a:cubicBezTo>
                    <a:pt x="2155" y="789"/>
                    <a:pt x="2157" y="788"/>
                    <a:pt x="2158" y="788"/>
                  </a:cubicBezTo>
                  <a:cubicBezTo>
                    <a:pt x="2154" y="785"/>
                    <a:pt x="2146" y="782"/>
                    <a:pt x="2142" y="786"/>
                  </a:cubicBezTo>
                  <a:cubicBezTo>
                    <a:pt x="2138" y="789"/>
                    <a:pt x="2128" y="794"/>
                    <a:pt x="2126" y="799"/>
                  </a:cubicBezTo>
                  <a:cubicBezTo>
                    <a:pt x="2126" y="801"/>
                    <a:pt x="2123" y="807"/>
                    <a:pt x="2124" y="809"/>
                  </a:cubicBezTo>
                  <a:cubicBezTo>
                    <a:pt x="2126" y="813"/>
                    <a:pt x="2128" y="816"/>
                    <a:pt x="2131" y="820"/>
                  </a:cubicBezTo>
                  <a:cubicBezTo>
                    <a:pt x="2134" y="826"/>
                    <a:pt x="2138" y="830"/>
                    <a:pt x="2142" y="835"/>
                  </a:cubicBezTo>
                  <a:cubicBezTo>
                    <a:pt x="2147" y="842"/>
                    <a:pt x="2150" y="844"/>
                    <a:pt x="2150" y="852"/>
                  </a:cubicBezTo>
                  <a:cubicBezTo>
                    <a:pt x="2150" y="857"/>
                    <a:pt x="2153" y="868"/>
                    <a:pt x="2149" y="872"/>
                  </a:cubicBezTo>
                  <a:cubicBezTo>
                    <a:pt x="2139" y="881"/>
                    <a:pt x="2129" y="890"/>
                    <a:pt x="2118" y="899"/>
                  </a:cubicBezTo>
                  <a:cubicBezTo>
                    <a:pt x="2114" y="895"/>
                    <a:pt x="2119" y="889"/>
                    <a:pt x="2116" y="886"/>
                  </a:cubicBezTo>
                  <a:cubicBezTo>
                    <a:pt x="2113" y="882"/>
                    <a:pt x="2109" y="879"/>
                    <a:pt x="2106" y="875"/>
                  </a:cubicBezTo>
                  <a:cubicBezTo>
                    <a:pt x="2099" y="868"/>
                    <a:pt x="2094" y="864"/>
                    <a:pt x="2086" y="864"/>
                  </a:cubicBezTo>
                  <a:cubicBezTo>
                    <a:pt x="2086" y="862"/>
                    <a:pt x="2086" y="859"/>
                    <a:pt x="2087" y="857"/>
                  </a:cubicBezTo>
                  <a:cubicBezTo>
                    <a:pt x="2078" y="858"/>
                    <a:pt x="2080" y="859"/>
                    <a:pt x="2079" y="868"/>
                  </a:cubicBezTo>
                  <a:cubicBezTo>
                    <a:pt x="2079" y="874"/>
                    <a:pt x="2076" y="879"/>
                    <a:pt x="2074" y="884"/>
                  </a:cubicBezTo>
                  <a:cubicBezTo>
                    <a:pt x="2073" y="886"/>
                    <a:pt x="2074" y="888"/>
                    <a:pt x="2074" y="891"/>
                  </a:cubicBezTo>
                  <a:cubicBezTo>
                    <a:pt x="2074" y="895"/>
                    <a:pt x="2074" y="895"/>
                    <a:pt x="2078" y="894"/>
                  </a:cubicBezTo>
                  <a:cubicBezTo>
                    <a:pt x="2081" y="894"/>
                    <a:pt x="2083" y="908"/>
                    <a:pt x="2084" y="910"/>
                  </a:cubicBezTo>
                  <a:cubicBezTo>
                    <a:pt x="2085" y="914"/>
                    <a:pt x="2093" y="918"/>
                    <a:pt x="2096" y="920"/>
                  </a:cubicBezTo>
                  <a:cubicBezTo>
                    <a:pt x="2099" y="923"/>
                    <a:pt x="2104" y="927"/>
                    <a:pt x="2105" y="931"/>
                  </a:cubicBezTo>
                  <a:cubicBezTo>
                    <a:pt x="2107" y="936"/>
                    <a:pt x="2105" y="942"/>
                    <a:pt x="2106" y="948"/>
                  </a:cubicBezTo>
                  <a:cubicBezTo>
                    <a:pt x="2108" y="952"/>
                    <a:pt x="2110" y="957"/>
                    <a:pt x="2112" y="962"/>
                  </a:cubicBezTo>
                  <a:cubicBezTo>
                    <a:pt x="2105" y="961"/>
                    <a:pt x="2101" y="956"/>
                    <a:pt x="2095" y="952"/>
                  </a:cubicBezTo>
                  <a:cubicBezTo>
                    <a:pt x="2089" y="947"/>
                    <a:pt x="2089" y="945"/>
                    <a:pt x="2087" y="938"/>
                  </a:cubicBezTo>
                  <a:cubicBezTo>
                    <a:pt x="2085" y="933"/>
                    <a:pt x="2084" y="922"/>
                    <a:pt x="2080" y="918"/>
                  </a:cubicBezTo>
                  <a:cubicBezTo>
                    <a:pt x="2075" y="913"/>
                    <a:pt x="2070" y="907"/>
                    <a:pt x="2065" y="902"/>
                  </a:cubicBezTo>
                  <a:cubicBezTo>
                    <a:pt x="2063" y="899"/>
                    <a:pt x="2066" y="886"/>
                    <a:pt x="2066" y="882"/>
                  </a:cubicBezTo>
                  <a:cubicBezTo>
                    <a:pt x="2067" y="875"/>
                    <a:pt x="2065" y="867"/>
                    <a:pt x="2065" y="861"/>
                  </a:cubicBezTo>
                  <a:cubicBezTo>
                    <a:pt x="2064" y="847"/>
                    <a:pt x="2060" y="835"/>
                    <a:pt x="2056" y="822"/>
                  </a:cubicBezTo>
                  <a:cubicBezTo>
                    <a:pt x="2053" y="826"/>
                    <a:pt x="2050" y="829"/>
                    <a:pt x="2047" y="832"/>
                  </a:cubicBezTo>
                  <a:cubicBezTo>
                    <a:pt x="2044" y="837"/>
                    <a:pt x="2044" y="836"/>
                    <a:pt x="2039" y="835"/>
                  </a:cubicBezTo>
                  <a:cubicBezTo>
                    <a:pt x="2034" y="834"/>
                    <a:pt x="2034" y="834"/>
                    <a:pt x="2035" y="829"/>
                  </a:cubicBezTo>
                  <a:cubicBezTo>
                    <a:pt x="2035" y="826"/>
                    <a:pt x="2037" y="819"/>
                    <a:pt x="2036" y="817"/>
                  </a:cubicBezTo>
                  <a:cubicBezTo>
                    <a:pt x="2033" y="808"/>
                    <a:pt x="2031" y="801"/>
                    <a:pt x="2024" y="796"/>
                  </a:cubicBezTo>
                  <a:cubicBezTo>
                    <a:pt x="2018" y="791"/>
                    <a:pt x="2016" y="782"/>
                    <a:pt x="2013" y="775"/>
                  </a:cubicBezTo>
                  <a:cubicBezTo>
                    <a:pt x="2010" y="777"/>
                    <a:pt x="2005" y="782"/>
                    <a:pt x="2002" y="782"/>
                  </a:cubicBezTo>
                  <a:cubicBezTo>
                    <a:pt x="1995" y="783"/>
                    <a:pt x="1989" y="784"/>
                    <a:pt x="1983" y="785"/>
                  </a:cubicBezTo>
                  <a:cubicBezTo>
                    <a:pt x="1982" y="785"/>
                    <a:pt x="1978" y="785"/>
                    <a:pt x="1977" y="786"/>
                  </a:cubicBezTo>
                  <a:cubicBezTo>
                    <a:pt x="1976" y="787"/>
                    <a:pt x="1978" y="791"/>
                    <a:pt x="1977" y="792"/>
                  </a:cubicBezTo>
                  <a:cubicBezTo>
                    <a:pt x="1974" y="796"/>
                    <a:pt x="1971" y="799"/>
                    <a:pt x="1968" y="802"/>
                  </a:cubicBezTo>
                  <a:cubicBezTo>
                    <a:pt x="1959" y="811"/>
                    <a:pt x="1950" y="820"/>
                    <a:pt x="1941" y="829"/>
                  </a:cubicBezTo>
                  <a:cubicBezTo>
                    <a:pt x="1938" y="832"/>
                    <a:pt x="1932" y="834"/>
                    <a:pt x="1929" y="836"/>
                  </a:cubicBezTo>
                  <a:cubicBezTo>
                    <a:pt x="1924" y="838"/>
                    <a:pt x="1926" y="841"/>
                    <a:pt x="1926" y="847"/>
                  </a:cubicBezTo>
                  <a:cubicBezTo>
                    <a:pt x="1926" y="852"/>
                    <a:pt x="1927" y="859"/>
                    <a:pt x="1926" y="863"/>
                  </a:cubicBezTo>
                  <a:cubicBezTo>
                    <a:pt x="1925" y="868"/>
                    <a:pt x="1922" y="874"/>
                    <a:pt x="1923" y="879"/>
                  </a:cubicBezTo>
                  <a:cubicBezTo>
                    <a:pt x="1924" y="886"/>
                    <a:pt x="1925" y="889"/>
                    <a:pt x="1930" y="894"/>
                  </a:cubicBezTo>
                  <a:cubicBezTo>
                    <a:pt x="1934" y="898"/>
                    <a:pt x="1935" y="903"/>
                    <a:pt x="1938" y="909"/>
                  </a:cubicBezTo>
                  <a:cubicBezTo>
                    <a:pt x="1942" y="919"/>
                    <a:pt x="1925" y="928"/>
                    <a:pt x="1924" y="914"/>
                  </a:cubicBezTo>
                  <a:cubicBezTo>
                    <a:pt x="1923" y="908"/>
                    <a:pt x="1923" y="903"/>
                    <a:pt x="1923" y="897"/>
                  </a:cubicBezTo>
                  <a:cubicBezTo>
                    <a:pt x="1923" y="891"/>
                    <a:pt x="1921" y="890"/>
                    <a:pt x="1917" y="886"/>
                  </a:cubicBezTo>
                  <a:cubicBezTo>
                    <a:pt x="1917" y="890"/>
                    <a:pt x="1918" y="894"/>
                    <a:pt x="1914" y="896"/>
                  </a:cubicBezTo>
                  <a:cubicBezTo>
                    <a:pt x="1911" y="898"/>
                    <a:pt x="1907" y="901"/>
                    <a:pt x="1904" y="903"/>
                  </a:cubicBezTo>
                  <a:cubicBezTo>
                    <a:pt x="1894" y="884"/>
                    <a:pt x="1885" y="865"/>
                    <a:pt x="1877" y="845"/>
                  </a:cubicBezTo>
                  <a:cubicBezTo>
                    <a:pt x="1874" y="840"/>
                    <a:pt x="1871" y="834"/>
                    <a:pt x="1869" y="829"/>
                  </a:cubicBezTo>
                  <a:cubicBezTo>
                    <a:pt x="1868" y="825"/>
                    <a:pt x="1869" y="820"/>
                    <a:pt x="1869" y="816"/>
                  </a:cubicBezTo>
                  <a:cubicBezTo>
                    <a:pt x="1868" y="803"/>
                    <a:pt x="1868" y="791"/>
                    <a:pt x="1868" y="778"/>
                  </a:cubicBezTo>
                  <a:cubicBezTo>
                    <a:pt x="1865" y="782"/>
                    <a:pt x="1862" y="786"/>
                    <a:pt x="1860" y="789"/>
                  </a:cubicBezTo>
                  <a:cubicBezTo>
                    <a:pt x="1857" y="793"/>
                    <a:pt x="1857" y="792"/>
                    <a:pt x="1852" y="792"/>
                  </a:cubicBezTo>
                  <a:cubicBezTo>
                    <a:pt x="1848" y="792"/>
                    <a:pt x="1842" y="783"/>
                    <a:pt x="1838" y="779"/>
                  </a:cubicBezTo>
                  <a:cubicBezTo>
                    <a:pt x="1842" y="778"/>
                    <a:pt x="1849" y="779"/>
                    <a:pt x="1850" y="774"/>
                  </a:cubicBezTo>
                  <a:cubicBezTo>
                    <a:pt x="1848" y="774"/>
                    <a:pt x="1845" y="775"/>
                    <a:pt x="1844" y="774"/>
                  </a:cubicBezTo>
                  <a:cubicBezTo>
                    <a:pt x="1839" y="773"/>
                    <a:pt x="1833" y="768"/>
                    <a:pt x="1828" y="765"/>
                  </a:cubicBezTo>
                  <a:cubicBezTo>
                    <a:pt x="1825" y="764"/>
                    <a:pt x="1823" y="755"/>
                    <a:pt x="1821" y="752"/>
                  </a:cubicBezTo>
                  <a:cubicBezTo>
                    <a:pt x="1820" y="748"/>
                    <a:pt x="1793" y="754"/>
                    <a:pt x="1789" y="755"/>
                  </a:cubicBezTo>
                  <a:cubicBezTo>
                    <a:pt x="1779" y="756"/>
                    <a:pt x="1769" y="752"/>
                    <a:pt x="1759" y="750"/>
                  </a:cubicBezTo>
                  <a:cubicBezTo>
                    <a:pt x="1755" y="749"/>
                    <a:pt x="1750" y="749"/>
                    <a:pt x="1748" y="745"/>
                  </a:cubicBezTo>
                  <a:cubicBezTo>
                    <a:pt x="1744" y="737"/>
                    <a:pt x="1745" y="735"/>
                    <a:pt x="1737" y="738"/>
                  </a:cubicBezTo>
                  <a:cubicBezTo>
                    <a:pt x="1731" y="740"/>
                    <a:pt x="1727" y="739"/>
                    <a:pt x="1720" y="738"/>
                  </a:cubicBezTo>
                  <a:cubicBezTo>
                    <a:pt x="1716" y="737"/>
                    <a:pt x="1714" y="732"/>
                    <a:pt x="1710" y="731"/>
                  </a:cubicBezTo>
                  <a:cubicBezTo>
                    <a:pt x="1703" y="727"/>
                    <a:pt x="1702" y="726"/>
                    <a:pt x="1699" y="719"/>
                  </a:cubicBezTo>
                  <a:cubicBezTo>
                    <a:pt x="1697" y="714"/>
                    <a:pt x="1696" y="708"/>
                    <a:pt x="1690" y="707"/>
                  </a:cubicBezTo>
                  <a:cubicBezTo>
                    <a:pt x="1682" y="706"/>
                    <a:pt x="1682" y="706"/>
                    <a:pt x="1676" y="714"/>
                  </a:cubicBezTo>
                  <a:cubicBezTo>
                    <a:pt x="1674" y="716"/>
                    <a:pt x="1681" y="725"/>
                    <a:pt x="1682" y="728"/>
                  </a:cubicBezTo>
                  <a:cubicBezTo>
                    <a:pt x="1688" y="737"/>
                    <a:pt x="1693" y="747"/>
                    <a:pt x="1698" y="756"/>
                  </a:cubicBezTo>
                  <a:cubicBezTo>
                    <a:pt x="1698" y="752"/>
                    <a:pt x="1699" y="747"/>
                    <a:pt x="1700" y="743"/>
                  </a:cubicBezTo>
                  <a:cubicBezTo>
                    <a:pt x="1703" y="750"/>
                    <a:pt x="1703" y="756"/>
                    <a:pt x="1703" y="764"/>
                  </a:cubicBezTo>
                  <a:cubicBezTo>
                    <a:pt x="1709" y="763"/>
                    <a:pt x="1720" y="764"/>
                    <a:pt x="1726" y="761"/>
                  </a:cubicBezTo>
                  <a:cubicBezTo>
                    <a:pt x="1731" y="757"/>
                    <a:pt x="1737" y="748"/>
                    <a:pt x="1741" y="743"/>
                  </a:cubicBezTo>
                  <a:cubicBezTo>
                    <a:pt x="1742" y="748"/>
                    <a:pt x="1740" y="757"/>
                    <a:pt x="1745" y="760"/>
                  </a:cubicBezTo>
                  <a:cubicBezTo>
                    <a:pt x="1747" y="762"/>
                    <a:pt x="1750" y="765"/>
                    <a:pt x="1753" y="766"/>
                  </a:cubicBezTo>
                  <a:cubicBezTo>
                    <a:pt x="1756" y="767"/>
                    <a:pt x="1759" y="766"/>
                    <a:pt x="1760" y="769"/>
                  </a:cubicBezTo>
                  <a:cubicBezTo>
                    <a:pt x="1761" y="771"/>
                    <a:pt x="1763" y="776"/>
                    <a:pt x="1765" y="777"/>
                  </a:cubicBezTo>
                  <a:cubicBezTo>
                    <a:pt x="1769" y="777"/>
                    <a:pt x="1767" y="780"/>
                    <a:pt x="1767" y="784"/>
                  </a:cubicBezTo>
                  <a:cubicBezTo>
                    <a:pt x="1767" y="788"/>
                    <a:pt x="1759" y="795"/>
                    <a:pt x="1756" y="798"/>
                  </a:cubicBezTo>
                  <a:cubicBezTo>
                    <a:pt x="1756" y="797"/>
                    <a:pt x="1755" y="795"/>
                    <a:pt x="1755" y="794"/>
                  </a:cubicBezTo>
                  <a:cubicBezTo>
                    <a:pt x="1753" y="799"/>
                    <a:pt x="1751" y="801"/>
                    <a:pt x="1751" y="807"/>
                  </a:cubicBezTo>
                  <a:cubicBezTo>
                    <a:pt x="1751" y="812"/>
                    <a:pt x="1750" y="811"/>
                    <a:pt x="1746" y="813"/>
                  </a:cubicBezTo>
                  <a:cubicBezTo>
                    <a:pt x="1742" y="815"/>
                    <a:pt x="1738" y="817"/>
                    <a:pt x="1734" y="819"/>
                  </a:cubicBezTo>
                  <a:cubicBezTo>
                    <a:pt x="1731" y="820"/>
                    <a:pt x="1731" y="827"/>
                    <a:pt x="1729" y="828"/>
                  </a:cubicBezTo>
                  <a:cubicBezTo>
                    <a:pt x="1727" y="829"/>
                    <a:pt x="1724" y="826"/>
                    <a:pt x="1722" y="827"/>
                  </a:cubicBezTo>
                  <a:cubicBezTo>
                    <a:pt x="1719" y="828"/>
                    <a:pt x="1716" y="830"/>
                    <a:pt x="1713" y="831"/>
                  </a:cubicBezTo>
                  <a:cubicBezTo>
                    <a:pt x="1709" y="833"/>
                    <a:pt x="1710" y="838"/>
                    <a:pt x="1706" y="840"/>
                  </a:cubicBezTo>
                  <a:cubicBezTo>
                    <a:pt x="1699" y="842"/>
                    <a:pt x="1693" y="844"/>
                    <a:pt x="1686" y="847"/>
                  </a:cubicBezTo>
                  <a:cubicBezTo>
                    <a:pt x="1684" y="847"/>
                    <a:pt x="1684" y="849"/>
                    <a:pt x="1682" y="851"/>
                  </a:cubicBezTo>
                  <a:cubicBezTo>
                    <a:pt x="1681" y="853"/>
                    <a:pt x="1679" y="853"/>
                    <a:pt x="1676" y="853"/>
                  </a:cubicBezTo>
                  <a:cubicBezTo>
                    <a:pt x="1670" y="854"/>
                    <a:pt x="1664" y="856"/>
                    <a:pt x="1659" y="858"/>
                  </a:cubicBezTo>
                  <a:cubicBezTo>
                    <a:pt x="1654" y="859"/>
                    <a:pt x="1653" y="864"/>
                    <a:pt x="1649" y="864"/>
                  </a:cubicBezTo>
                  <a:cubicBezTo>
                    <a:pt x="1642" y="864"/>
                    <a:pt x="1641" y="865"/>
                    <a:pt x="1640" y="858"/>
                  </a:cubicBezTo>
                  <a:cubicBezTo>
                    <a:pt x="1638" y="850"/>
                    <a:pt x="1637" y="843"/>
                    <a:pt x="1635" y="835"/>
                  </a:cubicBezTo>
                  <a:cubicBezTo>
                    <a:pt x="1633" y="823"/>
                    <a:pt x="1628" y="816"/>
                    <a:pt x="1621" y="806"/>
                  </a:cubicBezTo>
                  <a:cubicBezTo>
                    <a:pt x="1618" y="800"/>
                    <a:pt x="1617" y="798"/>
                    <a:pt x="1611" y="796"/>
                  </a:cubicBezTo>
                  <a:cubicBezTo>
                    <a:pt x="1608" y="795"/>
                    <a:pt x="1608" y="784"/>
                    <a:pt x="1607" y="780"/>
                  </a:cubicBezTo>
                  <a:cubicBezTo>
                    <a:pt x="1606" y="774"/>
                    <a:pt x="1602" y="769"/>
                    <a:pt x="1600" y="764"/>
                  </a:cubicBezTo>
                  <a:cubicBezTo>
                    <a:pt x="1598" y="761"/>
                    <a:pt x="1595" y="760"/>
                    <a:pt x="1593" y="756"/>
                  </a:cubicBezTo>
                  <a:cubicBezTo>
                    <a:pt x="1589" y="749"/>
                    <a:pt x="1585" y="742"/>
                    <a:pt x="1581" y="735"/>
                  </a:cubicBezTo>
                  <a:cubicBezTo>
                    <a:pt x="1579" y="731"/>
                    <a:pt x="1577" y="725"/>
                    <a:pt x="1573" y="726"/>
                  </a:cubicBezTo>
                  <a:cubicBezTo>
                    <a:pt x="1573" y="722"/>
                    <a:pt x="1574" y="717"/>
                    <a:pt x="1574" y="713"/>
                  </a:cubicBezTo>
                  <a:cubicBezTo>
                    <a:pt x="1573" y="718"/>
                    <a:pt x="1571" y="723"/>
                    <a:pt x="1569" y="729"/>
                  </a:cubicBezTo>
                  <a:cubicBezTo>
                    <a:pt x="1563" y="722"/>
                    <a:pt x="1560" y="717"/>
                    <a:pt x="1556" y="709"/>
                  </a:cubicBezTo>
                  <a:cubicBezTo>
                    <a:pt x="1552" y="714"/>
                    <a:pt x="1559" y="723"/>
                    <a:pt x="1562" y="728"/>
                  </a:cubicBezTo>
                  <a:cubicBezTo>
                    <a:pt x="1567" y="738"/>
                    <a:pt x="1572" y="748"/>
                    <a:pt x="1576" y="758"/>
                  </a:cubicBezTo>
                  <a:cubicBezTo>
                    <a:pt x="1579" y="764"/>
                    <a:pt x="1578" y="771"/>
                    <a:pt x="1583" y="776"/>
                  </a:cubicBezTo>
                  <a:cubicBezTo>
                    <a:pt x="1585" y="778"/>
                    <a:pt x="1589" y="781"/>
                    <a:pt x="1590" y="784"/>
                  </a:cubicBezTo>
                  <a:cubicBezTo>
                    <a:pt x="1590" y="789"/>
                    <a:pt x="1591" y="794"/>
                    <a:pt x="1592" y="799"/>
                  </a:cubicBezTo>
                  <a:cubicBezTo>
                    <a:pt x="1592" y="802"/>
                    <a:pt x="1592" y="808"/>
                    <a:pt x="1594" y="810"/>
                  </a:cubicBezTo>
                  <a:cubicBezTo>
                    <a:pt x="1597" y="812"/>
                    <a:pt x="1601" y="815"/>
                    <a:pt x="1603" y="818"/>
                  </a:cubicBezTo>
                  <a:cubicBezTo>
                    <a:pt x="1608" y="825"/>
                    <a:pt x="1609" y="835"/>
                    <a:pt x="1612" y="842"/>
                  </a:cubicBezTo>
                  <a:cubicBezTo>
                    <a:pt x="1613" y="845"/>
                    <a:pt x="1620" y="844"/>
                    <a:pt x="1622" y="846"/>
                  </a:cubicBezTo>
                  <a:cubicBezTo>
                    <a:pt x="1625" y="849"/>
                    <a:pt x="1627" y="853"/>
                    <a:pt x="1630" y="856"/>
                  </a:cubicBezTo>
                  <a:cubicBezTo>
                    <a:pt x="1635" y="861"/>
                    <a:pt x="1644" y="867"/>
                    <a:pt x="1637" y="874"/>
                  </a:cubicBezTo>
                  <a:cubicBezTo>
                    <a:pt x="1642" y="875"/>
                    <a:pt x="1647" y="885"/>
                    <a:pt x="1651" y="884"/>
                  </a:cubicBezTo>
                  <a:cubicBezTo>
                    <a:pt x="1664" y="881"/>
                    <a:pt x="1677" y="877"/>
                    <a:pt x="1690" y="874"/>
                  </a:cubicBezTo>
                  <a:cubicBezTo>
                    <a:pt x="1692" y="873"/>
                    <a:pt x="1699" y="870"/>
                    <a:pt x="1701" y="874"/>
                  </a:cubicBezTo>
                  <a:cubicBezTo>
                    <a:pt x="1703" y="876"/>
                    <a:pt x="1698" y="888"/>
                    <a:pt x="1697" y="891"/>
                  </a:cubicBezTo>
                  <a:cubicBezTo>
                    <a:pt x="1695" y="901"/>
                    <a:pt x="1687" y="911"/>
                    <a:pt x="1682" y="921"/>
                  </a:cubicBezTo>
                  <a:cubicBezTo>
                    <a:pt x="1678" y="928"/>
                    <a:pt x="1675" y="937"/>
                    <a:pt x="1669" y="943"/>
                  </a:cubicBezTo>
                  <a:cubicBezTo>
                    <a:pt x="1653" y="960"/>
                    <a:pt x="1634" y="975"/>
                    <a:pt x="1622" y="996"/>
                  </a:cubicBezTo>
                  <a:cubicBezTo>
                    <a:pt x="1620" y="1000"/>
                    <a:pt x="1603" y="1023"/>
                    <a:pt x="1606" y="1027"/>
                  </a:cubicBezTo>
                  <a:cubicBezTo>
                    <a:pt x="1610" y="1035"/>
                    <a:pt x="1610" y="1036"/>
                    <a:pt x="1610" y="1045"/>
                  </a:cubicBezTo>
                  <a:cubicBezTo>
                    <a:pt x="1609" y="1053"/>
                    <a:pt x="1610" y="1053"/>
                    <a:pt x="1614" y="1059"/>
                  </a:cubicBezTo>
                  <a:cubicBezTo>
                    <a:pt x="1622" y="1069"/>
                    <a:pt x="1619" y="1084"/>
                    <a:pt x="1620" y="1096"/>
                  </a:cubicBezTo>
                  <a:cubicBezTo>
                    <a:pt x="1620" y="1105"/>
                    <a:pt x="1613" y="1116"/>
                    <a:pt x="1606" y="1119"/>
                  </a:cubicBezTo>
                  <a:cubicBezTo>
                    <a:pt x="1602" y="1121"/>
                    <a:pt x="1594" y="1123"/>
                    <a:pt x="1590" y="1126"/>
                  </a:cubicBezTo>
                  <a:cubicBezTo>
                    <a:pt x="1587" y="1131"/>
                    <a:pt x="1583" y="1136"/>
                    <a:pt x="1579" y="1140"/>
                  </a:cubicBezTo>
                  <a:cubicBezTo>
                    <a:pt x="1575" y="1144"/>
                    <a:pt x="1571" y="1146"/>
                    <a:pt x="1573" y="1151"/>
                  </a:cubicBezTo>
                  <a:cubicBezTo>
                    <a:pt x="1575" y="1155"/>
                    <a:pt x="1580" y="1163"/>
                    <a:pt x="1580" y="1167"/>
                  </a:cubicBezTo>
                  <a:cubicBezTo>
                    <a:pt x="1579" y="1171"/>
                    <a:pt x="1580" y="1182"/>
                    <a:pt x="1577" y="1186"/>
                  </a:cubicBezTo>
                  <a:cubicBezTo>
                    <a:pt x="1575" y="1189"/>
                    <a:pt x="1566" y="1191"/>
                    <a:pt x="1562" y="1193"/>
                  </a:cubicBezTo>
                  <a:cubicBezTo>
                    <a:pt x="1557" y="1196"/>
                    <a:pt x="1558" y="1198"/>
                    <a:pt x="1557" y="1205"/>
                  </a:cubicBezTo>
                  <a:cubicBezTo>
                    <a:pt x="1557" y="1209"/>
                    <a:pt x="1558" y="1218"/>
                    <a:pt x="1555" y="1221"/>
                  </a:cubicBezTo>
                  <a:cubicBezTo>
                    <a:pt x="1549" y="1231"/>
                    <a:pt x="1543" y="1242"/>
                    <a:pt x="1535" y="1250"/>
                  </a:cubicBezTo>
                  <a:cubicBezTo>
                    <a:pt x="1531" y="1254"/>
                    <a:pt x="1526" y="1258"/>
                    <a:pt x="1522" y="1262"/>
                  </a:cubicBezTo>
                  <a:cubicBezTo>
                    <a:pt x="1519" y="1264"/>
                    <a:pt x="1514" y="1270"/>
                    <a:pt x="1511" y="1271"/>
                  </a:cubicBezTo>
                  <a:cubicBezTo>
                    <a:pt x="1499" y="1273"/>
                    <a:pt x="1488" y="1276"/>
                    <a:pt x="1476" y="1278"/>
                  </a:cubicBezTo>
                  <a:cubicBezTo>
                    <a:pt x="1471" y="1279"/>
                    <a:pt x="1465" y="1280"/>
                    <a:pt x="1460" y="1282"/>
                  </a:cubicBezTo>
                  <a:cubicBezTo>
                    <a:pt x="1457" y="1282"/>
                    <a:pt x="1452" y="1275"/>
                    <a:pt x="1450" y="1274"/>
                  </a:cubicBezTo>
                  <a:cubicBezTo>
                    <a:pt x="1444" y="1268"/>
                    <a:pt x="1444" y="1268"/>
                    <a:pt x="1445" y="1259"/>
                  </a:cubicBezTo>
                  <a:cubicBezTo>
                    <a:pt x="1445" y="1255"/>
                    <a:pt x="1441" y="1249"/>
                    <a:pt x="1440" y="1246"/>
                  </a:cubicBezTo>
                  <a:cubicBezTo>
                    <a:pt x="1437" y="1239"/>
                    <a:pt x="1434" y="1232"/>
                    <a:pt x="1432" y="1225"/>
                  </a:cubicBezTo>
                  <a:cubicBezTo>
                    <a:pt x="1430" y="1221"/>
                    <a:pt x="1425" y="1218"/>
                    <a:pt x="1422" y="1215"/>
                  </a:cubicBezTo>
                  <a:cubicBezTo>
                    <a:pt x="1420" y="1213"/>
                    <a:pt x="1420" y="1204"/>
                    <a:pt x="1420" y="1201"/>
                  </a:cubicBezTo>
                  <a:cubicBezTo>
                    <a:pt x="1418" y="1193"/>
                    <a:pt x="1417" y="1185"/>
                    <a:pt x="1416" y="1178"/>
                  </a:cubicBezTo>
                  <a:cubicBezTo>
                    <a:pt x="1415" y="1167"/>
                    <a:pt x="1409" y="1159"/>
                    <a:pt x="1405" y="1150"/>
                  </a:cubicBezTo>
                  <a:cubicBezTo>
                    <a:pt x="1402" y="1143"/>
                    <a:pt x="1399" y="1137"/>
                    <a:pt x="1396" y="1131"/>
                  </a:cubicBezTo>
                  <a:cubicBezTo>
                    <a:pt x="1394" y="1129"/>
                    <a:pt x="1396" y="1124"/>
                    <a:pt x="1397" y="1121"/>
                  </a:cubicBezTo>
                  <a:cubicBezTo>
                    <a:pt x="1399" y="1107"/>
                    <a:pt x="1399" y="1095"/>
                    <a:pt x="1405" y="1083"/>
                  </a:cubicBezTo>
                  <a:cubicBezTo>
                    <a:pt x="1412" y="1072"/>
                    <a:pt x="1408" y="1063"/>
                    <a:pt x="1405" y="1052"/>
                  </a:cubicBezTo>
                  <a:cubicBezTo>
                    <a:pt x="1402" y="1039"/>
                    <a:pt x="1399" y="1027"/>
                    <a:pt x="1396" y="1015"/>
                  </a:cubicBezTo>
                  <a:cubicBezTo>
                    <a:pt x="1395" y="1011"/>
                    <a:pt x="1390" y="1006"/>
                    <a:pt x="1388" y="1003"/>
                  </a:cubicBezTo>
                  <a:cubicBezTo>
                    <a:pt x="1384" y="998"/>
                    <a:pt x="1380" y="992"/>
                    <a:pt x="1376" y="986"/>
                  </a:cubicBezTo>
                  <a:cubicBezTo>
                    <a:pt x="1373" y="983"/>
                    <a:pt x="1375" y="979"/>
                    <a:pt x="1375" y="976"/>
                  </a:cubicBezTo>
                  <a:cubicBezTo>
                    <a:pt x="1376" y="968"/>
                    <a:pt x="1377" y="960"/>
                    <a:pt x="1378" y="952"/>
                  </a:cubicBezTo>
                  <a:cubicBezTo>
                    <a:pt x="1379" y="946"/>
                    <a:pt x="1379" y="945"/>
                    <a:pt x="1375" y="940"/>
                  </a:cubicBezTo>
                  <a:cubicBezTo>
                    <a:pt x="1371" y="934"/>
                    <a:pt x="1371" y="933"/>
                    <a:pt x="1364" y="934"/>
                  </a:cubicBezTo>
                  <a:cubicBezTo>
                    <a:pt x="1360" y="934"/>
                    <a:pt x="1352" y="937"/>
                    <a:pt x="1350" y="933"/>
                  </a:cubicBezTo>
                  <a:cubicBezTo>
                    <a:pt x="1345" y="928"/>
                    <a:pt x="1341" y="923"/>
                    <a:pt x="1337" y="918"/>
                  </a:cubicBezTo>
                  <a:cubicBezTo>
                    <a:pt x="1336" y="916"/>
                    <a:pt x="1311" y="920"/>
                    <a:pt x="1308" y="921"/>
                  </a:cubicBezTo>
                  <a:cubicBezTo>
                    <a:pt x="1302" y="924"/>
                    <a:pt x="1296" y="927"/>
                    <a:pt x="1290" y="930"/>
                  </a:cubicBezTo>
                  <a:cubicBezTo>
                    <a:pt x="1286" y="933"/>
                    <a:pt x="1284" y="932"/>
                    <a:pt x="1279" y="930"/>
                  </a:cubicBezTo>
                  <a:cubicBezTo>
                    <a:pt x="1273" y="929"/>
                    <a:pt x="1270" y="927"/>
                    <a:pt x="1265" y="929"/>
                  </a:cubicBezTo>
                  <a:cubicBezTo>
                    <a:pt x="1259" y="931"/>
                    <a:pt x="1252" y="934"/>
                    <a:pt x="1246" y="936"/>
                  </a:cubicBezTo>
                  <a:cubicBezTo>
                    <a:pt x="1243" y="937"/>
                    <a:pt x="1239" y="933"/>
                    <a:pt x="1237" y="931"/>
                  </a:cubicBezTo>
                  <a:cubicBezTo>
                    <a:pt x="1231" y="926"/>
                    <a:pt x="1224" y="922"/>
                    <a:pt x="1218" y="918"/>
                  </a:cubicBezTo>
                  <a:cubicBezTo>
                    <a:pt x="1211" y="912"/>
                    <a:pt x="1207" y="909"/>
                    <a:pt x="1202" y="901"/>
                  </a:cubicBezTo>
                  <a:cubicBezTo>
                    <a:pt x="1194" y="887"/>
                    <a:pt x="1186" y="874"/>
                    <a:pt x="1178" y="860"/>
                  </a:cubicBezTo>
                  <a:cubicBezTo>
                    <a:pt x="1176" y="856"/>
                    <a:pt x="1173" y="851"/>
                    <a:pt x="1171" y="847"/>
                  </a:cubicBezTo>
                  <a:cubicBezTo>
                    <a:pt x="1170" y="845"/>
                    <a:pt x="1174" y="837"/>
                    <a:pt x="1175" y="835"/>
                  </a:cubicBezTo>
                  <a:cubicBezTo>
                    <a:pt x="1176" y="832"/>
                    <a:pt x="1180" y="825"/>
                    <a:pt x="1179" y="821"/>
                  </a:cubicBezTo>
                  <a:cubicBezTo>
                    <a:pt x="1178" y="815"/>
                    <a:pt x="1176" y="808"/>
                    <a:pt x="1175" y="802"/>
                  </a:cubicBezTo>
                  <a:cubicBezTo>
                    <a:pt x="1174" y="797"/>
                    <a:pt x="1171" y="789"/>
                    <a:pt x="1171" y="785"/>
                  </a:cubicBezTo>
                  <a:cubicBezTo>
                    <a:pt x="1171" y="782"/>
                    <a:pt x="1175" y="778"/>
                    <a:pt x="1176" y="776"/>
                  </a:cubicBezTo>
                  <a:cubicBezTo>
                    <a:pt x="1184" y="762"/>
                    <a:pt x="1191" y="749"/>
                    <a:pt x="1199" y="735"/>
                  </a:cubicBezTo>
                  <a:cubicBezTo>
                    <a:pt x="1204" y="725"/>
                    <a:pt x="1210" y="723"/>
                    <a:pt x="1219" y="717"/>
                  </a:cubicBezTo>
                  <a:cubicBezTo>
                    <a:pt x="1224" y="714"/>
                    <a:pt x="1226" y="714"/>
                    <a:pt x="1227" y="708"/>
                  </a:cubicBezTo>
                  <a:cubicBezTo>
                    <a:pt x="1228" y="701"/>
                    <a:pt x="1229" y="694"/>
                    <a:pt x="1230" y="686"/>
                  </a:cubicBezTo>
                  <a:cubicBezTo>
                    <a:pt x="1232" y="678"/>
                    <a:pt x="1249" y="676"/>
                    <a:pt x="1252" y="668"/>
                  </a:cubicBezTo>
                  <a:cubicBezTo>
                    <a:pt x="1254" y="662"/>
                    <a:pt x="1255" y="654"/>
                    <a:pt x="1261" y="653"/>
                  </a:cubicBezTo>
                  <a:cubicBezTo>
                    <a:pt x="1263" y="652"/>
                    <a:pt x="1267" y="660"/>
                    <a:pt x="1271" y="659"/>
                  </a:cubicBezTo>
                  <a:cubicBezTo>
                    <a:pt x="1274" y="659"/>
                    <a:pt x="1278" y="656"/>
                    <a:pt x="1280" y="657"/>
                  </a:cubicBezTo>
                  <a:cubicBezTo>
                    <a:pt x="1281" y="658"/>
                    <a:pt x="1286" y="661"/>
                    <a:pt x="1287" y="661"/>
                  </a:cubicBezTo>
                  <a:cubicBezTo>
                    <a:pt x="1291" y="658"/>
                    <a:pt x="1296" y="655"/>
                    <a:pt x="1301" y="652"/>
                  </a:cubicBezTo>
                  <a:cubicBezTo>
                    <a:pt x="1309" y="648"/>
                    <a:pt x="1320" y="645"/>
                    <a:pt x="1330" y="643"/>
                  </a:cubicBezTo>
                  <a:cubicBezTo>
                    <a:pt x="1332" y="643"/>
                    <a:pt x="1336" y="642"/>
                    <a:pt x="1339" y="642"/>
                  </a:cubicBezTo>
                  <a:cubicBezTo>
                    <a:pt x="1341" y="643"/>
                    <a:pt x="1344" y="645"/>
                    <a:pt x="1346" y="645"/>
                  </a:cubicBezTo>
                  <a:cubicBezTo>
                    <a:pt x="1348" y="645"/>
                    <a:pt x="1351" y="642"/>
                    <a:pt x="1353" y="642"/>
                  </a:cubicBezTo>
                  <a:cubicBezTo>
                    <a:pt x="1355" y="641"/>
                    <a:pt x="1357" y="642"/>
                    <a:pt x="1359" y="642"/>
                  </a:cubicBezTo>
                  <a:cubicBezTo>
                    <a:pt x="1366" y="642"/>
                    <a:pt x="1370" y="643"/>
                    <a:pt x="1376" y="640"/>
                  </a:cubicBezTo>
                  <a:cubicBezTo>
                    <a:pt x="1380" y="637"/>
                    <a:pt x="1384" y="641"/>
                    <a:pt x="1389" y="643"/>
                  </a:cubicBezTo>
                  <a:cubicBezTo>
                    <a:pt x="1386" y="650"/>
                    <a:pt x="1385" y="651"/>
                    <a:pt x="1389" y="658"/>
                  </a:cubicBezTo>
                  <a:cubicBezTo>
                    <a:pt x="1391" y="661"/>
                    <a:pt x="1384" y="666"/>
                    <a:pt x="1381" y="669"/>
                  </a:cubicBezTo>
                  <a:cubicBezTo>
                    <a:pt x="1385" y="672"/>
                    <a:pt x="1390" y="678"/>
                    <a:pt x="1394" y="679"/>
                  </a:cubicBezTo>
                  <a:cubicBezTo>
                    <a:pt x="1402" y="682"/>
                    <a:pt x="1410" y="684"/>
                    <a:pt x="1418" y="686"/>
                  </a:cubicBezTo>
                  <a:cubicBezTo>
                    <a:pt x="1425" y="687"/>
                    <a:pt x="1423" y="694"/>
                    <a:pt x="1429" y="697"/>
                  </a:cubicBezTo>
                  <a:cubicBezTo>
                    <a:pt x="1434" y="699"/>
                    <a:pt x="1439" y="698"/>
                    <a:pt x="1444" y="702"/>
                  </a:cubicBezTo>
                  <a:cubicBezTo>
                    <a:pt x="1451" y="707"/>
                    <a:pt x="1455" y="708"/>
                    <a:pt x="1460" y="699"/>
                  </a:cubicBezTo>
                  <a:cubicBezTo>
                    <a:pt x="1461" y="697"/>
                    <a:pt x="1457" y="694"/>
                    <a:pt x="1458" y="692"/>
                  </a:cubicBezTo>
                  <a:cubicBezTo>
                    <a:pt x="1459" y="690"/>
                    <a:pt x="1461" y="685"/>
                    <a:pt x="1463" y="685"/>
                  </a:cubicBezTo>
                  <a:cubicBezTo>
                    <a:pt x="1470" y="683"/>
                    <a:pt x="1474" y="681"/>
                    <a:pt x="1482" y="684"/>
                  </a:cubicBezTo>
                  <a:cubicBezTo>
                    <a:pt x="1484" y="684"/>
                    <a:pt x="1482" y="688"/>
                    <a:pt x="1484" y="688"/>
                  </a:cubicBezTo>
                  <a:cubicBezTo>
                    <a:pt x="1488" y="689"/>
                    <a:pt x="1492" y="690"/>
                    <a:pt x="1495" y="690"/>
                  </a:cubicBezTo>
                  <a:cubicBezTo>
                    <a:pt x="1498" y="691"/>
                    <a:pt x="1498" y="692"/>
                    <a:pt x="1500" y="695"/>
                  </a:cubicBezTo>
                  <a:cubicBezTo>
                    <a:pt x="1501" y="697"/>
                    <a:pt x="1503" y="693"/>
                    <a:pt x="1505" y="694"/>
                  </a:cubicBezTo>
                  <a:cubicBezTo>
                    <a:pt x="1510" y="696"/>
                    <a:pt x="1516" y="697"/>
                    <a:pt x="1522" y="699"/>
                  </a:cubicBezTo>
                  <a:cubicBezTo>
                    <a:pt x="1528" y="701"/>
                    <a:pt x="1529" y="701"/>
                    <a:pt x="1535" y="698"/>
                  </a:cubicBezTo>
                  <a:cubicBezTo>
                    <a:pt x="1542" y="695"/>
                    <a:pt x="1543" y="694"/>
                    <a:pt x="1549" y="697"/>
                  </a:cubicBezTo>
                  <a:cubicBezTo>
                    <a:pt x="1557" y="701"/>
                    <a:pt x="1569" y="699"/>
                    <a:pt x="1573" y="689"/>
                  </a:cubicBezTo>
                  <a:cubicBezTo>
                    <a:pt x="1575" y="683"/>
                    <a:pt x="1586" y="664"/>
                    <a:pt x="1582" y="658"/>
                  </a:cubicBezTo>
                  <a:cubicBezTo>
                    <a:pt x="1579" y="654"/>
                    <a:pt x="1585" y="645"/>
                    <a:pt x="1584" y="643"/>
                  </a:cubicBezTo>
                  <a:cubicBezTo>
                    <a:pt x="1582" y="642"/>
                    <a:pt x="1580" y="644"/>
                    <a:pt x="1579" y="645"/>
                  </a:cubicBezTo>
                  <a:cubicBezTo>
                    <a:pt x="1577" y="647"/>
                    <a:pt x="1575" y="643"/>
                    <a:pt x="1573" y="644"/>
                  </a:cubicBezTo>
                  <a:cubicBezTo>
                    <a:pt x="1571" y="644"/>
                    <a:pt x="1569" y="649"/>
                    <a:pt x="1567" y="650"/>
                  </a:cubicBezTo>
                  <a:cubicBezTo>
                    <a:pt x="1565" y="651"/>
                    <a:pt x="1561" y="650"/>
                    <a:pt x="1559" y="650"/>
                  </a:cubicBezTo>
                  <a:cubicBezTo>
                    <a:pt x="1554" y="650"/>
                    <a:pt x="1552" y="645"/>
                    <a:pt x="1547" y="644"/>
                  </a:cubicBezTo>
                  <a:cubicBezTo>
                    <a:pt x="1544" y="644"/>
                    <a:pt x="1541" y="642"/>
                    <a:pt x="1540" y="645"/>
                  </a:cubicBezTo>
                  <a:cubicBezTo>
                    <a:pt x="1539" y="649"/>
                    <a:pt x="1539" y="649"/>
                    <a:pt x="1535" y="650"/>
                  </a:cubicBezTo>
                  <a:cubicBezTo>
                    <a:pt x="1531" y="651"/>
                    <a:pt x="1525" y="645"/>
                    <a:pt x="1522" y="643"/>
                  </a:cubicBezTo>
                  <a:cubicBezTo>
                    <a:pt x="1516" y="640"/>
                    <a:pt x="1506" y="624"/>
                    <a:pt x="1512" y="617"/>
                  </a:cubicBezTo>
                  <a:cubicBezTo>
                    <a:pt x="1510" y="617"/>
                    <a:pt x="1508" y="617"/>
                    <a:pt x="1506" y="617"/>
                  </a:cubicBezTo>
                  <a:cubicBezTo>
                    <a:pt x="1505" y="610"/>
                    <a:pt x="1514" y="609"/>
                    <a:pt x="1518" y="609"/>
                  </a:cubicBezTo>
                  <a:cubicBezTo>
                    <a:pt x="1525" y="608"/>
                    <a:pt x="1529" y="608"/>
                    <a:pt x="1535" y="605"/>
                  </a:cubicBezTo>
                  <a:cubicBezTo>
                    <a:pt x="1533" y="604"/>
                    <a:pt x="1531" y="603"/>
                    <a:pt x="1529" y="602"/>
                  </a:cubicBezTo>
                  <a:cubicBezTo>
                    <a:pt x="1530" y="598"/>
                    <a:pt x="1537" y="600"/>
                    <a:pt x="1541" y="600"/>
                  </a:cubicBezTo>
                  <a:cubicBezTo>
                    <a:pt x="1547" y="601"/>
                    <a:pt x="1547" y="599"/>
                    <a:pt x="1552" y="596"/>
                  </a:cubicBezTo>
                  <a:cubicBezTo>
                    <a:pt x="1555" y="594"/>
                    <a:pt x="1559" y="591"/>
                    <a:pt x="1563" y="591"/>
                  </a:cubicBezTo>
                  <a:cubicBezTo>
                    <a:pt x="1568" y="592"/>
                    <a:pt x="1572" y="593"/>
                    <a:pt x="1577" y="591"/>
                  </a:cubicBezTo>
                  <a:cubicBezTo>
                    <a:pt x="1576" y="593"/>
                    <a:pt x="1578" y="595"/>
                    <a:pt x="1580" y="596"/>
                  </a:cubicBezTo>
                  <a:cubicBezTo>
                    <a:pt x="1583" y="597"/>
                    <a:pt x="1582" y="593"/>
                    <a:pt x="1585" y="598"/>
                  </a:cubicBezTo>
                  <a:cubicBezTo>
                    <a:pt x="1586" y="599"/>
                    <a:pt x="1595" y="601"/>
                    <a:pt x="1598" y="602"/>
                  </a:cubicBezTo>
                  <a:cubicBezTo>
                    <a:pt x="1603" y="604"/>
                    <a:pt x="1606" y="601"/>
                    <a:pt x="1611" y="601"/>
                  </a:cubicBezTo>
                  <a:cubicBezTo>
                    <a:pt x="1617" y="602"/>
                    <a:pt x="1621" y="600"/>
                    <a:pt x="1625" y="597"/>
                  </a:cubicBezTo>
                  <a:cubicBezTo>
                    <a:pt x="1629" y="595"/>
                    <a:pt x="1627" y="588"/>
                    <a:pt x="1625" y="585"/>
                  </a:cubicBezTo>
                  <a:cubicBezTo>
                    <a:pt x="1621" y="581"/>
                    <a:pt x="1617" y="580"/>
                    <a:pt x="1613" y="576"/>
                  </a:cubicBezTo>
                  <a:cubicBezTo>
                    <a:pt x="1609" y="573"/>
                    <a:pt x="1606" y="568"/>
                    <a:pt x="1600" y="567"/>
                  </a:cubicBezTo>
                  <a:cubicBezTo>
                    <a:pt x="1600" y="567"/>
                    <a:pt x="1595" y="564"/>
                    <a:pt x="1595" y="564"/>
                  </a:cubicBezTo>
                  <a:cubicBezTo>
                    <a:pt x="1592" y="562"/>
                    <a:pt x="1590" y="560"/>
                    <a:pt x="1588" y="559"/>
                  </a:cubicBezTo>
                  <a:cubicBezTo>
                    <a:pt x="1589" y="558"/>
                    <a:pt x="1590" y="556"/>
                    <a:pt x="1590" y="556"/>
                  </a:cubicBezTo>
                  <a:cubicBezTo>
                    <a:pt x="1592" y="557"/>
                    <a:pt x="1594" y="557"/>
                    <a:pt x="1596" y="558"/>
                  </a:cubicBezTo>
                  <a:cubicBezTo>
                    <a:pt x="1594" y="551"/>
                    <a:pt x="1598" y="549"/>
                    <a:pt x="1603" y="549"/>
                  </a:cubicBezTo>
                  <a:cubicBezTo>
                    <a:pt x="1601" y="547"/>
                    <a:pt x="1598" y="546"/>
                    <a:pt x="1597" y="543"/>
                  </a:cubicBezTo>
                  <a:cubicBezTo>
                    <a:pt x="1599" y="543"/>
                    <a:pt x="1601" y="543"/>
                    <a:pt x="1603" y="543"/>
                  </a:cubicBezTo>
                  <a:cubicBezTo>
                    <a:pt x="1601" y="538"/>
                    <a:pt x="1607" y="542"/>
                    <a:pt x="1608" y="539"/>
                  </a:cubicBezTo>
                  <a:cubicBezTo>
                    <a:pt x="1609" y="535"/>
                    <a:pt x="1604" y="537"/>
                    <a:pt x="1603" y="537"/>
                  </a:cubicBezTo>
                  <a:cubicBezTo>
                    <a:pt x="1598" y="538"/>
                    <a:pt x="1592" y="538"/>
                    <a:pt x="1589" y="543"/>
                  </a:cubicBezTo>
                  <a:cubicBezTo>
                    <a:pt x="1589" y="542"/>
                    <a:pt x="1589" y="542"/>
                    <a:pt x="1589" y="541"/>
                  </a:cubicBezTo>
                  <a:cubicBezTo>
                    <a:pt x="1583" y="542"/>
                    <a:pt x="1581" y="543"/>
                    <a:pt x="1577" y="547"/>
                  </a:cubicBezTo>
                  <a:cubicBezTo>
                    <a:pt x="1577" y="547"/>
                    <a:pt x="1577" y="546"/>
                    <a:pt x="1578" y="545"/>
                  </a:cubicBezTo>
                  <a:cubicBezTo>
                    <a:pt x="1572" y="545"/>
                    <a:pt x="1575" y="552"/>
                    <a:pt x="1577" y="555"/>
                  </a:cubicBezTo>
                  <a:cubicBezTo>
                    <a:pt x="1580" y="558"/>
                    <a:pt x="1584" y="556"/>
                    <a:pt x="1589" y="556"/>
                  </a:cubicBezTo>
                  <a:cubicBezTo>
                    <a:pt x="1586" y="562"/>
                    <a:pt x="1582" y="558"/>
                    <a:pt x="1578" y="560"/>
                  </a:cubicBezTo>
                  <a:cubicBezTo>
                    <a:pt x="1574" y="562"/>
                    <a:pt x="1567" y="569"/>
                    <a:pt x="1563" y="565"/>
                  </a:cubicBezTo>
                  <a:cubicBezTo>
                    <a:pt x="1565" y="558"/>
                    <a:pt x="1562" y="559"/>
                    <a:pt x="1556" y="556"/>
                  </a:cubicBezTo>
                  <a:cubicBezTo>
                    <a:pt x="1559" y="555"/>
                    <a:pt x="1570" y="551"/>
                    <a:pt x="1563" y="548"/>
                  </a:cubicBezTo>
                  <a:cubicBezTo>
                    <a:pt x="1560" y="547"/>
                    <a:pt x="1557" y="548"/>
                    <a:pt x="1555" y="548"/>
                  </a:cubicBezTo>
                  <a:cubicBezTo>
                    <a:pt x="1553" y="548"/>
                    <a:pt x="1551" y="545"/>
                    <a:pt x="1549" y="544"/>
                  </a:cubicBezTo>
                  <a:cubicBezTo>
                    <a:pt x="1552" y="544"/>
                    <a:pt x="1556" y="546"/>
                    <a:pt x="1558" y="543"/>
                  </a:cubicBezTo>
                  <a:cubicBezTo>
                    <a:pt x="1555" y="544"/>
                    <a:pt x="1546" y="540"/>
                    <a:pt x="1544" y="543"/>
                  </a:cubicBezTo>
                  <a:cubicBezTo>
                    <a:pt x="1542" y="545"/>
                    <a:pt x="1535" y="550"/>
                    <a:pt x="1535" y="554"/>
                  </a:cubicBezTo>
                  <a:cubicBezTo>
                    <a:pt x="1534" y="556"/>
                    <a:pt x="1534" y="560"/>
                    <a:pt x="1533" y="562"/>
                  </a:cubicBezTo>
                  <a:cubicBezTo>
                    <a:pt x="1532" y="563"/>
                    <a:pt x="1528" y="563"/>
                    <a:pt x="1528" y="565"/>
                  </a:cubicBezTo>
                  <a:cubicBezTo>
                    <a:pt x="1526" y="571"/>
                    <a:pt x="1527" y="576"/>
                    <a:pt x="1522" y="579"/>
                  </a:cubicBezTo>
                  <a:cubicBezTo>
                    <a:pt x="1517" y="582"/>
                    <a:pt x="1518" y="588"/>
                    <a:pt x="1520" y="593"/>
                  </a:cubicBezTo>
                  <a:cubicBezTo>
                    <a:pt x="1522" y="595"/>
                    <a:pt x="1530" y="599"/>
                    <a:pt x="1529" y="600"/>
                  </a:cubicBezTo>
                  <a:cubicBezTo>
                    <a:pt x="1528" y="604"/>
                    <a:pt x="1521" y="599"/>
                    <a:pt x="1518" y="602"/>
                  </a:cubicBezTo>
                  <a:cubicBezTo>
                    <a:pt x="1514" y="605"/>
                    <a:pt x="1510" y="609"/>
                    <a:pt x="1507" y="613"/>
                  </a:cubicBezTo>
                  <a:cubicBezTo>
                    <a:pt x="1506" y="608"/>
                    <a:pt x="1508" y="608"/>
                    <a:pt x="1511" y="606"/>
                  </a:cubicBezTo>
                  <a:cubicBezTo>
                    <a:pt x="1509" y="605"/>
                    <a:pt x="1507" y="605"/>
                    <a:pt x="1504" y="604"/>
                  </a:cubicBezTo>
                  <a:cubicBezTo>
                    <a:pt x="1500" y="602"/>
                    <a:pt x="1498" y="603"/>
                    <a:pt x="1494" y="602"/>
                  </a:cubicBezTo>
                  <a:cubicBezTo>
                    <a:pt x="1492" y="602"/>
                    <a:pt x="1490" y="603"/>
                    <a:pt x="1488" y="604"/>
                  </a:cubicBezTo>
                  <a:cubicBezTo>
                    <a:pt x="1487" y="605"/>
                    <a:pt x="1489" y="608"/>
                    <a:pt x="1488" y="608"/>
                  </a:cubicBezTo>
                  <a:cubicBezTo>
                    <a:pt x="1485" y="611"/>
                    <a:pt x="1483" y="609"/>
                    <a:pt x="1480" y="607"/>
                  </a:cubicBezTo>
                  <a:cubicBezTo>
                    <a:pt x="1477" y="610"/>
                    <a:pt x="1480" y="613"/>
                    <a:pt x="1482" y="616"/>
                  </a:cubicBezTo>
                  <a:cubicBezTo>
                    <a:pt x="1485" y="621"/>
                    <a:pt x="1485" y="620"/>
                    <a:pt x="1481" y="624"/>
                  </a:cubicBezTo>
                  <a:cubicBezTo>
                    <a:pt x="1486" y="627"/>
                    <a:pt x="1491" y="629"/>
                    <a:pt x="1490" y="636"/>
                  </a:cubicBezTo>
                  <a:cubicBezTo>
                    <a:pt x="1487" y="633"/>
                    <a:pt x="1485" y="631"/>
                    <a:pt x="1482" y="634"/>
                  </a:cubicBezTo>
                  <a:cubicBezTo>
                    <a:pt x="1486" y="635"/>
                    <a:pt x="1486" y="638"/>
                    <a:pt x="1484" y="640"/>
                  </a:cubicBezTo>
                  <a:cubicBezTo>
                    <a:pt x="1481" y="642"/>
                    <a:pt x="1482" y="643"/>
                    <a:pt x="1483" y="647"/>
                  </a:cubicBezTo>
                  <a:cubicBezTo>
                    <a:pt x="1480" y="646"/>
                    <a:pt x="1478" y="647"/>
                    <a:pt x="1476" y="643"/>
                  </a:cubicBezTo>
                  <a:cubicBezTo>
                    <a:pt x="1475" y="640"/>
                    <a:pt x="1473" y="641"/>
                    <a:pt x="1471" y="643"/>
                  </a:cubicBezTo>
                  <a:cubicBezTo>
                    <a:pt x="1469" y="635"/>
                    <a:pt x="1467" y="634"/>
                    <a:pt x="1473" y="629"/>
                  </a:cubicBezTo>
                  <a:cubicBezTo>
                    <a:pt x="1467" y="629"/>
                    <a:pt x="1467" y="628"/>
                    <a:pt x="1464" y="622"/>
                  </a:cubicBezTo>
                  <a:cubicBezTo>
                    <a:pt x="1461" y="619"/>
                    <a:pt x="1460" y="614"/>
                    <a:pt x="1457" y="612"/>
                  </a:cubicBezTo>
                  <a:cubicBezTo>
                    <a:pt x="1452" y="608"/>
                    <a:pt x="1454" y="605"/>
                    <a:pt x="1455" y="598"/>
                  </a:cubicBezTo>
                  <a:cubicBezTo>
                    <a:pt x="1455" y="592"/>
                    <a:pt x="1453" y="592"/>
                    <a:pt x="1449" y="588"/>
                  </a:cubicBezTo>
                  <a:cubicBezTo>
                    <a:pt x="1443" y="584"/>
                    <a:pt x="1436" y="577"/>
                    <a:pt x="1428" y="576"/>
                  </a:cubicBezTo>
                  <a:cubicBezTo>
                    <a:pt x="1426" y="576"/>
                    <a:pt x="1422" y="570"/>
                    <a:pt x="1421" y="568"/>
                  </a:cubicBezTo>
                  <a:cubicBezTo>
                    <a:pt x="1420" y="562"/>
                    <a:pt x="1419" y="560"/>
                    <a:pt x="1415" y="557"/>
                  </a:cubicBezTo>
                  <a:cubicBezTo>
                    <a:pt x="1412" y="563"/>
                    <a:pt x="1410" y="560"/>
                    <a:pt x="1409" y="555"/>
                  </a:cubicBezTo>
                  <a:cubicBezTo>
                    <a:pt x="1408" y="551"/>
                    <a:pt x="1409" y="552"/>
                    <a:pt x="1404" y="553"/>
                  </a:cubicBezTo>
                  <a:cubicBezTo>
                    <a:pt x="1400" y="555"/>
                    <a:pt x="1397" y="555"/>
                    <a:pt x="1400" y="561"/>
                  </a:cubicBezTo>
                  <a:cubicBezTo>
                    <a:pt x="1401" y="562"/>
                    <a:pt x="1397" y="567"/>
                    <a:pt x="1401" y="569"/>
                  </a:cubicBezTo>
                  <a:cubicBezTo>
                    <a:pt x="1403" y="572"/>
                    <a:pt x="1408" y="574"/>
                    <a:pt x="1410" y="577"/>
                  </a:cubicBezTo>
                  <a:cubicBezTo>
                    <a:pt x="1412" y="580"/>
                    <a:pt x="1412" y="584"/>
                    <a:pt x="1415" y="587"/>
                  </a:cubicBezTo>
                  <a:cubicBezTo>
                    <a:pt x="1418" y="590"/>
                    <a:pt x="1420" y="592"/>
                    <a:pt x="1424" y="592"/>
                  </a:cubicBezTo>
                  <a:cubicBezTo>
                    <a:pt x="1427" y="592"/>
                    <a:pt x="1432" y="592"/>
                    <a:pt x="1427" y="596"/>
                  </a:cubicBezTo>
                  <a:cubicBezTo>
                    <a:pt x="1431" y="599"/>
                    <a:pt x="1451" y="607"/>
                    <a:pt x="1446" y="614"/>
                  </a:cubicBezTo>
                  <a:cubicBezTo>
                    <a:pt x="1444" y="613"/>
                    <a:pt x="1438" y="605"/>
                    <a:pt x="1436" y="607"/>
                  </a:cubicBezTo>
                  <a:cubicBezTo>
                    <a:pt x="1433" y="609"/>
                    <a:pt x="1433" y="610"/>
                    <a:pt x="1432" y="613"/>
                  </a:cubicBezTo>
                  <a:cubicBezTo>
                    <a:pt x="1432" y="616"/>
                    <a:pt x="1434" y="616"/>
                    <a:pt x="1436" y="617"/>
                  </a:cubicBezTo>
                  <a:cubicBezTo>
                    <a:pt x="1441" y="622"/>
                    <a:pt x="1432" y="623"/>
                    <a:pt x="1432" y="626"/>
                  </a:cubicBezTo>
                  <a:cubicBezTo>
                    <a:pt x="1433" y="630"/>
                    <a:pt x="1425" y="636"/>
                    <a:pt x="1425" y="630"/>
                  </a:cubicBezTo>
                  <a:cubicBezTo>
                    <a:pt x="1421" y="632"/>
                    <a:pt x="1420" y="637"/>
                    <a:pt x="1422" y="641"/>
                  </a:cubicBezTo>
                  <a:cubicBezTo>
                    <a:pt x="1424" y="645"/>
                    <a:pt x="1416" y="646"/>
                    <a:pt x="1415" y="643"/>
                  </a:cubicBezTo>
                  <a:cubicBezTo>
                    <a:pt x="1414" y="637"/>
                    <a:pt x="1395" y="638"/>
                    <a:pt x="1402" y="630"/>
                  </a:cubicBezTo>
                  <a:cubicBezTo>
                    <a:pt x="1403" y="631"/>
                    <a:pt x="1414" y="632"/>
                    <a:pt x="1416" y="631"/>
                  </a:cubicBezTo>
                  <a:cubicBezTo>
                    <a:pt x="1419" y="631"/>
                    <a:pt x="1423" y="631"/>
                    <a:pt x="1426" y="629"/>
                  </a:cubicBezTo>
                  <a:cubicBezTo>
                    <a:pt x="1428" y="628"/>
                    <a:pt x="1426" y="626"/>
                    <a:pt x="1429" y="624"/>
                  </a:cubicBezTo>
                  <a:cubicBezTo>
                    <a:pt x="1430" y="624"/>
                    <a:pt x="1426" y="612"/>
                    <a:pt x="1425" y="612"/>
                  </a:cubicBezTo>
                  <a:cubicBezTo>
                    <a:pt x="1423" y="611"/>
                    <a:pt x="1419" y="611"/>
                    <a:pt x="1420" y="609"/>
                  </a:cubicBezTo>
                  <a:cubicBezTo>
                    <a:pt x="1420" y="606"/>
                    <a:pt x="1417" y="605"/>
                    <a:pt x="1415" y="606"/>
                  </a:cubicBezTo>
                  <a:cubicBezTo>
                    <a:pt x="1415" y="603"/>
                    <a:pt x="1410" y="599"/>
                    <a:pt x="1408" y="599"/>
                  </a:cubicBezTo>
                  <a:cubicBezTo>
                    <a:pt x="1404" y="600"/>
                    <a:pt x="1401" y="596"/>
                    <a:pt x="1398" y="593"/>
                  </a:cubicBezTo>
                  <a:cubicBezTo>
                    <a:pt x="1393" y="588"/>
                    <a:pt x="1386" y="585"/>
                    <a:pt x="1385" y="579"/>
                  </a:cubicBezTo>
                  <a:cubicBezTo>
                    <a:pt x="1383" y="572"/>
                    <a:pt x="1383" y="572"/>
                    <a:pt x="1378" y="569"/>
                  </a:cubicBezTo>
                  <a:cubicBezTo>
                    <a:pt x="1375" y="567"/>
                    <a:pt x="1371" y="566"/>
                    <a:pt x="1369" y="569"/>
                  </a:cubicBezTo>
                  <a:cubicBezTo>
                    <a:pt x="1368" y="570"/>
                    <a:pt x="1353" y="581"/>
                    <a:pt x="1351" y="581"/>
                  </a:cubicBezTo>
                  <a:cubicBezTo>
                    <a:pt x="1346" y="579"/>
                    <a:pt x="1341" y="578"/>
                    <a:pt x="1336" y="576"/>
                  </a:cubicBezTo>
                  <a:cubicBezTo>
                    <a:pt x="1334" y="575"/>
                    <a:pt x="1330" y="580"/>
                    <a:pt x="1328" y="582"/>
                  </a:cubicBezTo>
                  <a:cubicBezTo>
                    <a:pt x="1327" y="583"/>
                    <a:pt x="1330" y="591"/>
                    <a:pt x="1328" y="593"/>
                  </a:cubicBezTo>
                  <a:cubicBezTo>
                    <a:pt x="1326" y="596"/>
                    <a:pt x="1319" y="598"/>
                    <a:pt x="1317" y="599"/>
                  </a:cubicBezTo>
                  <a:cubicBezTo>
                    <a:pt x="1309" y="603"/>
                    <a:pt x="1306" y="610"/>
                    <a:pt x="1301" y="618"/>
                  </a:cubicBezTo>
                  <a:cubicBezTo>
                    <a:pt x="1300" y="620"/>
                    <a:pt x="1306" y="623"/>
                    <a:pt x="1303" y="627"/>
                  </a:cubicBezTo>
                  <a:cubicBezTo>
                    <a:pt x="1301" y="629"/>
                    <a:pt x="1296" y="633"/>
                    <a:pt x="1298" y="636"/>
                  </a:cubicBezTo>
                  <a:cubicBezTo>
                    <a:pt x="1296" y="636"/>
                    <a:pt x="1292" y="637"/>
                    <a:pt x="1291" y="638"/>
                  </a:cubicBezTo>
                  <a:cubicBezTo>
                    <a:pt x="1290" y="640"/>
                    <a:pt x="1288" y="644"/>
                    <a:pt x="1287" y="644"/>
                  </a:cubicBezTo>
                  <a:cubicBezTo>
                    <a:pt x="1281" y="645"/>
                    <a:pt x="1276" y="645"/>
                    <a:pt x="1271" y="644"/>
                  </a:cubicBezTo>
                  <a:cubicBezTo>
                    <a:pt x="1267" y="644"/>
                    <a:pt x="1264" y="650"/>
                    <a:pt x="1261" y="651"/>
                  </a:cubicBezTo>
                  <a:cubicBezTo>
                    <a:pt x="1257" y="652"/>
                    <a:pt x="1251" y="645"/>
                    <a:pt x="1255" y="642"/>
                  </a:cubicBezTo>
                  <a:cubicBezTo>
                    <a:pt x="1252" y="644"/>
                    <a:pt x="1250" y="637"/>
                    <a:pt x="1245" y="640"/>
                  </a:cubicBezTo>
                  <a:cubicBezTo>
                    <a:pt x="1241" y="642"/>
                    <a:pt x="1238" y="639"/>
                    <a:pt x="1234" y="642"/>
                  </a:cubicBezTo>
                  <a:cubicBezTo>
                    <a:pt x="1235" y="639"/>
                    <a:pt x="1236" y="636"/>
                    <a:pt x="1235" y="633"/>
                  </a:cubicBezTo>
                  <a:cubicBezTo>
                    <a:pt x="1235" y="631"/>
                    <a:pt x="1235" y="629"/>
                    <a:pt x="1235" y="628"/>
                  </a:cubicBezTo>
                  <a:cubicBezTo>
                    <a:pt x="1235" y="626"/>
                    <a:pt x="1233" y="628"/>
                    <a:pt x="1232" y="627"/>
                  </a:cubicBezTo>
                  <a:cubicBezTo>
                    <a:pt x="1229" y="623"/>
                    <a:pt x="1232" y="621"/>
                    <a:pt x="1233" y="616"/>
                  </a:cubicBezTo>
                  <a:cubicBezTo>
                    <a:pt x="1234" y="611"/>
                    <a:pt x="1238" y="603"/>
                    <a:pt x="1236" y="599"/>
                  </a:cubicBezTo>
                  <a:cubicBezTo>
                    <a:pt x="1234" y="594"/>
                    <a:pt x="1235" y="589"/>
                    <a:pt x="1236" y="584"/>
                  </a:cubicBezTo>
                  <a:cubicBezTo>
                    <a:pt x="1233" y="587"/>
                    <a:pt x="1231" y="582"/>
                    <a:pt x="1232" y="580"/>
                  </a:cubicBezTo>
                  <a:cubicBezTo>
                    <a:pt x="1233" y="577"/>
                    <a:pt x="1238" y="577"/>
                    <a:pt x="1240" y="577"/>
                  </a:cubicBezTo>
                  <a:cubicBezTo>
                    <a:pt x="1240" y="576"/>
                    <a:pt x="1240" y="576"/>
                    <a:pt x="1239" y="575"/>
                  </a:cubicBezTo>
                  <a:cubicBezTo>
                    <a:pt x="1244" y="571"/>
                    <a:pt x="1246" y="577"/>
                    <a:pt x="1250" y="576"/>
                  </a:cubicBezTo>
                  <a:cubicBezTo>
                    <a:pt x="1256" y="574"/>
                    <a:pt x="1259" y="574"/>
                    <a:pt x="1264" y="576"/>
                  </a:cubicBezTo>
                  <a:cubicBezTo>
                    <a:pt x="1269" y="577"/>
                    <a:pt x="1273" y="575"/>
                    <a:pt x="1277" y="576"/>
                  </a:cubicBezTo>
                  <a:cubicBezTo>
                    <a:pt x="1280" y="577"/>
                    <a:pt x="1285" y="578"/>
                    <a:pt x="1288" y="578"/>
                  </a:cubicBezTo>
                  <a:cubicBezTo>
                    <a:pt x="1296" y="576"/>
                    <a:pt x="1295" y="560"/>
                    <a:pt x="1295" y="554"/>
                  </a:cubicBezTo>
                  <a:cubicBezTo>
                    <a:pt x="1295" y="548"/>
                    <a:pt x="1296" y="546"/>
                    <a:pt x="1290" y="544"/>
                  </a:cubicBezTo>
                  <a:cubicBezTo>
                    <a:pt x="1287" y="543"/>
                    <a:pt x="1286" y="537"/>
                    <a:pt x="1287" y="536"/>
                  </a:cubicBezTo>
                  <a:cubicBezTo>
                    <a:pt x="1284" y="536"/>
                    <a:pt x="1285" y="534"/>
                    <a:pt x="1284" y="534"/>
                  </a:cubicBezTo>
                  <a:cubicBezTo>
                    <a:pt x="1283" y="533"/>
                    <a:pt x="1279" y="533"/>
                    <a:pt x="1279" y="533"/>
                  </a:cubicBezTo>
                  <a:cubicBezTo>
                    <a:pt x="1276" y="531"/>
                    <a:pt x="1275" y="529"/>
                    <a:pt x="1272" y="530"/>
                  </a:cubicBezTo>
                  <a:cubicBezTo>
                    <a:pt x="1270" y="530"/>
                    <a:pt x="1269" y="530"/>
                    <a:pt x="1267" y="527"/>
                  </a:cubicBezTo>
                  <a:cubicBezTo>
                    <a:pt x="1268" y="527"/>
                    <a:pt x="1269" y="527"/>
                    <a:pt x="1270" y="526"/>
                  </a:cubicBezTo>
                  <a:cubicBezTo>
                    <a:pt x="1268" y="525"/>
                    <a:pt x="1267" y="524"/>
                    <a:pt x="1267" y="522"/>
                  </a:cubicBezTo>
                  <a:cubicBezTo>
                    <a:pt x="1270" y="521"/>
                    <a:pt x="1274" y="522"/>
                    <a:pt x="1277" y="520"/>
                  </a:cubicBezTo>
                  <a:cubicBezTo>
                    <a:pt x="1283" y="516"/>
                    <a:pt x="1279" y="523"/>
                    <a:pt x="1283" y="522"/>
                  </a:cubicBezTo>
                  <a:cubicBezTo>
                    <a:pt x="1285" y="522"/>
                    <a:pt x="1292" y="521"/>
                    <a:pt x="1292" y="519"/>
                  </a:cubicBezTo>
                  <a:cubicBezTo>
                    <a:pt x="1291" y="515"/>
                    <a:pt x="1290" y="512"/>
                    <a:pt x="1289" y="509"/>
                  </a:cubicBezTo>
                  <a:cubicBezTo>
                    <a:pt x="1290" y="509"/>
                    <a:pt x="1293" y="509"/>
                    <a:pt x="1294" y="511"/>
                  </a:cubicBezTo>
                  <a:cubicBezTo>
                    <a:pt x="1295" y="513"/>
                    <a:pt x="1294" y="513"/>
                    <a:pt x="1297" y="513"/>
                  </a:cubicBezTo>
                  <a:cubicBezTo>
                    <a:pt x="1301" y="514"/>
                    <a:pt x="1303" y="514"/>
                    <a:pt x="1307" y="512"/>
                  </a:cubicBezTo>
                  <a:cubicBezTo>
                    <a:pt x="1306" y="512"/>
                    <a:pt x="1305" y="511"/>
                    <a:pt x="1304" y="511"/>
                  </a:cubicBezTo>
                  <a:cubicBezTo>
                    <a:pt x="1307" y="508"/>
                    <a:pt x="1311" y="507"/>
                    <a:pt x="1314" y="505"/>
                  </a:cubicBezTo>
                  <a:cubicBezTo>
                    <a:pt x="1319" y="503"/>
                    <a:pt x="1314" y="500"/>
                    <a:pt x="1316" y="496"/>
                  </a:cubicBezTo>
                  <a:cubicBezTo>
                    <a:pt x="1317" y="495"/>
                    <a:pt x="1324" y="493"/>
                    <a:pt x="1326" y="492"/>
                  </a:cubicBezTo>
                  <a:cubicBezTo>
                    <a:pt x="1330" y="490"/>
                    <a:pt x="1332" y="490"/>
                    <a:pt x="1336" y="491"/>
                  </a:cubicBezTo>
                  <a:cubicBezTo>
                    <a:pt x="1335" y="490"/>
                    <a:pt x="1331" y="490"/>
                    <a:pt x="1331" y="488"/>
                  </a:cubicBezTo>
                  <a:cubicBezTo>
                    <a:pt x="1331" y="488"/>
                    <a:pt x="1335" y="487"/>
                    <a:pt x="1335" y="487"/>
                  </a:cubicBezTo>
                  <a:cubicBezTo>
                    <a:pt x="1336" y="486"/>
                    <a:pt x="1335" y="485"/>
                    <a:pt x="1336" y="484"/>
                  </a:cubicBezTo>
                  <a:cubicBezTo>
                    <a:pt x="1338" y="480"/>
                    <a:pt x="1339" y="478"/>
                    <a:pt x="1340" y="474"/>
                  </a:cubicBezTo>
                  <a:cubicBezTo>
                    <a:pt x="1340" y="472"/>
                    <a:pt x="1343" y="473"/>
                    <a:pt x="1345" y="471"/>
                  </a:cubicBezTo>
                  <a:cubicBezTo>
                    <a:pt x="1349" y="466"/>
                    <a:pt x="1353" y="469"/>
                    <a:pt x="1358" y="468"/>
                  </a:cubicBezTo>
                  <a:cubicBezTo>
                    <a:pt x="1359" y="467"/>
                    <a:pt x="1358" y="465"/>
                    <a:pt x="1359" y="465"/>
                  </a:cubicBezTo>
                  <a:cubicBezTo>
                    <a:pt x="1361" y="465"/>
                    <a:pt x="1362" y="464"/>
                    <a:pt x="1363" y="464"/>
                  </a:cubicBezTo>
                  <a:cubicBezTo>
                    <a:pt x="1365" y="464"/>
                    <a:pt x="1368" y="465"/>
                    <a:pt x="1370" y="465"/>
                  </a:cubicBezTo>
                  <a:cubicBezTo>
                    <a:pt x="1369" y="461"/>
                    <a:pt x="1372" y="462"/>
                    <a:pt x="1375" y="462"/>
                  </a:cubicBezTo>
                  <a:cubicBezTo>
                    <a:pt x="1374" y="461"/>
                    <a:pt x="1369" y="457"/>
                    <a:pt x="1371" y="456"/>
                  </a:cubicBezTo>
                  <a:cubicBezTo>
                    <a:pt x="1375" y="453"/>
                    <a:pt x="1372" y="453"/>
                    <a:pt x="1371" y="450"/>
                  </a:cubicBezTo>
                  <a:cubicBezTo>
                    <a:pt x="1370" y="446"/>
                    <a:pt x="1372" y="444"/>
                    <a:pt x="1369" y="442"/>
                  </a:cubicBezTo>
                  <a:cubicBezTo>
                    <a:pt x="1366" y="440"/>
                    <a:pt x="1367" y="438"/>
                    <a:pt x="1367" y="435"/>
                  </a:cubicBezTo>
                  <a:cubicBezTo>
                    <a:pt x="1366" y="429"/>
                    <a:pt x="1368" y="423"/>
                    <a:pt x="1374" y="423"/>
                  </a:cubicBezTo>
                  <a:cubicBezTo>
                    <a:pt x="1378" y="422"/>
                    <a:pt x="1382" y="418"/>
                    <a:pt x="1386" y="415"/>
                  </a:cubicBezTo>
                  <a:cubicBezTo>
                    <a:pt x="1383" y="420"/>
                    <a:pt x="1382" y="429"/>
                    <a:pt x="1388" y="431"/>
                  </a:cubicBezTo>
                  <a:cubicBezTo>
                    <a:pt x="1384" y="437"/>
                    <a:pt x="1377" y="439"/>
                    <a:pt x="1378" y="447"/>
                  </a:cubicBezTo>
                  <a:cubicBezTo>
                    <a:pt x="1379" y="453"/>
                    <a:pt x="1385" y="458"/>
                    <a:pt x="1391" y="456"/>
                  </a:cubicBezTo>
                  <a:cubicBezTo>
                    <a:pt x="1390" y="457"/>
                    <a:pt x="1389" y="459"/>
                    <a:pt x="1388" y="461"/>
                  </a:cubicBezTo>
                  <a:cubicBezTo>
                    <a:pt x="1394" y="464"/>
                    <a:pt x="1398" y="456"/>
                    <a:pt x="1403" y="456"/>
                  </a:cubicBezTo>
                  <a:cubicBezTo>
                    <a:pt x="1405" y="455"/>
                    <a:pt x="1409" y="458"/>
                    <a:pt x="1410" y="460"/>
                  </a:cubicBezTo>
                  <a:cubicBezTo>
                    <a:pt x="1411" y="463"/>
                    <a:pt x="1414" y="464"/>
                    <a:pt x="1417" y="465"/>
                  </a:cubicBezTo>
                  <a:cubicBezTo>
                    <a:pt x="1417" y="465"/>
                    <a:pt x="1417" y="463"/>
                    <a:pt x="1417" y="462"/>
                  </a:cubicBezTo>
                  <a:cubicBezTo>
                    <a:pt x="1416" y="462"/>
                    <a:pt x="1414" y="462"/>
                    <a:pt x="1412" y="462"/>
                  </a:cubicBezTo>
                  <a:cubicBezTo>
                    <a:pt x="1416" y="460"/>
                    <a:pt x="1428" y="460"/>
                    <a:pt x="1430" y="457"/>
                  </a:cubicBezTo>
                  <a:cubicBezTo>
                    <a:pt x="1434" y="451"/>
                    <a:pt x="1445" y="448"/>
                    <a:pt x="1450" y="453"/>
                  </a:cubicBezTo>
                  <a:cubicBezTo>
                    <a:pt x="1449" y="452"/>
                    <a:pt x="1448" y="452"/>
                    <a:pt x="1447" y="451"/>
                  </a:cubicBezTo>
                  <a:cubicBezTo>
                    <a:pt x="1447" y="456"/>
                    <a:pt x="1454" y="457"/>
                    <a:pt x="1456" y="454"/>
                  </a:cubicBezTo>
                  <a:cubicBezTo>
                    <a:pt x="1457" y="453"/>
                    <a:pt x="1458" y="450"/>
                    <a:pt x="1459" y="449"/>
                  </a:cubicBezTo>
                  <a:cubicBezTo>
                    <a:pt x="1459" y="449"/>
                    <a:pt x="1461" y="449"/>
                    <a:pt x="1461" y="448"/>
                  </a:cubicBezTo>
                  <a:cubicBezTo>
                    <a:pt x="1463" y="447"/>
                    <a:pt x="1465" y="446"/>
                    <a:pt x="1467" y="444"/>
                  </a:cubicBezTo>
                  <a:cubicBezTo>
                    <a:pt x="1466" y="446"/>
                    <a:pt x="1465" y="447"/>
                    <a:pt x="1463" y="449"/>
                  </a:cubicBezTo>
                  <a:cubicBezTo>
                    <a:pt x="1472" y="453"/>
                    <a:pt x="1467" y="437"/>
                    <a:pt x="1466" y="433"/>
                  </a:cubicBezTo>
                  <a:cubicBezTo>
                    <a:pt x="1466" y="430"/>
                    <a:pt x="1467" y="427"/>
                    <a:pt x="1469" y="425"/>
                  </a:cubicBezTo>
                  <a:cubicBezTo>
                    <a:pt x="1471" y="423"/>
                    <a:pt x="1469" y="419"/>
                    <a:pt x="1472" y="417"/>
                  </a:cubicBezTo>
                  <a:cubicBezTo>
                    <a:pt x="1480" y="411"/>
                    <a:pt x="1482" y="424"/>
                    <a:pt x="1488" y="424"/>
                  </a:cubicBezTo>
                  <a:cubicBezTo>
                    <a:pt x="1491" y="425"/>
                    <a:pt x="1493" y="420"/>
                    <a:pt x="1493" y="417"/>
                  </a:cubicBezTo>
                  <a:cubicBezTo>
                    <a:pt x="1492" y="415"/>
                    <a:pt x="1494" y="408"/>
                    <a:pt x="1494" y="408"/>
                  </a:cubicBezTo>
                  <a:cubicBezTo>
                    <a:pt x="1493" y="407"/>
                    <a:pt x="1491" y="409"/>
                    <a:pt x="1490" y="409"/>
                  </a:cubicBezTo>
                  <a:cubicBezTo>
                    <a:pt x="1489" y="408"/>
                    <a:pt x="1488" y="406"/>
                    <a:pt x="1487" y="405"/>
                  </a:cubicBezTo>
                  <a:cubicBezTo>
                    <a:pt x="1486" y="404"/>
                    <a:pt x="1485" y="398"/>
                    <a:pt x="1485" y="397"/>
                  </a:cubicBezTo>
                  <a:cubicBezTo>
                    <a:pt x="1491" y="395"/>
                    <a:pt x="1497" y="391"/>
                    <a:pt x="1503" y="392"/>
                  </a:cubicBezTo>
                  <a:cubicBezTo>
                    <a:pt x="1508" y="393"/>
                    <a:pt x="1512" y="393"/>
                    <a:pt x="1517" y="394"/>
                  </a:cubicBezTo>
                  <a:cubicBezTo>
                    <a:pt x="1523" y="395"/>
                    <a:pt x="1518" y="392"/>
                    <a:pt x="1521" y="390"/>
                  </a:cubicBezTo>
                  <a:cubicBezTo>
                    <a:pt x="1524" y="389"/>
                    <a:pt x="1527" y="389"/>
                    <a:pt x="1530" y="388"/>
                  </a:cubicBezTo>
                  <a:cubicBezTo>
                    <a:pt x="1532" y="387"/>
                    <a:pt x="1536" y="388"/>
                    <a:pt x="1538" y="389"/>
                  </a:cubicBezTo>
                  <a:cubicBezTo>
                    <a:pt x="1537" y="384"/>
                    <a:pt x="1529" y="383"/>
                    <a:pt x="1525" y="382"/>
                  </a:cubicBezTo>
                  <a:cubicBezTo>
                    <a:pt x="1526" y="381"/>
                    <a:pt x="1526" y="379"/>
                    <a:pt x="1527" y="378"/>
                  </a:cubicBezTo>
                  <a:cubicBezTo>
                    <a:pt x="1514" y="381"/>
                    <a:pt x="1501" y="384"/>
                    <a:pt x="1489" y="386"/>
                  </a:cubicBezTo>
                  <a:cubicBezTo>
                    <a:pt x="1487" y="386"/>
                    <a:pt x="1482" y="388"/>
                    <a:pt x="1481" y="387"/>
                  </a:cubicBezTo>
                  <a:cubicBezTo>
                    <a:pt x="1479" y="383"/>
                    <a:pt x="1478" y="382"/>
                    <a:pt x="1474" y="380"/>
                  </a:cubicBezTo>
                  <a:cubicBezTo>
                    <a:pt x="1469" y="378"/>
                    <a:pt x="1470" y="379"/>
                    <a:pt x="1470" y="373"/>
                  </a:cubicBezTo>
                  <a:cubicBezTo>
                    <a:pt x="1471" y="369"/>
                    <a:pt x="1471" y="367"/>
                    <a:pt x="1470" y="364"/>
                  </a:cubicBezTo>
                  <a:cubicBezTo>
                    <a:pt x="1470" y="361"/>
                    <a:pt x="1467" y="355"/>
                    <a:pt x="1467" y="352"/>
                  </a:cubicBezTo>
                  <a:cubicBezTo>
                    <a:pt x="1468" y="350"/>
                    <a:pt x="1473" y="346"/>
                    <a:pt x="1475" y="344"/>
                  </a:cubicBezTo>
                  <a:cubicBezTo>
                    <a:pt x="1479" y="339"/>
                    <a:pt x="1484" y="336"/>
                    <a:pt x="1488" y="332"/>
                  </a:cubicBezTo>
                  <a:cubicBezTo>
                    <a:pt x="1490" y="329"/>
                    <a:pt x="1493" y="323"/>
                    <a:pt x="1496" y="322"/>
                  </a:cubicBezTo>
                  <a:cubicBezTo>
                    <a:pt x="1498" y="321"/>
                    <a:pt x="1502" y="323"/>
                    <a:pt x="1501" y="318"/>
                  </a:cubicBezTo>
                  <a:cubicBezTo>
                    <a:pt x="1499" y="312"/>
                    <a:pt x="1494" y="309"/>
                    <a:pt x="1488" y="309"/>
                  </a:cubicBezTo>
                  <a:cubicBezTo>
                    <a:pt x="1479" y="309"/>
                    <a:pt x="1479" y="308"/>
                    <a:pt x="1472" y="315"/>
                  </a:cubicBezTo>
                  <a:cubicBezTo>
                    <a:pt x="1469" y="319"/>
                    <a:pt x="1467" y="323"/>
                    <a:pt x="1470" y="328"/>
                  </a:cubicBezTo>
                  <a:cubicBezTo>
                    <a:pt x="1473" y="333"/>
                    <a:pt x="1449" y="345"/>
                    <a:pt x="1447" y="348"/>
                  </a:cubicBezTo>
                  <a:cubicBezTo>
                    <a:pt x="1441" y="355"/>
                    <a:pt x="1431" y="367"/>
                    <a:pt x="1438" y="378"/>
                  </a:cubicBezTo>
                  <a:cubicBezTo>
                    <a:pt x="1440" y="383"/>
                    <a:pt x="1448" y="382"/>
                    <a:pt x="1451" y="388"/>
                  </a:cubicBezTo>
                  <a:cubicBezTo>
                    <a:pt x="1452" y="392"/>
                    <a:pt x="1446" y="395"/>
                    <a:pt x="1443" y="397"/>
                  </a:cubicBezTo>
                  <a:cubicBezTo>
                    <a:pt x="1438" y="401"/>
                    <a:pt x="1435" y="403"/>
                    <a:pt x="1434" y="410"/>
                  </a:cubicBezTo>
                  <a:cubicBezTo>
                    <a:pt x="1433" y="415"/>
                    <a:pt x="1433" y="423"/>
                    <a:pt x="1431" y="428"/>
                  </a:cubicBezTo>
                  <a:cubicBezTo>
                    <a:pt x="1428" y="435"/>
                    <a:pt x="1423" y="435"/>
                    <a:pt x="1417" y="436"/>
                  </a:cubicBezTo>
                  <a:cubicBezTo>
                    <a:pt x="1415" y="436"/>
                    <a:pt x="1415" y="439"/>
                    <a:pt x="1414" y="441"/>
                  </a:cubicBezTo>
                  <a:cubicBezTo>
                    <a:pt x="1414" y="444"/>
                    <a:pt x="1412" y="443"/>
                    <a:pt x="1409" y="444"/>
                  </a:cubicBezTo>
                  <a:cubicBezTo>
                    <a:pt x="1405" y="444"/>
                    <a:pt x="1405" y="445"/>
                    <a:pt x="1404" y="440"/>
                  </a:cubicBezTo>
                  <a:cubicBezTo>
                    <a:pt x="1404" y="438"/>
                    <a:pt x="1402" y="434"/>
                    <a:pt x="1403" y="432"/>
                  </a:cubicBezTo>
                  <a:cubicBezTo>
                    <a:pt x="1405" y="427"/>
                    <a:pt x="1398" y="422"/>
                    <a:pt x="1396" y="418"/>
                  </a:cubicBezTo>
                  <a:cubicBezTo>
                    <a:pt x="1394" y="416"/>
                    <a:pt x="1395" y="413"/>
                    <a:pt x="1394" y="412"/>
                  </a:cubicBezTo>
                  <a:cubicBezTo>
                    <a:pt x="1393" y="409"/>
                    <a:pt x="1391" y="407"/>
                    <a:pt x="1391" y="404"/>
                  </a:cubicBezTo>
                  <a:cubicBezTo>
                    <a:pt x="1390" y="402"/>
                    <a:pt x="1392" y="398"/>
                    <a:pt x="1390" y="397"/>
                  </a:cubicBezTo>
                  <a:cubicBezTo>
                    <a:pt x="1387" y="396"/>
                    <a:pt x="1387" y="392"/>
                    <a:pt x="1386" y="390"/>
                  </a:cubicBezTo>
                  <a:cubicBezTo>
                    <a:pt x="1384" y="396"/>
                    <a:pt x="1383" y="397"/>
                    <a:pt x="1378" y="401"/>
                  </a:cubicBezTo>
                  <a:cubicBezTo>
                    <a:pt x="1375" y="403"/>
                    <a:pt x="1372" y="407"/>
                    <a:pt x="1368" y="409"/>
                  </a:cubicBezTo>
                  <a:cubicBezTo>
                    <a:pt x="1363" y="413"/>
                    <a:pt x="1348" y="411"/>
                    <a:pt x="1348" y="402"/>
                  </a:cubicBezTo>
                  <a:cubicBezTo>
                    <a:pt x="1348" y="392"/>
                    <a:pt x="1343" y="381"/>
                    <a:pt x="1344" y="371"/>
                  </a:cubicBezTo>
                  <a:cubicBezTo>
                    <a:pt x="1344" y="361"/>
                    <a:pt x="1345" y="361"/>
                    <a:pt x="1352" y="356"/>
                  </a:cubicBezTo>
                  <a:cubicBezTo>
                    <a:pt x="1355" y="353"/>
                    <a:pt x="1359" y="351"/>
                    <a:pt x="1364" y="349"/>
                  </a:cubicBezTo>
                  <a:cubicBezTo>
                    <a:pt x="1369" y="346"/>
                    <a:pt x="1373" y="344"/>
                    <a:pt x="1377" y="340"/>
                  </a:cubicBezTo>
                  <a:cubicBezTo>
                    <a:pt x="1381" y="336"/>
                    <a:pt x="1384" y="332"/>
                    <a:pt x="1388" y="329"/>
                  </a:cubicBezTo>
                  <a:cubicBezTo>
                    <a:pt x="1396" y="321"/>
                    <a:pt x="1400" y="311"/>
                    <a:pt x="1406" y="301"/>
                  </a:cubicBezTo>
                  <a:cubicBezTo>
                    <a:pt x="1412" y="292"/>
                    <a:pt x="1420" y="285"/>
                    <a:pt x="1427" y="276"/>
                  </a:cubicBezTo>
                  <a:cubicBezTo>
                    <a:pt x="1435" y="268"/>
                    <a:pt x="1441" y="259"/>
                    <a:pt x="1451" y="255"/>
                  </a:cubicBezTo>
                  <a:cubicBezTo>
                    <a:pt x="1461" y="250"/>
                    <a:pt x="1472" y="246"/>
                    <a:pt x="1483" y="243"/>
                  </a:cubicBezTo>
                  <a:cubicBezTo>
                    <a:pt x="1487" y="242"/>
                    <a:pt x="1490" y="235"/>
                    <a:pt x="1493" y="233"/>
                  </a:cubicBezTo>
                  <a:cubicBezTo>
                    <a:pt x="1497" y="230"/>
                    <a:pt x="1503" y="230"/>
                    <a:pt x="1507" y="230"/>
                  </a:cubicBezTo>
                  <a:cubicBezTo>
                    <a:pt x="1502" y="236"/>
                    <a:pt x="1499" y="239"/>
                    <a:pt x="1497" y="246"/>
                  </a:cubicBezTo>
                  <a:cubicBezTo>
                    <a:pt x="1502" y="245"/>
                    <a:pt x="1506" y="237"/>
                    <a:pt x="1509" y="233"/>
                  </a:cubicBezTo>
                  <a:cubicBezTo>
                    <a:pt x="1510" y="236"/>
                    <a:pt x="1510" y="238"/>
                    <a:pt x="1511" y="241"/>
                  </a:cubicBezTo>
                  <a:cubicBezTo>
                    <a:pt x="1513" y="238"/>
                    <a:pt x="1515" y="235"/>
                    <a:pt x="1517" y="232"/>
                  </a:cubicBezTo>
                  <a:cubicBezTo>
                    <a:pt x="1518" y="231"/>
                    <a:pt x="1524" y="232"/>
                    <a:pt x="1526" y="232"/>
                  </a:cubicBezTo>
                  <a:cubicBezTo>
                    <a:pt x="1524" y="234"/>
                    <a:pt x="1523" y="237"/>
                    <a:pt x="1521" y="239"/>
                  </a:cubicBezTo>
                  <a:cubicBezTo>
                    <a:pt x="1527" y="243"/>
                    <a:pt x="1524" y="233"/>
                    <a:pt x="1529" y="234"/>
                  </a:cubicBezTo>
                  <a:cubicBezTo>
                    <a:pt x="1534" y="236"/>
                    <a:pt x="1539" y="238"/>
                    <a:pt x="1544" y="240"/>
                  </a:cubicBezTo>
                  <a:cubicBezTo>
                    <a:pt x="1548" y="242"/>
                    <a:pt x="1540" y="246"/>
                    <a:pt x="1538" y="246"/>
                  </a:cubicBezTo>
                  <a:cubicBezTo>
                    <a:pt x="1535" y="247"/>
                    <a:pt x="1530" y="245"/>
                    <a:pt x="1526" y="245"/>
                  </a:cubicBezTo>
                  <a:cubicBezTo>
                    <a:pt x="1528" y="249"/>
                    <a:pt x="1532" y="247"/>
                    <a:pt x="1534" y="251"/>
                  </a:cubicBezTo>
                  <a:cubicBezTo>
                    <a:pt x="1534" y="252"/>
                    <a:pt x="1539" y="251"/>
                    <a:pt x="1541" y="251"/>
                  </a:cubicBezTo>
                  <a:cubicBezTo>
                    <a:pt x="1545" y="251"/>
                    <a:pt x="1549" y="253"/>
                    <a:pt x="1552" y="249"/>
                  </a:cubicBezTo>
                  <a:cubicBezTo>
                    <a:pt x="1553" y="247"/>
                    <a:pt x="1558" y="251"/>
                    <a:pt x="1560" y="252"/>
                  </a:cubicBezTo>
                  <a:cubicBezTo>
                    <a:pt x="1559" y="256"/>
                    <a:pt x="1556" y="254"/>
                    <a:pt x="1553" y="253"/>
                  </a:cubicBezTo>
                  <a:cubicBezTo>
                    <a:pt x="1551" y="261"/>
                    <a:pt x="1566" y="258"/>
                    <a:pt x="1569" y="258"/>
                  </a:cubicBezTo>
                  <a:cubicBezTo>
                    <a:pt x="1577" y="258"/>
                    <a:pt x="1581" y="260"/>
                    <a:pt x="1588" y="265"/>
                  </a:cubicBezTo>
                  <a:cubicBezTo>
                    <a:pt x="1595" y="268"/>
                    <a:pt x="1601" y="272"/>
                    <a:pt x="1608" y="274"/>
                  </a:cubicBezTo>
                  <a:cubicBezTo>
                    <a:pt x="1613" y="276"/>
                    <a:pt x="1620" y="279"/>
                    <a:pt x="1623" y="285"/>
                  </a:cubicBezTo>
                  <a:cubicBezTo>
                    <a:pt x="1625" y="292"/>
                    <a:pt x="1624" y="291"/>
                    <a:pt x="1621" y="297"/>
                  </a:cubicBezTo>
                  <a:cubicBezTo>
                    <a:pt x="1619" y="300"/>
                    <a:pt x="1618" y="302"/>
                    <a:pt x="1615" y="303"/>
                  </a:cubicBezTo>
                  <a:cubicBezTo>
                    <a:pt x="1607" y="306"/>
                    <a:pt x="1604" y="306"/>
                    <a:pt x="1596" y="304"/>
                  </a:cubicBezTo>
                  <a:cubicBezTo>
                    <a:pt x="1582" y="301"/>
                    <a:pt x="1570" y="298"/>
                    <a:pt x="1557" y="291"/>
                  </a:cubicBezTo>
                  <a:cubicBezTo>
                    <a:pt x="1561" y="295"/>
                    <a:pt x="1572" y="302"/>
                    <a:pt x="1572" y="308"/>
                  </a:cubicBezTo>
                  <a:cubicBezTo>
                    <a:pt x="1572" y="314"/>
                    <a:pt x="1571" y="326"/>
                    <a:pt x="1576" y="329"/>
                  </a:cubicBezTo>
                  <a:cubicBezTo>
                    <a:pt x="1582" y="331"/>
                    <a:pt x="1590" y="338"/>
                    <a:pt x="1596" y="336"/>
                  </a:cubicBezTo>
                  <a:cubicBezTo>
                    <a:pt x="1600" y="334"/>
                    <a:pt x="1598" y="329"/>
                    <a:pt x="1594" y="329"/>
                  </a:cubicBezTo>
                  <a:cubicBezTo>
                    <a:pt x="1591" y="329"/>
                    <a:pt x="1589" y="325"/>
                    <a:pt x="1587" y="322"/>
                  </a:cubicBezTo>
                  <a:cubicBezTo>
                    <a:pt x="1592" y="317"/>
                    <a:pt x="1593" y="318"/>
                    <a:pt x="1600" y="321"/>
                  </a:cubicBezTo>
                  <a:cubicBezTo>
                    <a:pt x="1605" y="323"/>
                    <a:pt x="1611" y="325"/>
                    <a:pt x="1616" y="327"/>
                  </a:cubicBezTo>
                  <a:cubicBezTo>
                    <a:pt x="1616" y="325"/>
                    <a:pt x="1612" y="314"/>
                    <a:pt x="1612" y="314"/>
                  </a:cubicBezTo>
                  <a:cubicBezTo>
                    <a:pt x="1616" y="311"/>
                    <a:pt x="1621" y="308"/>
                    <a:pt x="1625" y="305"/>
                  </a:cubicBezTo>
                  <a:cubicBezTo>
                    <a:pt x="1627" y="304"/>
                    <a:pt x="1631" y="300"/>
                    <a:pt x="1634" y="300"/>
                  </a:cubicBezTo>
                  <a:cubicBezTo>
                    <a:pt x="1638" y="302"/>
                    <a:pt x="1643" y="303"/>
                    <a:pt x="1647" y="304"/>
                  </a:cubicBezTo>
                  <a:cubicBezTo>
                    <a:pt x="1648" y="302"/>
                    <a:pt x="1650" y="297"/>
                    <a:pt x="1649" y="295"/>
                  </a:cubicBezTo>
                  <a:cubicBezTo>
                    <a:pt x="1649" y="294"/>
                    <a:pt x="1644" y="287"/>
                    <a:pt x="1644" y="288"/>
                  </a:cubicBezTo>
                  <a:cubicBezTo>
                    <a:pt x="1645" y="284"/>
                    <a:pt x="1646" y="280"/>
                    <a:pt x="1647" y="276"/>
                  </a:cubicBezTo>
                  <a:cubicBezTo>
                    <a:pt x="1647" y="274"/>
                    <a:pt x="1642" y="270"/>
                    <a:pt x="1642" y="269"/>
                  </a:cubicBezTo>
                  <a:cubicBezTo>
                    <a:pt x="1647" y="269"/>
                    <a:pt x="1652" y="270"/>
                    <a:pt x="1658" y="271"/>
                  </a:cubicBezTo>
                  <a:cubicBezTo>
                    <a:pt x="1662" y="271"/>
                    <a:pt x="1664" y="277"/>
                    <a:pt x="1667" y="281"/>
                  </a:cubicBezTo>
                  <a:cubicBezTo>
                    <a:pt x="1664" y="281"/>
                    <a:pt x="1656" y="280"/>
                    <a:pt x="1655" y="283"/>
                  </a:cubicBezTo>
                  <a:cubicBezTo>
                    <a:pt x="1653" y="287"/>
                    <a:pt x="1657" y="289"/>
                    <a:pt x="1659" y="293"/>
                  </a:cubicBezTo>
                  <a:cubicBezTo>
                    <a:pt x="1662" y="296"/>
                    <a:pt x="1666" y="294"/>
                    <a:pt x="1671" y="294"/>
                  </a:cubicBezTo>
                  <a:cubicBezTo>
                    <a:pt x="1676" y="293"/>
                    <a:pt x="1672" y="289"/>
                    <a:pt x="1675" y="285"/>
                  </a:cubicBezTo>
                  <a:cubicBezTo>
                    <a:pt x="1676" y="284"/>
                    <a:pt x="1681" y="283"/>
                    <a:pt x="1682" y="282"/>
                  </a:cubicBezTo>
                  <a:cubicBezTo>
                    <a:pt x="1687" y="280"/>
                    <a:pt x="1692" y="278"/>
                    <a:pt x="1697" y="275"/>
                  </a:cubicBezTo>
                  <a:cubicBezTo>
                    <a:pt x="1704" y="272"/>
                    <a:pt x="1712" y="269"/>
                    <a:pt x="1719" y="265"/>
                  </a:cubicBezTo>
                  <a:cubicBezTo>
                    <a:pt x="1721" y="272"/>
                    <a:pt x="1721" y="272"/>
                    <a:pt x="1728" y="274"/>
                  </a:cubicBezTo>
                  <a:cubicBezTo>
                    <a:pt x="1732" y="275"/>
                    <a:pt x="1734" y="267"/>
                    <a:pt x="1738" y="267"/>
                  </a:cubicBezTo>
                  <a:cubicBezTo>
                    <a:pt x="1743" y="268"/>
                    <a:pt x="1747" y="269"/>
                    <a:pt x="1752" y="266"/>
                  </a:cubicBezTo>
                  <a:cubicBezTo>
                    <a:pt x="1757" y="264"/>
                    <a:pt x="1759" y="264"/>
                    <a:pt x="1765" y="265"/>
                  </a:cubicBezTo>
                  <a:cubicBezTo>
                    <a:pt x="1764" y="267"/>
                    <a:pt x="1763" y="269"/>
                    <a:pt x="1762" y="270"/>
                  </a:cubicBezTo>
                  <a:cubicBezTo>
                    <a:pt x="1769" y="272"/>
                    <a:pt x="1769" y="273"/>
                    <a:pt x="1773" y="266"/>
                  </a:cubicBezTo>
                  <a:cubicBezTo>
                    <a:pt x="1777" y="261"/>
                    <a:pt x="1775" y="260"/>
                    <a:pt x="1771" y="255"/>
                  </a:cubicBezTo>
                  <a:cubicBezTo>
                    <a:pt x="1780" y="251"/>
                    <a:pt x="1794" y="252"/>
                    <a:pt x="1804" y="256"/>
                  </a:cubicBezTo>
                  <a:cubicBezTo>
                    <a:pt x="1810" y="259"/>
                    <a:pt x="1817" y="261"/>
                    <a:pt x="1824" y="264"/>
                  </a:cubicBezTo>
                  <a:cubicBezTo>
                    <a:pt x="1828" y="266"/>
                    <a:pt x="1833" y="271"/>
                    <a:pt x="1837" y="274"/>
                  </a:cubicBezTo>
                  <a:cubicBezTo>
                    <a:pt x="1838" y="272"/>
                    <a:pt x="1840" y="264"/>
                    <a:pt x="1838" y="262"/>
                  </a:cubicBezTo>
                  <a:cubicBezTo>
                    <a:pt x="1833" y="258"/>
                    <a:pt x="1828" y="255"/>
                    <a:pt x="1824" y="251"/>
                  </a:cubicBezTo>
                  <a:cubicBezTo>
                    <a:pt x="1820" y="249"/>
                    <a:pt x="1826" y="242"/>
                    <a:pt x="1827" y="239"/>
                  </a:cubicBezTo>
                  <a:cubicBezTo>
                    <a:pt x="1828" y="236"/>
                    <a:pt x="1821" y="233"/>
                    <a:pt x="1818" y="232"/>
                  </a:cubicBezTo>
                  <a:cubicBezTo>
                    <a:pt x="1823" y="228"/>
                    <a:pt x="1828" y="224"/>
                    <a:pt x="1833" y="220"/>
                  </a:cubicBezTo>
                  <a:cubicBezTo>
                    <a:pt x="1836" y="217"/>
                    <a:pt x="1837" y="208"/>
                    <a:pt x="1839" y="204"/>
                  </a:cubicBezTo>
                  <a:cubicBezTo>
                    <a:pt x="1841" y="199"/>
                    <a:pt x="1863" y="204"/>
                    <a:pt x="1869" y="205"/>
                  </a:cubicBezTo>
                  <a:cubicBezTo>
                    <a:pt x="1867" y="210"/>
                    <a:pt x="1865" y="216"/>
                    <a:pt x="1863" y="222"/>
                  </a:cubicBezTo>
                  <a:cubicBezTo>
                    <a:pt x="1862" y="225"/>
                    <a:pt x="1866" y="231"/>
                    <a:pt x="1868" y="234"/>
                  </a:cubicBezTo>
                  <a:cubicBezTo>
                    <a:pt x="1870" y="239"/>
                    <a:pt x="1862" y="261"/>
                    <a:pt x="1866" y="264"/>
                  </a:cubicBezTo>
                  <a:cubicBezTo>
                    <a:pt x="1871" y="267"/>
                    <a:pt x="1876" y="267"/>
                    <a:pt x="1874" y="273"/>
                  </a:cubicBezTo>
                  <a:cubicBezTo>
                    <a:pt x="1872" y="277"/>
                    <a:pt x="1871" y="285"/>
                    <a:pt x="1868" y="286"/>
                  </a:cubicBezTo>
                  <a:cubicBezTo>
                    <a:pt x="1863" y="290"/>
                    <a:pt x="1857" y="293"/>
                    <a:pt x="1852" y="296"/>
                  </a:cubicBezTo>
                  <a:cubicBezTo>
                    <a:pt x="1850" y="297"/>
                    <a:pt x="1843" y="295"/>
                    <a:pt x="1840" y="295"/>
                  </a:cubicBezTo>
                  <a:cubicBezTo>
                    <a:pt x="1847" y="300"/>
                    <a:pt x="1854" y="305"/>
                    <a:pt x="1863" y="302"/>
                  </a:cubicBezTo>
                  <a:cubicBezTo>
                    <a:pt x="1870" y="300"/>
                    <a:pt x="1878" y="290"/>
                    <a:pt x="1883" y="284"/>
                  </a:cubicBezTo>
                  <a:cubicBezTo>
                    <a:pt x="1889" y="278"/>
                    <a:pt x="1874" y="270"/>
                    <a:pt x="1887" y="266"/>
                  </a:cubicBezTo>
                  <a:cubicBezTo>
                    <a:pt x="1889" y="265"/>
                    <a:pt x="1896" y="261"/>
                    <a:pt x="1897" y="264"/>
                  </a:cubicBezTo>
                  <a:cubicBezTo>
                    <a:pt x="1901" y="267"/>
                    <a:pt x="1904" y="271"/>
                    <a:pt x="1907" y="274"/>
                  </a:cubicBezTo>
                  <a:cubicBezTo>
                    <a:pt x="1906" y="270"/>
                    <a:pt x="1907" y="265"/>
                    <a:pt x="1903" y="262"/>
                  </a:cubicBezTo>
                  <a:cubicBezTo>
                    <a:pt x="1898" y="259"/>
                    <a:pt x="1897" y="259"/>
                    <a:pt x="1891" y="260"/>
                  </a:cubicBezTo>
                  <a:cubicBezTo>
                    <a:pt x="1890" y="260"/>
                    <a:pt x="1878" y="263"/>
                    <a:pt x="1878" y="261"/>
                  </a:cubicBezTo>
                  <a:cubicBezTo>
                    <a:pt x="1877" y="258"/>
                    <a:pt x="1874" y="252"/>
                    <a:pt x="1875" y="249"/>
                  </a:cubicBezTo>
                  <a:cubicBezTo>
                    <a:pt x="1877" y="245"/>
                    <a:pt x="1881" y="240"/>
                    <a:pt x="1879" y="236"/>
                  </a:cubicBezTo>
                  <a:cubicBezTo>
                    <a:pt x="1877" y="233"/>
                    <a:pt x="1870" y="226"/>
                    <a:pt x="1872" y="223"/>
                  </a:cubicBezTo>
                  <a:cubicBezTo>
                    <a:pt x="1875" y="218"/>
                    <a:pt x="1880" y="218"/>
                    <a:pt x="1885" y="216"/>
                  </a:cubicBezTo>
                  <a:cubicBezTo>
                    <a:pt x="1888" y="214"/>
                    <a:pt x="1885" y="206"/>
                    <a:pt x="1884" y="204"/>
                  </a:cubicBezTo>
                  <a:cubicBezTo>
                    <a:pt x="1887" y="203"/>
                    <a:pt x="1892" y="210"/>
                    <a:pt x="1890" y="213"/>
                  </a:cubicBezTo>
                  <a:cubicBezTo>
                    <a:pt x="1887" y="220"/>
                    <a:pt x="1887" y="220"/>
                    <a:pt x="1891" y="227"/>
                  </a:cubicBezTo>
                  <a:cubicBezTo>
                    <a:pt x="1894" y="231"/>
                    <a:pt x="1913" y="231"/>
                    <a:pt x="1917" y="232"/>
                  </a:cubicBezTo>
                  <a:cubicBezTo>
                    <a:pt x="1910" y="229"/>
                    <a:pt x="1904" y="226"/>
                    <a:pt x="1897" y="223"/>
                  </a:cubicBezTo>
                  <a:cubicBezTo>
                    <a:pt x="1889" y="220"/>
                    <a:pt x="1903" y="214"/>
                    <a:pt x="1906" y="213"/>
                  </a:cubicBezTo>
                  <a:cubicBezTo>
                    <a:pt x="1915" y="210"/>
                    <a:pt x="1919" y="212"/>
                    <a:pt x="1928" y="216"/>
                  </a:cubicBezTo>
                  <a:cubicBezTo>
                    <a:pt x="1931" y="217"/>
                    <a:pt x="1934" y="219"/>
                    <a:pt x="1936" y="221"/>
                  </a:cubicBezTo>
                  <a:cubicBezTo>
                    <a:pt x="1939" y="222"/>
                    <a:pt x="1942" y="221"/>
                    <a:pt x="1945" y="220"/>
                  </a:cubicBezTo>
                  <a:cubicBezTo>
                    <a:pt x="1944" y="218"/>
                    <a:pt x="1943" y="212"/>
                    <a:pt x="1941" y="210"/>
                  </a:cubicBezTo>
                  <a:cubicBezTo>
                    <a:pt x="1940" y="209"/>
                    <a:pt x="1933" y="209"/>
                    <a:pt x="1931" y="208"/>
                  </a:cubicBezTo>
                  <a:cubicBezTo>
                    <a:pt x="1927" y="208"/>
                    <a:pt x="1927" y="194"/>
                    <a:pt x="1926" y="191"/>
                  </a:cubicBezTo>
                  <a:cubicBezTo>
                    <a:pt x="1937" y="190"/>
                    <a:pt x="1947" y="189"/>
                    <a:pt x="1957" y="188"/>
                  </a:cubicBezTo>
                  <a:cubicBezTo>
                    <a:pt x="1963" y="187"/>
                    <a:pt x="1969" y="186"/>
                    <a:pt x="1975" y="186"/>
                  </a:cubicBezTo>
                  <a:cubicBezTo>
                    <a:pt x="1979" y="185"/>
                    <a:pt x="1977" y="181"/>
                    <a:pt x="1977" y="177"/>
                  </a:cubicBezTo>
                  <a:cubicBezTo>
                    <a:pt x="1978" y="170"/>
                    <a:pt x="1977" y="170"/>
                    <a:pt x="1983" y="166"/>
                  </a:cubicBezTo>
                  <a:cubicBezTo>
                    <a:pt x="1987" y="163"/>
                    <a:pt x="1992" y="160"/>
                    <a:pt x="1996" y="158"/>
                  </a:cubicBezTo>
                  <a:cubicBezTo>
                    <a:pt x="2006" y="155"/>
                    <a:pt x="2018" y="154"/>
                    <a:pt x="2028" y="152"/>
                  </a:cubicBezTo>
                  <a:cubicBezTo>
                    <a:pt x="2047" y="149"/>
                    <a:pt x="2065" y="147"/>
                    <a:pt x="2083" y="140"/>
                  </a:cubicBezTo>
                  <a:cubicBezTo>
                    <a:pt x="2087" y="138"/>
                    <a:pt x="2085" y="131"/>
                    <a:pt x="2089" y="129"/>
                  </a:cubicBezTo>
                  <a:cubicBezTo>
                    <a:pt x="2094" y="127"/>
                    <a:pt x="2100" y="124"/>
                    <a:pt x="2105" y="121"/>
                  </a:cubicBezTo>
                  <a:cubicBezTo>
                    <a:pt x="2111" y="118"/>
                    <a:pt x="2123" y="118"/>
                    <a:pt x="2128" y="125"/>
                  </a:cubicBezTo>
                  <a:cubicBezTo>
                    <a:pt x="2123" y="126"/>
                    <a:pt x="2117" y="128"/>
                    <a:pt x="2112" y="129"/>
                  </a:cubicBezTo>
                  <a:cubicBezTo>
                    <a:pt x="2120" y="131"/>
                    <a:pt x="2128" y="132"/>
                    <a:pt x="2136" y="133"/>
                  </a:cubicBezTo>
                  <a:cubicBezTo>
                    <a:pt x="2133" y="136"/>
                    <a:pt x="2130" y="139"/>
                    <a:pt x="2127" y="141"/>
                  </a:cubicBezTo>
                  <a:cubicBezTo>
                    <a:pt x="2131" y="142"/>
                    <a:pt x="2135" y="142"/>
                    <a:pt x="2140" y="142"/>
                  </a:cubicBezTo>
                  <a:cubicBezTo>
                    <a:pt x="2140" y="141"/>
                    <a:pt x="2139" y="134"/>
                    <a:pt x="2141" y="134"/>
                  </a:cubicBezTo>
                  <a:cubicBezTo>
                    <a:pt x="2144" y="134"/>
                    <a:pt x="2148" y="134"/>
                    <a:pt x="2151" y="134"/>
                  </a:cubicBezTo>
                  <a:cubicBezTo>
                    <a:pt x="2156" y="135"/>
                    <a:pt x="2162" y="133"/>
                    <a:pt x="2167" y="137"/>
                  </a:cubicBezTo>
                  <a:cubicBezTo>
                    <a:pt x="2171" y="140"/>
                    <a:pt x="2179" y="143"/>
                    <a:pt x="2182" y="147"/>
                  </a:cubicBezTo>
                  <a:cubicBezTo>
                    <a:pt x="2183" y="148"/>
                    <a:pt x="2188" y="153"/>
                    <a:pt x="2187" y="154"/>
                  </a:cubicBezTo>
                  <a:cubicBezTo>
                    <a:pt x="2186" y="156"/>
                    <a:pt x="2185" y="161"/>
                    <a:pt x="2183" y="162"/>
                  </a:cubicBezTo>
                  <a:cubicBezTo>
                    <a:pt x="2162" y="175"/>
                    <a:pt x="2140" y="188"/>
                    <a:pt x="2119" y="202"/>
                  </a:cubicBezTo>
                  <a:cubicBezTo>
                    <a:pt x="2134" y="197"/>
                    <a:pt x="2149" y="193"/>
                    <a:pt x="2164" y="189"/>
                  </a:cubicBezTo>
                  <a:cubicBezTo>
                    <a:pt x="2160" y="188"/>
                    <a:pt x="2156" y="188"/>
                    <a:pt x="2152" y="187"/>
                  </a:cubicBezTo>
                  <a:cubicBezTo>
                    <a:pt x="2157" y="183"/>
                    <a:pt x="2164" y="180"/>
                    <a:pt x="2169" y="184"/>
                  </a:cubicBezTo>
                  <a:cubicBezTo>
                    <a:pt x="2177" y="190"/>
                    <a:pt x="2179" y="189"/>
                    <a:pt x="2189" y="188"/>
                  </a:cubicBezTo>
                  <a:cubicBezTo>
                    <a:pt x="2202" y="187"/>
                    <a:pt x="2215" y="190"/>
                    <a:pt x="2228" y="191"/>
                  </a:cubicBezTo>
                  <a:cubicBezTo>
                    <a:pt x="2225" y="193"/>
                    <a:pt x="2223" y="194"/>
                    <a:pt x="2220" y="196"/>
                  </a:cubicBezTo>
                  <a:cubicBezTo>
                    <a:pt x="2223" y="197"/>
                    <a:pt x="2229" y="202"/>
                    <a:pt x="2232" y="201"/>
                  </a:cubicBezTo>
                  <a:cubicBezTo>
                    <a:pt x="2238" y="201"/>
                    <a:pt x="2243" y="201"/>
                    <a:pt x="2248" y="201"/>
                  </a:cubicBezTo>
                  <a:cubicBezTo>
                    <a:pt x="2251" y="200"/>
                    <a:pt x="2259" y="202"/>
                    <a:pt x="2260" y="198"/>
                  </a:cubicBezTo>
                  <a:cubicBezTo>
                    <a:pt x="2261" y="190"/>
                    <a:pt x="2260" y="190"/>
                    <a:pt x="2267" y="190"/>
                  </a:cubicBezTo>
                  <a:cubicBezTo>
                    <a:pt x="2272" y="190"/>
                    <a:pt x="2277" y="191"/>
                    <a:pt x="2282" y="190"/>
                  </a:cubicBezTo>
                  <a:cubicBezTo>
                    <a:pt x="2285" y="189"/>
                    <a:pt x="2293" y="186"/>
                    <a:pt x="2296" y="187"/>
                  </a:cubicBezTo>
                  <a:cubicBezTo>
                    <a:pt x="2299" y="188"/>
                    <a:pt x="2304" y="196"/>
                    <a:pt x="2307" y="199"/>
                  </a:cubicBezTo>
                  <a:cubicBezTo>
                    <a:pt x="2308" y="201"/>
                    <a:pt x="2305" y="210"/>
                    <a:pt x="2305" y="213"/>
                  </a:cubicBezTo>
                  <a:cubicBezTo>
                    <a:pt x="2305" y="215"/>
                    <a:pt x="2305" y="227"/>
                    <a:pt x="2307" y="227"/>
                  </a:cubicBezTo>
                  <a:cubicBezTo>
                    <a:pt x="2311" y="230"/>
                    <a:pt x="2316" y="233"/>
                    <a:pt x="2321" y="235"/>
                  </a:cubicBezTo>
                  <a:cubicBezTo>
                    <a:pt x="2323" y="237"/>
                    <a:pt x="2329" y="226"/>
                    <a:pt x="2330" y="224"/>
                  </a:cubicBezTo>
                  <a:cubicBezTo>
                    <a:pt x="2334" y="219"/>
                    <a:pt x="2334" y="218"/>
                    <a:pt x="2339" y="222"/>
                  </a:cubicBezTo>
                  <a:cubicBezTo>
                    <a:pt x="2345" y="225"/>
                    <a:pt x="2346" y="227"/>
                    <a:pt x="2352" y="225"/>
                  </a:cubicBezTo>
                  <a:cubicBezTo>
                    <a:pt x="2356" y="224"/>
                    <a:pt x="2361" y="221"/>
                    <a:pt x="2364" y="223"/>
                  </a:cubicBezTo>
                  <a:cubicBezTo>
                    <a:pt x="2367" y="224"/>
                    <a:pt x="2373" y="229"/>
                    <a:pt x="2377" y="228"/>
                  </a:cubicBezTo>
                  <a:cubicBezTo>
                    <a:pt x="2381" y="226"/>
                    <a:pt x="2386" y="224"/>
                    <a:pt x="2391" y="222"/>
                  </a:cubicBezTo>
                  <a:cubicBezTo>
                    <a:pt x="2390" y="220"/>
                    <a:pt x="2385" y="214"/>
                    <a:pt x="2387" y="212"/>
                  </a:cubicBezTo>
                  <a:cubicBezTo>
                    <a:pt x="2388" y="210"/>
                    <a:pt x="2393" y="202"/>
                    <a:pt x="2395" y="202"/>
                  </a:cubicBezTo>
                  <a:cubicBezTo>
                    <a:pt x="2404" y="203"/>
                    <a:pt x="2413" y="205"/>
                    <a:pt x="2422" y="206"/>
                  </a:cubicBezTo>
                  <a:cubicBezTo>
                    <a:pt x="2429" y="207"/>
                    <a:pt x="2437" y="209"/>
                    <a:pt x="2443" y="211"/>
                  </a:cubicBezTo>
                  <a:cubicBezTo>
                    <a:pt x="2451" y="213"/>
                    <a:pt x="2461" y="214"/>
                    <a:pt x="2467" y="217"/>
                  </a:cubicBezTo>
                  <a:cubicBezTo>
                    <a:pt x="2471" y="220"/>
                    <a:pt x="2481" y="235"/>
                    <a:pt x="2485" y="234"/>
                  </a:cubicBezTo>
                  <a:cubicBezTo>
                    <a:pt x="2494" y="233"/>
                    <a:pt x="2503" y="231"/>
                    <a:pt x="2512" y="229"/>
                  </a:cubicBezTo>
                  <a:cubicBezTo>
                    <a:pt x="2520" y="228"/>
                    <a:pt x="2527" y="232"/>
                    <a:pt x="2535" y="234"/>
                  </a:cubicBezTo>
                  <a:cubicBezTo>
                    <a:pt x="2539" y="235"/>
                    <a:pt x="2541" y="235"/>
                    <a:pt x="2543" y="239"/>
                  </a:cubicBezTo>
                  <a:cubicBezTo>
                    <a:pt x="2544" y="244"/>
                    <a:pt x="2544" y="245"/>
                    <a:pt x="2542" y="251"/>
                  </a:cubicBezTo>
                  <a:cubicBezTo>
                    <a:pt x="2550" y="253"/>
                    <a:pt x="2556" y="256"/>
                    <a:pt x="2564" y="255"/>
                  </a:cubicBezTo>
                  <a:cubicBezTo>
                    <a:pt x="2573" y="253"/>
                    <a:pt x="2579" y="253"/>
                    <a:pt x="2589" y="254"/>
                  </a:cubicBezTo>
                  <a:cubicBezTo>
                    <a:pt x="2592" y="255"/>
                    <a:pt x="2597" y="257"/>
                    <a:pt x="2600" y="255"/>
                  </a:cubicBezTo>
                  <a:cubicBezTo>
                    <a:pt x="2604" y="251"/>
                    <a:pt x="2604" y="251"/>
                    <a:pt x="2607" y="255"/>
                  </a:cubicBezTo>
                  <a:cubicBezTo>
                    <a:pt x="2610" y="258"/>
                    <a:pt x="2615" y="264"/>
                    <a:pt x="2618" y="266"/>
                  </a:cubicBezTo>
                  <a:cubicBezTo>
                    <a:pt x="2621" y="267"/>
                    <a:pt x="2626" y="265"/>
                    <a:pt x="2629" y="264"/>
                  </a:cubicBezTo>
                  <a:cubicBezTo>
                    <a:pt x="2628" y="258"/>
                    <a:pt x="2627" y="252"/>
                    <a:pt x="2627" y="246"/>
                  </a:cubicBezTo>
                  <a:cubicBezTo>
                    <a:pt x="2640" y="247"/>
                    <a:pt x="2653" y="248"/>
                    <a:pt x="2666" y="249"/>
                  </a:cubicBezTo>
                  <a:cubicBezTo>
                    <a:pt x="2676" y="250"/>
                    <a:pt x="2686" y="257"/>
                    <a:pt x="2696" y="262"/>
                  </a:cubicBezTo>
                  <a:cubicBezTo>
                    <a:pt x="2707" y="267"/>
                    <a:pt x="2717" y="272"/>
                    <a:pt x="2727" y="278"/>
                  </a:cubicBezTo>
                  <a:cubicBezTo>
                    <a:pt x="2734" y="282"/>
                    <a:pt x="2735" y="283"/>
                    <a:pt x="2738" y="290"/>
                  </a:cubicBezTo>
                  <a:cubicBezTo>
                    <a:pt x="2741" y="298"/>
                    <a:pt x="2740" y="301"/>
                    <a:pt x="2748" y="301"/>
                  </a:cubicBezTo>
                  <a:cubicBezTo>
                    <a:pt x="2747" y="298"/>
                    <a:pt x="2746" y="294"/>
                    <a:pt x="2745" y="291"/>
                  </a:cubicBezTo>
                  <a:cubicBezTo>
                    <a:pt x="2753" y="291"/>
                    <a:pt x="2758" y="291"/>
                    <a:pt x="2765" y="294"/>
                  </a:cubicBezTo>
                  <a:cubicBezTo>
                    <a:pt x="2771" y="296"/>
                    <a:pt x="2776" y="302"/>
                    <a:pt x="2780" y="306"/>
                  </a:cubicBezTo>
                  <a:cubicBezTo>
                    <a:pt x="2777" y="308"/>
                    <a:pt x="2773" y="313"/>
                    <a:pt x="2770" y="314"/>
                  </a:cubicBezTo>
                  <a:cubicBezTo>
                    <a:pt x="2767" y="314"/>
                    <a:pt x="2762" y="312"/>
                    <a:pt x="2759" y="312"/>
                  </a:cubicBezTo>
                  <a:close/>
                  <a:moveTo>
                    <a:pt x="1724" y="597"/>
                  </a:moveTo>
                  <a:cubicBezTo>
                    <a:pt x="1722" y="595"/>
                    <a:pt x="1722" y="591"/>
                    <a:pt x="1721" y="590"/>
                  </a:cubicBezTo>
                  <a:cubicBezTo>
                    <a:pt x="1714" y="587"/>
                    <a:pt x="1713" y="597"/>
                    <a:pt x="1713" y="600"/>
                  </a:cubicBezTo>
                  <a:cubicBezTo>
                    <a:pt x="1710" y="594"/>
                    <a:pt x="1709" y="591"/>
                    <a:pt x="1712" y="585"/>
                  </a:cubicBezTo>
                  <a:cubicBezTo>
                    <a:pt x="1709" y="583"/>
                    <a:pt x="1703" y="582"/>
                    <a:pt x="1701" y="580"/>
                  </a:cubicBezTo>
                  <a:cubicBezTo>
                    <a:pt x="1700" y="578"/>
                    <a:pt x="1700" y="571"/>
                    <a:pt x="1700" y="569"/>
                  </a:cubicBezTo>
                  <a:cubicBezTo>
                    <a:pt x="1700" y="569"/>
                    <a:pt x="1691" y="565"/>
                    <a:pt x="1695" y="564"/>
                  </a:cubicBezTo>
                  <a:cubicBezTo>
                    <a:pt x="1698" y="563"/>
                    <a:pt x="1700" y="568"/>
                    <a:pt x="1703" y="565"/>
                  </a:cubicBezTo>
                  <a:cubicBezTo>
                    <a:pt x="1701" y="562"/>
                    <a:pt x="1698" y="562"/>
                    <a:pt x="1700" y="559"/>
                  </a:cubicBezTo>
                  <a:cubicBezTo>
                    <a:pt x="1702" y="557"/>
                    <a:pt x="1705" y="556"/>
                    <a:pt x="1707" y="556"/>
                  </a:cubicBezTo>
                  <a:cubicBezTo>
                    <a:pt x="1711" y="557"/>
                    <a:pt x="1718" y="557"/>
                    <a:pt x="1722" y="559"/>
                  </a:cubicBezTo>
                  <a:cubicBezTo>
                    <a:pt x="1719" y="560"/>
                    <a:pt x="1716" y="563"/>
                    <a:pt x="1717" y="567"/>
                  </a:cubicBezTo>
                  <a:cubicBezTo>
                    <a:pt x="1719" y="563"/>
                    <a:pt x="1721" y="560"/>
                    <a:pt x="1725" y="560"/>
                  </a:cubicBezTo>
                  <a:cubicBezTo>
                    <a:pt x="1723" y="552"/>
                    <a:pt x="1721" y="557"/>
                    <a:pt x="1715" y="555"/>
                  </a:cubicBezTo>
                  <a:cubicBezTo>
                    <a:pt x="1716" y="552"/>
                    <a:pt x="1718" y="548"/>
                    <a:pt x="1716" y="545"/>
                  </a:cubicBezTo>
                  <a:cubicBezTo>
                    <a:pt x="1716" y="544"/>
                    <a:pt x="1713" y="537"/>
                    <a:pt x="1711" y="540"/>
                  </a:cubicBezTo>
                  <a:cubicBezTo>
                    <a:pt x="1708" y="543"/>
                    <a:pt x="1704" y="540"/>
                    <a:pt x="1701" y="538"/>
                  </a:cubicBezTo>
                  <a:cubicBezTo>
                    <a:pt x="1699" y="537"/>
                    <a:pt x="1695" y="541"/>
                    <a:pt x="1692" y="542"/>
                  </a:cubicBezTo>
                  <a:cubicBezTo>
                    <a:pt x="1686" y="543"/>
                    <a:pt x="1687" y="540"/>
                    <a:pt x="1685" y="547"/>
                  </a:cubicBezTo>
                  <a:cubicBezTo>
                    <a:pt x="1684" y="550"/>
                    <a:pt x="1677" y="551"/>
                    <a:pt x="1675" y="552"/>
                  </a:cubicBezTo>
                  <a:cubicBezTo>
                    <a:pt x="1671" y="554"/>
                    <a:pt x="1671" y="554"/>
                    <a:pt x="1670" y="559"/>
                  </a:cubicBezTo>
                  <a:cubicBezTo>
                    <a:pt x="1670" y="561"/>
                    <a:pt x="1666" y="564"/>
                    <a:pt x="1665" y="566"/>
                  </a:cubicBezTo>
                  <a:cubicBezTo>
                    <a:pt x="1668" y="566"/>
                    <a:pt x="1673" y="569"/>
                    <a:pt x="1673" y="574"/>
                  </a:cubicBezTo>
                  <a:cubicBezTo>
                    <a:pt x="1673" y="580"/>
                    <a:pt x="1674" y="583"/>
                    <a:pt x="1676" y="589"/>
                  </a:cubicBezTo>
                  <a:cubicBezTo>
                    <a:pt x="1678" y="593"/>
                    <a:pt x="1682" y="594"/>
                    <a:pt x="1684" y="598"/>
                  </a:cubicBezTo>
                  <a:cubicBezTo>
                    <a:pt x="1688" y="603"/>
                    <a:pt x="1689" y="605"/>
                    <a:pt x="1694" y="608"/>
                  </a:cubicBezTo>
                  <a:cubicBezTo>
                    <a:pt x="1690" y="609"/>
                    <a:pt x="1689" y="609"/>
                    <a:pt x="1687" y="614"/>
                  </a:cubicBezTo>
                  <a:cubicBezTo>
                    <a:pt x="1687" y="617"/>
                    <a:pt x="1685" y="620"/>
                    <a:pt x="1684" y="623"/>
                  </a:cubicBezTo>
                  <a:cubicBezTo>
                    <a:pt x="1683" y="627"/>
                    <a:pt x="1683" y="629"/>
                    <a:pt x="1684" y="633"/>
                  </a:cubicBezTo>
                  <a:cubicBezTo>
                    <a:pt x="1684" y="637"/>
                    <a:pt x="1685" y="637"/>
                    <a:pt x="1689" y="638"/>
                  </a:cubicBezTo>
                  <a:cubicBezTo>
                    <a:pt x="1693" y="638"/>
                    <a:pt x="1693" y="641"/>
                    <a:pt x="1696" y="642"/>
                  </a:cubicBezTo>
                  <a:cubicBezTo>
                    <a:pt x="1699" y="643"/>
                    <a:pt x="1702" y="644"/>
                    <a:pt x="1706" y="645"/>
                  </a:cubicBezTo>
                  <a:cubicBezTo>
                    <a:pt x="1710" y="646"/>
                    <a:pt x="1717" y="644"/>
                    <a:pt x="1722" y="643"/>
                  </a:cubicBezTo>
                  <a:cubicBezTo>
                    <a:pt x="1721" y="638"/>
                    <a:pt x="1720" y="632"/>
                    <a:pt x="1721" y="627"/>
                  </a:cubicBezTo>
                  <a:cubicBezTo>
                    <a:pt x="1723" y="619"/>
                    <a:pt x="1719" y="622"/>
                    <a:pt x="1716" y="617"/>
                  </a:cubicBezTo>
                  <a:cubicBezTo>
                    <a:pt x="1717" y="617"/>
                    <a:pt x="1718" y="617"/>
                    <a:pt x="1719" y="617"/>
                  </a:cubicBezTo>
                  <a:cubicBezTo>
                    <a:pt x="1719" y="615"/>
                    <a:pt x="1718" y="613"/>
                    <a:pt x="1717" y="612"/>
                  </a:cubicBezTo>
                  <a:cubicBezTo>
                    <a:pt x="1717" y="611"/>
                    <a:pt x="1714" y="612"/>
                    <a:pt x="1713" y="611"/>
                  </a:cubicBezTo>
                  <a:cubicBezTo>
                    <a:pt x="1711" y="608"/>
                    <a:pt x="1712" y="605"/>
                    <a:pt x="1713" y="603"/>
                  </a:cubicBezTo>
                  <a:cubicBezTo>
                    <a:pt x="1713" y="603"/>
                    <a:pt x="1726" y="605"/>
                    <a:pt x="1728" y="604"/>
                  </a:cubicBezTo>
                  <a:cubicBezTo>
                    <a:pt x="1729" y="600"/>
                    <a:pt x="1726" y="599"/>
                    <a:pt x="1724" y="597"/>
                  </a:cubicBezTo>
                  <a:close/>
                  <a:moveTo>
                    <a:pt x="413" y="136"/>
                  </a:moveTo>
                  <a:cubicBezTo>
                    <a:pt x="416" y="136"/>
                    <a:pt x="420" y="138"/>
                    <a:pt x="423" y="136"/>
                  </a:cubicBezTo>
                  <a:cubicBezTo>
                    <a:pt x="423" y="135"/>
                    <a:pt x="422" y="134"/>
                    <a:pt x="421" y="134"/>
                  </a:cubicBezTo>
                  <a:cubicBezTo>
                    <a:pt x="418" y="134"/>
                    <a:pt x="415" y="133"/>
                    <a:pt x="413" y="136"/>
                  </a:cubicBezTo>
                  <a:close/>
                  <a:moveTo>
                    <a:pt x="696" y="815"/>
                  </a:moveTo>
                  <a:cubicBezTo>
                    <a:pt x="699" y="817"/>
                    <a:pt x="702" y="819"/>
                    <a:pt x="705" y="820"/>
                  </a:cubicBezTo>
                  <a:cubicBezTo>
                    <a:pt x="707" y="820"/>
                    <a:pt x="709" y="817"/>
                    <a:pt x="712" y="819"/>
                  </a:cubicBezTo>
                  <a:cubicBezTo>
                    <a:pt x="712" y="818"/>
                    <a:pt x="711" y="817"/>
                    <a:pt x="711" y="816"/>
                  </a:cubicBezTo>
                  <a:cubicBezTo>
                    <a:pt x="707" y="814"/>
                    <a:pt x="700" y="810"/>
                    <a:pt x="696" y="815"/>
                  </a:cubicBezTo>
                  <a:close/>
                  <a:moveTo>
                    <a:pt x="669" y="553"/>
                  </a:moveTo>
                  <a:cubicBezTo>
                    <a:pt x="669" y="554"/>
                    <a:pt x="668" y="554"/>
                    <a:pt x="668" y="554"/>
                  </a:cubicBezTo>
                  <a:cubicBezTo>
                    <a:pt x="669" y="555"/>
                    <a:pt x="669" y="555"/>
                    <a:pt x="669" y="555"/>
                  </a:cubicBezTo>
                  <a:cubicBezTo>
                    <a:pt x="670" y="553"/>
                    <a:pt x="671" y="553"/>
                    <a:pt x="670" y="551"/>
                  </a:cubicBezTo>
                  <a:cubicBezTo>
                    <a:pt x="670" y="551"/>
                    <a:pt x="669" y="552"/>
                    <a:pt x="669" y="552"/>
                  </a:cubicBezTo>
                  <a:cubicBezTo>
                    <a:pt x="668" y="550"/>
                    <a:pt x="666" y="549"/>
                    <a:pt x="664" y="550"/>
                  </a:cubicBezTo>
                  <a:cubicBezTo>
                    <a:pt x="662" y="551"/>
                    <a:pt x="661" y="549"/>
                    <a:pt x="658" y="551"/>
                  </a:cubicBezTo>
                  <a:cubicBezTo>
                    <a:pt x="659" y="551"/>
                    <a:pt x="659" y="551"/>
                    <a:pt x="660" y="551"/>
                  </a:cubicBezTo>
                  <a:cubicBezTo>
                    <a:pt x="663" y="552"/>
                    <a:pt x="667" y="555"/>
                    <a:pt x="669" y="553"/>
                  </a:cubicBezTo>
                  <a:close/>
                  <a:moveTo>
                    <a:pt x="654" y="547"/>
                  </a:moveTo>
                  <a:cubicBezTo>
                    <a:pt x="652" y="546"/>
                    <a:pt x="652" y="547"/>
                    <a:pt x="651" y="547"/>
                  </a:cubicBezTo>
                  <a:cubicBezTo>
                    <a:pt x="652" y="548"/>
                    <a:pt x="652" y="548"/>
                    <a:pt x="653" y="549"/>
                  </a:cubicBezTo>
                  <a:cubicBezTo>
                    <a:pt x="653" y="548"/>
                    <a:pt x="653" y="548"/>
                    <a:pt x="654" y="547"/>
                  </a:cubicBezTo>
                  <a:close/>
                  <a:moveTo>
                    <a:pt x="657" y="551"/>
                  </a:moveTo>
                  <a:cubicBezTo>
                    <a:pt x="657" y="551"/>
                    <a:pt x="657" y="550"/>
                    <a:pt x="657" y="550"/>
                  </a:cubicBezTo>
                  <a:cubicBezTo>
                    <a:pt x="656" y="549"/>
                    <a:pt x="656" y="549"/>
                    <a:pt x="655" y="549"/>
                  </a:cubicBezTo>
                  <a:cubicBezTo>
                    <a:pt x="654" y="549"/>
                    <a:pt x="654" y="550"/>
                    <a:pt x="653" y="550"/>
                  </a:cubicBezTo>
                  <a:cubicBezTo>
                    <a:pt x="655" y="551"/>
                    <a:pt x="656" y="551"/>
                    <a:pt x="657" y="551"/>
                  </a:cubicBezTo>
                  <a:close/>
                  <a:moveTo>
                    <a:pt x="871" y="495"/>
                  </a:moveTo>
                  <a:cubicBezTo>
                    <a:pt x="872" y="493"/>
                    <a:pt x="873" y="490"/>
                    <a:pt x="874" y="488"/>
                  </a:cubicBezTo>
                  <a:cubicBezTo>
                    <a:pt x="867" y="485"/>
                    <a:pt x="861" y="494"/>
                    <a:pt x="858" y="500"/>
                  </a:cubicBezTo>
                  <a:cubicBezTo>
                    <a:pt x="854" y="510"/>
                    <a:pt x="851" y="514"/>
                    <a:pt x="844" y="521"/>
                  </a:cubicBezTo>
                  <a:cubicBezTo>
                    <a:pt x="842" y="523"/>
                    <a:pt x="842" y="530"/>
                    <a:pt x="843" y="531"/>
                  </a:cubicBezTo>
                  <a:cubicBezTo>
                    <a:pt x="844" y="534"/>
                    <a:pt x="850" y="533"/>
                    <a:pt x="852" y="533"/>
                  </a:cubicBezTo>
                  <a:cubicBezTo>
                    <a:pt x="860" y="532"/>
                    <a:pt x="867" y="532"/>
                    <a:pt x="874" y="536"/>
                  </a:cubicBezTo>
                  <a:cubicBezTo>
                    <a:pt x="871" y="536"/>
                    <a:pt x="870" y="538"/>
                    <a:pt x="870" y="541"/>
                  </a:cubicBezTo>
                  <a:cubicBezTo>
                    <a:pt x="877" y="540"/>
                    <a:pt x="878" y="535"/>
                    <a:pt x="885" y="535"/>
                  </a:cubicBezTo>
                  <a:cubicBezTo>
                    <a:pt x="884" y="540"/>
                    <a:pt x="883" y="540"/>
                    <a:pt x="887" y="541"/>
                  </a:cubicBezTo>
                  <a:cubicBezTo>
                    <a:pt x="891" y="543"/>
                    <a:pt x="892" y="543"/>
                    <a:pt x="894" y="540"/>
                  </a:cubicBezTo>
                  <a:cubicBezTo>
                    <a:pt x="896" y="536"/>
                    <a:pt x="893" y="527"/>
                    <a:pt x="893" y="523"/>
                  </a:cubicBezTo>
                  <a:cubicBezTo>
                    <a:pt x="892" y="521"/>
                    <a:pt x="887" y="520"/>
                    <a:pt x="888" y="518"/>
                  </a:cubicBezTo>
                  <a:cubicBezTo>
                    <a:pt x="888" y="514"/>
                    <a:pt x="888" y="514"/>
                    <a:pt x="885" y="511"/>
                  </a:cubicBezTo>
                  <a:cubicBezTo>
                    <a:pt x="883" y="508"/>
                    <a:pt x="874" y="511"/>
                    <a:pt x="871" y="512"/>
                  </a:cubicBezTo>
                  <a:cubicBezTo>
                    <a:pt x="871" y="510"/>
                    <a:pt x="871" y="507"/>
                    <a:pt x="870" y="506"/>
                  </a:cubicBezTo>
                  <a:cubicBezTo>
                    <a:pt x="869" y="506"/>
                    <a:pt x="866" y="505"/>
                    <a:pt x="866" y="504"/>
                  </a:cubicBezTo>
                  <a:cubicBezTo>
                    <a:pt x="866" y="499"/>
                    <a:pt x="867" y="498"/>
                    <a:pt x="871" y="495"/>
                  </a:cubicBezTo>
                  <a:close/>
                  <a:moveTo>
                    <a:pt x="783" y="817"/>
                  </a:moveTo>
                  <a:cubicBezTo>
                    <a:pt x="785" y="821"/>
                    <a:pt x="793" y="818"/>
                    <a:pt x="794" y="815"/>
                  </a:cubicBezTo>
                  <a:cubicBezTo>
                    <a:pt x="794" y="815"/>
                    <a:pt x="794" y="814"/>
                    <a:pt x="793" y="814"/>
                  </a:cubicBezTo>
                  <a:cubicBezTo>
                    <a:pt x="790" y="813"/>
                    <a:pt x="780" y="810"/>
                    <a:pt x="783" y="817"/>
                  </a:cubicBezTo>
                  <a:close/>
                  <a:moveTo>
                    <a:pt x="719" y="801"/>
                  </a:moveTo>
                  <a:cubicBezTo>
                    <a:pt x="722" y="800"/>
                    <a:pt x="725" y="799"/>
                    <a:pt x="728" y="798"/>
                  </a:cubicBezTo>
                  <a:cubicBezTo>
                    <a:pt x="726" y="796"/>
                    <a:pt x="724" y="794"/>
                    <a:pt x="721" y="794"/>
                  </a:cubicBezTo>
                  <a:cubicBezTo>
                    <a:pt x="718" y="793"/>
                    <a:pt x="717" y="790"/>
                    <a:pt x="716" y="790"/>
                  </a:cubicBezTo>
                  <a:cubicBezTo>
                    <a:pt x="712" y="790"/>
                    <a:pt x="706" y="788"/>
                    <a:pt x="703" y="784"/>
                  </a:cubicBezTo>
                  <a:cubicBezTo>
                    <a:pt x="703" y="784"/>
                    <a:pt x="703" y="785"/>
                    <a:pt x="703" y="785"/>
                  </a:cubicBezTo>
                  <a:cubicBezTo>
                    <a:pt x="694" y="779"/>
                    <a:pt x="684" y="773"/>
                    <a:pt x="673" y="772"/>
                  </a:cubicBezTo>
                  <a:cubicBezTo>
                    <a:pt x="667" y="772"/>
                    <a:pt x="662" y="773"/>
                    <a:pt x="655" y="775"/>
                  </a:cubicBezTo>
                  <a:cubicBezTo>
                    <a:pt x="650" y="776"/>
                    <a:pt x="649" y="781"/>
                    <a:pt x="645" y="783"/>
                  </a:cubicBezTo>
                  <a:cubicBezTo>
                    <a:pt x="653" y="787"/>
                    <a:pt x="662" y="769"/>
                    <a:pt x="670" y="777"/>
                  </a:cubicBezTo>
                  <a:cubicBezTo>
                    <a:pt x="669" y="778"/>
                    <a:pt x="668" y="779"/>
                    <a:pt x="666" y="778"/>
                  </a:cubicBezTo>
                  <a:cubicBezTo>
                    <a:pt x="667" y="780"/>
                    <a:pt x="670" y="781"/>
                    <a:pt x="672" y="780"/>
                  </a:cubicBezTo>
                  <a:cubicBezTo>
                    <a:pt x="674" y="779"/>
                    <a:pt x="675" y="781"/>
                    <a:pt x="677" y="782"/>
                  </a:cubicBezTo>
                  <a:cubicBezTo>
                    <a:pt x="682" y="782"/>
                    <a:pt x="686" y="785"/>
                    <a:pt x="690" y="785"/>
                  </a:cubicBezTo>
                  <a:cubicBezTo>
                    <a:pt x="695" y="786"/>
                    <a:pt x="695" y="791"/>
                    <a:pt x="700" y="793"/>
                  </a:cubicBezTo>
                  <a:cubicBezTo>
                    <a:pt x="701" y="794"/>
                    <a:pt x="706" y="793"/>
                    <a:pt x="706" y="796"/>
                  </a:cubicBezTo>
                  <a:cubicBezTo>
                    <a:pt x="706" y="797"/>
                    <a:pt x="702" y="800"/>
                    <a:pt x="701" y="801"/>
                  </a:cubicBezTo>
                  <a:cubicBezTo>
                    <a:pt x="707" y="802"/>
                    <a:pt x="713" y="800"/>
                    <a:pt x="719" y="801"/>
                  </a:cubicBezTo>
                  <a:close/>
                  <a:moveTo>
                    <a:pt x="807" y="538"/>
                  </a:moveTo>
                  <a:cubicBezTo>
                    <a:pt x="803" y="545"/>
                    <a:pt x="809" y="547"/>
                    <a:pt x="814" y="549"/>
                  </a:cubicBezTo>
                  <a:cubicBezTo>
                    <a:pt x="819" y="551"/>
                    <a:pt x="820" y="548"/>
                    <a:pt x="823" y="545"/>
                  </a:cubicBezTo>
                  <a:cubicBezTo>
                    <a:pt x="818" y="544"/>
                    <a:pt x="814" y="544"/>
                    <a:pt x="809" y="543"/>
                  </a:cubicBezTo>
                  <a:cubicBezTo>
                    <a:pt x="808" y="542"/>
                    <a:pt x="807" y="540"/>
                    <a:pt x="807" y="538"/>
                  </a:cubicBezTo>
                  <a:close/>
                  <a:moveTo>
                    <a:pt x="804" y="508"/>
                  </a:moveTo>
                  <a:cubicBezTo>
                    <a:pt x="808" y="511"/>
                    <a:pt x="819" y="521"/>
                    <a:pt x="826" y="516"/>
                  </a:cubicBezTo>
                  <a:cubicBezTo>
                    <a:pt x="820" y="509"/>
                    <a:pt x="811" y="507"/>
                    <a:pt x="804" y="508"/>
                  </a:cubicBezTo>
                  <a:close/>
                  <a:moveTo>
                    <a:pt x="1031" y="1031"/>
                  </a:moveTo>
                  <a:cubicBezTo>
                    <a:pt x="1033" y="1042"/>
                    <a:pt x="1033" y="1041"/>
                    <a:pt x="1028" y="1050"/>
                  </a:cubicBezTo>
                  <a:cubicBezTo>
                    <a:pt x="1021" y="1060"/>
                    <a:pt x="1014" y="1069"/>
                    <a:pt x="1007" y="1079"/>
                  </a:cubicBezTo>
                  <a:cubicBezTo>
                    <a:pt x="1004" y="1084"/>
                    <a:pt x="1000" y="1088"/>
                    <a:pt x="999" y="1094"/>
                  </a:cubicBezTo>
                  <a:cubicBezTo>
                    <a:pt x="998" y="1108"/>
                    <a:pt x="997" y="1123"/>
                    <a:pt x="996" y="1138"/>
                  </a:cubicBezTo>
                  <a:cubicBezTo>
                    <a:pt x="996" y="1147"/>
                    <a:pt x="986" y="1157"/>
                    <a:pt x="981" y="1165"/>
                  </a:cubicBezTo>
                  <a:cubicBezTo>
                    <a:pt x="978" y="1168"/>
                    <a:pt x="977" y="1174"/>
                    <a:pt x="973" y="1174"/>
                  </a:cubicBezTo>
                  <a:cubicBezTo>
                    <a:pt x="969" y="1174"/>
                    <a:pt x="960" y="1173"/>
                    <a:pt x="957" y="1175"/>
                  </a:cubicBezTo>
                  <a:cubicBezTo>
                    <a:pt x="947" y="1182"/>
                    <a:pt x="937" y="1189"/>
                    <a:pt x="928" y="1195"/>
                  </a:cubicBezTo>
                  <a:cubicBezTo>
                    <a:pt x="926" y="1197"/>
                    <a:pt x="926" y="1211"/>
                    <a:pt x="926" y="1214"/>
                  </a:cubicBezTo>
                  <a:cubicBezTo>
                    <a:pt x="925" y="1217"/>
                    <a:pt x="926" y="1222"/>
                    <a:pt x="924" y="1224"/>
                  </a:cubicBezTo>
                  <a:cubicBezTo>
                    <a:pt x="916" y="1235"/>
                    <a:pt x="908" y="1245"/>
                    <a:pt x="900" y="1255"/>
                  </a:cubicBezTo>
                  <a:cubicBezTo>
                    <a:pt x="892" y="1265"/>
                    <a:pt x="885" y="1274"/>
                    <a:pt x="878" y="1284"/>
                  </a:cubicBezTo>
                  <a:cubicBezTo>
                    <a:pt x="876" y="1286"/>
                    <a:pt x="853" y="1276"/>
                    <a:pt x="849" y="1275"/>
                  </a:cubicBezTo>
                  <a:cubicBezTo>
                    <a:pt x="847" y="1283"/>
                    <a:pt x="860" y="1284"/>
                    <a:pt x="862" y="1291"/>
                  </a:cubicBezTo>
                  <a:cubicBezTo>
                    <a:pt x="862" y="1294"/>
                    <a:pt x="865" y="1300"/>
                    <a:pt x="864" y="1304"/>
                  </a:cubicBezTo>
                  <a:cubicBezTo>
                    <a:pt x="864" y="1307"/>
                    <a:pt x="859" y="1311"/>
                    <a:pt x="858" y="1313"/>
                  </a:cubicBezTo>
                  <a:cubicBezTo>
                    <a:pt x="853" y="1321"/>
                    <a:pt x="846" y="1320"/>
                    <a:pt x="839" y="1323"/>
                  </a:cubicBezTo>
                  <a:cubicBezTo>
                    <a:pt x="831" y="1325"/>
                    <a:pt x="827" y="1324"/>
                    <a:pt x="820" y="1323"/>
                  </a:cubicBezTo>
                  <a:cubicBezTo>
                    <a:pt x="821" y="1328"/>
                    <a:pt x="822" y="1330"/>
                    <a:pt x="821" y="1334"/>
                  </a:cubicBezTo>
                  <a:cubicBezTo>
                    <a:pt x="820" y="1337"/>
                    <a:pt x="821" y="1342"/>
                    <a:pt x="819" y="1343"/>
                  </a:cubicBezTo>
                  <a:cubicBezTo>
                    <a:pt x="812" y="1349"/>
                    <a:pt x="807" y="1346"/>
                    <a:pt x="799" y="1342"/>
                  </a:cubicBezTo>
                  <a:cubicBezTo>
                    <a:pt x="799" y="1346"/>
                    <a:pt x="798" y="1352"/>
                    <a:pt x="799" y="1355"/>
                  </a:cubicBezTo>
                  <a:cubicBezTo>
                    <a:pt x="799" y="1358"/>
                    <a:pt x="804" y="1363"/>
                    <a:pt x="803" y="1366"/>
                  </a:cubicBezTo>
                  <a:cubicBezTo>
                    <a:pt x="800" y="1371"/>
                    <a:pt x="798" y="1376"/>
                    <a:pt x="796" y="1382"/>
                  </a:cubicBezTo>
                  <a:cubicBezTo>
                    <a:pt x="793" y="1387"/>
                    <a:pt x="792" y="1386"/>
                    <a:pt x="787" y="1388"/>
                  </a:cubicBezTo>
                  <a:cubicBezTo>
                    <a:pt x="782" y="1389"/>
                    <a:pt x="782" y="1393"/>
                    <a:pt x="779" y="1397"/>
                  </a:cubicBezTo>
                  <a:cubicBezTo>
                    <a:pt x="778" y="1400"/>
                    <a:pt x="783" y="1405"/>
                    <a:pt x="785" y="1408"/>
                  </a:cubicBezTo>
                  <a:cubicBezTo>
                    <a:pt x="787" y="1411"/>
                    <a:pt x="794" y="1408"/>
                    <a:pt x="793" y="1413"/>
                  </a:cubicBezTo>
                  <a:cubicBezTo>
                    <a:pt x="791" y="1418"/>
                    <a:pt x="790" y="1419"/>
                    <a:pt x="787" y="1423"/>
                  </a:cubicBezTo>
                  <a:cubicBezTo>
                    <a:pt x="785" y="1426"/>
                    <a:pt x="781" y="1430"/>
                    <a:pt x="779" y="1434"/>
                  </a:cubicBezTo>
                  <a:cubicBezTo>
                    <a:pt x="777" y="1440"/>
                    <a:pt x="776" y="1441"/>
                    <a:pt x="770" y="1444"/>
                  </a:cubicBezTo>
                  <a:cubicBezTo>
                    <a:pt x="765" y="1447"/>
                    <a:pt x="771" y="1464"/>
                    <a:pt x="772" y="1470"/>
                  </a:cubicBezTo>
                  <a:cubicBezTo>
                    <a:pt x="772" y="1472"/>
                    <a:pt x="772" y="1477"/>
                    <a:pt x="774" y="1479"/>
                  </a:cubicBezTo>
                  <a:cubicBezTo>
                    <a:pt x="778" y="1482"/>
                    <a:pt x="782" y="1486"/>
                    <a:pt x="786" y="1489"/>
                  </a:cubicBezTo>
                  <a:cubicBezTo>
                    <a:pt x="793" y="1495"/>
                    <a:pt x="798" y="1494"/>
                    <a:pt x="807" y="1494"/>
                  </a:cubicBezTo>
                  <a:cubicBezTo>
                    <a:pt x="799" y="1498"/>
                    <a:pt x="791" y="1502"/>
                    <a:pt x="783" y="1506"/>
                  </a:cubicBezTo>
                  <a:cubicBezTo>
                    <a:pt x="776" y="1509"/>
                    <a:pt x="775" y="1507"/>
                    <a:pt x="768" y="1504"/>
                  </a:cubicBezTo>
                  <a:cubicBezTo>
                    <a:pt x="758" y="1499"/>
                    <a:pt x="748" y="1494"/>
                    <a:pt x="738" y="1489"/>
                  </a:cubicBezTo>
                  <a:cubicBezTo>
                    <a:pt x="733" y="1487"/>
                    <a:pt x="733" y="1481"/>
                    <a:pt x="730" y="1476"/>
                  </a:cubicBezTo>
                  <a:cubicBezTo>
                    <a:pt x="725" y="1463"/>
                    <a:pt x="716" y="1450"/>
                    <a:pt x="717" y="1436"/>
                  </a:cubicBezTo>
                  <a:cubicBezTo>
                    <a:pt x="720" y="1414"/>
                    <a:pt x="722" y="1393"/>
                    <a:pt x="725" y="1371"/>
                  </a:cubicBezTo>
                  <a:cubicBezTo>
                    <a:pt x="727" y="1350"/>
                    <a:pt x="728" y="1329"/>
                    <a:pt x="732" y="1308"/>
                  </a:cubicBezTo>
                  <a:cubicBezTo>
                    <a:pt x="737" y="1283"/>
                    <a:pt x="742" y="1257"/>
                    <a:pt x="747" y="1231"/>
                  </a:cubicBezTo>
                  <a:cubicBezTo>
                    <a:pt x="750" y="1215"/>
                    <a:pt x="753" y="1200"/>
                    <a:pt x="755" y="1184"/>
                  </a:cubicBezTo>
                  <a:cubicBezTo>
                    <a:pt x="757" y="1177"/>
                    <a:pt x="759" y="1170"/>
                    <a:pt x="759" y="1163"/>
                  </a:cubicBezTo>
                  <a:cubicBezTo>
                    <a:pt x="760" y="1157"/>
                    <a:pt x="758" y="1151"/>
                    <a:pt x="757" y="1145"/>
                  </a:cubicBezTo>
                  <a:cubicBezTo>
                    <a:pt x="757" y="1141"/>
                    <a:pt x="757" y="1132"/>
                    <a:pt x="755" y="1129"/>
                  </a:cubicBezTo>
                  <a:cubicBezTo>
                    <a:pt x="753" y="1126"/>
                    <a:pt x="746" y="1123"/>
                    <a:pt x="743" y="1121"/>
                  </a:cubicBezTo>
                  <a:cubicBezTo>
                    <a:pt x="737" y="1116"/>
                    <a:pt x="731" y="1112"/>
                    <a:pt x="725" y="1108"/>
                  </a:cubicBezTo>
                  <a:cubicBezTo>
                    <a:pt x="719" y="1104"/>
                    <a:pt x="717" y="1100"/>
                    <a:pt x="713" y="1093"/>
                  </a:cubicBezTo>
                  <a:cubicBezTo>
                    <a:pt x="706" y="1079"/>
                    <a:pt x="698" y="1065"/>
                    <a:pt x="691" y="1051"/>
                  </a:cubicBezTo>
                  <a:cubicBezTo>
                    <a:pt x="685" y="1039"/>
                    <a:pt x="679" y="1028"/>
                    <a:pt x="673" y="1016"/>
                  </a:cubicBezTo>
                  <a:cubicBezTo>
                    <a:pt x="669" y="1009"/>
                    <a:pt x="675" y="996"/>
                    <a:pt x="677" y="989"/>
                  </a:cubicBezTo>
                  <a:cubicBezTo>
                    <a:pt x="678" y="985"/>
                    <a:pt x="678" y="977"/>
                    <a:pt x="681" y="974"/>
                  </a:cubicBezTo>
                  <a:cubicBezTo>
                    <a:pt x="684" y="970"/>
                    <a:pt x="688" y="965"/>
                    <a:pt x="691" y="961"/>
                  </a:cubicBezTo>
                  <a:cubicBezTo>
                    <a:pt x="699" y="951"/>
                    <a:pt x="706" y="945"/>
                    <a:pt x="704" y="931"/>
                  </a:cubicBezTo>
                  <a:cubicBezTo>
                    <a:pt x="703" y="928"/>
                    <a:pt x="701" y="926"/>
                    <a:pt x="704" y="924"/>
                  </a:cubicBezTo>
                  <a:cubicBezTo>
                    <a:pt x="704" y="923"/>
                    <a:pt x="703" y="919"/>
                    <a:pt x="703" y="917"/>
                  </a:cubicBezTo>
                  <a:cubicBezTo>
                    <a:pt x="704" y="913"/>
                    <a:pt x="695" y="909"/>
                    <a:pt x="696" y="905"/>
                  </a:cubicBezTo>
                  <a:cubicBezTo>
                    <a:pt x="697" y="900"/>
                    <a:pt x="697" y="900"/>
                    <a:pt x="692" y="898"/>
                  </a:cubicBezTo>
                  <a:cubicBezTo>
                    <a:pt x="689" y="896"/>
                    <a:pt x="689" y="896"/>
                    <a:pt x="686" y="898"/>
                  </a:cubicBezTo>
                  <a:cubicBezTo>
                    <a:pt x="684" y="899"/>
                    <a:pt x="682" y="901"/>
                    <a:pt x="680" y="903"/>
                  </a:cubicBezTo>
                  <a:cubicBezTo>
                    <a:pt x="679" y="904"/>
                    <a:pt x="682" y="908"/>
                    <a:pt x="683" y="909"/>
                  </a:cubicBezTo>
                  <a:cubicBezTo>
                    <a:pt x="677" y="911"/>
                    <a:pt x="677" y="912"/>
                    <a:pt x="674" y="905"/>
                  </a:cubicBezTo>
                  <a:cubicBezTo>
                    <a:pt x="673" y="909"/>
                    <a:pt x="667" y="903"/>
                    <a:pt x="664" y="902"/>
                  </a:cubicBezTo>
                  <a:cubicBezTo>
                    <a:pt x="662" y="902"/>
                    <a:pt x="661" y="904"/>
                    <a:pt x="660" y="903"/>
                  </a:cubicBezTo>
                  <a:cubicBezTo>
                    <a:pt x="658" y="902"/>
                    <a:pt x="656" y="900"/>
                    <a:pt x="654" y="899"/>
                  </a:cubicBezTo>
                  <a:cubicBezTo>
                    <a:pt x="650" y="896"/>
                    <a:pt x="643" y="893"/>
                    <a:pt x="640" y="889"/>
                  </a:cubicBezTo>
                  <a:cubicBezTo>
                    <a:pt x="638" y="885"/>
                    <a:pt x="639" y="880"/>
                    <a:pt x="636" y="876"/>
                  </a:cubicBezTo>
                  <a:cubicBezTo>
                    <a:pt x="629" y="868"/>
                    <a:pt x="625" y="861"/>
                    <a:pt x="615" y="858"/>
                  </a:cubicBezTo>
                  <a:cubicBezTo>
                    <a:pt x="607" y="856"/>
                    <a:pt x="594" y="855"/>
                    <a:pt x="588" y="849"/>
                  </a:cubicBezTo>
                  <a:cubicBezTo>
                    <a:pt x="583" y="844"/>
                    <a:pt x="578" y="839"/>
                    <a:pt x="572" y="834"/>
                  </a:cubicBezTo>
                  <a:cubicBezTo>
                    <a:pt x="569" y="830"/>
                    <a:pt x="564" y="834"/>
                    <a:pt x="560" y="835"/>
                  </a:cubicBezTo>
                  <a:cubicBezTo>
                    <a:pt x="550" y="838"/>
                    <a:pt x="540" y="831"/>
                    <a:pt x="531" y="827"/>
                  </a:cubicBezTo>
                  <a:cubicBezTo>
                    <a:pt x="524" y="824"/>
                    <a:pt x="517" y="822"/>
                    <a:pt x="509" y="819"/>
                  </a:cubicBezTo>
                  <a:cubicBezTo>
                    <a:pt x="507" y="818"/>
                    <a:pt x="503" y="817"/>
                    <a:pt x="501" y="815"/>
                  </a:cubicBezTo>
                  <a:cubicBezTo>
                    <a:pt x="496" y="810"/>
                    <a:pt x="491" y="805"/>
                    <a:pt x="487" y="801"/>
                  </a:cubicBezTo>
                  <a:cubicBezTo>
                    <a:pt x="482" y="796"/>
                    <a:pt x="485" y="793"/>
                    <a:pt x="487" y="787"/>
                  </a:cubicBezTo>
                  <a:cubicBezTo>
                    <a:pt x="488" y="783"/>
                    <a:pt x="480" y="775"/>
                    <a:pt x="478" y="772"/>
                  </a:cubicBezTo>
                  <a:cubicBezTo>
                    <a:pt x="476" y="768"/>
                    <a:pt x="474" y="766"/>
                    <a:pt x="471" y="763"/>
                  </a:cubicBezTo>
                  <a:cubicBezTo>
                    <a:pt x="465" y="758"/>
                    <a:pt x="460" y="753"/>
                    <a:pt x="455" y="748"/>
                  </a:cubicBezTo>
                  <a:cubicBezTo>
                    <a:pt x="454" y="747"/>
                    <a:pt x="455" y="744"/>
                    <a:pt x="456" y="743"/>
                  </a:cubicBezTo>
                  <a:cubicBezTo>
                    <a:pt x="456" y="741"/>
                    <a:pt x="453" y="739"/>
                    <a:pt x="452" y="737"/>
                  </a:cubicBezTo>
                  <a:cubicBezTo>
                    <a:pt x="449" y="733"/>
                    <a:pt x="446" y="729"/>
                    <a:pt x="441" y="725"/>
                  </a:cubicBezTo>
                  <a:cubicBezTo>
                    <a:pt x="437" y="722"/>
                    <a:pt x="433" y="720"/>
                    <a:pt x="432" y="715"/>
                  </a:cubicBezTo>
                  <a:cubicBezTo>
                    <a:pt x="431" y="712"/>
                    <a:pt x="429" y="699"/>
                    <a:pt x="426" y="698"/>
                  </a:cubicBezTo>
                  <a:cubicBezTo>
                    <a:pt x="422" y="696"/>
                    <a:pt x="417" y="694"/>
                    <a:pt x="412" y="691"/>
                  </a:cubicBezTo>
                  <a:cubicBezTo>
                    <a:pt x="414" y="697"/>
                    <a:pt x="415" y="707"/>
                    <a:pt x="418" y="711"/>
                  </a:cubicBezTo>
                  <a:cubicBezTo>
                    <a:pt x="423" y="718"/>
                    <a:pt x="428" y="722"/>
                    <a:pt x="431" y="730"/>
                  </a:cubicBezTo>
                  <a:cubicBezTo>
                    <a:pt x="433" y="734"/>
                    <a:pt x="434" y="736"/>
                    <a:pt x="437" y="739"/>
                  </a:cubicBezTo>
                  <a:cubicBezTo>
                    <a:pt x="440" y="741"/>
                    <a:pt x="441" y="744"/>
                    <a:pt x="442" y="748"/>
                  </a:cubicBezTo>
                  <a:cubicBezTo>
                    <a:pt x="443" y="751"/>
                    <a:pt x="445" y="754"/>
                    <a:pt x="445" y="758"/>
                  </a:cubicBezTo>
                  <a:cubicBezTo>
                    <a:pt x="445" y="764"/>
                    <a:pt x="448" y="760"/>
                    <a:pt x="449" y="761"/>
                  </a:cubicBezTo>
                  <a:cubicBezTo>
                    <a:pt x="451" y="763"/>
                    <a:pt x="455" y="766"/>
                    <a:pt x="455" y="769"/>
                  </a:cubicBezTo>
                  <a:cubicBezTo>
                    <a:pt x="454" y="773"/>
                    <a:pt x="451" y="774"/>
                    <a:pt x="449" y="771"/>
                  </a:cubicBezTo>
                  <a:cubicBezTo>
                    <a:pt x="446" y="765"/>
                    <a:pt x="440" y="761"/>
                    <a:pt x="434" y="757"/>
                  </a:cubicBezTo>
                  <a:cubicBezTo>
                    <a:pt x="432" y="756"/>
                    <a:pt x="433" y="749"/>
                    <a:pt x="433" y="747"/>
                  </a:cubicBezTo>
                  <a:cubicBezTo>
                    <a:pt x="433" y="743"/>
                    <a:pt x="428" y="741"/>
                    <a:pt x="426" y="740"/>
                  </a:cubicBezTo>
                  <a:cubicBezTo>
                    <a:pt x="424" y="738"/>
                    <a:pt x="422" y="739"/>
                    <a:pt x="420" y="737"/>
                  </a:cubicBezTo>
                  <a:cubicBezTo>
                    <a:pt x="417" y="734"/>
                    <a:pt x="414" y="732"/>
                    <a:pt x="412" y="730"/>
                  </a:cubicBezTo>
                  <a:cubicBezTo>
                    <a:pt x="415" y="729"/>
                    <a:pt x="422" y="729"/>
                    <a:pt x="418" y="722"/>
                  </a:cubicBezTo>
                  <a:cubicBezTo>
                    <a:pt x="414" y="717"/>
                    <a:pt x="413" y="714"/>
                    <a:pt x="407" y="712"/>
                  </a:cubicBezTo>
                  <a:cubicBezTo>
                    <a:pt x="404" y="710"/>
                    <a:pt x="403" y="704"/>
                    <a:pt x="401" y="700"/>
                  </a:cubicBezTo>
                  <a:cubicBezTo>
                    <a:pt x="399" y="694"/>
                    <a:pt x="396" y="687"/>
                    <a:pt x="394" y="681"/>
                  </a:cubicBezTo>
                  <a:cubicBezTo>
                    <a:pt x="391" y="674"/>
                    <a:pt x="382" y="667"/>
                    <a:pt x="375" y="666"/>
                  </a:cubicBezTo>
                  <a:cubicBezTo>
                    <a:pt x="369" y="664"/>
                    <a:pt x="368" y="665"/>
                    <a:pt x="365" y="659"/>
                  </a:cubicBezTo>
                  <a:cubicBezTo>
                    <a:pt x="362" y="653"/>
                    <a:pt x="360" y="647"/>
                    <a:pt x="357" y="641"/>
                  </a:cubicBezTo>
                  <a:cubicBezTo>
                    <a:pt x="353" y="633"/>
                    <a:pt x="345" y="627"/>
                    <a:pt x="342" y="618"/>
                  </a:cubicBezTo>
                  <a:cubicBezTo>
                    <a:pt x="339" y="606"/>
                    <a:pt x="339" y="598"/>
                    <a:pt x="340" y="584"/>
                  </a:cubicBezTo>
                  <a:cubicBezTo>
                    <a:pt x="340" y="574"/>
                    <a:pt x="341" y="563"/>
                    <a:pt x="341" y="552"/>
                  </a:cubicBezTo>
                  <a:cubicBezTo>
                    <a:pt x="342" y="541"/>
                    <a:pt x="339" y="535"/>
                    <a:pt x="336" y="525"/>
                  </a:cubicBezTo>
                  <a:cubicBezTo>
                    <a:pt x="342" y="526"/>
                    <a:pt x="348" y="528"/>
                    <a:pt x="354" y="530"/>
                  </a:cubicBezTo>
                  <a:cubicBezTo>
                    <a:pt x="354" y="521"/>
                    <a:pt x="354" y="520"/>
                    <a:pt x="349" y="514"/>
                  </a:cubicBezTo>
                  <a:cubicBezTo>
                    <a:pt x="344" y="509"/>
                    <a:pt x="340" y="506"/>
                    <a:pt x="335" y="503"/>
                  </a:cubicBezTo>
                  <a:cubicBezTo>
                    <a:pt x="331" y="499"/>
                    <a:pt x="326" y="499"/>
                    <a:pt x="321" y="497"/>
                  </a:cubicBezTo>
                  <a:cubicBezTo>
                    <a:pt x="313" y="494"/>
                    <a:pt x="312" y="494"/>
                    <a:pt x="309" y="485"/>
                  </a:cubicBezTo>
                  <a:cubicBezTo>
                    <a:pt x="305" y="476"/>
                    <a:pt x="290" y="471"/>
                    <a:pt x="291" y="460"/>
                  </a:cubicBezTo>
                  <a:cubicBezTo>
                    <a:pt x="292" y="450"/>
                    <a:pt x="291" y="451"/>
                    <a:pt x="283" y="446"/>
                  </a:cubicBezTo>
                  <a:cubicBezTo>
                    <a:pt x="282" y="445"/>
                    <a:pt x="278" y="455"/>
                    <a:pt x="274" y="450"/>
                  </a:cubicBezTo>
                  <a:cubicBezTo>
                    <a:pt x="272" y="447"/>
                    <a:pt x="268" y="437"/>
                    <a:pt x="264" y="435"/>
                  </a:cubicBezTo>
                  <a:cubicBezTo>
                    <a:pt x="258" y="432"/>
                    <a:pt x="257" y="431"/>
                    <a:pt x="254" y="426"/>
                  </a:cubicBezTo>
                  <a:cubicBezTo>
                    <a:pt x="250" y="420"/>
                    <a:pt x="247" y="413"/>
                    <a:pt x="243" y="409"/>
                  </a:cubicBezTo>
                  <a:cubicBezTo>
                    <a:pt x="239" y="406"/>
                    <a:pt x="234" y="403"/>
                    <a:pt x="230" y="400"/>
                  </a:cubicBezTo>
                  <a:cubicBezTo>
                    <a:pt x="220" y="393"/>
                    <a:pt x="211" y="390"/>
                    <a:pt x="200" y="386"/>
                  </a:cubicBezTo>
                  <a:cubicBezTo>
                    <a:pt x="196" y="384"/>
                    <a:pt x="191" y="388"/>
                    <a:pt x="186" y="387"/>
                  </a:cubicBezTo>
                  <a:cubicBezTo>
                    <a:pt x="182" y="386"/>
                    <a:pt x="176" y="381"/>
                    <a:pt x="172" y="378"/>
                  </a:cubicBezTo>
                  <a:cubicBezTo>
                    <a:pt x="166" y="375"/>
                    <a:pt x="165" y="373"/>
                    <a:pt x="159" y="374"/>
                  </a:cubicBezTo>
                  <a:cubicBezTo>
                    <a:pt x="153" y="375"/>
                    <a:pt x="150" y="376"/>
                    <a:pt x="152" y="383"/>
                  </a:cubicBezTo>
                  <a:cubicBezTo>
                    <a:pt x="154" y="389"/>
                    <a:pt x="131" y="396"/>
                    <a:pt x="126" y="397"/>
                  </a:cubicBezTo>
                  <a:cubicBezTo>
                    <a:pt x="125" y="395"/>
                    <a:pt x="126" y="393"/>
                    <a:pt x="129" y="392"/>
                  </a:cubicBezTo>
                  <a:cubicBezTo>
                    <a:pt x="125" y="391"/>
                    <a:pt x="128" y="380"/>
                    <a:pt x="130" y="378"/>
                  </a:cubicBezTo>
                  <a:cubicBezTo>
                    <a:pt x="136" y="375"/>
                    <a:pt x="139" y="375"/>
                    <a:pt x="145" y="375"/>
                  </a:cubicBezTo>
                  <a:cubicBezTo>
                    <a:pt x="144" y="374"/>
                    <a:pt x="142" y="372"/>
                    <a:pt x="141" y="371"/>
                  </a:cubicBezTo>
                  <a:cubicBezTo>
                    <a:pt x="142" y="370"/>
                    <a:pt x="144" y="369"/>
                    <a:pt x="146" y="367"/>
                  </a:cubicBezTo>
                  <a:cubicBezTo>
                    <a:pt x="136" y="369"/>
                    <a:pt x="131" y="371"/>
                    <a:pt x="123" y="378"/>
                  </a:cubicBezTo>
                  <a:cubicBezTo>
                    <a:pt x="115" y="384"/>
                    <a:pt x="112" y="390"/>
                    <a:pt x="107" y="398"/>
                  </a:cubicBezTo>
                  <a:cubicBezTo>
                    <a:pt x="110" y="399"/>
                    <a:pt x="112" y="400"/>
                    <a:pt x="115" y="400"/>
                  </a:cubicBezTo>
                  <a:cubicBezTo>
                    <a:pt x="107" y="410"/>
                    <a:pt x="100" y="415"/>
                    <a:pt x="91" y="422"/>
                  </a:cubicBezTo>
                  <a:cubicBezTo>
                    <a:pt x="86" y="425"/>
                    <a:pt x="72" y="429"/>
                    <a:pt x="71" y="436"/>
                  </a:cubicBezTo>
                  <a:cubicBezTo>
                    <a:pt x="71" y="442"/>
                    <a:pt x="52" y="446"/>
                    <a:pt x="46" y="447"/>
                  </a:cubicBezTo>
                  <a:cubicBezTo>
                    <a:pt x="44" y="448"/>
                    <a:pt x="42" y="448"/>
                    <a:pt x="39" y="448"/>
                  </a:cubicBezTo>
                  <a:cubicBezTo>
                    <a:pt x="37" y="448"/>
                    <a:pt x="38" y="450"/>
                    <a:pt x="36" y="451"/>
                  </a:cubicBezTo>
                  <a:cubicBezTo>
                    <a:pt x="31" y="454"/>
                    <a:pt x="28" y="455"/>
                    <a:pt x="23" y="454"/>
                  </a:cubicBezTo>
                  <a:cubicBezTo>
                    <a:pt x="28" y="450"/>
                    <a:pt x="32" y="449"/>
                    <a:pt x="38" y="445"/>
                  </a:cubicBezTo>
                  <a:cubicBezTo>
                    <a:pt x="41" y="443"/>
                    <a:pt x="53" y="432"/>
                    <a:pt x="56" y="438"/>
                  </a:cubicBezTo>
                  <a:cubicBezTo>
                    <a:pt x="59" y="434"/>
                    <a:pt x="68" y="423"/>
                    <a:pt x="73" y="427"/>
                  </a:cubicBezTo>
                  <a:cubicBezTo>
                    <a:pt x="71" y="422"/>
                    <a:pt x="80" y="419"/>
                    <a:pt x="81" y="414"/>
                  </a:cubicBezTo>
                  <a:cubicBezTo>
                    <a:pt x="82" y="410"/>
                    <a:pt x="82" y="409"/>
                    <a:pt x="85" y="406"/>
                  </a:cubicBezTo>
                  <a:cubicBezTo>
                    <a:pt x="86" y="404"/>
                    <a:pt x="88" y="403"/>
                    <a:pt x="86" y="400"/>
                  </a:cubicBezTo>
                  <a:cubicBezTo>
                    <a:pt x="80" y="403"/>
                    <a:pt x="74" y="409"/>
                    <a:pt x="67" y="404"/>
                  </a:cubicBezTo>
                  <a:cubicBezTo>
                    <a:pt x="65" y="403"/>
                    <a:pt x="61" y="398"/>
                    <a:pt x="58" y="399"/>
                  </a:cubicBezTo>
                  <a:cubicBezTo>
                    <a:pt x="55" y="400"/>
                    <a:pt x="52" y="402"/>
                    <a:pt x="48" y="403"/>
                  </a:cubicBezTo>
                  <a:cubicBezTo>
                    <a:pt x="47" y="397"/>
                    <a:pt x="46" y="390"/>
                    <a:pt x="45" y="383"/>
                  </a:cubicBezTo>
                  <a:cubicBezTo>
                    <a:pt x="43" y="384"/>
                    <a:pt x="35" y="390"/>
                    <a:pt x="34" y="390"/>
                  </a:cubicBezTo>
                  <a:cubicBezTo>
                    <a:pt x="31" y="387"/>
                    <a:pt x="25" y="384"/>
                    <a:pt x="22" y="380"/>
                  </a:cubicBezTo>
                  <a:cubicBezTo>
                    <a:pt x="20" y="376"/>
                    <a:pt x="20" y="369"/>
                    <a:pt x="19" y="364"/>
                  </a:cubicBezTo>
                  <a:cubicBezTo>
                    <a:pt x="18" y="360"/>
                    <a:pt x="21" y="357"/>
                    <a:pt x="23" y="354"/>
                  </a:cubicBezTo>
                  <a:cubicBezTo>
                    <a:pt x="27" y="348"/>
                    <a:pt x="26" y="346"/>
                    <a:pt x="33" y="347"/>
                  </a:cubicBezTo>
                  <a:cubicBezTo>
                    <a:pt x="39" y="348"/>
                    <a:pt x="39" y="343"/>
                    <a:pt x="44" y="341"/>
                  </a:cubicBezTo>
                  <a:cubicBezTo>
                    <a:pt x="49" y="339"/>
                    <a:pt x="53" y="343"/>
                    <a:pt x="55" y="337"/>
                  </a:cubicBezTo>
                  <a:cubicBezTo>
                    <a:pt x="57" y="332"/>
                    <a:pt x="55" y="331"/>
                    <a:pt x="51" y="327"/>
                  </a:cubicBezTo>
                  <a:cubicBezTo>
                    <a:pt x="53" y="327"/>
                    <a:pt x="54" y="326"/>
                    <a:pt x="56" y="325"/>
                  </a:cubicBezTo>
                  <a:cubicBezTo>
                    <a:pt x="54" y="319"/>
                    <a:pt x="49" y="324"/>
                    <a:pt x="45" y="326"/>
                  </a:cubicBezTo>
                  <a:cubicBezTo>
                    <a:pt x="40" y="329"/>
                    <a:pt x="40" y="326"/>
                    <a:pt x="35" y="326"/>
                  </a:cubicBezTo>
                  <a:cubicBezTo>
                    <a:pt x="26" y="328"/>
                    <a:pt x="16" y="329"/>
                    <a:pt x="11" y="319"/>
                  </a:cubicBezTo>
                  <a:cubicBezTo>
                    <a:pt x="12" y="319"/>
                    <a:pt x="13" y="318"/>
                    <a:pt x="14" y="318"/>
                  </a:cubicBezTo>
                  <a:cubicBezTo>
                    <a:pt x="9" y="316"/>
                    <a:pt x="3" y="315"/>
                    <a:pt x="0" y="311"/>
                  </a:cubicBezTo>
                  <a:cubicBezTo>
                    <a:pt x="7" y="308"/>
                    <a:pt x="12" y="304"/>
                    <a:pt x="19" y="304"/>
                  </a:cubicBezTo>
                  <a:cubicBezTo>
                    <a:pt x="18" y="304"/>
                    <a:pt x="18" y="303"/>
                    <a:pt x="17" y="302"/>
                  </a:cubicBezTo>
                  <a:cubicBezTo>
                    <a:pt x="23" y="299"/>
                    <a:pt x="26" y="298"/>
                    <a:pt x="32" y="298"/>
                  </a:cubicBezTo>
                  <a:cubicBezTo>
                    <a:pt x="32" y="305"/>
                    <a:pt x="38" y="304"/>
                    <a:pt x="43" y="306"/>
                  </a:cubicBezTo>
                  <a:cubicBezTo>
                    <a:pt x="48" y="307"/>
                    <a:pt x="50" y="305"/>
                    <a:pt x="54" y="302"/>
                  </a:cubicBezTo>
                  <a:cubicBezTo>
                    <a:pt x="52" y="301"/>
                    <a:pt x="50" y="300"/>
                    <a:pt x="48" y="299"/>
                  </a:cubicBezTo>
                  <a:cubicBezTo>
                    <a:pt x="49" y="299"/>
                    <a:pt x="50" y="299"/>
                    <a:pt x="51" y="298"/>
                  </a:cubicBezTo>
                  <a:cubicBezTo>
                    <a:pt x="48" y="297"/>
                    <a:pt x="48" y="295"/>
                    <a:pt x="50" y="293"/>
                  </a:cubicBezTo>
                  <a:cubicBezTo>
                    <a:pt x="45" y="292"/>
                    <a:pt x="40" y="292"/>
                    <a:pt x="35" y="290"/>
                  </a:cubicBezTo>
                  <a:cubicBezTo>
                    <a:pt x="31" y="289"/>
                    <a:pt x="31" y="282"/>
                    <a:pt x="27" y="280"/>
                  </a:cubicBezTo>
                  <a:cubicBezTo>
                    <a:pt x="25" y="279"/>
                    <a:pt x="13" y="276"/>
                    <a:pt x="12" y="273"/>
                  </a:cubicBezTo>
                  <a:cubicBezTo>
                    <a:pt x="11" y="272"/>
                    <a:pt x="14" y="266"/>
                    <a:pt x="14" y="265"/>
                  </a:cubicBezTo>
                  <a:cubicBezTo>
                    <a:pt x="15" y="264"/>
                    <a:pt x="17" y="264"/>
                    <a:pt x="18" y="264"/>
                  </a:cubicBezTo>
                  <a:cubicBezTo>
                    <a:pt x="22" y="264"/>
                    <a:pt x="29" y="265"/>
                    <a:pt x="32" y="261"/>
                  </a:cubicBezTo>
                  <a:cubicBezTo>
                    <a:pt x="35" y="257"/>
                    <a:pt x="38" y="252"/>
                    <a:pt x="42" y="248"/>
                  </a:cubicBezTo>
                  <a:cubicBezTo>
                    <a:pt x="49" y="242"/>
                    <a:pt x="58" y="238"/>
                    <a:pt x="67" y="236"/>
                  </a:cubicBezTo>
                  <a:cubicBezTo>
                    <a:pt x="73" y="235"/>
                    <a:pt x="78" y="235"/>
                    <a:pt x="82" y="232"/>
                  </a:cubicBezTo>
                  <a:cubicBezTo>
                    <a:pt x="89" y="226"/>
                    <a:pt x="89" y="226"/>
                    <a:pt x="96" y="230"/>
                  </a:cubicBezTo>
                  <a:cubicBezTo>
                    <a:pt x="102" y="234"/>
                    <a:pt x="120" y="229"/>
                    <a:pt x="123" y="237"/>
                  </a:cubicBezTo>
                  <a:cubicBezTo>
                    <a:pt x="125" y="242"/>
                    <a:pt x="144" y="242"/>
                    <a:pt x="150" y="243"/>
                  </a:cubicBezTo>
                  <a:cubicBezTo>
                    <a:pt x="159" y="244"/>
                    <a:pt x="169" y="245"/>
                    <a:pt x="178" y="247"/>
                  </a:cubicBezTo>
                  <a:cubicBezTo>
                    <a:pt x="192" y="249"/>
                    <a:pt x="206" y="252"/>
                    <a:pt x="220" y="254"/>
                  </a:cubicBezTo>
                  <a:cubicBezTo>
                    <a:pt x="229" y="256"/>
                    <a:pt x="237" y="261"/>
                    <a:pt x="246" y="265"/>
                  </a:cubicBezTo>
                  <a:cubicBezTo>
                    <a:pt x="247" y="265"/>
                    <a:pt x="257" y="254"/>
                    <a:pt x="258" y="252"/>
                  </a:cubicBezTo>
                  <a:cubicBezTo>
                    <a:pt x="261" y="249"/>
                    <a:pt x="266" y="257"/>
                    <a:pt x="269" y="256"/>
                  </a:cubicBezTo>
                  <a:cubicBezTo>
                    <a:pt x="274" y="254"/>
                    <a:pt x="296" y="240"/>
                    <a:pt x="299" y="246"/>
                  </a:cubicBezTo>
                  <a:cubicBezTo>
                    <a:pt x="291" y="250"/>
                    <a:pt x="283" y="254"/>
                    <a:pt x="275" y="258"/>
                  </a:cubicBezTo>
                  <a:cubicBezTo>
                    <a:pt x="281" y="263"/>
                    <a:pt x="302" y="245"/>
                    <a:pt x="303" y="252"/>
                  </a:cubicBezTo>
                  <a:cubicBezTo>
                    <a:pt x="306" y="249"/>
                    <a:pt x="308" y="247"/>
                    <a:pt x="311" y="244"/>
                  </a:cubicBezTo>
                  <a:cubicBezTo>
                    <a:pt x="312" y="242"/>
                    <a:pt x="308" y="241"/>
                    <a:pt x="311" y="238"/>
                  </a:cubicBezTo>
                  <a:cubicBezTo>
                    <a:pt x="317" y="245"/>
                    <a:pt x="323" y="252"/>
                    <a:pt x="330" y="258"/>
                  </a:cubicBezTo>
                  <a:cubicBezTo>
                    <a:pt x="332" y="251"/>
                    <a:pt x="333" y="249"/>
                    <a:pt x="338" y="245"/>
                  </a:cubicBezTo>
                  <a:cubicBezTo>
                    <a:pt x="341" y="248"/>
                    <a:pt x="336" y="249"/>
                    <a:pt x="340" y="252"/>
                  </a:cubicBezTo>
                  <a:cubicBezTo>
                    <a:pt x="342" y="253"/>
                    <a:pt x="339" y="256"/>
                    <a:pt x="338" y="257"/>
                  </a:cubicBezTo>
                  <a:cubicBezTo>
                    <a:pt x="341" y="257"/>
                    <a:pt x="346" y="257"/>
                    <a:pt x="348" y="255"/>
                  </a:cubicBezTo>
                  <a:cubicBezTo>
                    <a:pt x="349" y="254"/>
                    <a:pt x="347" y="251"/>
                    <a:pt x="349" y="251"/>
                  </a:cubicBezTo>
                  <a:cubicBezTo>
                    <a:pt x="350" y="250"/>
                    <a:pt x="352" y="250"/>
                    <a:pt x="353" y="250"/>
                  </a:cubicBezTo>
                  <a:cubicBezTo>
                    <a:pt x="358" y="249"/>
                    <a:pt x="366" y="254"/>
                    <a:pt x="371" y="257"/>
                  </a:cubicBezTo>
                  <a:cubicBezTo>
                    <a:pt x="381" y="261"/>
                    <a:pt x="392" y="263"/>
                    <a:pt x="403" y="265"/>
                  </a:cubicBezTo>
                  <a:cubicBezTo>
                    <a:pt x="403" y="265"/>
                    <a:pt x="402" y="264"/>
                    <a:pt x="402" y="263"/>
                  </a:cubicBezTo>
                  <a:cubicBezTo>
                    <a:pt x="409" y="263"/>
                    <a:pt x="413" y="267"/>
                    <a:pt x="419" y="270"/>
                  </a:cubicBezTo>
                  <a:cubicBezTo>
                    <a:pt x="423" y="274"/>
                    <a:pt x="410" y="278"/>
                    <a:pt x="409" y="279"/>
                  </a:cubicBezTo>
                  <a:cubicBezTo>
                    <a:pt x="413" y="280"/>
                    <a:pt x="418" y="282"/>
                    <a:pt x="423" y="282"/>
                  </a:cubicBezTo>
                  <a:cubicBezTo>
                    <a:pt x="430" y="281"/>
                    <a:pt x="438" y="281"/>
                    <a:pt x="446" y="280"/>
                  </a:cubicBezTo>
                  <a:cubicBezTo>
                    <a:pt x="449" y="280"/>
                    <a:pt x="456" y="279"/>
                    <a:pt x="458" y="283"/>
                  </a:cubicBezTo>
                  <a:cubicBezTo>
                    <a:pt x="462" y="288"/>
                    <a:pt x="465" y="293"/>
                    <a:pt x="469" y="299"/>
                  </a:cubicBezTo>
                  <a:cubicBezTo>
                    <a:pt x="468" y="296"/>
                    <a:pt x="468" y="294"/>
                    <a:pt x="467" y="292"/>
                  </a:cubicBezTo>
                  <a:cubicBezTo>
                    <a:pt x="467" y="290"/>
                    <a:pt x="468" y="289"/>
                    <a:pt x="468" y="288"/>
                  </a:cubicBezTo>
                  <a:cubicBezTo>
                    <a:pt x="467" y="282"/>
                    <a:pt x="465" y="283"/>
                    <a:pt x="468" y="278"/>
                  </a:cubicBezTo>
                  <a:cubicBezTo>
                    <a:pt x="470" y="275"/>
                    <a:pt x="486" y="274"/>
                    <a:pt x="482" y="269"/>
                  </a:cubicBezTo>
                  <a:cubicBezTo>
                    <a:pt x="475" y="272"/>
                    <a:pt x="469" y="274"/>
                    <a:pt x="461" y="274"/>
                  </a:cubicBezTo>
                  <a:cubicBezTo>
                    <a:pt x="463" y="267"/>
                    <a:pt x="465" y="268"/>
                    <a:pt x="472" y="266"/>
                  </a:cubicBezTo>
                  <a:cubicBezTo>
                    <a:pt x="478" y="263"/>
                    <a:pt x="479" y="263"/>
                    <a:pt x="485" y="266"/>
                  </a:cubicBezTo>
                  <a:cubicBezTo>
                    <a:pt x="487" y="267"/>
                    <a:pt x="488" y="271"/>
                    <a:pt x="489" y="273"/>
                  </a:cubicBezTo>
                  <a:cubicBezTo>
                    <a:pt x="490" y="275"/>
                    <a:pt x="492" y="275"/>
                    <a:pt x="494" y="276"/>
                  </a:cubicBezTo>
                  <a:cubicBezTo>
                    <a:pt x="499" y="277"/>
                    <a:pt x="504" y="278"/>
                    <a:pt x="509" y="280"/>
                  </a:cubicBezTo>
                  <a:cubicBezTo>
                    <a:pt x="513" y="282"/>
                    <a:pt x="535" y="284"/>
                    <a:pt x="536" y="281"/>
                  </a:cubicBezTo>
                  <a:cubicBezTo>
                    <a:pt x="537" y="275"/>
                    <a:pt x="538" y="272"/>
                    <a:pt x="545" y="272"/>
                  </a:cubicBezTo>
                  <a:cubicBezTo>
                    <a:pt x="549" y="272"/>
                    <a:pt x="554" y="274"/>
                    <a:pt x="558" y="275"/>
                  </a:cubicBezTo>
                  <a:cubicBezTo>
                    <a:pt x="558" y="277"/>
                    <a:pt x="555" y="284"/>
                    <a:pt x="556" y="285"/>
                  </a:cubicBezTo>
                  <a:cubicBezTo>
                    <a:pt x="556" y="287"/>
                    <a:pt x="562" y="290"/>
                    <a:pt x="564" y="291"/>
                  </a:cubicBezTo>
                  <a:cubicBezTo>
                    <a:pt x="562" y="284"/>
                    <a:pt x="559" y="278"/>
                    <a:pt x="568" y="276"/>
                  </a:cubicBezTo>
                  <a:cubicBezTo>
                    <a:pt x="572" y="276"/>
                    <a:pt x="574" y="273"/>
                    <a:pt x="576" y="270"/>
                  </a:cubicBezTo>
                  <a:cubicBezTo>
                    <a:pt x="578" y="268"/>
                    <a:pt x="577" y="266"/>
                    <a:pt x="577" y="263"/>
                  </a:cubicBezTo>
                  <a:cubicBezTo>
                    <a:pt x="574" y="264"/>
                    <a:pt x="572" y="265"/>
                    <a:pt x="570" y="266"/>
                  </a:cubicBezTo>
                  <a:cubicBezTo>
                    <a:pt x="569" y="259"/>
                    <a:pt x="574" y="258"/>
                    <a:pt x="579" y="258"/>
                  </a:cubicBezTo>
                  <a:cubicBezTo>
                    <a:pt x="579" y="252"/>
                    <a:pt x="574" y="256"/>
                    <a:pt x="570" y="255"/>
                  </a:cubicBezTo>
                  <a:cubicBezTo>
                    <a:pt x="568" y="254"/>
                    <a:pt x="558" y="252"/>
                    <a:pt x="557" y="249"/>
                  </a:cubicBezTo>
                  <a:cubicBezTo>
                    <a:pt x="555" y="243"/>
                    <a:pt x="555" y="239"/>
                    <a:pt x="555" y="233"/>
                  </a:cubicBezTo>
                  <a:cubicBezTo>
                    <a:pt x="555" y="226"/>
                    <a:pt x="558" y="225"/>
                    <a:pt x="563" y="227"/>
                  </a:cubicBezTo>
                  <a:cubicBezTo>
                    <a:pt x="564" y="224"/>
                    <a:pt x="562" y="223"/>
                    <a:pt x="559" y="223"/>
                  </a:cubicBezTo>
                  <a:cubicBezTo>
                    <a:pt x="564" y="220"/>
                    <a:pt x="564" y="221"/>
                    <a:pt x="564" y="215"/>
                  </a:cubicBezTo>
                  <a:cubicBezTo>
                    <a:pt x="564" y="209"/>
                    <a:pt x="564" y="207"/>
                    <a:pt x="562" y="203"/>
                  </a:cubicBezTo>
                  <a:cubicBezTo>
                    <a:pt x="560" y="199"/>
                    <a:pt x="561" y="194"/>
                    <a:pt x="561" y="191"/>
                  </a:cubicBezTo>
                  <a:cubicBezTo>
                    <a:pt x="562" y="187"/>
                    <a:pt x="567" y="189"/>
                    <a:pt x="569" y="189"/>
                  </a:cubicBezTo>
                  <a:cubicBezTo>
                    <a:pt x="560" y="180"/>
                    <a:pt x="575" y="182"/>
                    <a:pt x="581" y="182"/>
                  </a:cubicBezTo>
                  <a:cubicBezTo>
                    <a:pt x="590" y="182"/>
                    <a:pt x="595" y="183"/>
                    <a:pt x="603" y="185"/>
                  </a:cubicBezTo>
                  <a:cubicBezTo>
                    <a:pt x="600" y="190"/>
                    <a:pt x="595" y="201"/>
                    <a:pt x="591" y="204"/>
                  </a:cubicBezTo>
                  <a:cubicBezTo>
                    <a:pt x="586" y="206"/>
                    <a:pt x="576" y="204"/>
                    <a:pt x="572" y="204"/>
                  </a:cubicBezTo>
                  <a:cubicBezTo>
                    <a:pt x="586" y="206"/>
                    <a:pt x="570" y="215"/>
                    <a:pt x="570" y="220"/>
                  </a:cubicBezTo>
                  <a:cubicBezTo>
                    <a:pt x="578" y="219"/>
                    <a:pt x="582" y="225"/>
                    <a:pt x="583" y="232"/>
                  </a:cubicBezTo>
                  <a:cubicBezTo>
                    <a:pt x="584" y="236"/>
                    <a:pt x="591" y="242"/>
                    <a:pt x="594" y="245"/>
                  </a:cubicBezTo>
                  <a:cubicBezTo>
                    <a:pt x="590" y="247"/>
                    <a:pt x="587" y="250"/>
                    <a:pt x="583" y="252"/>
                  </a:cubicBezTo>
                  <a:cubicBezTo>
                    <a:pt x="587" y="253"/>
                    <a:pt x="590" y="256"/>
                    <a:pt x="593" y="254"/>
                  </a:cubicBezTo>
                  <a:cubicBezTo>
                    <a:pt x="596" y="251"/>
                    <a:pt x="599" y="254"/>
                    <a:pt x="603" y="256"/>
                  </a:cubicBezTo>
                  <a:cubicBezTo>
                    <a:pt x="601" y="257"/>
                    <a:pt x="599" y="258"/>
                    <a:pt x="597" y="259"/>
                  </a:cubicBezTo>
                  <a:cubicBezTo>
                    <a:pt x="601" y="262"/>
                    <a:pt x="603" y="262"/>
                    <a:pt x="602" y="267"/>
                  </a:cubicBezTo>
                  <a:cubicBezTo>
                    <a:pt x="600" y="271"/>
                    <a:pt x="600" y="272"/>
                    <a:pt x="604" y="275"/>
                  </a:cubicBezTo>
                  <a:cubicBezTo>
                    <a:pt x="606" y="271"/>
                    <a:pt x="608" y="270"/>
                    <a:pt x="608" y="265"/>
                  </a:cubicBezTo>
                  <a:cubicBezTo>
                    <a:pt x="608" y="264"/>
                    <a:pt x="609" y="257"/>
                    <a:pt x="612" y="259"/>
                  </a:cubicBezTo>
                  <a:cubicBezTo>
                    <a:pt x="614" y="260"/>
                    <a:pt x="621" y="262"/>
                    <a:pt x="621" y="265"/>
                  </a:cubicBezTo>
                  <a:cubicBezTo>
                    <a:pt x="622" y="269"/>
                    <a:pt x="625" y="273"/>
                    <a:pt x="620" y="275"/>
                  </a:cubicBezTo>
                  <a:cubicBezTo>
                    <a:pt x="620" y="274"/>
                    <a:pt x="619" y="273"/>
                    <a:pt x="619" y="272"/>
                  </a:cubicBezTo>
                  <a:cubicBezTo>
                    <a:pt x="609" y="277"/>
                    <a:pt x="631" y="297"/>
                    <a:pt x="632" y="286"/>
                  </a:cubicBezTo>
                  <a:cubicBezTo>
                    <a:pt x="633" y="283"/>
                    <a:pt x="632" y="282"/>
                    <a:pt x="634" y="280"/>
                  </a:cubicBezTo>
                  <a:cubicBezTo>
                    <a:pt x="635" y="279"/>
                    <a:pt x="639" y="277"/>
                    <a:pt x="639" y="275"/>
                  </a:cubicBezTo>
                  <a:cubicBezTo>
                    <a:pt x="639" y="267"/>
                    <a:pt x="639" y="268"/>
                    <a:pt x="646" y="265"/>
                  </a:cubicBezTo>
                  <a:cubicBezTo>
                    <a:pt x="643" y="260"/>
                    <a:pt x="640" y="258"/>
                    <a:pt x="641" y="253"/>
                  </a:cubicBezTo>
                  <a:cubicBezTo>
                    <a:pt x="642" y="248"/>
                    <a:pt x="645" y="250"/>
                    <a:pt x="650" y="250"/>
                  </a:cubicBezTo>
                  <a:cubicBezTo>
                    <a:pt x="652" y="251"/>
                    <a:pt x="660" y="251"/>
                    <a:pt x="662" y="253"/>
                  </a:cubicBezTo>
                  <a:cubicBezTo>
                    <a:pt x="666" y="257"/>
                    <a:pt x="667" y="258"/>
                    <a:pt x="673" y="259"/>
                  </a:cubicBezTo>
                  <a:cubicBezTo>
                    <a:pt x="671" y="263"/>
                    <a:pt x="674" y="266"/>
                    <a:pt x="672" y="269"/>
                  </a:cubicBezTo>
                  <a:cubicBezTo>
                    <a:pt x="670" y="271"/>
                    <a:pt x="665" y="270"/>
                    <a:pt x="663" y="270"/>
                  </a:cubicBezTo>
                  <a:cubicBezTo>
                    <a:pt x="665" y="275"/>
                    <a:pt x="666" y="279"/>
                    <a:pt x="669" y="282"/>
                  </a:cubicBezTo>
                  <a:cubicBezTo>
                    <a:pt x="673" y="285"/>
                    <a:pt x="675" y="288"/>
                    <a:pt x="671" y="293"/>
                  </a:cubicBezTo>
                  <a:cubicBezTo>
                    <a:pt x="668" y="296"/>
                    <a:pt x="662" y="298"/>
                    <a:pt x="659" y="300"/>
                  </a:cubicBezTo>
                  <a:cubicBezTo>
                    <a:pt x="655" y="302"/>
                    <a:pt x="653" y="298"/>
                    <a:pt x="650" y="295"/>
                  </a:cubicBezTo>
                  <a:cubicBezTo>
                    <a:pt x="652" y="298"/>
                    <a:pt x="653" y="301"/>
                    <a:pt x="654" y="304"/>
                  </a:cubicBezTo>
                  <a:cubicBezTo>
                    <a:pt x="652" y="303"/>
                    <a:pt x="650" y="302"/>
                    <a:pt x="648" y="301"/>
                  </a:cubicBezTo>
                  <a:cubicBezTo>
                    <a:pt x="648" y="302"/>
                    <a:pt x="648" y="303"/>
                    <a:pt x="649" y="304"/>
                  </a:cubicBezTo>
                  <a:cubicBezTo>
                    <a:pt x="646" y="303"/>
                    <a:pt x="644" y="303"/>
                    <a:pt x="642" y="302"/>
                  </a:cubicBezTo>
                  <a:cubicBezTo>
                    <a:pt x="641" y="302"/>
                    <a:pt x="642" y="298"/>
                    <a:pt x="640" y="298"/>
                  </a:cubicBezTo>
                  <a:cubicBezTo>
                    <a:pt x="637" y="298"/>
                    <a:pt x="633" y="297"/>
                    <a:pt x="631" y="301"/>
                  </a:cubicBezTo>
                  <a:cubicBezTo>
                    <a:pt x="633" y="302"/>
                    <a:pt x="635" y="303"/>
                    <a:pt x="637" y="304"/>
                  </a:cubicBezTo>
                  <a:cubicBezTo>
                    <a:pt x="635" y="308"/>
                    <a:pt x="633" y="312"/>
                    <a:pt x="630" y="313"/>
                  </a:cubicBezTo>
                  <a:cubicBezTo>
                    <a:pt x="625" y="316"/>
                    <a:pt x="623" y="314"/>
                    <a:pt x="618" y="311"/>
                  </a:cubicBezTo>
                  <a:cubicBezTo>
                    <a:pt x="610" y="307"/>
                    <a:pt x="604" y="308"/>
                    <a:pt x="595" y="307"/>
                  </a:cubicBezTo>
                  <a:cubicBezTo>
                    <a:pt x="601" y="310"/>
                    <a:pt x="607" y="313"/>
                    <a:pt x="613" y="316"/>
                  </a:cubicBezTo>
                  <a:cubicBezTo>
                    <a:pt x="617" y="318"/>
                    <a:pt x="624" y="318"/>
                    <a:pt x="629" y="318"/>
                  </a:cubicBezTo>
                  <a:cubicBezTo>
                    <a:pt x="627" y="321"/>
                    <a:pt x="624" y="330"/>
                    <a:pt x="621" y="332"/>
                  </a:cubicBezTo>
                  <a:cubicBezTo>
                    <a:pt x="619" y="333"/>
                    <a:pt x="617" y="335"/>
                    <a:pt x="615" y="334"/>
                  </a:cubicBezTo>
                  <a:cubicBezTo>
                    <a:pt x="612" y="334"/>
                    <a:pt x="610" y="333"/>
                    <a:pt x="608" y="335"/>
                  </a:cubicBezTo>
                  <a:cubicBezTo>
                    <a:pt x="601" y="339"/>
                    <a:pt x="600" y="340"/>
                    <a:pt x="593" y="337"/>
                  </a:cubicBezTo>
                  <a:cubicBezTo>
                    <a:pt x="588" y="336"/>
                    <a:pt x="584" y="335"/>
                    <a:pt x="579" y="334"/>
                  </a:cubicBezTo>
                  <a:cubicBezTo>
                    <a:pt x="582" y="335"/>
                    <a:pt x="585" y="336"/>
                    <a:pt x="588" y="338"/>
                  </a:cubicBezTo>
                  <a:cubicBezTo>
                    <a:pt x="588" y="339"/>
                    <a:pt x="587" y="339"/>
                    <a:pt x="586" y="340"/>
                  </a:cubicBezTo>
                  <a:cubicBezTo>
                    <a:pt x="591" y="339"/>
                    <a:pt x="592" y="339"/>
                    <a:pt x="597" y="341"/>
                  </a:cubicBezTo>
                  <a:cubicBezTo>
                    <a:pt x="599" y="343"/>
                    <a:pt x="603" y="346"/>
                    <a:pt x="599" y="348"/>
                  </a:cubicBezTo>
                  <a:cubicBezTo>
                    <a:pt x="595" y="350"/>
                    <a:pt x="593" y="350"/>
                    <a:pt x="588" y="350"/>
                  </a:cubicBezTo>
                  <a:cubicBezTo>
                    <a:pt x="586" y="350"/>
                    <a:pt x="584" y="355"/>
                    <a:pt x="583" y="356"/>
                  </a:cubicBezTo>
                  <a:cubicBezTo>
                    <a:pt x="579" y="362"/>
                    <a:pt x="573" y="369"/>
                    <a:pt x="572" y="376"/>
                  </a:cubicBezTo>
                  <a:cubicBezTo>
                    <a:pt x="570" y="384"/>
                    <a:pt x="569" y="392"/>
                    <a:pt x="567" y="400"/>
                  </a:cubicBezTo>
                  <a:cubicBezTo>
                    <a:pt x="570" y="401"/>
                    <a:pt x="577" y="401"/>
                    <a:pt x="580" y="403"/>
                  </a:cubicBezTo>
                  <a:cubicBezTo>
                    <a:pt x="582" y="406"/>
                    <a:pt x="584" y="415"/>
                    <a:pt x="585" y="419"/>
                  </a:cubicBezTo>
                  <a:cubicBezTo>
                    <a:pt x="588" y="426"/>
                    <a:pt x="589" y="423"/>
                    <a:pt x="596" y="422"/>
                  </a:cubicBezTo>
                  <a:cubicBezTo>
                    <a:pt x="599" y="421"/>
                    <a:pt x="603" y="423"/>
                    <a:pt x="606" y="424"/>
                  </a:cubicBezTo>
                  <a:cubicBezTo>
                    <a:pt x="615" y="428"/>
                    <a:pt x="622" y="431"/>
                    <a:pt x="631" y="437"/>
                  </a:cubicBezTo>
                  <a:cubicBezTo>
                    <a:pt x="633" y="439"/>
                    <a:pt x="638" y="444"/>
                    <a:pt x="642" y="445"/>
                  </a:cubicBezTo>
                  <a:cubicBezTo>
                    <a:pt x="646" y="445"/>
                    <a:pt x="651" y="446"/>
                    <a:pt x="656" y="446"/>
                  </a:cubicBezTo>
                  <a:cubicBezTo>
                    <a:pt x="657" y="447"/>
                    <a:pt x="666" y="446"/>
                    <a:pt x="666" y="448"/>
                  </a:cubicBezTo>
                  <a:cubicBezTo>
                    <a:pt x="666" y="455"/>
                    <a:pt x="666" y="461"/>
                    <a:pt x="666" y="468"/>
                  </a:cubicBezTo>
                  <a:cubicBezTo>
                    <a:pt x="665" y="477"/>
                    <a:pt x="674" y="484"/>
                    <a:pt x="680" y="491"/>
                  </a:cubicBezTo>
                  <a:cubicBezTo>
                    <a:pt x="685" y="497"/>
                    <a:pt x="696" y="485"/>
                    <a:pt x="695" y="480"/>
                  </a:cubicBezTo>
                  <a:cubicBezTo>
                    <a:pt x="694" y="474"/>
                    <a:pt x="693" y="468"/>
                    <a:pt x="692" y="462"/>
                  </a:cubicBezTo>
                  <a:cubicBezTo>
                    <a:pt x="692" y="459"/>
                    <a:pt x="687" y="455"/>
                    <a:pt x="686" y="452"/>
                  </a:cubicBezTo>
                  <a:cubicBezTo>
                    <a:pt x="692" y="448"/>
                    <a:pt x="703" y="444"/>
                    <a:pt x="707" y="439"/>
                  </a:cubicBezTo>
                  <a:cubicBezTo>
                    <a:pt x="710" y="433"/>
                    <a:pt x="711" y="419"/>
                    <a:pt x="707" y="415"/>
                  </a:cubicBezTo>
                  <a:cubicBezTo>
                    <a:pt x="703" y="412"/>
                    <a:pt x="700" y="409"/>
                    <a:pt x="698" y="405"/>
                  </a:cubicBezTo>
                  <a:cubicBezTo>
                    <a:pt x="694" y="400"/>
                    <a:pt x="693" y="401"/>
                    <a:pt x="697" y="397"/>
                  </a:cubicBezTo>
                  <a:cubicBezTo>
                    <a:pt x="702" y="392"/>
                    <a:pt x="703" y="393"/>
                    <a:pt x="701" y="386"/>
                  </a:cubicBezTo>
                  <a:cubicBezTo>
                    <a:pt x="700" y="382"/>
                    <a:pt x="698" y="378"/>
                    <a:pt x="699" y="374"/>
                  </a:cubicBezTo>
                  <a:cubicBezTo>
                    <a:pt x="701" y="368"/>
                    <a:pt x="701" y="366"/>
                    <a:pt x="699" y="360"/>
                  </a:cubicBezTo>
                  <a:cubicBezTo>
                    <a:pt x="698" y="356"/>
                    <a:pt x="700" y="354"/>
                    <a:pt x="705" y="354"/>
                  </a:cubicBezTo>
                  <a:cubicBezTo>
                    <a:pt x="713" y="353"/>
                    <a:pt x="720" y="359"/>
                    <a:pt x="727" y="356"/>
                  </a:cubicBezTo>
                  <a:cubicBezTo>
                    <a:pt x="732" y="354"/>
                    <a:pt x="734" y="356"/>
                    <a:pt x="738" y="359"/>
                  </a:cubicBezTo>
                  <a:cubicBezTo>
                    <a:pt x="740" y="361"/>
                    <a:pt x="746" y="364"/>
                    <a:pt x="747" y="366"/>
                  </a:cubicBezTo>
                  <a:cubicBezTo>
                    <a:pt x="748" y="371"/>
                    <a:pt x="750" y="374"/>
                    <a:pt x="755" y="373"/>
                  </a:cubicBezTo>
                  <a:cubicBezTo>
                    <a:pt x="759" y="373"/>
                    <a:pt x="762" y="375"/>
                    <a:pt x="765" y="376"/>
                  </a:cubicBezTo>
                  <a:cubicBezTo>
                    <a:pt x="763" y="380"/>
                    <a:pt x="762" y="381"/>
                    <a:pt x="763" y="385"/>
                  </a:cubicBezTo>
                  <a:cubicBezTo>
                    <a:pt x="763" y="388"/>
                    <a:pt x="764" y="392"/>
                    <a:pt x="763" y="395"/>
                  </a:cubicBezTo>
                  <a:cubicBezTo>
                    <a:pt x="764" y="395"/>
                    <a:pt x="765" y="396"/>
                    <a:pt x="766" y="395"/>
                  </a:cubicBezTo>
                  <a:cubicBezTo>
                    <a:pt x="764" y="398"/>
                    <a:pt x="759" y="402"/>
                    <a:pt x="762" y="404"/>
                  </a:cubicBezTo>
                  <a:cubicBezTo>
                    <a:pt x="767" y="389"/>
                    <a:pt x="785" y="422"/>
                    <a:pt x="788" y="402"/>
                  </a:cubicBezTo>
                  <a:cubicBezTo>
                    <a:pt x="789" y="403"/>
                    <a:pt x="791" y="403"/>
                    <a:pt x="791" y="404"/>
                  </a:cubicBezTo>
                  <a:cubicBezTo>
                    <a:pt x="793" y="399"/>
                    <a:pt x="797" y="395"/>
                    <a:pt x="796" y="391"/>
                  </a:cubicBezTo>
                  <a:cubicBezTo>
                    <a:pt x="795" y="387"/>
                    <a:pt x="800" y="381"/>
                    <a:pt x="803" y="381"/>
                  </a:cubicBezTo>
                  <a:cubicBezTo>
                    <a:pt x="803" y="383"/>
                    <a:pt x="803" y="385"/>
                    <a:pt x="802" y="387"/>
                  </a:cubicBezTo>
                  <a:cubicBezTo>
                    <a:pt x="810" y="387"/>
                    <a:pt x="815" y="403"/>
                    <a:pt x="819" y="409"/>
                  </a:cubicBezTo>
                  <a:cubicBezTo>
                    <a:pt x="821" y="413"/>
                    <a:pt x="827" y="420"/>
                    <a:pt x="828" y="424"/>
                  </a:cubicBezTo>
                  <a:cubicBezTo>
                    <a:pt x="828" y="426"/>
                    <a:pt x="824" y="429"/>
                    <a:pt x="824" y="432"/>
                  </a:cubicBezTo>
                  <a:cubicBezTo>
                    <a:pt x="824" y="433"/>
                    <a:pt x="828" y="435"/>
                    <a:pt x="829" y="435"/>
                  </a:cubicBezTo>
                  <a:cubicBezTo>
                    <a:pt x="831" y="437"/>
                    <a:pt x="834" y="439"/>
                    <a:pt x="835" y="441"/>
                  </a:cubicBezTo>
                  <a:cubicBezTo>
                    <a:pt x="837" y="443"/>
                    <a:pt x="834" y="445"/>
                    <a:pt x="838" y="446"/>
                  </a:cubicBezTo>
                  <a:cubicBezTo>
                    <a:pt x="844" y="446"/>
                    <a:pt x="846" y="446"/>
                    <a:pt x="851" y="449"/>
                  </a:cubicBezTo>
                  <a:cubicBezTo>
                    <a:pt x="854" y="452"/>
                    <a:pt x="861" y="455"/>
                    <a:pt x="854" y="456"/>
                  </a:cubicBezTo>
                  <a:cubicBezTo>
                    <a:pt x="850" y="457"/>
                    <a:pt x="846" y="458"/>
                    <a:pt x="842" y="460"/>
                  </a:cubicBezTo>
                  <a:cubicBezTo>
                    <a:pt x="844" y="461"/>
                    <a:pt x="847" y="459"/>
                    <a:pt x="850" y="458"/>
                  </a:cubicBezTo>
                  <a:cubicBezTo>
                    <a:pt x="848" y="461"/>
                    <a:pt x="842" y="462"/>
                    <a:pt x="839" y="463"/>
                  </a:cubicBezTo>
                  <a:cubicBezTo>
                    <a:pt x="836" y="464"/>
                    <a:pt x="837" y="470"/>
                    <a:pt x="839" y="468"/>
                  </a:cubicBezTo>
                  <a:cubicBezTo>
                    <a:pt x="840" y="466"/>
                    <a:pt x="841" y="466"/>
                    <a:pt x="843" y="465"/>
                  </a:cubicBezTo>
                  <a:cubicBezTo>
                    <a:pt x="845" y="464"/>
                    <a:pt x="845" y="463"/>
                    <a:pt x="846" y="462"/>
                  </a:cubicBezTo>
                  <a:cubicBezTo>
                    <a:pt x="849" y="461"/>
                    <a:pt x="852" y="460"/>
                    <a:pt x="855" y="460"/>
                  </a:cubicBezTo>
                  <a:cubicBezTo>
                    <a:pt x="853" y="459"/>
                    <a:pt x="853" y="459"/>
                    <a:pt x="852" y="458"/>
                  </a:cubicBezTo>
                  <a:cubicBezTo>
                    <a:pt x="854" y="458"/>
                    <a:pt x="859" y="458"/>
                    <a:pt x="860" y="461"/>
                  </a:cubicBezTo>
                  <a:cubicBezTo>
                    <a:pt x="861" y="464"/>
                    <a:pt x="857" y="464"/>
                    <a:pt x="859" y="467"/>
                  </a:cubicBezTo>
                  <a:cubicBezTo>
                    <a:pt x="862" y="462"/>
                    <a:pt x="865" y="464"/>
                    <a:pt x="869" y="466"/>
                  </a:cubicBezTo>
                  <a:cubicBezTo>
                    <a:pt x="873" y="467"/>
                    <a:pt x="870" y="473"/>
                    <a:pt x="869" y="475"/>
                  </a:cubicBezTo>
                  <a:cubicBezTo>
                    <a:pt x="868" y="479"/>
                    <a:pt x="872" y="480"/>
                    <a:pt x="869" y="485"/>
                  </a:cubicBezTo>
                  <a:cubicBezTo>
                    <a:pt x="868" y="486"/>
                    <a:pt x="862" y="490"/>
                    <a:pt x="860" y="490"/>
                  </a:cubicBezTo>
                  <a:cubicBezTo>
                    <a:pt x="857" y="491"/>
                    <a:pt x="854" y="490"/>
                    <a:pt x="850" y="492"/>
                  </a:cubicBezTo>
                  <a:cubicBezTo>
                    <a:pt x="846" y="493"/>
                    <a:pt x="845" y="495"/>
                    <a:pt x="842" y="498"/>
                  </a:cubicBezTo>
                  <a:cubicBezTo>
                    <a:pt x="837" y="504"/>
                    <a:pt x="832" y="505"/>
                    <a:pt x="824" y="504"/>
                  </a:cubicBezTo>
                  <a:cubicBezTo>
                    <a:pt x="815" y="503"/>
                    <a:pt x="808" y="503"/>
                    <a:pt x="799" y="504"/>
                  </a:cubicBezTo>
                  <a:cubicBezTo>
                    <a:pt x="792" y="504"/>
                    <a:pt x="784" y="502"/>
                    <a:pt x="782" y="511"/>
                  </a:cubicBezTo>
                  <a:cubicBezTo>
                    <a:pt x="782" y="514"/>
                    <a:pt x="775" y="515"/>
                    <a:pt x="773" y="516"/>
                  </a:cubicBezTo>
                  <a:cubicBezTo>
                    <a:pt x="769" y="518"/>
                    <a:pt x="767" y="523"/>
                    <a:pt x="764" y="525"/>
                  </a:cubicBezTo>
                  <a:cubicBezTo>
                    <a:pt x="759" y="531"/>
                    <a:pt x="756" y="537"/>
                    <a:pt x="751" y="541"/>
                  </a:cubicBezTo>
                  <a:cubicBezTo>
                    <a:pt x="761" y="537"/>
                    <a:pt x="766" y="526"/>
                    <a:pt x="776" y="521"/>
                  </a:cubicBezTo>
                  <a:cubicBezTo>
                    <a:pt x="783" y="518"/>
                    <a:pt x="801" y="508"/>
                    <a:pt x="806" y="520"/>
                  </a:cubicBezTo>
                  <a:cubicBezTo>
                    <a:pt x="805" y="519"/>
                    <a:pt x="804" y="519"/>
                    <a:pt x="803" y="519"/>
                  </a:cubicBezTo>
                  <a:cubicBezTo>
                    <a:pt x="808" y="522"/>
                    <a:pt x="802" y="525"/>
                    <a:pt x="799" y="527"/>
                  </a:cubicBezTo>
                  <a:cubicBezTo>
                    <a:pt x="796" y="530"/>
                    <a:pt x="793" y="525"/>
                    <a:pt x="789" y="527"/>
                  </a:cubicBezTo>
                  <a:cubicBezTo>
                    <a:pt x="791" y="528"/>
                    <a:pt x="795" y="532"/>
                    <a:pt x="795" y="532"/>
                  </a:cubicBezTo>
                  <a:cubicBezTo>
                    <a:pt x="797" y="531"/>
                    <a:pt x="799" y="530"/>
                    <a:pt x="802" y="531"/>
                  </a:cubicBezTo>
                  <a:cubicBezTo>
                    <a:pt x="801" y="534"/>
                    <a:pt x="799" y="537"/>
                    <a:pt x="797" y="538"/>
                  </a:cubicBezTo>
                  <a:cubicBezTo>
                    <a:pt x="798" y="538"/>
                    <a:pt x="800" y="538"/>
                    <a:pt x="801" y="538"/>
                  </a:cubicBezTo>
                  <a:cubicBezTo>
                    <a:pt x="799" y="543"/>
                    <a:pt x="804" y="547"/>
                    <a:pt x="808" y="548"/>
                  </a:cubicBezTo>
                  <a:cubicBezTo>
                    <a:pt x="808" y="549"/>
                    <a:pt x="808" y="549"/>
                    <a:pt x="807" y="549"/>
                  </a:cubicBezTo>
                  <a:cubicBezTo>
                    <a:pt x="813" y="552"/>
                    <a:pt x="818" y="555"/>
                    <a:pt x="823" y="551"/>
                  </a:cubicBezTo>
                  <a:cubicBezTo>
                    <a:pt x="824" y="552"/>
                    <a:pt x="824" y="553"/>
                    <a:pt x="824" y="554"/>
                  </a:cubicBezTo>
                  <a:cubicBezTo>
                    <a:pt x="825" y="554"/>
                    <a:pt x="827" y="553"/>
                    <a:pt x="827" y="553"/>
                  </a:cubicBezTo>
                  <a:cubicBezTo>
                    <a:pt x="824" y="548"/>
                    <a:pt x="831" y="542"/>
                    <a:pt x="833" y="538"/>
                  </a:cubicBezTo>
                  <a:cubicBezTo>
                    <a:pt x="838" y="540"/>
                    <a:pt x="835" y="544"/>
                    <a:pt x="834" y="547"/>
                  </a:cubicBezTo>
                  <a:cubicBezTo>
                    <a:pt x="837" y="545"/>
                    <a:pt x="842" y="550"/>
                    <a:pt x="839" y="551"/>
                  </a:cubicBezTo>
                  <a:cubicBezTo>
                    <a:pt x="836" y="553"/>
                    <a:pt x="832" y="555"/>
                    <a:pt x="828" y="554"/>
                  </a:cubicBezTo>
                  <a:cubicBezTo>
                    <a:pt x="829" y="555"/>
                    <a:pt x="829" y="556"/>
                    <a:pt x="830" y="557"/>
                  </a:cubicBezTo>
                  <a:cubicBezTo>
                    <a:pt x="826" y="559"/>
                    <a:pt x="821" y="561"/>
                    <a:pt x="816" y="563"/>
                  </a:cubicBezTo>
                  <a:cubicBezTo>
                    <a:pt x="814" y="564"/>
                    <a:pt x="812" y="564"/>
                    <a:pt x="811" y="565"/>
                  </a:cubicBezTo>
                  <a:cubicBezTo>
                    <a:pt x="809" y="567"/>
                    <a:pt x="808" y="563"/>
                    <a:pt x="807" y="564"/>
                  </a:cubicBezTo>
                  <a:cubicBezTo>
                    <a:pt x="804" y="567"/>
                    <a:pt x="801" y="572"/>
                    <a:pt x="797" y="575"/>
                  </a:cubicBezTo>
                  <a:cubicBezTo>
                    <a:pt x="795" y="577"/>
                    <a:pt x="793" y="574"/>
                    <a:pt x="791" y="574"/>
                  </a:cubicBezTo>
                  <a:cubicBezTo>
                    <a:pt x="786" y="567"/>
                    <a:pt x="798" y="561"/>
                    <a:pt x="802" y="558"/>
                  </a:cubicBezTo>
                  <a:cubicBezTo>
                    <a:pt x="805" y="556"/>
                    <a:pt x="804" y="558"/>
                    <a:pt x="805" y="559"/>
                  </a:cubicBezTo>
                  <a:cubicBezTo>
                    <a:pt x="808" y="562"/>
                    <a:pt x="809" y="558"/>
                    <a:pt x="812" y="556"/>
                  </a:cubicBezTo>
                  <a:cubicBezTo>
                    <a:pt x="809" y="556"/>
                    <a:pt x="805" y="555"/>
                    <a:pt x="802" y="557"/>
                  </a:cubicBezTo>
                  <a:cubicBezTo>
                    <a:pt x="802" y="555"/>
                    <a:pt x="803" y="553"/>
                    <a:pt x="804" y="552"/>
                  </a:cubicBezTo>
                  <a:cubicBezTo>
                    <a:pt x="801" y="551"/>
                    <a:pt x="796" y="556"/>
                    <a:pt x="793" y="558"/>
                  </a:cubicBezTo>
                  <a:cubicBezTo>
                    <a:pt x="791" y="559"/>
                    <a:pt x="791" y="556"/>
                    <a:pt x="789" y="559"/>
                  </a:cubicBezTo>
                  <a:cubicBezTo>
                    <a:pt x="788" y="560"/>
                    <a:pt x="785" y="559"/>
                    <a:pt x="783" y="559"/>
                  </a:cubicBezTo>
                  <a:cubicBezTo>
                    <a:pt x="786" y="567"/>
                    <a:pt x="773" y="564"/>
                    <a:pt x="771" y="568"/>
                  </a:cubicBezTo>
                  <a:cubicBezTo>
                    <a:pt x="771" y="567"/>
                    <a:pt x="770" y="566"/>
                    <a:pt x="770" y="566"/>
                  </a:cubicBezTo>
                  <a:cubicBezTo>
                    <a:pt x="768" y="570"/>
                    <a:pt x="766" y="570"/>
                    <a:pt x="762" y="572"/>
                  </a:cubicBezTo>
                  <a:cubicBezTo>
                    <a:pt x="759" y="573"/>
                    <a:pt x="759" y="575"/>
                    <a:pt x="758" y="577"/>
                  </a:cubicBezTo>
                  <a:cubicBezTo>
                    <a:pt x="757" y="582"/>
                    <a:pt x="749" y="595"/>
                    <a:pt x="759" y="594"/>
                  </a:cubicBezTo>
                  <a:cubicBezTo>
                    <a:pt x="759" y="593"/>
                    <a:pt x="759" y="593"/>
                    <a:pt x="759" y="592"/>
                  </a:cubicBezTo>
                  <a:cubicBezTo>
                    <a:pt x="759" y="593"/>
                    <a:pt x="760" y="594"/>
                    <a:pt x="761" y="594"/>
                  </a:cubicBezTo>
                  <a:cubicBezTo>
                    <a:pt x="758" y="597"/>
                    <a:pt x="754" y="595"/>
                    <a:pt x="751" y="594"/>
                  </a:cubicBezTo>
                  <a:cubicBezTo>
                    <a:pt x="750" y="594"/>
                    <a:pt x="750" y="598"/>
                    <a:pt x="748" y="598"/>
                  </a:cubicBezTo>
                  <a:cubicBezTo>
                    <a:pt x="740" y="599"/>
                    <a:pt x="737" y="599"/>
                    <a:pt x="731" y="604"/>
                  </a:cubicBezTo>
                  <a:cubicBezTo>
                    <a:pt x="735" y="603"/>
                    <a:pt x="739" y="601"/>
                    <a:pt x="743" y="600"/>
                  </a:cubicBezTo>
                  <a:cubicBezTo>
                    <a:pt x="743" y="601"/>
                    <a:pt x="742" y="601"/>
                    <a:pt x="742" y="601"/>
                  </a:cubicBezTo>
                  <a:cubicBezTo>
                    <a:pt x="743" y="601"/>
                    <a:pt x="744" y="602"/>
                    <a:pt x="746" y="601"/>
                  </a:cubicBezTo>
                  <a:cubicBezTo>
                    <a:pt x="743" y="603"/>
                    <a:pt x="740" y="605"/>
                    <a:pt x="737" y="605"/>
                  </a:cubicBezTo>
                  <a:cubicBezTo>
                    <a:pt x="734" y="605"/>
                    <a:pt x="729" y="604"/>
                    <a:pt x="728" y="607"/>
                  </a:cubicBezTo>
                  <a:cubicBezTo>
                    <a:pt x="734" y="608"/>
                    <a:pt x="725" y="621"/>
                    <a:pt x="722" y="623"/>
                  </a:cubicBezTo>
                  <a:cubicBezTo>
                    <a:pt x="724" y="620"/>
                    <a:pt x="719" y="618"/>
                    <a:pt x="718" y="615"/>
                  </a:cubicBezTo>
                  <a:cubicBezTo>
                    <a:pt x="718" y="619"/>
                    <a:pt x="723" y="624"/>
                    <a:pt x="721" y="628"/>
                  </a:cubicBezTo>
                  <a:cubicBezTo>
                    <a:pt x="719" y="632"/>
                    <a:pt x="716" y="636"/>
                    <a:pt x="715" y="640"/>
                  </a:cubicBezTo>
                  <a:cubicBezTo>
                    <a:pt x="714" y="640"/>
                    <a:pt x="714" y="640"/>
                    <a:pt x="714" y="640"/>
                  </a:cubicBezTo>
                  <a:cubicBezTo>
                    <a:pt x="714" y="637"/>
                    <a:pt x="716" y="635"/>
                    <a:pt x="717" y="632"/>
                  </a:cubicBezTo>
                  <a:cubicBezTo>
                    <a:pt x="715" y="631"/>
                    <a:pt x="716" y="627"/>
                    <a:pt x="712" y="628"/>
                  </a:cubicBezTo>
                  <a:cubicBezTo>
                    <a:pt x="713" y="626"/>
                    <a:pt x="713" y="623"/>
                    <a:pt x="714" y="620"/>
                  </a:cubicBezTo>
                  <a:cubicBezTo>
                    <a:pt x="714" y="620"/>
                    <a:pt x="716" y="615"/>
                    <a:pt x="714" y="617"/>
                  </a:cubicBezTo>
                  <a:cubicBezTo>
                    <a:pt x="708" y="621"/>
                    <a:pt x="710" y="624"/>
                    <a:pt x="711" y="631"/>
                  </a:cubicBezTo>
                  <a:cubicBezTo>
                    <a:pt x="710" y="629"/>
                    <a:pt x="708" y="628"/>
                    <a:pt x="706" y="628"/>
                  </a:cubicBezTo>
                  <a:cubicBezTo>
                    <a:pt x="707" y="630"/>
                    <a:pt x="711" y="631"/>
                    <a:pt x="712" y="633"/>
                  </a:cubicBezTo>
                  <a:cubicBezTo>
                    <a:pt x="713" y="634"/>
                    <a:pt x="711" y="639"/>
                    <a:pt x="711" y="641"/>
                  </a:cubicBezTo>
                  <a:cubicBezTo>
                    <a:pt x="712" y="644"/>
                    <a:pt x="716" y="642"/>
                    <a:pt x="715" y="647"/>
                  </a:cubicBezTo>
                  <a:cubicBezTo>
                    <a:pt x="714" y="651"/>
                    <a:pt x="712" y="650"/>
                    <a:pt x="708" y="652"/>
                  </a:cubicBezTo>
                  <a:cubicBezTo>
                    <a:pt x="711" y="652"/>
                    <a:pt x="716" y="651"/>
                    <a:pt x="716" y="655"/>
                  </a:cubicBezTo>
                  <a:cubicBezTo>
                    <a:pt x="715" y="657"/>
                    <a:pt x="709" y="657"/>
                    <a:pt x="708" y="657"/>
                  </a:cubicBezTo>
                  <a:cubicBezTo>
                    <a:pt x="709" y="658"/>
                    <a:pt x="709" y="658"/>
                    <a:pt x="710" y="659"/>
                  </a:cubicBezTo>
                  <a:cubicBezTo>
                    <a:pt x="709" y="659"/>
                    <a:pt x="708" y="660"/>
                    <a:pt x="707" y="660"/>
                  </a:cubicBezTo>
                  <a:cubicBezTo>
                    <a:pt x="708" y="664"/>
                    <a:pt x="710" y="661"/>
                    <a:pt x="712" y="662"/>
                  </a:cubicBezTo>
                  <a:cubicBezTo>
                    <a:pt x="711" y="663"/>
                    <a:pt x="709" y="664"/>
                    <a:pt x="707" y="665"/>
                  </a:cubicBezTo>
                  <a:cubicBezTo>
                    <a:pt x="706" y="665"/>
                    <a:pt x="704" y="663"/>
                    <a:pt x="703" y="664"/>
                  </a:cubicBezTo>
                  <a:cubicBezTo>
                    <a:pt x="701" y="665"/>
                    <a:pt x="699" y="670"/>
                    <a:pt x="698" y="672"/>
                  </a:cubicBezTo>
                  <a:cubicBezTo>
                    <a:pt x="697" y="673"/>
                    <a:pt x="693" y="673"/>
                    <a:pt x="692" y="675"/>
                  </a:cubicBezTo>
                  <a:cubicBezTo>
                    <a:pt x="690" y="677"/>
                    <a:pt x="688" y="680"/>
                    <a:pt x="686" y="681"/>
                  </a:cubicBezTo>
                  <a:cubicBezTo>
                    <a:pt x="678" y="686"/>
                    <a:pt x="677" y="688"/>
                    <a:pt x="673" y="696"/>
                  </a:cubicBezTo>
                  <a:cubicBezTo>
                    <a:pt x="671" y="701"/>
                    <a:pt x="672" y="708"/>
                    <a:pt x="674" y="712"/>
                  </a:cubicBezTo>
                  <a:cubicBezTo>
                    <a:pt x="677" y="719"/>
                    <a:pt x="679" y="725"/>
                    <a:pt x="682" y="733"/>
                  </a:cubicBezTo>
                  <a:cubicBezTo>
                    <a:pt x="683" y="737"/>
                    <a:pt x="684" y="747"/>
                    <a:pt x="681" y="750"/>
                  </a:cubicBezTo>
                  <a:cubicBezTo>
                    <a:pt x="679" y="752"/>
                    <a:pt x="677" y="755"/>
                    <a:pt x="675" y="752"/>
                  </a:cubicBezTo>
                  <a:cubicBezTo>
                    <a:pt x="674" y="750"/>
                    <a:pt x="669" y="746"/>
                    <a:pt x="669" y="746"/>
                  </a:cubicBezTo>
                  <a:cubicBezTo>
                    <a:pt x="668" y="742"/>
                    <a:pt x="667" y="740"/>
                    <a:pt x="666" y="737"/>
                  </a:cubicBezTo>
                  <a:cubicBezTo>
                    <a:pt x="664" y="734"/>
                    <a:pt x="663" y="733"/>
                    <a:pt x="664" y="729"/>
                  </a:cubicBezTo>
                  <a:cubicBezTo>
                    <a:pt x="663" y="729"/>
                    <a:pt x="662" y="730"/>
                    <a:pt x="662" y="730"/>
                  </a:cubicBezTo>
                  <a:cubicBezTo>
                    <a:pt x="661" y="726"/>
                    <a:pt x="665" y="719"/>
                    <a:pt x="660" y="716"/>
                  </a:cubicBezTo>
                  <a:cubicBezTo>
                    <a:pt x="656" y="713"/>
                    <a:pt x="654" y="707"/>
                    <a:pt x="649" y="709"/>
                  </a:cubicBezTo>
                  <a:cubicBezTo>
                    <a:pt x="646" y="710"/>
                    <a:pt x="644" y="712"/>
                    <a:pt x="641" y="710"/>
                  </a:cubicBezTo>
                  <a:cubicBezTo>
                    <a:pt x="639" y="709"/>
                    <a:pt x="636" y="706"/>
                    <a:pt x="634" y="705"/>
                  </a:cubicBezTo>
                  <a:cubicBezTo>
                    <a:pt x="629" y="704"/>
                    <a:pt x="622" y="710"/>
                    <a:pt x="621" y="702"/>
                  </a:cubicBezTo>
                  <a:cubicBezTo>
                    <a:pt x="620" y="709"/>
                    <a:pt x="606" y="704"/>
                    <a:pt x="602" y="707"/>
                  </a:cubicBezTo>
                  <a:cubicBezTo>
                    <a:pt x="605" y="708"/>
                    <a:pt x="616" y="709"/>
                    <a:pt x="608" y="713"/>
                  </a:cubicBezTo>
                  <a:cubicBezTo>
                    <a:pt x="608" y="713"/>
                    <a:pt x="613" y="715"/>
                    <a:pt x="613" y="716"/>
                  </a:cubicBezTo>
                  <a:cubicBezTo>
                    <a:pt x="614" y="718"/>
                    <a:pt x="612" y="719"/>
                    <a:pt x="610" y="718"/>
                  </a:cubicBezTo>
                  <a:cubicBezTo>
                    <a:pt x="611" y="716"/>
                    <a:pt x="607" y="714"/>
                    <a:pt x="605" y="713"/>
                  </a:cubicBezTo>
                  <a:cubicBezTo>
                    <a:pt x="605" y="715"/>
                    <a:pt x="604" y="716"/>
                    <a:pt x="604" y="718"/>
                  </a:cubicBezTo>
                  <a:cubicBezTo>
                    <a:pt x="602" y="713"/>
                    <a:pt x="601" y="718"/>
                    <a:pt x="598" y="716"/>
                  </a:cubicBezTo>
                  <a:cubicBezTo>
                    <a:pt x="595" y="713"/>
                    <a:pt x="593" y="711"/>
                    <a:pt x="589" y="712"/>
                  </a:cubicBezTo>
                  <a:cubicBezTo>
                    <a:pt x="587" y="713"/>
                    <a:pt x="584" y="711"/>
                    <a:pt x="582" y="710"/>
                  </a:cubicBezTo>
                  <a:cubicBezTo>
                    <a:pt x="578" y="709"/>
                    <a:pt x="572" y="713"/>
                    <a:pt x="568" y="715"/>
                  </a:cubicBezTo>
                  <a:cubicBezTo>
                    <a:pt x="562" y="717"/>
                    <a:pt x="547" y="728"/>
                    <a:pt x="547" y="737"/>
                  </a:cubicBezTo>
                  <a:cubicBezTo>
                    <a:pt x="547" y="740"/>
                    <a:pt x="550" y="743"/>
                    <a:pt x="551" y="746"/>
                  </a:cubicBezTo>
                  <a:cubicBezTo>
                    <a:pt x="551" y="747"/>
                    <a:pt x="549" y="750"/>
                    <a:pt x="549" y="752"/>
                  </a:cubicBezTo>
                  <a:cubicBezTo>
                    <a:pt x="547" y="757"/>
                    <a:pt x="545" y="762"/>
                    <a:pt x="545" y="767"/>
                  </a:cubicBezTo>
                  <a:cubicBezTo>
                    <a:pt x="545" y="780"/>
                    <a:pt x="547" y="789"/>
                    <a:pt x="554" y="800"/>
                  </a:cubicBezTo>
                  <a:cubicBezTo>
                    <a:pt x="558" y="807"/>
                    <a:pt x="560" y="811"/>
                    <a:pt x="567" y="813"/>
                  </a:cubicBezTo>
                  <a:cubicBezTo>
                    <a:pt x="568" y="813"/>
                    <a:pt x="570" y="817"/>
                    <a:pt x="572" y="817"/>
                  </a:cubicBezTo>
                  <a:cubicBezTo>
                    <a:pt x="574" y="815"/>
                    <a:pt x="577" y="814"/>
                    <a:pt x="580" y="813"/>
                  </a:cubicBezTo>
                  <a:cubicBezTo>
                    <a:pt x="583" y="812"/>
                    <a:pt x="585" y="812"/>
                    <a:pt x="588" y="812"/>
                  </a:cubicBezTo>
                  <a:cubicBezTo>
                    <a:pt x="590" y="811"/>
                    <a:pt x="591" y="814"/>
                    <a:pt x="592" y="814"/>
                  </a:cubicBezTo>
                  <a:cubicBezTo>
                    <a:pt x="593" y="813"/>
                    <a:pt x="595" y="813"/>
                    <a:pt x="596" y="812"/>
                  </a:cubicBezTo>
                  <a:cubicBezTo>
                    <a:pt x="597" y="811"/>
                    <a:pt x="595" y="810"/>
                    <a:pt x="596" y="809"/>
                  </a:cubicBezTo>
                  <a:cubicBezTo>
                    <a:pt x="598" y="807"/>
                    <a:pt x="600" y="806"/>
                    <a:pt x="600" y="802"/>
                  </a:cubicBezTo>
                  <a:cubicBezTo>
                    <a:pt x="602" y="797"/>
                    <a:pt x="602" y="791"/>
                    <a:pt x="607" y="788"/>
                  </a:cubicBezTo>
                  <a:cubicBezTo>
                    <a:pt x="610" y="787"/>
                    <a:pt x="618" y="785"/>
                    <a:pt x="620" y="786"/>
                  </a:cubicBezTo>
                  <a:cubicBezTo>
                    <a:pt x="623" y="786"/>
                    <a:pt x="633" y="784"/>
                    <a:pt x="630" y="791"/>
                  </a:cubicBezTo>
                  <a:cubicBezTo>
                    <a:pt x="629" y="794"/>
                    <a:pt x="625" y="802"/>
                    <a:pt x="623" y="803"/>
                  </a:cubicBezTo>
                  <a:cubicBezTo>
                    <a:pt x="624" y="803"/>
                    <a:pt x="623" y="804"/>
                    <a:pt x="626" y="804"/>
                  </a:cubicBezTo>
                  <a:cubicBezTo>
                    <a:pt x="625" y="805"/>
                    <a:pt x="624" y="806"/>
                    <a:pt x="623" y="806"/>
                  </a:cubicBezTo>
                  <a:cubicBezTo>
                    <a:pt x="624" y="807"/>
                    <a:pt x="624" y="807"/>
                    <a:pt x="624" y="807"/>
                  </a:cubicBezTo>
                  <a:cubicBezTo>
                    <a:pt x="624" y="807"/>
                    <a:pt x="624" y="806"/>
                    <a:pt x="625" y="806"/>
                  </a:cubicBezTo>
                  <a:cubicBezTo>
                    <a:pt x="624" y="809"/>
                    <a:pt x="623" y="813"/>
                    <a:pt x="622" y="816"/>
                  </a:cubicBezTo>
                  <a:cubicBezTo>
                    <a:pt x="621" y="815"/>
                    <a:pt x="620" y="813"/>
                    <a:pt x="621" y="810"/>
                  </a:cubicBezTo>
                  <a:cubicBezTo>
                    <a:pt x="620" y="811"/>
                    <a:pt x="619" y="813"/>
                    <a:pt x="618" y="814"/>
                  </a:cubicBezTo>
                  <a:cubicBezTo>
                    <a:pt x="623" y="814"/>
                    <a:pt x="618" y="823"/>
                    <a:pt x="619" y="826"/>
                  </a:cubicBezTo>
                  <a:cubicBezTo>
                    <a:pt x="620" y="829"/>
                    <a:pt x="616" y="834"/>
                    <a:pt x="614" y="836"/>
                  </a:cubicBezTo>
                  <a:cubicBezTo>
                    <a:pt x="620" y="838"/>
                    <a:pt x="626" y="836"/>
                    <a:pt x="633" y="837"/>
                  </a:cubicBezTo>
                  <a:cubicBezTo>
                    <a:pt x="635" y="838"/>
                    <a:pt x="637" y="835"/>
                    <a:pt x="640" y="836"/>
                  </a:cubicBezTo>
                  <a:cubicBezTo>
                    <a:pt x="643" y="836"/>
                    <a:pt x="647" y="836"/>
                    <a:pt x="650" y="837"/>
                  </a:cubicBezTo>
                  <a:cubicBezTo>
                    <a:pt x="655" y="840"/>
                    <a:pt x="659" y="844"/>
                    <a:pt x="658" y="850"/>
                  </a:cubicBezTo>
                  <a:cubicBezTo>
                    <a:pt x="657" y="855"/>
                    <a:pt x="657" y="859"/>
                    <a:pt x="656" y="863"/>
                  </a:cubicBezTo>
                  <a:cubicBezTo>
                    <a:pt x="656" y="866"/>
                    <a:pt x="654" y="868"/>
                    <a:pt x="653" y="870"/>
                  </a:cubicBezTo>
                  <a:cubicBezTo>
                    <a:pt x="652" y="882"/>
                    <a:pt x="666" y="901"/>
                    <a:pt x="676" y="897"/>
                  </a:cubicBezTo>
                  <a:cubicBezTo>
                    <a:pt x="683" y="894"/>
                    <a:pt x="686" y="891"/>
                    <a:pt x="693" y="893"/>
                  </a:cubicBezTo>
                  <a:cubicBezTo>
                    <a:pt x="700" y="895"/>
                    <a:pt x="702" y="899"/>
                    <a:pt x="707" y="904"/>
                  </a:cubicBezTo>
                  <a:cubicBezTo>
                    <a:pt x="707" y="896"/>
                    <a:pt x="717" y="885"/>
                    <a:pt x="721" y="878"/>
                  </a:cubicBezTo>
                  <a:cubicBezTo>
                    <a:pt x="722" y="876"/>
                    <a:pt x="730" y="875"/>
                    <a:pt x="732" y="874"/>
                  </a:cubicBezTo>
                  <a:cubicBezTo>
                    <a:pt x="738" y="872"/>
                    <a:pt x="743" y="870"/>
                    <a:pt x="749" y="868"/>
                  </a:cubicBezTo>
                  <a:cubicBezTo>
                    <a:pt x="754" y="866"/>
                    <a:pt x="763" y="871"/>
                    <a:pt x="768" y="872"/>
                  </a:cubicBezTo>
                  <a:cubicBezTo>
                    <a:pt x="781" y="875"/>
                    <a:pt x="794" y="878"/>
                    <a:pt x="808" y="881"/>
                  </a:cubicBezTo>
                  <a:cubicBezTo>
                    <a:pt x="815" y="883"/>
                    <a:pt x="822" y="883"/>
                    <a:pt x="828" y="888"/>
                  </a:cubicBezTo>
                  <a:cubicBezTo>
                    <a:pt x="838" y="898"/>
                    <a:pt x="848" y="908"/>
                    <a:pt x="858" y="918"/>
                  </a:cubicBezTo>
                  <a:cubicBezTo>
                    <a:pt x="865" y="924"/>
                    <a:pt x="879" y="924"/>
                    <a:pt x="887" y="926"/>
                  </a:cubicBezTo>
                  <a:cubicBezTo>
                    <a:pt x="895" y="928"/>
                    <a:pt x="901" y="941"/>
                    <a:pt x="906" y="947"/>
                  </a:cubicBezTo>
                  <a:cubicBezTo>
                    <a:pt x="911" y="954"/>
                    <a:pt x="916" y="960"/>
                    <a:pt x="921" y="967"/>
                  </a:cubicBezTo>
                  <a:cubicBezTo>
                    <a:pt x="922" y="968"/>
                    <a:pt x="925" y="974"/>
                    <a:pt x="927" y="974"/>
                  </a:cubicBezTo>
                  <a:cubicBezTo>
                    <a:pt x="937" y="978"/>
                    <a:pt x="948" y="982"/>
                    <a:pt x="958" y="986"/>
                  </a:cubicBezTo>
                  <a:cubicBezTo>
                    <a:pt x="969" y="990"/>
                    <a:pt x="980" y="993"/>
                    <a:pt x="990" y="997"/>
                  </a:cubicBezTo>
                  <a:cubicBezTo>
                    <a:pt x="999" y="1000"/>
                    <a:pt x="1008" y="1010"/>
                    <a:pt x="1016" y="1016"/>
                  </a:cubicBezTo>
                  <a:cubicBezTo>
                    <a:pt x="1017" y="1016"/>
                    <a:pt x="1027" y="1016"/>
                    <a:pt x="1027" y="1017"/>
                  </a:cubicBezTo>
                  <a:cubicBezTo>
                    <a:pt x="1029" y="1022"/>
                    <a:pt x="1030" y="1027"/>
                    <a:pt x="1031" y="1031"/>
                  </a:cubicBezTo>
                  <a:close/>
                  <a:moveTo>
                    <a:pt x="690" y="580"/>
                  </a:moveTo>
                  <a:cubicBezTo>
                    <a:pt x="690" y="583"/>
                    <a:pt x="680" y="586"/>
                    <a:pt x="677" y="585"/>
                  </a:cubicBezTo>
                  <a:cubicBezTo>
                    <a:pt x="672" y="585"/>
                    <a:pt x="671" y="585"/>
                    <a:pt x="668" y="589"/>
                  </a:cubicBezTo>
                  <a:cubicBezTo>
                    <a:pt x="665" y="591"/>
                    <a:pt x="664" y="593"/>
                    <a:pt x="660" y="592"/>
                  </a:cubicBezTo>
                  <a:cubicBezTo>
                    <a:pt x="661" y="589"/>
                    <a:pt x="663" y="588"/>
                    <a:pt x="665" y="587"/>
                  </a:cubicBezTo>
                  <a:cubicBezTo>
                    <a:pt x="664" y="585"/>
                    <a:pt x="663" y="587"/>
                    <a:pt x="663" y="584"/>
                  </a:cubicBezTo>
                  <a:cubicBezTo>
                    <a:pt x="660" y="588"/>
                    <a:pt x="658" y="590"/>
                    <a:pt x="656" y="594"/>
                  </a:cubicBezTo>
                  <a:cubicBezTo>
                    <a:pt x="658" y="595"/>
                    <a:pt x="660" y="595"/>
                    <a:pt x="661" y="596"/>
                  </a:cubicBezTo>
                  <a:cubicBezTo>
                    <a:pt x="661" y="596"/>
                    <a:pt x="661" y="597"/>
                    <a:pt x="660" y="597"/>
                  </a:cubicBezTo>
                  <a:cubicBezTo>
                    <a:pt x="667" y="598"/>
                    <a:pt x="670" y="595"/>
                    <a:pt x="676" y="592"/>
                  </a:cubicBezTo>
                  <a:cubicBezTo>
                    <a:pt x="682" y="590"/>
                    <a:pt x="686" y="587"/>
                    <a:pt x="692" y="583"/>
                  </a:cubicBezTo>
                  <a:cubicBezTo>
                    <a:pt x="692" y="582"/>
                    <a:pt x="692" y="581"/>
                    <a:pt x="690" y="580"/>
                  </a:cubicBezTo>
                  <a:close/>
                  <a:moveTo>
                    <a:pt x="700" y="577"/>
                  </a:moveTo>
                  <a:cubicBezTo>
                    <a:pt x="705" y="583"/>
                    <a:pt x="717" y="573"/>
                    <a:pt x="711" y="570"/>
                  </a:cubicBezTo>
                  <a:cubicBezTo>
                    <a:pt x="712" y="569"/>
                    <a:pt x="714" y="567"/>
                    <a:pt x="716" y="566"/>
                  </a:cubicBezTo>
                  <a:cubicBezTo>
                    <a:pt x="712" y="567"/>
                    <a:pt x="705" y="573"/>
                    <a:pt x="703" y="571"/>
                  </a:cubicBezTo>
                  <a:cubicBezTo>
                    <a:pt x="699" y="570"/>
                    <a:pt x="693" y="572"/>
                    <a:pt x="689" y="573"/>
                  </a:cubicBezTo>
                  <a:cubicBezTo>
                    <a:pt x="679" y="585"/>
                    <a:pt x="696" y="574"/>
                    <a:pt x="700" y="577"/>
                  </a:cubicBezTo>
                  <a:close/>
                  <a:moveTo>
                    <a:pt x="590" y="541"/>
                  </a:moveTo>
                  <a:cubicBezTo>
                    <a:pt x="593" y="543"/>
                    <a:pt x="596" y="541"/>
                    <a:pt x="599" y="540"/>
                  </a:cubicBezTo>
                  <a:cubicBezTo>
                    <a:pt x="599" y="540"/>
                    <a:pt x="599" y="541"/>
                    <a:pt x="599" y="542"/>
                  </a:cubicBezTo>
                  <a:cubicBezTo>
                    <a:pt x="606" y="546"/>
                    <a:pt x="617" y="530"/>
                    <a:pt x="623" y="535"/>
                  </a:cubicBezTo>
                  <a:cubicBezTo>
                    <a:pt x="620" y="535"/>
                    <a:pt x="618" y="538"/>
                    <a:pt x="617" y="541"/>
                  </a:cubicBezTo>
                  <a:cubicBezTo>
                    <a:pt x="620" y="540"/>
                    <a:pt x="622" y="539"/>
                    <a:pt x="624" y="542"/>
                  </a:cubicBezTo>
                  <a:cubicBezTo>
                    <a:pt x="626" y="545"/>
                    <a:pt x="628" y="543"/>
                    <a:pt x="630" y="545"/>
                  </a:cubicBezTo>
                  <a:cubicBezTo>
                    <a:pt x="631" y="545"/>
                    <a:pt x="643" y="541"/>
                    <a:pt x="644" y="541"/>
                  </a:cubicBezTo>
                  <a:cubicBezTo>
                    <a:pt x="643" y="545"/>
                    <a:pt x="647" y="544"/>
                    <a:pt x="649" y="545"/>
                  </a:cubicBezTo>
                  <a:cubicBezTo>
                    <a:pt x="650" y="545"/>
                    <a:pt x="651" y="548"/>
                    <a:pt x="653" y="550"/>
                  </a:cubicBezTo>
                  <a:cubicBezTo>
                    <a:pt x="650" y="549"/>
                    <a:pt x="647" y="548"/>
                    <a:pt x="646" y="551"/>
                  </a:cubicBezTo>
                  <a:cubicBezTo>
                    <a:pt x="642" y="547"/>
                    <a:pt x="634" y="549"/>
                    <a:pt x="632" y="554"/>
                  </a:cubicBezTo>
                  <a:cubicBezTo>
                    <a:pt x="631" y="553"/>
                    <a:pt x="631" y="553"/>
                    <a:pt x="631" y="553"/>
                  </a:cubicBezTo>
                  <a:cubicBezTo>
                    <a:pt x="631" y="552"/>
                    <a:pt x="632" y="552"/>
                    <a:pt x="632" y="551"/>
                  </a:cubicBezTo>
                  <a:cubicBezTo>
                    <a:pt x="631" y="552"/>
                    <a:pt x="630" y="552"/>
                    <a:pt x="629" y="553"/>
                  </a:cubicBezTo>
                  <a:cubicBezTo>
                    <a:pt x="629" y="552"/>
                    <a:pt x="629" y="551"/>
                    <a:pt x="629" y="551"/>
                  </a:cubicBezTo>
                  <a:cubicBezTo>
                    <a:pt x="626" y="553"/>
                    <a:pt x="622" y="561"/>
                    <a:pt x="621" y="564"/>
                  </a:cubicBezTo>
                  <a:cubicBezTo>
                    <a:pt x="624" y="565"/>
                    <a:pt x="625" y="559"/>
                    <a:pt x="628" y="557"/>
                  </a:cubicBezTo>
                  <a:cubicBezTo>
                    <a:pt x="628" y="560"/>
                    <a:pt x="626" y="565"/>
                    <a:pt x="625" y="568"/>
                  </a:cubicBezTo>
                  <a:cubicBezTo>
                    <a:pt x="624" y="572"/>
                    <a:pt x="622" y="576"/>
                    <a:pt x="622" y="580"/>
                  </a:cubicBezTo>
                  <a:cubicBezTo>
                    <a:pt x="622" y="587"/>
                    <a:pt x="626" y="604"/>
                    <a:pt x="632" y="590"/>
                  </a:cubicBezTo>
                  <a:cubicBezTo>
                    <a:pt x="636" y="584"/>
                    <a:pt x="634" y="579"/>
                    <a:pt x="633" y="572"/>
                  </a:cubicBezTo>
                  <a:cubicBezTo>
                    <a:pt x="632" y="564"/>
                    <a:pt x="637" y="563"/>
                    <a:pt x="640" y="558"/>
                  </a:cubicBezTo>
                  <a:cubicBezTo>
                    <a:pt x="639" y="560"/>
                    <a:pt x="640" y="561"/>
                    <a:pt x="639" y="562"/>
                  </a:cubicBezTo>
                  <a:cubicBezTo>
                    <a:pt x="642" y="560"/>
                    <a:pt x="641" y="556"/>
                    <a:pt x="645" y="556"/>
                  </a:cubicBezTo>
                  <a:cubicBezTo>
                    <a:pt x="641" y="551"/>
                    <a:pt x="649" y="552"/>
                    <a:pt x="651" y="554"/>
                  </a:cubicBezTo>
                  <a:cubicBezTo>
                    <a:pt x="653" y="557"/>
                    <a:pt x="657" y="556"/>
                    <a:pt x="658" y="560"/>
                  </a:cubicBezTo>
                  <a:cubicBezTo>
                    <a:pt x="657" y="560"/>
                    <a:pt x="657" y="560"/>
                    <a:pt x="656" y="560"/>
                  </a:cubicBezTo>
                  <a:cubicBezTo>
                    <a:pt x="658" y="562"/>
                    <a:pt x="658" y="566"/>
                    <a:pt x="656" y="568"/>
                  </a:cubicBezTo>
                  <a:cubicBezTo>
                    <a:pt x="655" y="568"/>
                    <a:pt x="652" y="572"/>
                    <a:pt x="652" y="573"/>
                  </a:cubicBezTo>
                  <a:cubicBezTo>
                    <a:pt x="653" y="576"/>
                    <a:pt x="659" y="570"/>
                    <a:pt x="660" y="570"/>
                  </a:cubicBezTo>
                  <a:cubicBezTo>
                    <a:pt x="664" y="571"/>
                    <a:pt x="664" y="579"/>
                    <a:pt x="664" y="581"/>
                  </a:cubicBezTo>
                  <a:cubicBezTo>
                    <a:pt x="666" y="579"/>
                    <a:pt x="668" y="577"/>
                    <a:pt x="670" y="575"/>
                  </a:cubicBezTo>
                  <a:cubicBezTo>
                    <a:pt x="671" y="574"/>
                    <a:pt x="670" y="571"/>
                    <a:pt x="670" y="569"/>
                  </a:cubicBezTo>
                  <a:cubicBezTo>
                    <a:pt x="671" y="565"/>
                    <a:pt x="675" y="561"/>
                    <a:pt x="670" y="558"/>
                  </a:cubicBezTo>
                  <a:cubicBezTo>
                    <a:pt x="674" y="556"/>
                    <a:pt x="672" y="561"/>
                    <a:pt x="675" y="561"/>
                  </a:cubicBezTo>
                  <a:cubicBezTo>
                    <a:pt x="675" y="562"/>
                    <a:pt x="675" y="562"/>
                    <a:pt x="674" y="563"/>
                  </a:cubicBezTo>
                  <a:cubicBezTo>
                    <a:pt x="675" y="564"/>
                    <a:pt x="675" y="563"/>
                    <a:pt x="676" y="564"/>
                  </a:cubicBezTo>
                  <a:cubicBezTo>
                    <a:pt x="677" y="563"/>
                    <a:pt x="681" y="565"/>
                    <a:pt x="683" y="565"/>
                  </a:cubicBezTo>
                  <a:cubicBezTo>
                    <a:pt x="683" y="564"/>
                    <a:pt x="682" y="561"/>
                    <a:pt x="686" y="563"/>
                  </a:cubicBezTo>
                  <a:cubicBezTo>
                    <a:pt x="682" y="559"/>
                    <a:pt x="682" y="551"/>
                    <a:pt x="676" y="550"/>
                  </a:cubicBezTo>
                  <a:cubicBezTo>
                    <a:pt x="671" y="549"/>
                    <a:pt x="665" y="549"/>
                    <a:pt x="660" y="548"/>
                  </a:cubicBezTo>
                  <a:cubicBezTo>
                    <a:pt x="658" y="547"/>
                    <a:pt x="647" y="544"/>
                    <a:pt x="648" y="543"/>
                  </a:cubicBezTo>
                  <a:cubicBezTo>
                    <a:pt x="649" y="541"/>
                    <a:pt x="648" y="540"/>
                    <a:pt x="647" y="539"/>
                  </a:cubicBezTo>
                  <a:cubicBezTo>
                    <a:pt x="646" y="538"/>
                    <a:pt x="648" y="537"/>
                    <a:pt x="647" y="536"/>
                  </a:cubicBezTo>
                  <a:cubicBezTo>
                    <a:pt x="646" y="532"/>
                    <a:pt x="643" y="534"/>
                    <a:pt x="645" y="528"/>
                  </a:cubicBezTo>
                  <a:cubicBezTo>
                    <a:pt x="637" y="530"/>
                    <a:pt x="637" y="526"/>
                    <a:pt x="634" y="520"/>
                  </a:cubicBezTo>
                  <a:cubicBezTo>
                    <a:pt x="631" y="517"/>
                    <a:pt x="629" y="521"/>
                    <a:pt x="627" y="520"/>
                  </a:cubicBezTo>
                  <a:cubicBezTo>
                    <a:pt x="624" y="519"/>
                    <a:pt x="622" y="517"/>
                    <a:pt x="619" y="517"/>
                  </a:cubicBezTo>
                  <a:cubicBezTo>
                    <a:pt x="622" y="520"/>
                    <a:pt x="619" y="521"/>
                    <a:pt x="617" y="523"/>
                  </a:cubicBezTo>
                  <a:cubicBezTo>
                    <a:pt x="618" y="522"/>
                    <a:pt x="618" y="521"/>
                    <a:pt x="618" y="519"/>
                  </a:cubicBezTo>
                  <a:cubicBezTo>
                    <a:pt x="616" y="520"/>
                    <a:pt x="616" y="523"/>
                    <a:pt x="614" y="524"/>
                  </a:cubicBezTo>
                  <a:cubicBezTo>
                    <a:pt x="614" y="523"/>
                    <a:pt x="614" y="522"/>
                    <a:pt x="615" y="521"/>
                  </a:cubicBezTo>
                  <a:cubicBezTo>
                    <a:pt x="611" y="522"/>
                    <a:pt x="612" y="526"/>
                    <a:pt x="610" y="527"/>
                  </a:cubicBezTo>
                  <a:cubicBezTo>
                    <a:pt x="606" y="529"/>
                    <a:pt x="603" y="530"/>
                    <a:pt x="599" y="532"/>
                  </a:cubicBezTo>
                  <a:cubicBezTo>
                    <a:pt x="596" y="535"/>
                    <a:pt x="593" y="538"/>
                    <a:pt x="590" y="541"/>
                  </a:cubicBezTo>
                  <a:close/>
                  <a:moveTo>
                    <a:pt x="392" y="300"/>
                  </a:moveTo>
                  <a:cubicBezTo>
                    <a:pt x="391" y="300"/>
                    <a:pt x="390" y="299"/>
                    <a:pt x="389" y="299"/>
                  </a:cubicBezTo>
                  <a:cubicBezTo>
                    <a:pt x="390" y="299"/>
                    <a:pt x="390" y="298"/>
                    <a:pt x="391" y="297"/>
                  </a:cubicBezTo>
                  <a:cubicBezTo>
                    <a:pt x="388" y="296"/>
                    <a:pt x="385" y="301"/>
                    <a:pt x="382" y="301"/>
                  </a:cubicBezTo>
                  <a:cubicBezTo>
                    <a:pt x="377" y="302"/>
                    <a:pt x="375" y="303"/>
                    <a:pt x="370" y="301"/>
                  </a:cubicBezTo>
                  <a:cubicBezTo>
                    <a:pt x="372" y="297"/>
                    <a:pt x="377" y="296"/>
                    <a:pt x="381" y="294"/>
                  </a:cubicBezTo>
                  <a:cubicBezTo>
                    <a:pt x="374" y="292"/>
                    <a:pt x="372" y="291"/>
                    <a:pt x="366" y="294"/>
                  </a:cubicBezTo>
                  <a:cubicBezTo>
                    <a:pt x="362" y="295"/>
                    <a:pt x="358" y="297"/>
                    <a:pt x="354" y="298"/>
                  </a:cubicBezTo>
                  <a:cubicBezTo>
                    <a:pt x="349" y="299"/>
                    <a:pt x="345" y="300"/>
                    <a:pt x="340" y="301"/>
                  </a:cubicBezTo>
                  <a:cubicBezTo>
                    <a:pt x="338" y="302"/>
                    <a:pt x="328" y="303"/>
                    <a:pt x="335" y="307"/>
                  </a:cubicBezTo>
                  <a:cubicBezTo>
                    <a:pt x="336" y="307"/>
                    <a:pt x="337" y="306"/>
                    <a:pt x="337" y="306"/>
                  </a:cubicBezTo>
                  <a:cubicBezTo>
                    <a:pt x="337" y="305"/>
                    <a:pt x="337" y="305"/>
                    <a:pt x="337" y="304"/>
                  </a:cubicBezTo>
                  <a:cubicBezTo>
                    <a:pt x="339" y="303"/>
                    <a:pt x="347" y="303"/>
                    <a:pt x="350" y="304"/>
                  </a:cubicBezTo>
                  <a:cubicBezTo>
                    <a:pt x="350" y="303"/>
                    <a:pt x="350" y="303"/>
                    <a:pt x="349" y="303"/>
                  </a:cubicBezTo>
                  <a:cubicBezTo>
                    <a:pt x="354" y="302"/>
                    <a:pt x="359" y="303"/>
                    <a:pt x="363" y="305"/>
                  </a:cubicBezTo>
                  <a:cubicBezTo>
                    <a:pt x="361" y="309"/>
                    <a:pt x="355" y="306"/>
                    <a:pt x="351" y="307"/>
                  </a:cubicBezTo>
                  <a:cubicBezTo>
                    <a:pt x="353" y="308"/>
                    <a:pt x="354" y="309"/>
                    <a:pt x="355" y="311"/>
                  </a:cubicBezTo>
                  <a:cubicBezTo>
                    <a:pt x="353" y="311"/>
                    <a:pt x="352" y="312"/>
                    <a:pt x="350" y="313"/>
                  </a:cubicBezTo>
                  <a:cubicBezTo>
                    <a:pt x="353" y="317"/>
                    <a:pt x="348" y="317"/>
                    <a:pt x="346" y="318"/>
                  </a:cubicBezTo>
                  <a:cubicBezTo>
                    <a:pt x="349" y="320"/>
                    <a:pt x="353" y="319"/>
                    <a:pt x="356" y="320"/>
                  </a:cubicBezTo>
                  <a:cubicBezTo>
                    <a:pt x="358" y="321"/>
                    <a:pt x="361" y="315"/>
                    <a:pt x="363" y="314"/>
                  </a:cubicBezTo>
                  <a:cubicBezTo>
                    <a:pt x="367" y="312"/>
                    <a:pt x="373" y="313"/>
                    <a:pt x="368" y="317"/>
                  </a:cubicBezTo>
                  <a:cubicBezTo>
                    <a:pt x="366" y="318"/>
                    <a:pt x="366" y="320"/>
                    <a:pt x="365" y="320"/>
                  </a:cubicBezTo>
                  <a:cubicBezTo>
                    <a:pt x="364" y="321"/>
                    <a:pt x="362" y="321"/>
                    <a:pt x="361" y="322"/>
                  </a:cubicBezTo>
                  <a:cubicBezTo>
                    <a:pt x="366" y="326"/>
                    <a:pt x="371" y="314"/>
                    <a:pt x="377" y="316"/>
                  </a:cubicBezTo>
                  <a:cubicBezTo>
                    <a:pt x="376" y="314"/>
                    <a:pt x="375" y="312"/>
                    <a:pt x="373" y="312"/>
                  </a:cubicBezTo>
                  <a:cubicBezTo>
                    <a:pt x="378" y="307"/>
                    <a:pt x="387" y="314"/>
                    <a:pt x="390" y="309"/>
                  </a:cubicBezTo>
                  <a:cubicBezTo>
                    <a:pt x="389" y="309"/>
                    <a:pt x="388" y="309"/>
                    <a:pt x="387" y="309"/>
                  </a:cubicBezTo>
                  <a:cubicBezTo>
                    <a:pt x="387" y="305"/>
                    <a:pt x="389" y="307"/>
                    <a:pt x="390" y="305"/>
                  </a:cubicBezTo>
                  <a:cubicBezTo>
                    <a:pt x="391" y="304"/>
                    <a:pt x="391" y="302"/>
                    <a:pt x="392" y="300"/>
                  </a:cubicBezTo>
                  <a:close/>
                  <a:moveTo>
                    <a:pt x="459" y="350"/>
                  </a:moveTo>
                  <a:cubicBezTo>
                    <a:pt x="453" y="348"/>
                    <a:pt x="445" y="347"/>
                    <a:pt x="440" y="351"/>
                  </a:cubicBezTo>
                  <a:cubicBezTo>
                    <a:pt x="438" y="352"/>
                    <a:pt x="437" y="355"/>
                    <a:pt x="436" y="356"/>
                  </a:cubicBezTo>
                  <a:cubicBezTo>
                    <a:pt x="433" y="359"/>
                    <a:pt x="432" y="360"/>
                    <a:pt x="428" y="360"/>
                  </a:cubicBezTo>
                  <a:cubicBezTo>
                    <a:pt x="425" y="361"/>
                    <a:pt x="419" y="360"/>
                    <a:pt x="418" y="356"/>
                  </a:cubicBezTo>
                  <a:cubicBezTo>
                    <a:pt x="417" y="355"/>
                    <a:pt x="411" y="356"/>
                    <a:pt x="410" y="353"/>
                  </a:cubicBezTo>
                  <a:cubicBezTo>
                    <a:pt x="409" y="353"/>
                    <a:pt x="404" y="350"/>
                    <a:pt x="403" y="351"/>
                  </a:cubicBezTo>
                  <a:cubicBezTo>
                    <a:pt x="402" y="352"/>
                    <a:pt x="409" y="355"/>
                    <a:pt x="410" y="355"/>
                  </a:cubicBezTo>
                  <a:cubicBezTo>
                    <a:pt x="408" y="359"/>
                    <a:pt x="418" y="363"/>
                    <a:pt x="412" y="364"/>
                  </a:cubicBezTo>
                  <a:cubicBezTo>
                    <a:pt x="410" y="365"/>
                    <a:pt x="408" y="363"/>
                    <a:pt x="407" y="365"/>
                  </a:cubicBezTo>
                  <a:cubicBezTo>
                    <a:pt x="405" y="367"/>
                    <a:pt x="406" y="368"/>
                    <a:pt x="404" y="369"/>
                  </a:cubicBezTo>
                  <a:cubicBezTo>
                    <a:pt x="404" y="369"/>
                    <a:pt x="404" y="370"/>
                    <a:pt x="405" y="370"/>
                  </a:cubicBezTo>
                  <a:cubicBezTo>
                    <a:pt x="403" y="372"/>
                    <a:pt x="400" y="370"/>
                    <a:pt x="398" y="370"/>
                  </a:cubicBezTo>
                  <a:cubicBezTo>
                    <a:pt x="398" y="370"/>
                    <a:pt x="398" y="371"/>
                    <a:pt x="398" y="371"/>
                  </a:cubicBezTo>
                  <a:cubicBezTo>
                    <a:pt x="396" y="371"/>
                    <a:pt x="394" y="370"/>
                    <a:pt x="391" y="370"/>
                  </a:cubicBezTo>
                  <a:cubicBezTo>
                    <a:pt x="394" y="374"/>
                    <a:pt x="403" y="375"/>
                    <a:pt x="408" y="376"/>
                  </a:cubicBezTo>
                  <a:cubicBezTo>
                    <a:pt x="411" y="377"/>
                    <a:pt x="423" y="375"/>
                    <a:pt x="421" y="371"/>
                  </a:cubicBezTo>
                  <a:cubicBezTo>
                    <a:pt x="425" y="367"/>
                    <a:pt x="428" y="369"/>
                    <a:pt x="432" y="367"/>
                  </a:cubicBezTo>
                  <a:cubicBezTo>
                    <a:pt x="434" y="365"/>
                    <a:pt x="437" y="362"/>
                    <a:pt x="439" y="360"/>
                  </a:cubicBezTo>
                  <a:cubicBezTo>
                    <a:pt x="438" y="360"/>
                    <a:pt x="438" y="360"/>
                    <a:pt x="437" y="360"/>
                  </a:cubicBezTo>
                  <a:cubicBezTo>
                    <a:pt x="440" y="358"/>
                    <a:pt x="441" y="356"/>
                    <a:pt x="445" y="356"/>
                  </a:cubicBezTo>
                  <a:cubicBezTo>
                    <a:pt x="447" y="355"/>
                    <a:pt x="449" y="356"/>
                    <a:pt x="451" y="353"/>
                  </a:cubicBezTo>
                  <a:cubicBezTo>
                    <a:pt x="449" y="354"/>
                    <a:pt x="449" y="354"/>
                    <a:pt x="447" y="354"/>
                  </a:cubicBezTo>
                  <a:cubicBezTo>
                    <a:pt x="449" y="353"/>
                    <a:pt x="451" y="353"/>
                    <a:pt x="453" y="352"/>
                  </a:cubicBezTo>
                  <a:cubicBezTo>
                    <a:pt x="451" y="352"/>
                    <a:pt x="449" y="352"/>
                    <a:pt x="448" y="351"/>
                  </a:cubicBezTo>
                  <a:cubicBezTo>
                    <a:pt x="449" y="351"/>
                    <a:pt x="450" y="351"/>
                    <a:pt x="452" y="351"/>
                  </a:cubicBezTo>
                  <a:cubicBezTo>
                    <a:pt x="447" y="349"/>
                    <a:pt x="442" y="353"/>
                    <a:pt x="437" y="356"/>
                  </a:cubicBezTo>
                  <a:cubicBezTo>
                    <a:pt x="439" y="350"/>
                    <a:pt x="455" y="346"/>
                    <a:pt x="456" y="353"/>
                  </a:cubicBezTo>
                  <a:cubicBezTo>
                    <a:pt x="457" y="353"/>
                    <a:pt x="458" y="351"/>
                    <a:pt x="459" y="350"/>
                  </a:cubicBezTo>
                  <a:close/>
                  <a:moveTo>
                    <a:pt x="545" y="485"/>
                  </a:moveTo>
                  <a:cubicBezTo>
                    <a:pt x="546" y="482"/>
                    <a:pt x="545" y="483"/>
                    <a:pt x="547" y="482"/>
                  </a:cubicBezTo>
                  <a:cubicBezTo>
                    <a:pt x="547" y="483"/>
                    <a:pt x="547" y="484"/>
                    <a:pt x="547" y="484"/>
                  </a:cubicBezTo>
                  <a:cubicBezTo>
                    <a:pt x="547" y="484"/>
                    <a:pt x="547" y="484"/>
                    <a:pt x="548" y="483"/>
                  </a:cubicBezTo>
                  <a:cubicBezTo>
                    <a:pt x="550" y="484"/>
                    <a:pt x="549" y="487"/>
                    <a:pt x="549" y="490"/>
                  </a:cubicBezTo>
                  <a:cubicBezTo>
                    <a:pt x="550" y="488"/>
                    <a:pt x="551" y="487"/>
                    <a:pt x="553" y="487"/>
                  </a:cubicBezTo>
                  <a:cubicBezTo>
                    <a:pt x="554" y="488"/>
                    <a:pt x="552" y="491"/>
                    <a:pt x="551" y="493"/>
                  </a:cubicBezTo>
                  <a:cubicBezTo>
                    <a:pt x="553" y="492"/>
                    <a:pt x="553" y="492"/>
                    <a:pt x="554" y="491"/>
                  </a:cubicBezTo>
                  <a:cubicBezTo>
                    <a:pt x="551" y="493"/>
                    <a:pt x="551" y="497"/>
                    <a:pt x="552" y="501"/>
                  </a:cubicBezTo>
                  <a:cubicBezTo>
                    <a:pt x="553" y="504"/>
                    <a:pt x="555" y="500"/>
                    <a:pt x="555" y="498"/>
                  </a:cubicBezTo>
                  <a:cubicBezTo>
                    <a:pt x="555" y="499"/>
                    <a:pt x="556" y="499"/>
                    <a:pt x="557" y="499"/>
                  </a:cubicBezTo>
                  <a:cubicBezTo>
                    <a:pt x="555" y="496"/>
                    <a:pt x="558" y="493"/>
                    <a:pt x="556" y="491"/>
                  </a:cubicBezTo>
                  <a:cubicBezTo>
                    <a:pt x="554" y="489"/>
                    <a:pt x="552" y="484"/>
                    <a:pt x="551" y="482"/>
                  </a:cubicBezTo>
                  <a:cubicBezTo>
                    <a:pt x="550" y="478"/>
                    <a:pt x="542" y="461"/>
                    <a:pt x="546" y="459"/>
                  </a:cubicBezTo>
                  <a:cubicBezTo>
                    <a:pt x="545" y="459"/>
                    <a:pt x="545" y="459"/>
                    <a:pt x="545" y="459"/>
                  </a:cubicBezTo>
                  <a:cubicBezTo>
                    <a:pt x="544" y="460"/>
                    <a:pt x="543" y="460"/>
                    <a:pt x="542" y="460"/>
                  </a:cubicBezTo>
                  <a:cubicBezTo>
                    <a:pt x="542" y="458"/>
                    <a:pt x="543" y="457"/>
                    <a:pt x="545" y="457"/>
                  </a:cubicBezTo>
                  <a:cubicBezTo>
                    <a:pt x="545" y="456"/>
                    <a:pt x="544" y="455"/>
                    <a:pt x="543" y="455"/>
                  </a:cubicBezTo>
                  <a:cubicBezTo>
                    <a:pt x="541" y="460"/>
                    <a:pt x="541" y="461"/>
                    <a:pt x="544" y="464"/>
                  </a:cubicBezTo>
                  <a:cubicBezTo>
                    <a:pt x="542" y="462"/>
                    <a:pt x="536" y="460"/>
                    <a:pt x="535" y="464"/>
                  </a:cubicBezTo>
                  <a:cubicBezTo>
                    <a:pt x="533" y="472"/>
                    <a:pt x="534" y="470"/>
                    <a:pt x="540" y="472"/>
                  </a:cubicBezTo>
                  <a:cubicBezTo>
                    <a:pt x="534" y="473"/>
                    <a:pt x="541" y="480"/>
                    <a:pt x="543" y="484"/>
                  </a:cubicBezTo>
                  <a:cubicBezTo>
                    <a:pt x="544" y="484"/>
                    <a:pt x="544" y="484"/>
                    <a:pt x="545" y="485"/>
                  </a:cubicBezTo>
                  <a:close/>
                  <a:moveTo>
                    <a:pt x="18" y="383"/>
                  </a:moveTo>
                  <a:cubicBezTo>
                    <a:pt x="13" y="381"/>
                    <a:pt x="10" y="385"/>
                    <a:pt x="5" y="384"/>
                  </a:cubicBezTo>
                  <a:cubicBezTo>
                    <a:pt x="7" y="388"/>
                    <a:pt x="11" y="388"/>
                    <a:pt x="14" y="390"/>
                  </a:cubicBezTo>
                  <a:cubicBezTo>
                    <a:pt x="15" y="388"/>
                    <a:pt x="17" y="388"/>
                    <a:pt x="19" y="388"/>
                  </a:cubicBezTo>
                  <a:cubicBezTo>
                    <a:pt x="19" y="388"/>
                    <a:pt x="19" y="387"/>
                    <a:pt x="19" y="387"/>
                  </a:cubicBezTo>
                  <a:cubicBezTo>
                    <a:pt x="19" y="385"/>
                    <a:pt x="17" y="385"/>
                    <a:pt x="18" y="383"/>
                  </a:cubicBezTo>
                  <a:close/>
                  <a:moveTo>
                    <a:pt x="332" y="216"/>
                  </a:moveTo>
                  <a:cubicBezTo>
                    <a:pt x="337" y="219"/>
                    <a:pt x="341" y="220"/>
                    <a:pt x="344" y="225"/>
                  </a:cubicBezTo>
                  <a:cubicBezTo>
                    <a:pt x="350" y="231"/>
                    <a:pt x="349" y="231"/>
                    <a:pt x="357" y="227"/>
                  </a:cubicBezTo>
                  <a:cubicBezTo>
                    <a:pt x="358" y="226"/>
                    <a:pt x="359" y="226"/>
                    <a:pt x="360" y="225"/>
                  </a:cubicBezTo>
                  <a:cubicBezTo>
                    <a:pt x="361" y="224"/>
                    <a:pt x="361" y="227"/>
                    <a:pt x="362" y="226"/>
                  </a:cubicBezTo>
                  <a:cubicBezTo>
                    <a:pt x="364" y="226"/>
                    <a:pt x="367" y="224"/>
                    <a:pt x="369" y="223"/>
                  </a:cubicBezTo>
                  <a:cubicBezTo>
                    <a:pt x="371" y="213"/>
                    <a:pt x="371" y="213"/>
                    <a:pt x="371" y="213"/>
                  </a:cubicBezTo>
                  <a:cubicBezTo>
                    <a:pt x="374" y="215"/>
                    <a:pt x="378" y="212"/>
                    <a:pt x="379" y="208"/>
                  </a:cubicBezTo>
                  <a:cubicBezTo>
                    <a:pt x="380" y="205"/>
                    <a:pt x="381" y="205"/>
                    <a:pt x="384" y="204"/>
                  </a:cubicBezTo>
                  <a:cubicBezTo>
                    <a:pt x="391" y="201"/>
                    <a:pt x="400" y="199"/>
                    <a:pt x="406" y="195"/>
                  </a:cubicBezTo>
                  <a:cubicBezTo>
                    <a:pt x="409" y="192"/>
                    <a:pt x="409" y="190"/>
                    <a:pt x="405" y="187"/>
                  </a:cubicBezTo>
                  <a:cubicBezTo>
                    <a:pt x="402" y="185"/>
                    <a:pt x="400" y="183"/>
                    <a:pt x="397" y="182"/>
                  </a:cubicBezTo>
                  <a:cubicBezTo>
                    <a:pt x="391" y="179"/>
                    <a:pt x="384" y="177"/>
                    <a:pt x="379" y="183"/>
                  </a:cubicBezTo>
                  <a:cubicBezTo>
                    <a:pt x="379" y="182"/>
                    <a:pt x="379" y="181"/>
                    <a:pt x="379" y="180"/>
                  </a:cubicBezTo>
                  <a:cubicBezTo>
                    <a:pt x="372" y="182"/>
                    <a:pt x="366" y="174"/>
                    <a:pt x="360" y="174"/>
                  </a:cubicBezTo>
                  <a:cubicBezTo>
                    <a:pt x="352" y="176"/>
                    <a:pt x="344" y="177"/>
                    <a:pt x="336" y="178"/>
                  </a:cubicBezTo>
                  <a:cubicBezTo>
                    <a:pt x="338" y="180"/>
                    <a:pt x="343" y="188"/>
                    <a:pt x="342" y="189"/>
                  </a:cubicBezTo>
                  <a:cubicBezTo>
                    <a:pt x="340" y="192"/>
                    <a:pt x="333" y="198"/>
                    <a:pt x="337" y="201"/>
                  </a:cubicBezTo>
                  <a:cubicBezTo>
                    <a:pt x="330" y="202"/>
                    <a:pt x="335" y="204"/>
                    <a:pt x="333" y="207"/>
                  </a:cubicBezTo>
                  <a:cubicBezTo>
                    <a:pt x="331" y="210"/>
                    <a:pt x="327" y="213"/>
                    <a:pt x="328" y="217"/>
                  </a:cubicBezTo>
                  <a:cubicBezTo>
                    <a:pt x="329" y="217"/>
                    <a:pt x="331" y="217"/>
                    <a:pt x="332" y="216"/>
                  </a:cubicBezTo>
                  <a:close/>
                  <a:moveTo>
                    <a:pt x="362" y="152"/>
                  </a:moveTo>
                  <a:cubicBezTo>
                    <a:pt x="366" y="152"/>
                    <a:pt x="364" y="149"/>
                    <a:pt x="365" y="148"/>
                  </a:cubicBezTo>
                  <a:cubicBezTo>
                    <a:pt x="367" y="146"/>
                    <a:pt x="370" y="149"/>
                    <a:pt x="370" y="153"/>
                  </a:cubicBezTo>
                  <a:cubicBezTo>
                    <a:pt x="372" y="152"/>
                    <a:pt x="375" y="152"/>
                    <a:pt x="376" y="150"/>
                  </a:cubicBezTo>
                  <a:cubicBezTo>
                    <a:pt x="378" y="148"/>
                    <a:pt x="374" y="145"/>
                    <a:pt x="376" y="143"/>
                  </a:cubicBezTo>
                  <a:cubicBezTo>
                    <a:pt x="378" y="143"/>
                    <a:pt x="379" y="149"/>
                    <a:pt x="382" y="145"/>
                  </a:cubicBezTo>
                  <a:cubicBezTo>
                    <a:pt x="384" y="143"/>
                    <a:pt x="383" y="141"/>
                    <a:pt x="381" y="141"/>
                  </a:cubicBezTo>
                  <a:cubicBezTo>
                    <a:pt x="383" y="139"/>
                    <a:pt x="386" y="141"/>
                    <a:pt x="386" y="137"/>
                  </a:cubicBezTo>
                  <a:cubicBezTo>
                    <a:pt x="386" y="135"/>
                    <a:pt x="389" y="135"/>
                    <a:pt x="390" y="136"/>
                  </a:cubicBezTo>
                  <a:cubicBezTo>
                    <a:pt x="385" y="140"/>
                    <a:pt x="390" y="146"/>
                    <a:pt x="395" y="144"/>
                  </a:cubicBezTo>
                  <a:cubicBezTo>
                    <a:pt x="399" y="143"/>
                    <a:pt x="408" y="137"/>
                    <a:pt x="402" y="133"/>
                  </a:cubicBezTo>
                  <a:cubicBezTo>
                    <a:pt x="402" y="133"/>
                    <a:pt x="404" y="133"/>
                    <a:pt x="406" y="133"/>
                  </a:cubicBezTo>
                  <a:cubicBezTo>
                    <a:pt x="397" y="131"/>
                    <a:pt x="405" y="127"/>
                    <a:pt x="408" y="126"/>
                  </a:cubicBezTo>
                  <a:cubicBezTo>
                    <a:pt x="403" y="123"/>
                    <a:pt x="401" y="121"/>
                    <a:pt x="395" y="123"/>
                  </a:cubicBezTo>
                  <a:cubicBezTo>
                    <a:pt x="396" y="124"/>
                    <a:pt x="397" y="124"/>
                    <a:pt x="398" y="125"/>
                  </a:cubicBezTo>
                  <a:cubicBezTo>
                    <a:pt x="395" y="127"/>
                    <a:pt x="393" y="126"/>
                    <a:pt x="390" y="125"/>
                  </a:cubicBezTo>
                  <a:cubicBezTo>
                    <a:pt x="388" y="124"/>
                    <a:pt x="385" y="125"/>
                    <a:pt x="383" y="125"/>
                  </a:cubicBezTo>
                  <a:cubicBezTo>
                    <a:pt x="378" y="126"/>
                    <a:pt x="376" y="128"/>
                    <a:pt x="372" y="132"/>
                  </a:cubicBezTo>
                  <a:cubicBezTo>
                    <a:pt x="369" y="134"/>
                    <a:pt x="363" y="141"/>
                    <a:pt x="359" y="142"/>
                  </a:cubicBezTo>
                  <a:cubicBezTo>
                    <a:pt x="353" y="143"/>
                    <a:pt x="349" y="144"/>
                    <a:pt x="354" y="151"/>
                  </a:cubicBezTo>
                  <a:cubicBezTo>
                    <a:pt x="357" y="151"/>
                    <a:pt x="359" y="151"/>
                    <a:pt x="362" y="152"/>
                  </a:cubicBezTo>
                  <a:close/>
                  <a:moveTo>
                    <a:pt x="422" y="117"/>
                  </a:moveTo>
                  <a:cubicBezTo>
                    <a:pt x="417" y="112"/>
                    <a:pt x="417" y="112"/>
                    <a:pt x="411" y="114"/>
                  </a:cubicBezTo>
                  <a:cubicBezTo>
                    <a:pt x="413" y="116"/>
                    <a:pt x="415" y="117"/>
                    <a:pt x="418" y="119"/>
                  </a:cubicBezTo>
                  <a:cubicBezTo>
                    <a:pt x="419" y="118"/>
                    <a:pt x="421" y="118"/>
                    <a:pt x="422" y="117"/>
                  </a:cubicBezTo>
                  <a:close/>
                  <a:moveTo>
                    <a:pt x="115" y="411"/>
                  </a:moveTo>
                  <a:cubicBezTo>
                    <a:pt x="118" y="413"/>
                    <a:pt x="121" y="410"/>
                    <a:pt x="122" y="409"/>
                  </a:cubicBezTo>
                  <a:cubicBezTo>
                    <a:pt x="123" y="409"/>
                    <a:pt x="123" y="409"/>
                    <a:pt x="124" y="410"/>
                  </a:cubicBezTo>
                  <a:cubicBezTo>
                    <a:pt x="124" y="409"/>
                    <a:pt x="124" y="409"/>
                    <a:pt x="125" y="408"/>
                  </a:cubicBezTo>
                  <a:cubicBezTo>
                    <a:pt x="123" y="407"/>
                    <a:pt x="121" y="407"/>
                    <a:pt x="120" y="406"/>
                  </a:cubicBezTo>
                  <a:cubicBezTo>
                    <a:pt x="118" y="407"/>
                    <a:pt x="116" y="409"/>
                    <a:pt x="115" y="411"/>
                  </a:cubicBezTo>
                  <a:close/>
                  <a:moveTo>
                    <a:pt x="282" y="461"/>
                  </a:moveTo>
                  <a:cubicBezTo>
                    <a:pt x="282" y="457"/>
                    <a:pt x="271" y="458"/>
                    <a:pt x="271" y="459"/>
                  </a:cubicBezTo>
                  <a:cubicBezTo>
                    <a:pt x="271" y="465"/>
                    <a:pt x="283" y="486"/>
                    <a:pt x="287" y="481"/>
                  </a:cubicBezTo>
                  <a:cubicBezTo>
                    <a:pt x="286" y="480"/>
                    <a:pt x="285" y="479"/>
                    <a:pt x="283" y="477"/>
                  </a:cubicBezTo>
                  <a:cubicBezTo>
                    <a:pt x="282" y="472"/>
                    <a:pt x="281" y="467"/>
                    <a:pt x="282" y="461"/>
                  </a:cubicBezTo>
                  <a:close/>
                  <a:moveTo>
                    <a:pt x="110" y="417"/>
                  </a:moveTo>
                  <a:cubicBezTo>
                    <a:pt x="103" y="413"/>
                    <a:pt x="102" y="428"/>
                    <a:pt x="109" y="427"/>
                  </a:cubicBezTo>
                  <a:cubicBezTo>
                    <a:pt x="111" y="427"/>
                    <a:pt x="113" y="423"/>
                    <a:pt x="115" y="423"/>
                  </a:cubicBezTo>
                  <a:cubicBezTo>
                    <a:pt x="118" y="423"/>
                    <a:pt x="120" y="421"/>
                    <a:pt x="119" y="418"/>
                  </a:cubicBezTo>
                  <a:cubicBezTo>
                    <a:pt x="121" y="419"/>
                    <a:pt x="123" y="419"/>
                    <a:pt x="123" y="417"/>
                  </a:cubicBezTo>
                  <a:cubicBezTo>
                    <a:pt x="123" y="417"/>
                    <a:pt x="122" y="416"/>
                    <a:pt x="121" y="416"/>
                  </a:cubicBezTo>
                  <a:cubicBezTo>
                    <a:pt x="123" y="412"/>
                    <a:pt x="109" y="411"/>
                    <a:pt x="110" y="417"/>
                  </a:cubicBezTo>
                  <a:close/>
                  <a:moveTo>
                    <a:pt x="343" y="516"/>
                  </a:moveTo>
                  <a:cubicBezTo>
                    <a:pt x="342" y="514"/>
                    <a:pt x="339" y="514"/>
                    <a:pt x="338" y="513"/>
                  </a:cubicBezTo>
                  <a:cubicBezTo>
                    <a:pt x="335" y="512"/>
                    <a:pt x="335" y="511"/>
                    <a:pt x="333" y="508"/>
                  </a:cubicBezTo>
                  <a:cubicBezTo>
                    <a:pt x="329" y="501"/>
                    <a:pt x="328" y="503"/>
                    <a:pt x="321" y="500"/>
                  </a:cubicBezTo>
                  <a:cubicBezTo>
                    <a:pt x="315" y="498"/>
                    <a:pt x="313" y="496"/>
                    <a:pt x="307" y="497"/>
                  </a:cubicBezTo>
                  <a:cubicBezTo>
                    <a:pt x="317" y="509"/>
                    <a:pt x="327" y="516"/>
                    <a:pt x="340" y="523"/>
                  </a:cubicBezTo>
                  <a:cubicBezTo>
                    <a:pt x="348" y="526"/>
                    <a:pt x="347" y="523"/>
                    <a:pt x="343" y="516"/>
                  </a:cubicBezTo>
                  <a:close/>
                  <a:moveTo>
                    <a:pt x="1691" y="1085"/>
                  </a:moveTo>
                  <a:cubicBezTo>
                    <a:pt x="1689" y="1083"/>
                    <a:pt x="1683" y="1073"/>
                    <a:pt x="1682" y="1082"/>
                  </a:cubicBezTo>
                  <a:cubicBezTo>
                    <a:pt x="1682" y="1090"/>
                    <a:pt x="1680" y="1090"/>
                    <a:pt x="1675" y="1095"/>
                  </a:cubicBezTo>
                  <a:cubicBezTo>
                    <a:pt x="1671" y="1100"/>
                    <a:pt x="1669" y="1104"/>
                    <a:pt x="1664" y="1106"/>
                  </a:cubicBezTo>
                  <a:cubicBezTo>
                    <a:pt x="1659" y="1109"/>
                    <a:pt x="1655" y="1111"/>
                    <a:pt x="1649" y="1112"/>
                  </a:cubicBezTo>
                  <a:cubicBezTo>
                    <a:pt x="1647" y="1113"/>
                    <a:pt x="1644" y="1123"/>
                    <a:pt x="1645" y="1125"/>
                  </a:cubicBezTo>
                  <a:cubicBezTo>
                    <a:pt x="1646" y="1130"/>
                    <a:pt x="1649" y="1138"/>
                    <a:pt x="1649" y="1143"/>
                  </a:cubicBezTo>
                  <a:cubicBezTo>
                    <a:pt x="1648" y="1148"/>
                    <a:pt x="1642" y="1153"/>
                    <a:pt x="1641" y="1158"/>
                  </a:cubicBezTo>
                  <a:cubicBezTo>
                    <a:pt x="1639" y="1164"/>
                    <a:pt x="1640" y="1169"/>
                    <a:pt x="1642" y="1175"/>
                  </a:cubicBezTo>
                  <a:cubicBezTo>
                    <a:pt x="1643" y="1180"/>
                    <a:pt x="1644" y="1186"/>
                    <a:pt x="1645" y="1191"/>
                  </a:cubicBezTo>
                  <a:cubicBezTo>
                    <a:pt x="1645" y="1193"/>
                    <a:pt x="1654" y="1197"/>
                    <a:pt x="1656" y="1196"/>
                  </a:cubicBezTo>
                  <a:cubicBezTo>
                    <a:pt x="1658" y="1195"/>
                    <a:pt x="1668" y="1192"/>
                    <a:pt x="1668" y="1192"/>
                  </a:cubicBezTo>
                  <a:cubicBezTo>
                    <a:pt x="1669" y="1188"/>
                    <a:pt x="1670" y="1183"/>
                    <a:pt x="1672" y="1179"/>
                  </a:cubicBezTo>
                  <a:cubicBezTo>
                    <a:pt x="1676" y="1164"/>
                    <a:pt x="1681" y="1148"/>
                    <a:pt x="1686" y="1133"/>
                  </a:cubicBezTo>
                  <a:cubicBezTo>
                    <a:pt x="1689" y="1122"/>
                    <a:pt x="1689" y="1117"/>
                    <a:pt x="1689" y="1106"/>
                  </a:cubicBezTo>
                  <a:cubicBezTo>
                    <a:pt x="1690" y="1108"/>
                    <a:pt x="1691" y="1109"/>
                    <a:pt x="1693" y="1110"/>
                  </a:cubicBezTo>
                  <a:cubicBezTo>
                    <a:pt x="1696" y="1102"/>
                    <a:pt x="1693" y="1095"/>
                    <a:pt x="1691" y="1086"/>
                  </a:cubicBezTo>
                  <a:lnTo>
                    <a:pt x="1691" y="1085"/>
                  </a:lnTo>
                  <a:close/>
                  <a:moveTo>
                    <a:pt x="2234" y="832"/>
                  </a:moveTo>
                  <a:cubicBezTo>
                    <a:pt x="2232" y="835"/>
                    <a:pt x="2234" y="840"/>
                    <a:pt x="2235" y="844"/>
                  </a:cubicBezTo>
                  <a:cubicBezTo>
                    <a:pt x="2235" y="847"/>
                    <a:pt x="2239" y="847"/>
                    <a:pt x="2241" y="848"/>
                  </a:cubicBezTo>
                  <a:cubicBezTo>
                    <a:pt x="2237" y="851"/>
                    <a:pt x="2240" y="855"/>
                    <a:pt x="2244" y="856"/>
                  </a:cubicBezTo>
                  <a:cubicBezTo>
                    <a:pt x="2247" y="856"/>
                    <a:pt x="2246" y="853"/>
                    <a:pt x="2250" y="856"/>
                  </a:cubicBezTo>
                  <a:cubicBezTo>
                    <a:pt x="2252" y="857"/>
                    <a:pt x="2253" y="859"/>
                    <a:pt x="2254" y="860"/>
                  </a:cubicBezTo>
                  <a:cubicBezTo>
                    <a:pt x="2255" y="858"/>
                    <a:pt x="2255" y="856"/>
                    <a:pt x="2255" y="854"/>
                  </a:cubicBezTo>
                  <a:cubicBezTo>
                    <a:pt x="2259" y="856"/>
                    <a:pt x="2260" y="855"/>
                    <a:pt x="2260" y="860"/>
                  </a:cubicBezTo>
                  <a:cubicBezTo>
                    <a:pt x="2260" y="862"/>
                    <a:pt x="2265" y="864"/>
                    <a:pt x="2267" y="865"/>
                  </a:cubicBezTo>
                  <a:cubicBezTo>
                    <a:pt x="2269" y="859"/>
                    <a:pt x="2264" y="861"/>
                    <a:pt x="2264" y="856"/>
                  </a:cubicBezTo>
                  <a:cubicBezTo>
                    <a:pt x="2268" y="858"/>
                    <a:pt x="2270" y="856"/>
                    <a:pt x="2267" y="853"/>
                  </a:cubicBezTo>
                  <a:cubicBezTo>
                    <a:pt x="2265" y="851"/>
                    <a:pt x="2265" y="854"/>
                    <a:pt x="2264" y="854"/>
                  </a:cubicBezTo>
                  <a:cubicBezTo>
                    <a:pt x="2262" y="854"/>
                    <a:pt x="2261" y="852"/>
                    <a:pt x="2259" y="851"/>
                  </a:cubicBezTo>
                  <a:cubicBezTo>
                    <a:pt x="2258" y="850"/>
                    <a:pt x="2257" y="850"/>
                    <a:pt x="2255" y="850"/>
                  </a:cubicBezTo>
                  <a:cubicBezTo>
                    <a:pt x="2253" y="849"/>
                    <a:pt x="2252" y="852"/>
                    <a:pt x="2251" y="852"/>
                  </a:cubicBezTo>
                  <a:cubicBezTo>
                    <a:pt x="2247" y="852"/>
                    <a:pt x="2249" y="848"/>
                    <a:pt x="2247" y="845"/>
                  </a:cubicBezTo>
                  <a:cubicBezTo>
                    <a:pt x="2244" y="839"/>
                    <a:pt x="2248" y="841"/>
                    <a:pt x="2248" y="836"/>
                  </a:cubicBezTo>
                  <a:cubicBezTo>
                    <a:pt x="2248" y="834"/>
                    <a:pt x="2250" y="836"/>
                    <a:pt x="2251" y="835"/>
                  </a:cubicBezTo>
                  <a:cubicBezTo>
                    <a:pt x="2252" y="834"/>
                    <a:pt x="2252" y="832"/>
                    <a:pt x="2253" y="830"/>
                  </a:cubicBezTo>
                  <a:cubicBezTo>
                    <a:pt x="2254" y="824"/>
                    <a:pt x="2252" y="827"/>
                    <a:pt x="2251" y="821"/>
                  </a:cubicBezTo>
                  <a:cubicBezTo>
                    <a:pt x="2251" y="818"/>
                    <a:pt x="2254" y="817"/>
                    <a:pt x="2252" y="813"/>
                  </a:cubicBezTo>
                  <a:cubicBezTo>
                    <a:pt x="2246" y="816"/>
                    <a:pt x="2249" y="813"/>
                    <a:pt x="2244" y="812"/>
                  </a:cubicBezTo>
                  <a:cubicBezTo>
                    <a:pt x="2242" y="812"/>
                    <a:pt x="2239" y="813"/>
                    <a:pt x="2238" y="815"/>
                  </a:cubicBezTo>
                  <a:cubicBezTo>
                    <a:pt x="2238" y="819"/>
                    <a:pt x="2237" y="824"/>
                    <a:pt x="2236" y="829"/>
                  </a:cubicBezTo>
                  <a:cubicBezTo>
                    <a:pt x="2236" y="831"/>
                    <a:pt x="2238" y="832"/>
                    <a:pt x="2237" y="835"/>
                  </a:cubicBezTo>
                  <a:cubicBezTo>
                    <a:pt x="2236" y="834"/>
                    <a:pt x="2235" y="833"/>
                    <a:pt x="2234" y="832"/>
                  </a:cubicBezTo>
                  <a:close/>
                  <a:moveTo>
                    <a:pt x="2247" y="766"/>
                  </a:moveTo>
                  <a:cubicBezTo>
                    <a:pt x="2248" y="761"/>
                    <a:pt x="2253" y="750"/>
                    <a:pt x="2245" y="754"/>
                  </a:cubicBezTo>
                  <a:cubicBezTo>
                    <a:pt x="2240" y="756"/>
                    <a:pt x="2236" y="762"/>
                    <a:pt x="2235" y="768"/>
                  </a:cubicBezTo>
                  <a:cubicBezTo>
                    <a:pt x="2234" y="774"/>
                    <a:pt x="2238" y="778"/>
                    <a:pt x="2241" y="782"/>
                  </a:cubicBezTo>
                  <a:cubicBezTo>
                    <a:pt x="2244" y="776"/>
                    <a:pt x="2246" y="772"/>
                    <a:pt x="2247" y="766"/>
                  </a:cubicBezTo>
                  <a:close/>
                  <a:moveTo>
                    <a:pt x="2229" y="874"/>
                  </a:moveTo>
                  <a:cubicBezTo>
                    <a:pt x="2228" y="881"/>
                    <a:pt x="2227" y="884"/>
                    <a:pt x="2223" y="888"/>
                  </a:cubicBezTo>
                  <a:cubicBezTo>
                    <a:pt x="2218" y="893"/>
                    <a:pt x="2216" y="896"/>
                    <a:pt x="2213" y="902"/>
                  </a:cubicBezTo>
                  <a:cubicBezTo>
                    <a:pt x="2219" y="898"/>
                    <a:pt x="2224" y="897"/>
                    <a:pt x="2226" y="889"/>
                  </a:cubicBezTo>
                  <a:cubicBezTo>
                    <a:pt x="2226" y="887"/>
                    <a:pt x="2231" y="885"/>
                    <a:pt x="2232" y="883"/>
                  </a:cubicBezTo>
                  <a:cubicBezTo>
                    <a:pt x="2233" y="883"/>
                    <a:pt x="2231" y="878"/>
                    <a:pt x="2232" y="876"/>
                  </a:cubicBezTo>
                  <a:cubicBezTo>
                    <a:pt x="2231" y="876"/>
                    <a:pt x="2230" y="875"/>
                    <a:pt x="2229" y="874"/>
                  </a:cubicBezTo>
                  <a:close/>
                  <a:moveTo>
                    <a:pt x="2281" y="894"/>
                  </a:moveTo>
                  <a:cubicBezTo>
                    <a:pt x="2280" y="891"/>
                    <a:pt x="2279" y="889"/>
                    <a:pt x="2277" y="889"/>
                  </a:cubicBezTo>
                  <a:cubicBezTo>
                    <a:pt x="2277" y="891"/>
                    <a:pt x="2277" y="894"/>
                    <a:pt x="2278" y="896"/>
                  </a:cubicBezTo>
                  <a:cubicBezTo>
                    <a:pt x="2275" y="895"/>
                    <a:pt x="2276" y="895"/>
                    <a:pt x="2274" y="897"/>
                  </a:cubicBezTo>
                  <a:cubicBezTo>
                    <a:pt x="2272" y="895"/>
                    <a:pt x="2271" y="897"/>
                    <a:pt x="2271" y="900"/>
                  </a:cubicBezTo>
                  <a:cubicBezTo>
                    <a:pt x="2268" y="898"/>
                    <a:pt x="2266" y="903"/>
                    <a:pt x="2263" y="905"/>
                  </a:cubicBezTo>
                  <a:cubicBezTo>
                    <a:pt x="2265" y="902"/>
                    <a:pt x="2265" y="898"/>
                    <a:pt x="2261" y="898"/>
                  </a:cubicBezTo>
                  <a:cubicBezTo>
                    <a:pt x="2258" y="898"/>
                    <a:pt x="2259" y="903"/>
                    <a:pt x="2257" y="904"/>
                  </a:cubicBezTo>
                  <a:cubicBezTo>
                    <a:pt x="2253" y="905"/>
                    <a:pt x="2247" y="909"/>
                    <a:pt x="2250" y="914"/>
                  </a:cubicBezTo>
                  <a:cubicBezTo>
                    <a:pt x="2252" y="913"/>
                    <a:pt x="2256" y="902"/>
                    <a:pt x="2257" y="910"/>
                  </a:cubicBezTo>
                  <a:cubicBezTo>
                    <a:pt x="2258" y="908"/>
                    <a:pt x="2258" y="909"/>
                    <a:pt x="2259" y="907"/>
                  </a:cubicBezTo>
                  <a:cubicBezTo>
                    <a:pt x="2259" y="910"/>
                    <a:pt x="2259" y="909"/>
                    <a:pt x="2261" y="910"/>
                  </a:cubicBezTo>
                  <a:cubicBezTo>
                    <a:pt x="2261" y="909"/>
                    <a:pt x="2261" y="908"/>
                    <a:pt x="2261" y="907"/>
                  </a:cubicBezTo>
                  <a:cubicBezTo>
                    <a:pt x="2269" y="906"/>
                    <a:pt x="2264" y="914"/>
                    <a:pt x="2265" y="918"/>
                  </a:cubicBezTo>
                  <a:cubicBezTo>
                    <a:pt x="2266" y="921"/>
                    <a:pt x="2273" y="926"/>
                    <a:pt x="2275" y="921"/>
                  </a:cubicBezTo>
                  <a:cubicBezTo>
                    <a:pt x="2275" y="921"/>
                    <a:pt x="2275" y="921"/>
                    <a:pt x="2275" y="921"/>
                  </a:cubicBezTo>
                  <a:cubicBezTo>
                    <a:pt x="2273" y="927"/>
                    <a:pt x="2279" y="925"/>
                    <a:pt x="2278" y="920"/>
                  </a:cubicBezTo>
                  <a:cubicBezTo>
                    <a:pt x="2277" y="916"/>
                    <a:pt x="2275" y="913"/>
                    <a:pt x="2280" y="910"/>
                  </a:cubicBezTo>
                  <a:cubicBezTo>
                    <a:pt x="2282" y="913"/>
                    <a:pt x="2280" y="916"/>
                    <a:pt x="2282" y="919"/>
                  </a:cubicBezTo>
                  <a:cubicBezTo>
                    <a:pt x="2282" y="918"/>
                    <a:pt x="2282" y="916"/>
                    <a:pt x="2283" y="914"/>
                  </a:cubicBezTo>
                  <a:cubicBezTo>
                    <a:pt x="2283" y="914"/>
                    <a:pt x="2283" y="914"/>
                    <a:pt x="2284" y="915"/>
                  </a:cubicBezTo>
                  <a:cubicBezTo>
                    <a:pt x="2284" y="912"/>
                    <a:pt x="2287" y="903"/>
                    <a:pt x="2284" y="903"/>
                  </a:cubicBezTo>
                  <a:cubicBezTo>
                    <a:pt x="2284" y="902"/>
                    <a:pt x="2284" y="901"/>
                    <a:pt x="2284" y="900"/>
                  </a:cubicBezTo>
                  <a:cubicBezTo>
                    <a:pt x="2283" y="900"/>
                    <a:pt x="2283" y="900"/>
                    <a:pt x="2282" y="900"/>
                  </a:cubicBezTo>
                  <a:cubicBezTo>
                    <a:pt x="2282" y="899"/>
                    <a:pt x="2283" y="898"/>
                    <a:pt x="2284" y="898"/>
                  </a:cubicBezTo>
                  <a:cubicBezTo>
                    <a:pt x="2284" y="896"/>
                    <a:pt x="2283" y="893"/>
                    <a:pt x="2281" y="894"/>
                  </a:cubicBezTo>
                  <a:close/>
                  <a:moveTo>
                    <a:pt x="2240" y="1058"/>
                  </a:moveTo>
                  <a:cubicBezTo>
                    <a:pt x="2238" y="1054"/>
                    <a:pt x="2226" y="1050"/>
                    <a:pt x="2227" y="1056"/>
                  </a:cubicBezTo>
                  <a:cubicBezTo>
                    <a:pt x="2231" y="1058"/>
                    <a:pt x="2243" y="1065"/>
                    <a:pt x="2240" y="1058"/>
                  </a:cubicBezTo>
                  <a:close/>
                  <a:moveTo>
                    <a:pt x="2214" y="1047"/>
                  </a:moveTo>
                  <a:cubicBezTo>
                    <a:pt x="2213" y="1045"/>
                    <a:pt x="2209" y="1043"/>
                    <a:pt x="2207" y="1043"/>
                  </a:cubicBezTo>
                  <a:cubicBezTo>
                    <a:pt x="2204" y="1043"/>
                    <a:pt x="2204" y="1045"/>
                    <a:pt x="2202" y="1049"/>
                  </a:cubicBezTo>
                  <a:cubicBezTo>
                    <a:pt x="2210" y="1051"/>
                    <a:pt x="2215" y="1051"/>
                    <a:pt x="2223" y="1049"/>
                  </a:cubicBezTo>
                  <a:cubicBezTo>
                    <a:pt x="2234" y="1047"/>
                    <a:pt x="2222" y="1041"/>
                    <a:pt x="2217" y="1043"/>
                  </a:cubicBezTo>
                  <a:cubicBezTo>
                    <a:pt x="2218" y="1045"/>
                    <a:pt x="2217" y="1047"/>
                    <a:pt x="2214" y="1047"/>
                  </a:cubicBezTo>
                  <a:close/>
                  <a:moveTo>
                    <a:pt x="2247" y="1050"/>
                  </a:moveTo>
                  <a:cubicBezTo>
                    <a:pt x="2249" y="1050"/>
                    <a:pt x="2249" y="1048"/>
                    <a:pt x="2251" y="1048"/>
                  </a:cubicBezTo>
                  <a:cubicBezTo>
                    <a:pt x="2254" y="1049"/>
                    <a:pt x="2256" y="1046"/>
                    <a:pt x="2258" y="1046"/>
                  </a:cubicBezTo>
                  <a:cubicBezTo>
                    <a:pt x="2263" y="1045"/>
                    <a:pt x="2271" y="1048"/>
                    <a:pt x="2275" y="1044"/>
                  </a:cubicBezTo>
                  <a:cubicBezTo>
                    <a:pt x="2269" y="1042"/>
                    <a:pt x="2266" y="1044"/>
                    <a:pt x="2260" y="1043"/>
                  </a:cubicBezTo>
                  <a:cubicBezTo>
                    <a:pt x="2257" y="1043"/>
                    <a:pt x="2256" y="1044"/>
                    <a:pt x="2254" y="1046"/>
                  </a:cubicBezTo>
                  <a:cubicBezTo>
                    <a:pt x="2252" y="1047"/>
                    <a:pt x="2250" y="1044"/>
                    <a:pt x="2248" y="1045"/>
                  </a:cubicBezTo>
                  <a:cubicBezTo>
                    <a:pt x="2245" y="1048"/>
                    <a:pt x="2237" y="1041"/>
                    <a:pt x="2234" y="1045"/>
                  </a:cubicBezTo>
                  <a:cubicBezTo>
                    <a:pt x="2230" y="1050"/>
                    <a:pt x="2241" y="1048"/>
                    <a:pt x="2242" y="1050"/>
                  </a:cubicBezTo>
                  <a:cubicBezTo>
                    <a:pt x="2245" y="1048"/>
                    <a:pt x="2245" y="1050"/>
                    <a:pt x="2247" y="1050"/>
                  </a:cubicBezTo>
                  <a:close/>
                  <a:moveTo>
                    <a:pt x="2252" y="1019"/>
                  </a:moveTo>
                  <a:cubicBezTo>
                    <a:pt x="2254" y="1020"/>
                    <a:pt x="2255" y="1021"/>
                    <a:pt x="2257" y="1023"/>
                  </a:cubicBezTo>
                  <a:cubicBezTo>
                    <a:pt x="2258" y="1020"/>
                    <a:pt x="2260" y="1019"/>
                    <a:pt x="2258" y="1017"/>
                  </a:cubicBezTo>
                  <a:cubicBezTo>
                    <a:pt x="2257" y="1015"/>
                    <a:pt x="2258" y="1013"/>
                    <a:pt x="2260" y="1014"/>
                  </a:cubicBezTo>
                  <a:cubicBezTo>
                    <a:pt x="2259" y="1010"/>
                    <a:pt x="2256" y="1011"/>
                    <a:pt x="2256" y="1015"/>
                  </a:cubicBezTo>
                  <a:cubicBezTo>
                    <a:pt x="2254" y="1009"/>
                    <a:pt x="2252" y="1017"/>
                    <a:pt x="2252" y="1019"/>
                  </a:cubicBezTo>
                  <a:close/>
                  <a:moveTo>
                    <a:pt x="2149" y="968"/>
                  </a:moveTo>
                  <a:cubicBezTo>
                    <a:pt x="2148" y="970"/>
                    <a:pt x="2151" y="971"/>
                    <a:pt x="2151" y="973"/>
                  </a:cubicBezTo>
                  <a:cubicBezTo>
                    <a:pt x="2151" y="974"/>
                    <a:pt x="2150" y="974"/>
                    <a:pt x="2150" y="976"/>
                  </a:cubicBezTo>
                  <a:cubicBezTo>
                    <a:pt x="2150" y="977"/>
                    <a:pt x="2151" y="979"/>
                    <a:pt x="2151" y="980"/>
                  </a:cubicBezTo>
                  <a:cubicBezTo>
                    <a:pt x="2152" y="982"/>
                    <a:pt x="2153" y="980"/>
                    <a:pt x="2152" y="984"/>
                  </a:cubicBezTo>
                  <a:cubicBezTo>
                    <a:pt x="2155" y="982"/>
                    <a:pt x="2154" y="984"/>
                    <a:pt x="2155" y="981"/>
                  </a:cubicBezTo>
                  <a:cubicBezTo>
                    <a:pt x="2159" y="985"/>
                    <a:pt x="2158" y="992"/>
                    <a:pt x="2159" y="997"/>
                  </a:cubicBezTo>
                  <a:cubicBezTo>
                    <a:pt x="2159" y="1002"/>
                    <a:pt x="2168" y="998"/>
                    <a:pt x="2170" y="997"/>
                  </a:cubicBezTo>
                  <a:cubicBezTo>
                    <a:pt x="2171" y="999"/>
                    <a:pt x="2171" y="1001"/>
                    <a:pt x="2171" y="1003"/>
                  </a:cubicBezTo>
                  <a:cubicBezTo>
                    <a:pt x="2178" y="1000"/>
                    <a:pt x="2179" y="998"/>
                    <a:pt x="2186" y="1002"/>
                  </a:cubicBezTo>
                  <a:cubicBezTo>
                    <a:pt x="2187" y="1003"/>
                    <a:pt x="2189" y="1002"/>
                    <a:pt x="2191" y="1002"/>
                  </a:cubicBezTo>
                  <a:cubicBezTo>
                    <a:pt x="2192" y="1003"/>
                    <a:pt x="2193" y="1007"/>
                    <a:pt x="2193" y="1009"/>
                  </a:cubicBezTo>
                  <a:cubicBezTo>
                    <a:pt x="2197" y="1007"/>
                    <a:pt x="2200" y="1005"/>
                    <a:pt x="2204" y="1003"/>
                  </a:cubicBezTo>
                  <a:cubicBezTo>
                    <a:pt x="2203" y="1006"/>
                    <a:pt x="2203" y="1008"/>
                    <a:pt x="2206" y="1008"/>
                  </a:cubicBezTo>
                  <a:cubicBezTo>
                    <a:pt x="2206" y="1002"/>
                    <a:pt x="2206" y="997"/>
                    <a:pt x="2206" y="992"/>
                  </a:cubicBezTo>
                  <a:cubicBezTo>
                    <a:pt x="2206" y="987"/>
                    <a:pt x="2207" y="987"/>
                    <a:pt x="2211" y="984"/>
                  </a:cubicBezTo>
                  <a:cubicBezTo>
                    <a:pt x="2216" y="980"/>
                    <a:pt x="2216" y="980"/>
                    <a:pt x="2215" y="973"/>
                  </a:cubicBezTo>
                  <a:cubicBezTo>
                    <a:pt x="2215" y="970"/>
                    <a:pt x="2217" y="965"/>
                    <a:pt x="2220" y="965"/>
                  </a:cubicBezTo>
                  <a:cubicBezTo>
                    <a:pt x="2226" y="966"/>
                    <a:pt x="2228" y="965"/>
                    <a:pt x="2223" y="961"/>
                  </a:cubicBezTo>
                  <a:cubicBezTo>
                    <a:pt x="2222" y="960"/>
                    <a:pt x="2219" y="958"/>
                    <a:pt x="2218" y="956"/>
                  </a:cubicBezTo>
                  <a:cubicBezTo>
                    <a:pt x="2218" y="955"/>
                    <a:pt x="2219" y="953"/>
                    <a:pt x="2219" y="952"/>
                  </a:cubicBezTo>
                  <a:cubicBezTo>
                    <a:pt x="2217" y="946"/>
                    <a:pt x="2214" y="946"/>
                    <a:pt x="2215" y="939"/>
                  </a:cubicBezTo>
                  <a:cubicBezTo>
                    <a:pt x="2215" y="936"/>
                    <a:pt x="2222" y="936"/>
                    <a:pt x="2224" y="935"/>
                  </a:cubicBezTo>
                  <a:cubicBezTo>
                    <a:pt x="2223" y="934"/>
                    <a:pt x="2222" y="932"/>
                    <a:pt x="2221" y="931"/>
                  </a:cubicBezTo>
                  <a:cubicBezTo>
                    <a:pt x="2223" y="930"/>
                    <a:pt x="2226" y="929"/>
                    <a:pt x="2229" y="928"/>
                  </a:cubicBezTo>
                  <a:cubicBezTo>
                    <a:pt x="2228" y="926"/>
                    <a:pt x="2226" y="926"/>
                    <a:pt x="2224" y="926"/>
                  </a:cubicBezTo>
                  <a:cubicBezTo>
                    <a:pt x="2222" y="925"/>
                    <a:pt x="2221" y="922"/>
                    <a:pt x="2220" y="921"/>
                  </a:cubicBezTo>
                  <a:cubicBezTo>
                    <a:pt x="2218" y="919"/>
                    <a:pt x="2212" y="913"/>
                    <a:pt x="2210" y="913"/>
                  </a:cubicBezTo>
                  <a:cubicBezTo>
                    <a:pt x="2208" y="914"/>
                    <a:pt x="2202" y="922"/>
                    <a:pt x="2201" y="924"/>
                  </a:cubicBezTo>
                  <a:cubicBezTo>
                    <a:pt x="2198" y="928"/>
                    <a:pt x="2200" y="931"/>
                    <a:pt x="2196" y="932"/>
                  </a:cubicBezTo>
                  <a:cubicBezTo>
                    <a:pt x="2190" y="933"/>
                    <a:pt x="2189" y="933"/>
                    <a:pt x="2186" y="938"/>
                  </a:cubicBezTo>
                  <a:cubicBezTo>
                    <a:pt x="2184" y="942"/>
                    <a:pt x="2182" y="946"/>
                    <a:pt x="2178" y="947"/>
                  </a:cubicBezTo>
                  <a:cubicBezTo>
                    <a:pt x="2174" y="948"/>
                    <a:pt x="2170" y="948"/>
                    <a:pt x="2168" y="952"/>
                  </a:cubicBezTo>
                  <a:cubicBezTo>
                    <a:pt x="2165" y="958"/>
                    <a:pt x="2164" y="958"/>
                    <a:pt x="2168" y="962"/>
                  </a:cubicBezTo>
                  <a:cubicBezTo>
                    <a:pt x="2164" y="961"/>
                    <a:pt x="2156" y="961"/>
                    <a:pt x="2155" y="955"/>
                  </a:cubicBezTo>
                  <a:cubicBezTo>
                    <a:pt x="2153" y="956"/>
                    <a:pt x="2152" y="958"/>
                    <a:pt x="2150" y="959"/>
                  </a:cubicBezTo>
                  <a:cubicBezTo>
                    <a:pt x="2150" y="962"/>
                    <a:pt x="2149" y="965"/>
                    <a:pt x="2149" y="968"/>
                  </a:cubicBezTo>
                  <a:close/>
                  <a:moveTo>
                    <a:pt x="2270" y="1059"/>
                  </a:moveTo>
                  <a:cubicBezTo>
                    <a:pt x="2272" y="1057"/>
                    <a:pt x="2273" y="1055"/>
                    <a:pt x="2275" y="1054"/>
                  </a:cubicBezTo>
                  <a:cubicBezTo>
                    <a:pt x="2279" y="1052"/>
                    <a:pt x="2289" y="1049"/>
                    <a:pt x="2290" y="1045"/>
                  </a:cubicBezTo>
                  <a:cubicBezTo>
                    <a:pt x="2287" y="1045"/>
                    <a:pt x="2283" y="1045"/>
                    <a:pt x="2280" y="1046"/>
                  </a:cubicBezTo>
                  <a:cubicBezTo>
                    <a:pt x="2278" y="1046"/>
                    <a:pt x="2276" y="1046"/>
                    <a:pt x="2275" y="1047"/>
                  </a:cubicBezTo>
                  <a:cubicBezTo>
                    <a:pt x="2274" y="1047"/>
                    <a:pt x="2274" y="1049"/>
                    <a:pt x="2273" y="1050"/>
                  </a:cubicBezTo>
                  <a:cubicBezTo>
                    <a:pt x="2270" y="1051"/>
                    <a:pt x="2266" y="1052"/>
                    <a:pt x="2264" y="1055"/>
                  </a:cubicBezTo>
                  <a:cubicBezTo>
                    <a:pt x="2261" y="1057"/>
                    <a:pt x="2265" y="1059"/>
                    <a:pt x="2262" y="1062"/>
                  </a:cubicBezTo>
                  <a:cubicBezTo>
                    <a:pt x="2265" y="1061"/>
                    <a:pt x="2268" y="1062"/>
                    <a:pt x="2270" y="1059"/>
                  </a:cubicBezTo>
                  <a:close/>
                  <a:moveTo>
                    <a:pt x="739" y="816"/>
                  </a:moveTo>
                  <a:cubicBezTo>
                    <a:pt x="741" y="817"/>
                    <a:pt x="744" y="816"/>
                    <a:pt x="746" y="816"/>
                  </a:cubicBezTo>
                  <a:cubicBezTo>
                    <a:pt x="747" y="817"/>
                    <a:pt x="746" y="822"/>
                    <a:pt x="750" y="821"/>
                  </a:cubicBezTo>
                  <a:cubicBezTo>
                    <a:pt x="751" y="821"/>
                    <a:pt x="751" y="816"/>
                    <a:pt x="752" y="815"/>
                  </a:cubicBezTo>
                  <a:cubicBezTo>
                    <a:pt x="755" y="813"/>
                    <a:pt x="755" y="815"/>
                    <a:pt x="756" y="815"/>
                  </a:cubicBezTo>
                  <a:cubicBezTo>
                    <a:pt x="760" y="815"/>
                    <a:pt x="763" y="814"/>
                    <a:pt x="768" y="814"/>
                  </a:cubicBezTo>
                  <a:cubicBezTo>
                    <a:pt x="771" y="814"/>
                    <a:pt x="771" y="817"/>
                    <a:pt x="773" y="813"/>
                  </a:cubicBezTo>
                  <a:cubicBezTo>
                    <a:pt x="774" y="811"/>
                    <a:pt x="770" y="809"/>
                    <a:pt x="769" y="809"/>
                  </a:cubicBezTo>
                  <a:cubicBezTo>
                    <a:pt x="765" y="808"/>
                    <a:pt x="765" y="808"/>
                    <a:pt x="763" y="804"/>
                  </a:cubicBezTo>
                  <a:cubicBezTo>
                    <a:pt x="761" y="801"/>
                    <a:pt x="761" y="803"/>
                    <a:pt x="759" y="802"/>
                  </a:cubicBezTo>
                  <a:cubicBezTo>
                    <a:pt x="757" y="802"/>
                    <a:pt x="754" y="800"/>
                    <a:pt x="752" y="801"/>
                  </a:cubicBezTo>
                  <a:cubicBezTo>
                    <a:pt x="751" y="801"/>
                    <a:pt x="747" y="802"/>
                    <a:pt x="747" y="802"/>
                  </a:cubicBezTo>
                  <a:cubicBezTo>
                    <a:pt x="741" y="802"/>
                    <a:pt x="739" y="800"/>
                    <a:pt x="734" y="803"/>
                  </a:cubicBezTo>
                  <a:cubicBezTo>
                    <a:pt x="740" y="806"/>
                    <a:pt x="739" y="807"/>
                    <a:pt x="743" y="813"/>
                  </a:cubicBezTo>
                  <a:cubicBezTo>
                    <a:pt x="739" y="815"/>
                    <a:pt x="725" y="809"/>
                    <a:pt x="726" y="814"/>
                  </a:cubicBezTo>
                  <a:cubicBezTo>
                    <a:pt x="731" y="818"/>
                    <a:pt x="733" y="815"/>
                    <a:pt x="739" y="816"/>
                  </a:cubicBezTo>
                  <a:close/>
                  <a:moveTo>
                    <a:pt x="1185" y="330"/>
                  </a:moveTo>
                  <a:cubicBezTo>
                    <a:pt x="1189" y="331"/>
                    <a:pt x="1192" y="328"/>
                    <a:pt x="1192" y="323"/>
                  </a:cubicBezTo>
                  <a:cubicBezTo>
                    <a:pt x="1195" y="325"/>
                    <a:pt x="1197" y="322"/>
                    <a:pt x="1199" y="319"/>
                  </a:cubicBezTo>
                  <a:cubicBezTo>
                    <a:pt x="1196" y="317"/>
                    <a:pt x="1199" y="313"/>
                    <a:pt x="1197" y="312"/>
                  </a:cubicBezTo>
                  <a:cubicBezTo>
                    <a:pt x="1194" y="311"/>
                    <a:pt x="1192" y="309"/>
                    <a:pt x="1188" y="310"/>
                  </a:cubicBezTo>
                  <a:cubicBezTo>
                    <a:pt x="1193" y="303"/>
                    <a:pt x="1172" y="295"/>
                    <a:pt x="1176" y="304"/>
                  </a:cubicBezTo>
                  <a:cubicBezTo>
                    <a:pt x="1170" y="303"/>
                    <a:pt x="1168" y="306"/>
                    <a:pt x="1162" y="304"/>
                  </a:cubicBezTo>
                  <a:cubicBezTo>
                    <a:pt x="1163" y="306"/>
                    <a:pt x="1163" y="308"/>
                    <a:pt x="1163" y="310"/>
                  </a:cubicBezTo>
                  <a:cubicBezTo>
                    <a:pt x="1161" y="307"/>
                    <a:pt x="1160" y="304"/>
                    <a:pt x="1156" y="304"/>
                  </a:cubicBezTo>
                  <a:cubicBezTo>
                    <a:pt x="1153" y="304"/>
                    <a:pt x="1152" y="307"/>
                    <a:pt x="1153" y="310"/>
                  </a:cubicBezTo>
                  <a:cubicBezTo>
                    <a:pt x="1151" y="308"/>
                    <a:pt x="1149" y="304"/>
                    <a:pt x="1146" y="305"/>
                  </a:cubicBezTo>
                  <a:cubicBezTo>
                    <a:pt x="1148" y="311"/>
                    <a:pt x="1145" y="308"/>
                    <a:pt x="1143" y="311"/>
                  </a:cubicBezTo>
                  <a:cubicBezTo>
                    <a:pt x="1142" y="313"/>
                    <a:pt x="1141" y="315"/>
                    <a:pt x="1140" y="318"/>
                  </a:cubicBezTo>
                  <a:cubicBezTo>
                    <a:pt x="1138" y="315"/>
                    <a:pt x="1137" y="313"/>
                    <a:pt x="1135" y="310"/>
                  </a:cubicBezTo>
                  <a:cubicBezTo>
                    <a:pt x="1137" y="311"/>
                    <a:pt x="1139" y="310"/>
                    <a:pt x="1139" y="308"/>
                  </a:cubicBezTo>
                  <a:cubicBezTo>
                    <a:pt x="1139" y="306"/>
                    <a:pt x="1135" y="305"/>
                    <a:pt x="1134" y="304"/>
                  </a:cubicBezTo>
                  <a:cubicBezTo>
                    <a:pt x="1130" y="301"/>
                    <a:pt x="1130" y="300"/>
                    <a:pt x="1124" y="300"/>
                  </a:cubicBezTo>
                  <a:cubicBezTo>
                    <a:pt x="1125" y="303"/>
                    <a:pt x="1127" y="302"/>
                    <a:pt x="1130" y="303"/>
                  </a:cubicBezTo>
                  <a:cubicBezTo>
                    <a:pt x="1131" y="310"/>
                    <a:pt x="1123" y="302"/>
                    <a:pt x="1120" y="305"/>
                  </a:cubicBezTo>
                  <a:cubicBezTo>
                    <a:pt x="1117" y="308"/>
                    <a:pt x="1123" y="308"/>
                    <a:pt x="1122" y="310"/>
                  </a:cubicBezTo>
                  <a:cubicBezTo>
                    <a:pt x="1121" y="312"/>
                    <a:pt x="1118" y="310"/>
                    <a:pt x="1117" y="309"/>
                  </a:cubicBezTo>
                  <a:cubicBezTo>
                    <a:pt x="1117" y="310"/>
                    <a:pt x="1117" y="311"/>
                    <a:pt x="1117" y="312"/>
                  </a:cubicBezTo>
                  <a:cubicBezTo>
                    <a:pt x="1115" y="312"/>
                    <a:pt x="1115" y="312"/>
                    <a:pt x="1113" y="313"/>
                  </a:cubicBezTo>
                  <a:cubicBezTo>
                    <a:pt x="1118" y="315"/>
                    <a:pt x="1120" y="314"/>
                    <a:pt x="1125" y="312"/>
                  </a:cubicBezTo>
                  <a:cubicBezTo>
                    <a:pt x="1127" y="311"/>
                    <a:pt x="1132" y="314"/>
                    <a:pt x="1135" y="314"/>
                  </a:cubicBezTo>
                  <a:cubicBezTo>
                    <a:pt x="1133" y="315"/>
                    <a:pt x="1131" y="316"/>
                    <a:pt x="1129" y="317"/>
                  </a:cubicBezTo>
                  <a:cubicBezTo>
                    <a:pt x="1131" y="318"/>
                    <a:pt x="1133" y="319"/>
                    <a:pt x="1135" y="318"/>
                  </a:cubicBezTo>
                  <a:cubicBezTo>
                    <a:pt x="1135" y="318"/>
                    <a:pt x="1135" y="319"/>
                    <a:pt x="1135" y="320"/>
                  </a:cubicBezTo>
                  <a:cubicBezTo>
                    <a:pt x="1129" y="319"/>
                    <a:pt x="1123" y="322"/>
                    <a:pt x="1117" y="322"/>
                  </a:cubicBezTo>
                  <a:cubicBezTo>
                    <a:pt x="1118" y="326"/>
                    <a:pt x="1128" y="324"/>
                    <a:pt x="1131" y="324"/>
                  </a:cubicBezTo>
                  <a:cubicBezTo>
                    <a:pt x="1130" y="326"/>
                    <a:pt x="1131" y="328"/>
                    <a:pt x="1133" y="327"/>
                  </a:cubicBezTo>
                  <a:cubicBezTo>
                    <a:pt x="1133" y="328"/>
                    <a:pt x="1133" y="329"/>
                    <a:pt x="1133" y="329"/>
                  </a:cubicBezTo>
                  <a:cubicBezTo>
                    <a:pt x="1133" y="329"/>
                    <a:pt x="1134" y="329"/>
                    <a:pt x="1135" y="329"/>
                  </a:cubicBezTo>
                  <a:cubicBezTo>
                    <a:pt x="1133" y="334"/>
                    <a:pt x="1126" y="332"/>
                    <a:pt x="1128" y="337"/>
                  </a:cubicBezTo>
                  <a:cubicBezTo>
                    <a:pt x="1132" y="337"/>
                    <a:pt x="1137" y="336"/>
                    <a:pt x="1142" y="336"/>
                  </a:cubicBezTo>
                  <a:cubicBezTo>
                    <a:pt x="1143" y="335"/>
                    <a:pt x="1145" y="339"/>
                    <a:pt x="1146" y="340"/>
                  </a:cubicBezTo>
                  <a:cubicBezTo>
                    <a:pt x="1147" y="341"/>
                    <a:pt x="1150" y="341"/>
                    <a:pt x="1152" y="341"/>
                  </a:cubicBezTo>
                  <a:cubicBezTo>
                    <a:pt x="1156" y="342"/>
                    <a:pt x="1159" y="342"/>
                    <a:pt x="1163" y="340"/>
                  </a:cubicBezTo>
                  <a:cubicBezTo>
                    <a:pt x="1165" y="339"/>
                    <a:pt x="1165" y="338"/>
                    <a:pt x="1167" y="337"/>
                  </a:cubicBezTo>
                  <a:cubicBezTo>
                    <a:pt x="1169" y="337"/>
                    <a:pt x="1171" y="337"/>
                    <a:pt x="1174" y="337"/>
                  </a:cubicBezTo>
                  <a:cubicBezTo>
                    <a:pt x="1176" y="335"/>
                    <a:pt x="1182" y="329"/>
                    <a:pt x="1185" y="330"/>
                  </a:cubicBezTo>
                  <a:close/>
                  <a:moveTo>
                    <a:pt x="1134" y="234"/>
                  </a:moveTo>
                  <a:cubicBezTo>
                    <a:pt x="1133" y="230"/>
                    <a:pt x="1130" y="222"/>
                    <a:pt x="1131" y="218"/>
                  </a:cubicBezTo>
                  <a:cubicBezTo>
                    <a:pt x="1134" y="209"/>
                    <a:pt x="1136" y="198"/>
                    <a:pt x="1142" y="190"/>
                  </a:cubicBezTo>
                  <a:cubicBezTo>
                    <a:pt x="1147" y="186"/>
                    <a:pt x="1151" y="181"/>
                    <a:pt x="1155" y="176"/>
                  </a:cubicBezTo>
                  <a:cubicBezTo>
                    <a:pt x="1156" y="175"/>
                    <a:pt x="1153" y="164"/>
                    <a:pt x="1153" y="162"/>
                  </a:cubicBezTo>
                  <a:cubicBezTo>
                    <a:pt x="1152" y="158"/>
                    <a:pt x="1153" y="152"/>
                    <a:pt x="1149" y="149"/>
                  </a:cubicBezTo>
                  <a:cubicBezTo>
                    <a:pt x="1145" y="146"/>
                    <a:pt x="1141" y="143"/>
                    <a:pt x="1137" y="140"/>
                  </a:cubicBezTo>
                  <a:cubicBezTo>
                    <a:pt x="1143" y="134"/>
                    <a:pt x="1149" y="128"/>
                    <a:pt x="1155" y="122"/>
                  </a:cubicBezTo>
                  <a:cubicBezTo>
                    <a:pt x="1149" y="118"/>
                    <a:pt x="1145" y="116"/>
                    <a:pt x="1141" y="108"/>
                  </a:cubicBezTo>
                  <a:cubicBezTo>
                    <a:pt x="1139" y="102"/>
                    <a:pt x="1146" y="95"/>
                    <a:pt x="1149" y="90"/>
                  </a:cubicBezTo>
                  <a:cubicBezTo>
                    <a:pt x="1153" y="84"/>
                    <a:pt x="1159" y="82"/>
                    <a:pt x="1164" y="78"/>
                  </a:cubicBezTo>
                  <a:cubicBezTo>
                    <a:pt x="1170" y="74"/>
                    <a:pt x="1174" y="71"/>
                    <a:pt x="1179" y="65"/>
                  </a:cubicBezTo>
                  <a:cubicBezTo>
                    <a:pt x="1177" y="64"/>
                    <a:pt x="1175" y="62"/>
                    <a:pt x="1174" y="61"/>
                  </a:cubicBezTo>
                  <a:cubicBezTo>
                    <a:pt x="1180" y="60"/>
                    <a:pt x="1186" y="60"/>
                    <a:pt x="1191" y="57"/>
                  </a:cubicBezTo>
                  <a:cubicBezTo>
                    <a:pt x="1198" y="53"/>
                    <a:pt x="1205" y="49"/>
                    <a:pt x="1211" y="45"/>
                  </a:cubicBezTo>
                  <a:cubicBezTo>
                    <a:pt x="1204" y="42"/>
                    <a:pt x="1196" y="38"/>
                    <a:pt x="1188" y="36"/>
                  </a:cubicBezTo>
                  <a:cubicBezTo>
                    <a:pt x="1183" y="35"/>
                    <a:pt x="1172" y="34"/>
                    <a:pt x="1168" y="39"/>
                  </a:cubicBezTo>
                  <a:cubicBezTo>
                    <a:pt x="1166" y="42"/>
                    <a:pt x="1164" y="46"/>
                    <a:pt x="1160" y="46"/>
                  </a:cubicBezTo>
                  <a:cubicBezTo>
                    <a:pt x="1156" y="45"/>
                    <a:pt x="1151" y="44"/>
                    <a:pt x="1147" y="43"/>
                  </a:cubicBezTo>
                  <a:cubicBezTo>
                    <a:pt x="1141" y="42"/>
                    <a:pt x="1131" y="50"/>
                    <a:pt x="1126" y="52"/>
                  </a:cubicBezTo>
                  <a:cubicBezTo>
                    <a:pt x="1127" y="50"/>
                    <a:pt x="1137" y="35"/>
                    <a:pt x="1130" y="35"/>
                  </a:cubicBezTo>
                  <a:cubicBezTo>
                    <a:pt x="1124" y="35"/>
                    <a:pt x="1118" y="36"/>
                    <a:pt x="1113" y="32"/>
                  </a:cubicBezTo>
                  <a:cubicBezTo>
                    <a:pt x="1121" y="29"/>
                    <a:pt x="1129" y="26"/>
                    <a:pt x="1137" y="23"/>
                  </a:cubicBezTo>
                  <a:cubicBezTo>
                    <a:pt x="1121" y="16"/>
                    <a:pt x="1107" y="9"/>
                    <a:pt x="1091" y="6"/>
                  </a:cubicBezTo>
                  <a:cubicBezTo>
                    <a:pt x="1072" y="4"/>
                    <a:pt x="1054" y="0"/>
                    <a:pt x="1035" y="2"/>
                  </a:cubicBezTo>
                  <a:cubicBezTo>
                    <a:pt x="1028" y="3"/>
                    <a:pt x="1021" y="3"/>
                    <a:pt x="1015" y="4"/>
                  </a:cubicBezTo>
                  <a:cubicBezTo>
                    <a:pt x="1012" y="4"/>
                    <a:pt x="1008" y="3"/>
                    <a:pt x="1006" y="5"/>
                  </a:cubicBezTo>
                  <a:cubicBezTo>
                    <a:pt x="1002" y="6"/>
                    <a:pt x="1002" y="14"/>
                    <a:pt x="998" y="13"/>
                  </a:cubicBezTo>
                  <a:cubicBezTo>
                    <a:pt x="992" y="12"/>
                    <a:pt x="987" y="11"/>
                    <a:pt x="982" y="10"/>
                  </a:cubicBezTo>
                  <a:cubicBezTo>
                    <a:pt x="975" y="9"/>
                    <a:pt x="967" y="6"/>
                    <a:pt x="961" y="9"/>
                  </a:cubicBezTo>
                  <a:cubicBezTo>
                    <a:pt x="952" y="13"/>
                    <a:pt x="943" y="17"/>
                    <a:pt x="934" y="21"/>
                  </a:cubicBezTo>
                  <a:cubicBezTo>
                    <a:pt x="942" y="27"/>
                    <a:pt x="952" y="31"/>
                    <a:pt x="957" y="40"/>
                  </a:cubicBezTo>
                  <a:cubicBezTo>
                    <a:pt x="942" y="34"/>
                    <a:pt x="927" y="30"/>
                    <a:pt x="911" y="26"/>
                  </a:cubicBezTo>
                  <a:cubicBezTo>
                    <a:pt x="907" y="25"/>
                    <a:pt x="899" y="28"/>
                    <a:pt x="895" y="29"/>
                  </a:cubicBezTo>
                  <a:cubicBezTo>
                    <a:pt x="884" y="30"/>
                    <a:pt x="872" y="32"/>
                    <a:pt x="861" y="33"/>
                  </a:cubicBezTo>
                  <a:cubicBezTo>
                    <a:pt x="857" y="34"/>
                    <a:pt x="849" y="33"/>
                    <a:pt x="845" y="35"/>
                  </a:cubicBezTo>
                  <a:cubicBezTo>
                    <a:pt x="838" y="39"/>
                    <a:pt x="832" y="42"/>
                    <a:pt x="826" y="45"/>
                  </a:cubicBezTo>
                  <a:cubicBezTo>
                    <a:pt x="810" y="53"/>
                    <a:pt x="795" y="61"/>
                    <a:pt x="779" y="69"/>
                  </a:cubicBezTo>
                  <a:cubicBezTo>
                    <a:pt x="785" y="75"/>
                    <a:pt x="792" y="74"/>
                    <a:pt x="800" y="75"/>
                  </a:cubicBezTo>
                  <a:cubicBezTo>
                    <a:pt x="798" y="80"/>
                    <a:pt x="796" y="84"/>
                    <a:pt x="795" y="88"/>
                  </a:cubicBezTo>
                  <a:cubicBezTo>
                    <a:pt x="793" y="93"/>
                    <a:pt x="792" y="92"/>
                    <a:pt x="787" y="92"/>
                  </a:cubicBezTo>
                  <a:cubicBezTo>
                    <a:pt x="780" y="93"/>
                    <a:pt x="774" y="94"/>
                    <a:pt x="767" y="96"/>
                  </a:cubicBezTo>
                  <a:cubicBezTo>
                    <a:pt x="758" y="99"/>
                    <a:pt x="749" y="101"/>
                    <a:pt x="740" y="104"/>
                  </a:cubicBezTo>
                  <a:cubicBezTo>
                    <a:pt x="738" y="105"/>
                    <a:pt x="738" y="110"/>
                    <a:pt x="738" y="112"/>
                  </a:cubicBezTo>
                  <a:cubicBezTo>
                    <a:pt x="737" y="114"/>
                    <a:pt x="741" y="118"/>
                    <a:pt x="742" y="119"/>
                  </a:cubicBezTo>
                  <a:cubicBezTo>
                    <a:pt x="745" y="123"/>
                    <a:pt x="748" y="130"/>
                    <a:pt x="752" y="133"/>
                  </a:cubicBezTo>
                  <a:cubicBezTo>
                    <a:pt x="758" y="136"/>
                    <a:pt x="763" y="139"/>
                    <a:pt x="768" y="142"/>
                  </a:cubicBezTo>
                  <a:cubicBezTo>
                    <a:pt x="771" y="144"/>
                    <a:pt x="778" y="150"/>
                    <a:pt x="781" y="150"/>
                  </a:cubicBezTo>
                  <a:cubicBezTo>
                    <a:pt x="787" y="149"/>
                    <a:pt x="793" y="148"/>
                    <a:pt x="799" y="147"/>
                  </a:cubicBezTo>
                  <a:cubicBezTo>
                    <a:pt x="810" y="146"/>
                    <a:pt x="819" y="148"/>
                    <a:pt x="830" y="150"/>
                  </a:cubicBezTo>
                  <a:cubicBezTo>
                    <a:pt x="835" y="151"/>
                    <a:pt x="841" y="152"/>
                    <a:pt x="846" y="153"/>
                  </a:cubicBezTo>
                  <a:cubicBezTo>
                    <a:pt x="849" y="153"/>
                    <a:pt x="855" y="163"/>
                    <a:pt x="856" y="165"/>
                  </a:cubicBezTo>
                  <a:cubicBezTo>
                    <a:pt x="864" y="175"/>
                    <a:pt x="868" y="186"/>
                    <a:pt x="873" y="197"/>
                  </a:cubicBezTo>
                  <a:cubicBezTo>
                    <a:pt x="875" y="204"/>
                    <a:pt x="876" y="204"/>
                    <a:pt x="874" y="210"/>
                  </a:cubicBezTo>
                  <a:cubicBezTo>
                    <a:pt x="872" y="216"/>
                    <a:pt x="869" y="220"/>
                    <a:pt x="873" y="224"/>
                  </a:cubicBezTo>
                  <a:cubicBezTo>
                    <a:pt x="878" y="229"/>
                    <a:pt x="883" y="231"/>
                    <a:pt x="881" y="238"/>
                  </a:cubicBezTo>
                  <a:cubicBezTo>
                    <a:pt x="880" y="245"/>
                    <a:pt x="877" y="248"/>
                    <a:pt x="881" y="253"/>
                  </a:cubicBezTo>
                  <a:cubicBezTo>
                    <a:pt x="887" y="259"/>
                    <a:pt x="887" y="259"/>
                    <a:pt x="894" y="257"/>
                  </a:cubicBezTo>
                  <a:cubicBezTo>
                    <a:pt x="900" y="255"/>
                    <a:pt x="905" y="254"/>
                    <a:pt x="910" y="252"/>
                  </a:cubicBezTo>
                  <a:cubicBezTo>
                    <a:pt x="910" y="256"/>
                    <a:pt x="909" y="260"/>
                    <a:pt x="909" y="265"/>
                  </a:cubicBezTo>
                  <a:cubicBezTo>
                    <a:pt x="909" y="266"/>
                    <a:pt x="904" y="267"/>
                    <a:pt x="903" y="268"/>
                  </a:cubicBezTo>
                  <a:cubicBezTo>
                    <a:pt x="899" y="269"/>
                    <a:pt x="895" y="271"/>
                    <a:pt x="891" y="272"/>
                  </a:cubicBezTo>
                  <a:cubicBezTo>
                    <a:pt x="890" y="273"/>
                    <a:pt x="890" y="278"/>
                    <a:pt x="890" y="279"/>
                  </a:cubicBezTo>
                  <a:cubicBezTo>
                    <a:pt x="890" y="284"/>
                    <a:pt x="887" y="294"/>
                    <a:pt x="888" y="299"/>
                  </a:cubicBezTo>
                  <a:cubicBezTo>
                    <a:pt x="891" y="307"/>
                    <a:pt x="894" y="314"/>
                    <a:pt x="897" y="322"/>
                  </a:cubicBezTo>
                  <a:cubicBezTo>
                    <a:pt x="901" y="335"/>
                    <a:pt x="909" y="345"/>
                    <a:pt x="916" y="356"/>
                  </a:cubicBezTo>
                  <a:cubicBezTo>
                    <a:pt x="920" y="362"/>
                    <a:pt x="924" y="369"/>
                    <a:pt x="928" y="375"/>
                  </a:cubicBezTo>
                  <a:cubicBezTo>
                    <a:pt x="930" y="379"/>
                    <a:pt x="936" y="379"/>
                    <a:pt x="940" y="380"/>
                  </a:cubicBezTo>
                  <a:cubicBezTo>
                    <a:pt x="946" y="383"/>
                    <a:pt x="953" y="385"/>
                    <a:pt x="959" y="388"/>
                  </a:cubicBezTo>
                  <a:cubicBezTo>
                    <a:pt x="961" y="388"/>
                    <a:pt x="970" y="389"/>
                    <a:pt x="970" y="387"/>
                  </a:cubicBezTo>
                  <a:cubicBezTo>
                    <a:pt x="975" y="375"/>
                    <a:pt x="979" y="362"/>
                    <a:pt x="983" y="349"/>
                  </a:cubicBezTo>
                  <a:cubicBezTo>
                    <a:pt x="986" y="339"/>
                    <a:pt x="990" y="329"/>
                    <a:pt x="993" y="318"/>
                  </a:cubicBezTo>
                  <a:cubicBezTo>
                    <a:pt x="995" y="313"/>
                    <a:pt x="995" y="313"/>
                    <a:pt x="1000" y="311"/>
                  </a:cubicBezTo>
                  <a:cubicBezTo>
                    <a:pt x="1007" y="309"/>
                    <a:pt x="1014" y="307"/>
                    <a:pt x="1020" y="305"/>
                  </a:cubicBezTo>
                  <a:cubicBezTo>
                    <a:pt x="1024" y="303"/>
                    <a:pt x="1031" y="303"/>
                    <a:pt x="1034" y="300"/>
                  </a:cubicBezTo>
                  <a:cubicBezTo>
                    <a:pt x="1038" y="297"/>
                    <a:pt x="1042" y="290"/>
                    <a:pt x="1045" y="286"/>
                  </a:cubicBezTo>
                  <a:cubicBezTo>
                    <a:pt x="1048" y="282"/>
                    <a:pt x="1049" y="280"/>
                    <a:pt x="1054" y="279"/>
                  </a:cubicBezTo>
                  <a:cubicBezTo>
                    <a:pt x="1060" y="277"/>
                    <a:pt x="1066" y="276"/>
                    <a:pt x="1072" y="274"/>
                  </a:cubicBezTo>
                  <a:cubicBezTo>
                    <a:pt x="1081" y="272"/>
                    <a:pt x="1092" y="271"/>
                    <a:pt x="1100" y="266"/>
                  </a:cubicBezTo>
                  <a:cubicBezTo>
                    <a:pt x="1111" y="260"/>
                    <a:pt x="1121" y="253"/>
                    <a:pt x="1131" y="247"/>
                  </a:cubicBezTo>
                  <a:cubicBezTo>
                    <a:pt x="1136" y="241"/>
                    <a:pt x="1136" y="241"/>
                    <a:pt x="1134" y="234"/>
                  </a:cubicBezTo>
                  <a:close/>
                  <a:moveTo>
                    <a:pt x="2155" y="814"/>
                  </a:moveTo>
                  <a:cubicBezTo>
                    <a:pt x="2157" y="813"/>
                    <a:pt x="2161" y="813"/>
                    <a:pt x="2161" y="810"/>
                  </a:cubicBezTo>
                  <a:cubicBezTo>
                    <a:pt x="2161" y="807"/>
                    <a:pt x="2162" y="804"/>
                    <a:pt x="2165" y="804"/>
                  </a:cubicBezTo>
                  <a:cubicBezTo>
                    <a:pt x="2165" y="801"/>
                    <a:pt x="2165" y="799"/>
                    <a:pt x="2162" y="799"/>
                  </a:cubicBezTo>
                  <a:cubicBezTo>
                    <a:pt x="2162" y="799"/>
                    <a:pt x="2162" y="800"/>
                    <a:pt x="2162" y="801"/>
                  </a:cubicBezTo>
                  <a:cubicBezTo>
                    <a:pt x="2155" y="797"/>
                    <a:pt x="2151" y="803"/>
                    <a:pt x="2146" y="806"/>
                  </a:cubicBezTo>
                  <a:cubicBezTo>
                    <a:pt x="2146" y="811"/>
                    <a:pt x="2145" y="812"/>
                    <a:pt x="2149" y="815"/>
                  </a:cubicBezTo>
                  <a:cubicBezTo>
                    <a:pt x="2151" y="816"/>
                    <a:pt x="2152" y="816"/>
                    <a:pt x="2154" y="816"/>
                  </a:cubicBezTo>
                  <a:cubicBezTo>
                    <a:pt x="2156" y="816"/>
                    <a:pt x="2154" y="814"/>
                    <a:pt x="2155" y="814"/>
                  </a:cubicBezTo>
                  <a:close/>
                  <a:moveTo>
                    <a:pt x="2124" y="1024"/>
                  </a:moveTo>
                  <a:cubicBezTo>
                    <a:pt x="2125" y="1017"/>
                    <a:pt x="2124" y="1009"/>
                    <a:pt x="2126" y="1003"/>
                  </a:cubicBezTo>
                  <a:cubicBezTo>
                    <a:pt x="2128" y="996"/>
                    <a:pt x="2120" y="991"/>
                    <a:pt x="2115" y="997"/>
                  </a:cubicBezTo>
                  <a:cubicBezTo>
                    <a:pt x="2119" y="993"/>
                    <a:pt x="2115" y="993"/>
                    <a:pt x="2115" y="990"/>
                  </a:cubicBezTo>
                  <a:cubicBezTo>
                    <a:pt x="2114" y="988"/>
                    <a:pt x="2114" y="983"/>
                    <a:pt x="2113" y="982"/>
                  </a:cubicBezTo>
                  <a:cubicBezTo>
                    <a:pt x="2111" y="982"/>
                    <a:pt x="2107" y="981"/>
                    <a:pt x="2107" y="979"/>
                  </a:cubicBezTo>
                  <a:cubicBezTo>
                    <a:pt x="2106" y="976"/>
                    <a:pt x="2109" y="975"/>
                    <a:pt x="2109" y="972"/>
                  </a:cubicBezTo>
                  <a:cubicBezTo>
                    <a:pt x="2108" y="969"/>
                    <a:pt x="2103" y="969"/>
                    <a:pt x="2103" y="967"/>
                  </a:cubicBezTo>
                  <a:cubicBezTo>
                    <a:pt x="2103" y="963"/>
                    <a:pt x="2102" y="965"/>
                    <a:pt x="2099" y="963"/>
                  </a:cubicBezTo>
                  <a:cubicBezTo>
                    <a:pt x="2096" y="961"/>
                    <a:pt x="2100" y="960"/>
                    <a:pt x="2095" y="959"/>
                  </a:cubicBezTo>
                  <a:cubicBezTo>
                    <a:pt x="2092" y="959"/>
                    <a:pt x="2090" y="959"/>
                    <a:pt x="2089" y="957"/>
                  </a:cubicBezTo>
                  <a:cubicBezTo>
                    <a:pt x="2085" y="952"/>
                    <a:pt x="2081" y="951"/>
                    <a:pt x="2077" y="947"/>
                  </a:cubicBezTo>
                  <a:cubicBezTo>
                    <a:pt x="2073" y="944"/>
                    <a:pt x="2068" y="941"/>
                    <a:pt x="2065" y="937"/>
                  </a:cubicBezTo>
                  <a:cubicBezTo>
                    <a:pt x="2062" y="932"/>
                    <a:pt x="2063" y="929"/>
                    <a:pt x="2056" y="928"/>
                  </a:cubicBezTo>
                  <a:cubicBezTo>
                    <a:pt x="2054" y="928"/>
                    <a:pt x="2044" y="924"/>
                    <a:pt x="2043" y="926"/>
                  </a:cubicBezTo>
                  <a:cubicBezTo>
                    <a:pt x="2041" y="928"/>
                    <a:pt x="2049" y="938"/>
                    <a:pt x="2051" y="940"/>
                  </a:cubicBezTo>
                  <a:cubicBezTo>
                    <a:pt x="2054" y="942"/>
                    <a:pt x="2061" y="944"/>
                    <a:pt x="2061" y="949"/>
                  </a:cubicBezTo>
                  <a:cubicBezTo>
                    <a:pt x="2061" y="956"/>
                    <a:pt x="2069" y="955"/>
                    <a:pt x="2070" y="961"/>
                  </a:cubicBezTo>
                  <a:cubicBezTo>
                    <a:pt x="2071" y="964"/>
                    <a:pt x="2072" y="968"/>
                    <a:pt x="2073" y="971"/>
                  </a:cubicBezTo>
                  <a:cubicBezTo>
                    <a:pt x="2074" y="974"/>
                    <a:pt x="2076" y="973"/>
                    <a:pt x="2077" y="974"/>
                  </a:cubicBezTo>
                  <a:cubicBezTo>
                    <a:pt x="2081" y="978"/>
                    <a:pt x="2083" y="987"/>
                    <a:pt x="2086" y="992"/>
                  </a:cubicBezTo>
                  <a:cubicBezTo>
                    <a:pt x="2088" y="997"/>
                    <a:pt x="2091" y="1000"/>
                    <a:pt x="2094" y="1003"/>
                  </a:cubicBezTo>
                  <a:cubicBezTo>
                    <a:pt x="2101" y="1010"/>
                    <a:pt x="2107" y="1018"/>
                    <a:pt x="2115" y="1024"/>
                  </a:cubicBezTo>
                  <a:cubicBezTo>
                    <a:pt x="2115" y="1023"/>
                    <a:pt x="2115" y="1021"/>
                    <a:pt x="2115" y="1020"/>
                  </a:cubicBezTo>
                  <a:cubicBezTo>
                    <a:pt x="2119" y="1024"/>
                    <a:pt x="2121" y="1018"/>
                    <a:pt x="2124" y="1024"/>
                  </a:cubicBezTo>
                  <a:close/>
                  <a:moveTo>
                    <a:pt x="2141" y="995"/>
                  </a:moveTo>
                  <a:cubicBezTo>
                    <a:pt x="2137" y="991"/>
                    <a:pt x="2138" y="1000"/>
                    <a:pt x="2139" y="1001"/>
                  </a:cubicBezTo>
                  <a:cubicBezTo>
                    <a:pt x="2144" y="1003"/>
                    <a:pt x="2144" y="997"/>
                    <a:pt x="2141" y="995"/>
                  </a:cubicBezTo>
                  <a:close/>
                  <a:moveTo>
                    <a:pt x="2185" y="1039"/>
                  </a:moveTo>
                  <a:cubicBezTo>
                    <a:pt x="2181" y="1040"/>
                    <a:pt x="2176" y="1037"/>
                    <a:pt x="2177" y="1032"/>
                  </a:cubicBezTo>
                  <a:cubicBezTo>
                    <a:pt x="2174" y="1033"/>
                    <a:pt x="2167" y="1032"/>
                    <a:pt x="2166" y="1030"/>
                  </a:cubicBezTo>
                  <a:cubicBezTo>
                    <a:pt x="2163" y="1027"/>
                    <a:pt x="2162" y="1029"/>
                    <a:pt x="2161" y="1032"/>
                  </a:cubicBezTo>
                  <a:cubicBezTo>
                    <a:pt x="2161" y="1033"/>
                    <a:pt x="2159" y="1032"/>
                    <a:pt x="2157" y="1032"/>
                  </a:cubicBezTo>
                  <a:cubicBezTo>
                    <a:pt x="2151" y="1032"/>
                    <a:pt x="2147" y="1033"/>
                    <a:pt x="2144" y="1027"/>
                  </a:cubicBezTo>
                  <a:cubicBezTo>
                    <a:pt x="2143" y="1027"/>
                    <a:pt x="2136" y="1025"/>
                    <a:pt x="2134" y="1024"/>
                  </a:cubicBezTo>
                  <a:cubicBezTo>
                    <a:pt x="2133" y="1026"/>
                    <a:pt x="2131" y="1025"/>
                    <a:pt x="2128" y="1024"/>
                  </a:cubicBezTo>
                  <a:cubicBezTo>
                    <a:pt x="2126" y="1024"/>
                    <a:pt x="2126" y="1025"/>
                    <a:pt x="2124" y="1026"/>
                  </a:cubicBezTo>
                  <a:cubicBezTo>
                    <a:pt x="2119" y="1032"/>
                    <a:pt x="2126" y="1033"/>
                    <a:pt x="2130" y="1033"/>
                  </a:cubicBezTo>
                  <a:cubicBezTo>
                    <a:pt x="2130" y="1034"/>
                    <a:pt x="2130" y="1035"/>
                    <a:pt x="2129" y="1036"/>
                  </a:cubicBezTo>
                  <a:cubicBezTo>
                    <a:pt x="2134" y="1037"/>
                    <a:pt x="2139" y="1040"/>
                    <a:pt x="2143" y="1040"/>
                  </a:cubicBezTo>
                  <a:cubicBezTo>
                    <a:pt x="2146" y="1041"/>
                    <a:pt x="2148" y="1039"/>
                    <a:pt x="2151" y="1039"/>
                  </a:cubicBezTo>
                  <a:cubicBezTo>
                    <a:pt x="2153" y="1040"/>
                    <a:pt x="2156" y="1041"/>
                    <a:pt x="2158" y="1042"/>
                  </a:cubicBezTo>
                  <a:cubicBezTo>
                    <a:pt x="2160" y="1043"/>
                    <a:pt x="2162" y="1044"/>
                    <a:pt x="2164" y="1044"/>
                  </a:cubicBezTo>
                  <a:cubicBezTo>
                    <a:pt x="2166" y="1044"/>
                    <a:pt x="2168" y="1044"/>
                    <a:pt x="2169" y="1045"/>
                  </a:cubicBezTo>
                  <a:cubicBezTo>
                    <a:pt x="2170" y="1045"/>
                    <a:pt x="2171" y="1043"/>
                    <a:pt x="2172" y="1043"/>
                  </a:cubicBezTo>
                  <a:cubicBezTo>
                    <a:pt x="2176" y="1044"/>
                    <a:pt x="2178" y="1045"/>
                    <a:pt x="2183" y="1044"/>
                  </a:cubicBezTo>
                  <a:cubicBezTo>
                    <a:pt x="2186" y="1046"/>
                    <a:pt x="2190" y="1047"/>
                    <a:pt x="2193" y="1048"/>
                  </a:cubicBezTo>
                  <a:cubicBezTo>
                    <a:pt x="2189" y="1044"/>
                    <a:pt x="2194" y="1037"/>
                    <a:pt x="2185" y="1039"/>
                  </a:cubicBezTo>
                  <a:close/>
                  <a:moveTo>
                    <a:pt x="2119" y="990"/>
                  </a:moveTo>
                  <a:cubicBezTo>
                    <a:pt x="2121" y="992"/>
                    <a:pt x="2121" y="991"/>
                    <a:pt x="2123" y="991"/>
                  </a:cubicBezTo>
                  <a:cubicBezTo>
                    <a:pt x="2124" y="991"/>
                    <a:pt x="2124" y="993"/>
                    <a:pt x="2125" y="994"/>
                  </a:cubicBezTo>
                  <a:cubicBezTo>
                    <a:pt x="2126" y="996"/>
                    <a:pt x="2126" y="997"/>
                    <a:pt x="2127" y="998"/>
                  </a:cubicBezTo>
                  <a:cubicBezTo>
                    <a:pt x="2129" y="999"/>
                    <a:pt x="2130" y="1000"/>
                    <a:pt x="2132" y="1000"/>
                  </a:cubicBezTo>
                  <a:cubicBezTo>
                    <a:pt x="2130" y="998"/>
                    <a:pt x="2131" y="997"/>
                    <a:pt x="2132" y="995"/>
                  </a:cubicBezTo>
                  <a:cubicBezTo>
                    <a:pt x="2126" y="995"/>
                    <a:pt x="2129" y="986"/>
                    <a:pt x="2124" y="986"/>
                  </a:cubicBezTo>
                  <a:cubicBezTo>
                    <a:pt x="2124" y="987"/>
                    <a:pt x="2124" y="988"/>
                    <a:pt x="2124" y="988"/>
                  </a:cubicBezTo>
                  <a:cubicBezTo>
                    <a:pt x="2122" y="985"/>
                    <a:pt x="2121" y="988"/>
                    <a:pt x="2119" y="99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33" name="Group 3">
            <a:extLst>
              <a:ext uri="{FF2B5EF4-FFF2-40B4-BE49-F238E27FC236}">
                <a16:creationId xmlns="" xmlns:a16="http://schemas.microsoft.com/office/drawing/2014/main" id="{E9F6AD69-6CAA-4117-9481-B14C2FBABAAC}"/>
              </a:ext>
            </a:extLst>
          </p:cNvPr>
          <p:cNvGrpSpPr/>
          <p:nvPr/>
        </p:nvGrpSpPr>
        <p:grpSpPr>
          <a:xfrm>
            <a:off x="9912424" y="2348880"/>
            <a:ext cx="432048" cy="648072"/>
            <a:chOff x="7478257" y="2193205"/>
            <a:chExt cx="452893" cy="700189"/>
          </a:xfrm>
        </p:grpSpPr>
        <p:sp>
          <p:nvSpPr>
            <p:cNvPr id="34" name="Oval 13">
              <a:extLst>
                <a:ext uri="{FF2B5EF4-FFF2-40B4-BE49-F238E27FC236}">
                  <a16:creationId xmlns="" xmlns:a16="http://schemas.microsoft.com/office/drawing/2014/main" id="{2E703CE8-F8AC-4DEB-B12A-CE02F5376CA6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="" xmlns:a16="http://schemas.microsoft.com/office/drawing/2014/main" id="{1B09AF1B-ACC8-4293-9936-EF40CA876D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903F422-EE9A-4B63-9006-B21D7EC5E4E6}"/>
              </a:ext>
            </a:extLst>
          </p:cNvPr>
          <p:cNvSpPr/>
          <p:nvPr/>
        </p:nvSpPr>
        <p:spPr>
          <a:xfrm>
            <a:off x="8804382" y="1157190"/>
            <a:ext cx="3158242" cy="4653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86">
            <a:extLst>
              <a:ext uri="{FF2B5EF4-FFF2-40B4-BE49-F238E27FC236}">
                <a16:creationId xmlns="" xmlns:a16="http://schemas.microsoft.com/office/drawing/2014/main" id="{3304A0F1-5FDB-43E1-A693-DAB183B988E0}"/>
              </a:ext>
            </a:extLst>
          </p:cNvPr>
          <p:cNvSpPr txBox="1"/>
          <p:nvPr/>
        </p:nvSpPr>
        <p:spPr>
          <a:xfrm>
            <a:off x="9231375" y="1189805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fr-SN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Localisation Sénégal</a:t>
            </a:r>
            <a:endParaRPr lang="fr-SN" b="1" dirty="0">
              <a:solidFill>
                <a:schemeClr val="bg1"/>
              </a:solidFill>
              <a:latin typeface="Arial Narrow" panose="020B0606020202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1903F422-EE9A-4B63-9006-B21D7EC5E4E6}"/>
              </a:ext>
            </a:extLst>
          </p:cNvPr>
          <p:cNvSpPr/>
          <p:nvPr/>
        </p:nvSpPr>
        <p:spPr>
          <a:xfrm>
            <a:off x="8804382" y="5142686"/>
            <a:ext cx="3387618" cy="132343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AFEC598F-61ED-4DF6-80E8-AC34197B9241}"/>
              </a:ext>
            </a:extLst>
          </p:cNvPr>
          <p:cNvSpPr/>
          <p:nvPr/>
        </p:nvSpPr>
        <p:spPr>
          <a:xfrm>
            <a:off x="8738247" y="5142686"/>
            <a:ext cx="34537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Le parc couvre une superficie de </a:t>
            </a:r>
            <a:r>
              <a:rPr lang="fr-FR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16000 hectares avec une </a:t>
            </a:r>
            <a:r>
              <a:rPr lang="fr-F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zone tampon de 6423 hectares </a:t>
            </a:r>
            <a:r>
              <a:rPr lang="fr-FR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fr-FR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02706" y="3836370"/>
            <a:ext cx="37599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I</a:t>
            </a:r>
            <a:r>
              <a:rPr lang="fr-FR" sz="1400" b="1" dirty="0"/>
              <a:t>l est bordé au nord et au nord-ouest par la digue-piste périphérique longeant le </a:t>
            </a:r>
            <a:r>
              <a:rPr lang="fr-FR" sz="1400" b="1" dirty="0" smtClean="0"/>
              <a:t>fleuve </a:t>
            </a:r>
            <a:r>
              <a:rPr lang="fr-FR" sz="1400" b="1" dirty="0" err="1" smtClean="0"/>
              <a:t>Senegal</a:t>
            </a:r>
            <a:r>
              <a:rPr lang="fr-FR" sz="1400" b="1" dirty="0" smtClean="0"/>
              <a:t>, </a:t>
            </a:r>
            <a:r>
              <a:rPr lang="fr-FR" sz="1400" b="1" dirty="0"/>
              <a:t>au sud par le marigot du </a:t>
            </a:r>
            <a:r>
              <a:rPr lang="fr-FR" sz="1400" b="1" dirty="0" err="1"/>
              <a:t>Gorom</a:t>
            </a:r>
            <a:r>
              <a:rPr lang="fr-FR" sz="1400" b="1" dirty="0"/>
              <a:t> et à l’est par celui du </a:t>
            </a:r>
            <a:r>
              <a:rPr lang="fr-FR" sz="1400" b="1" dirty="0" err="1"/>
              <a:t>Khar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8227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 1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0" y="1928335"/>
            <a:ext cx="4581721" cy="2994676"/>
          </a:xfrm>
          <a:prstGeom prst="rect">
            <a:avLst/>
          </a:prstGeom>
        </p:spPr>
      </p:pic>
      <p:sp>
        <p:nvSpPr>
          <p:cNvPr id="170" name="Arrow: Chevron 7">
            <a:extLst>
              <a:ext uri="{FF2B5EF4-FFF2-40B4-BE49-F238E27FC236}">
                <a16:creationId xmlns="" xmlns:a16="http://schemas.microsoft.com/office/drawing/2014/main" id="{DCE687C4-67D4-459C-8082-2ACCCF0BF0EE}"/>
              </a:ext>
            </a:extLst>
          </p:cNvPr>
          <p:cNvSpPr/>
          <p:nvPr/>
        </p:nvSpPr>
        <p:spPr>
          <a:xfrm>
            <a:off x="4702856" y="2299118"/>
            <a:ext cx="1465152" cy="1788697"/>
          </a:xfrm>
          <a:prstGeom prst="chevron">
            <a:avLst>
              <a:gd name="adj" fmla="val 2639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="" xmlns:a16="http://schemas.microsoft.com/office/drawing/2014/main" id="{3146B4C5-7E3C-4F64-A8C1-3EB191722C7F}"/>
              </a:ext>
            </a:extLst>
          </p:cNvPr>
          <p:cNvSpPr/>
          <p:nvPr/>
        </p:nvSpPr>
        <p:spPr>
          <a:xfrm>
            <a:off x="7997048" y="1104964"/>
            <a:ext cx="4104456" cy="989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: Rounded Corners 1">
            <a:extLst>
              <a:ext uri="{FF2B5EF4-FFF2-40B4-BE49-F238E27FC236}">
                <a16:creationId xmlns="" xmlns:a16="http://schemas.microsoft.com/office/drawing/2014/main" id="{9792DA7F-7C25-442A-8D71-ED2C4FF34DA1}"/>
              </a:ext>
            </a:extLst>
          </p:cNvPr>
          <p:cNvSpPr/>
          <p:nvPr/>
        </p:nvSpPr>
        <p:spPr>
          <a:xfrm>
            <a:off x="6569478" y="876531"/>
            <a:ext cx="1413945" cy="1422587"/>
          </a:xfrm>
          <a:prstGeom prst="roundRect">
            <a:avLst>
              <a:gd name="adj" fmla="val 631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="" xmlns:a16="http://schemas.microsoft.com/office/drawing/2014/main" id="{1903F422-EE9A-4B63-9006-B21D7EC5E4E6}"/>
              </a:ext>
            </a:extLst>
          </p:cNvPr>
          <p:cNvSpPr/>
          <p:nvPr/>
        </p:nvSpPr>
        <p:spPr>
          <a:xfrm>
            <a:off x="7997048" y="2747823"/>
            <a:ext cx="4104456" cy="9896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: Rounded Corners 5">
            <a:extLst>
              <a:ext uri="{FF2B5EF4-FFF2-40B4-BE49-F238E27FC236}">
                <a16:creationId xmlns="" xmlns:a16="http://schemas.microsoft.com/office/drawing/2014/main" id="{A3F4930A-6FF2-4450-8E2A-F92B0526F34A}"/>
              </a:ext>
            </a:extLst>
          </p:cNvPr>
          <p:cNvSpPr/>
          <p:nvPr/>
        </p:nvSpPr>
        <p:spPr>
          <a:xfrm>
            <a:off x="6569478" y="2537089"/>
            <a:ext cx="1413945" cy="1422587"/>
          </a:xfrm>
          <a:prstGeom prst="roundRect">
            <a:avLst>
              <a:gd name="adj" fmla="val 631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" name="Rectangle 174">
            <a:extLst>
              <a:ext uri="{FF2B5EF4-FFF2-40B4-BE49-F238E27FC236}">
                <a16:creationId xmlns="" xmlns:a16="http://schemas.microsoft.com/office/drawing/2014/main" id="{CC1F4E13-F7A3-453D-8ABD-86A46A027620}"/>
              </a:ext>
            </a:extLst>
          </p:cNvPr>
          <p:cNvSpPr/>
          <p:nvPr/>
        </p:nvSpPr>
        <p:spPr>
          <a:xfrm>
            <a:off x="8040814" y="4428198"/>
            <a:ext cx="4104456" cy="9896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: Rounded Corners 7">
            <a:extLst>
              <a:ext uri="{FF2B5EF4-FFF2-40B4-BE49-F238E27FC236}">
                <a16:creationId xmlns="" xmlns:a16="http://schemas.microsoft.com/office/drawing/2014/main" id="{1010B4E6-59A1-41CF-A1D4-32CF075B4938}"/>
              </a:ext>
            </a:extLst>
          </p:cNvPr>
          <p:cNvSpPr/>
          <p:nvPr/>
        </p:nvSpPr>
        <p:spPr>
          <a:xfrm>
            <a:off x="6569478" y="4226377"/>
            <a:ext cx="1413945" cy="1422587"/>
          </a:xfrm>
          <a:prstGeom prst="roundRect">
            <a:avLst>
              <a:gd name="adj" fmla="val 631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44">
            <a:extLst>
              <a:ext uri="{FF2B5EF4-FFF2-40B4-BE49-F238E27FC236}">
                <a16:creationId xmlns="" xmlns:a16="http://schemas.microsoft.com/office/drawing/2014/main" id="{D89E7B6C-D0D6-4459-9D8F-656628E95391}"/>
              </a:ext>
            </a:extLst>
          </p:cNvPr>
          <p:cNvSpPr txBox="1"/>
          <p:nvPr/>
        </p:nvSpPr>
        <p:spPr>
          <a:xfrm>
            <a:off x="7959718" y="1208943"/>
            <a:ext cx="4251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fr-FR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Site RAMSAR (zone humide d’importance internationale) en 1977;</a:t>
            </a:r>
          </a:p>
        </p:txBody>
      </p:sp>
      <p:sp>
        <p:nvSpPr>
          <p:cNvPr id="178" name="TextBox 44">
            <a:extLst>
              <a:ext uri="{FF2B5EF4-FFF2-40B4-BE49-F238E27FC236}">
                <a16:creationId xmlns="" xmlns:a16="http://schemas.microsoft.com/office/drawing/2014/main" id="{D89E7B6C-D0D6-4459-9D8F-656628E95391}"/>
              </a:ext>
            </a:extLst>
          </p:cNvPr>
          <p:cNvSpPr txBox="1"/>
          <p:nvPr/>
        </p:nvSpPr>
        <p:spPr>
          <a:xfrm>
            <a:off x="8092077" y="2857916"/>
            <a:ext cx="3894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fr-FR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Site du patrimoine mondial de l’UNESCO en 1981 ;</a:t>
            </a:r>
            <a:endParaRPr lang="en-US" sz="2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9" name="TextBox 44">
            <a:extLst>
              <a:ext uri="{FF2B5EF4-FFF2-40B4-BE49-F238E27FC236}">
                <a16:creationId xmlns="" xmlns:a16="http://schemas.microsoft.com/office/drawing/2014/main" id="{D89E7B6C-D0D6-4459-9D8F-656628E95391}"/>
              </a:ext>
            </a:extLst>
          </p:cNvPr>
          <p:cNvSpPr txBox="1"/>
          <p:nvPr/>
        </p:nvSpPr>
        <p:spPr>
          <a:xfrm>
            <a:off x="7959717" y="4506890"/>
            <a:ext cx="4251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fr-FR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Réserve de Biosphère Transfrontière du Delta du fleuve Sénégal en 2005.</a:t>
            </a:r>
          </a:p>
        </p:txBody>
      </p:sp>
      <p:pic>
        <p:nvPicPr>
          <p:cNvPr id="180" name="Picture 3436">
            <a:extLst>
              <a:ext uri="{FF2B5EF4-FFF2-40B4-BE49-F238E27FC236}">
                <a16:creationId xmlns="" xmlns:a16="http://schemas.microsoft.com/office/drawing/2014/main" id="{E5F28597-B83B-495F-BE59-4B17D7C31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78" y="956886"/>
            <a:ext cx="1413945" cy="124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Image 7">
            <a:extLst>
              <a:ext uri="{FF2B5EF4-FFF2-40B4-BE49-F238E27FC236}">
                <a16:creationId xmlns="" xmlns:a16="http://schemas.microsoft.com/office/drawing/2014/main" id="{9C427E99-9008-445E-94E0-71BAEFEBB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78" y="2716838"/>
            <a:ext cx="1350857" cy="108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Picture 3434">
            <a:extLst>
              <a:ext uri="{FF2B5EF4-FFF2-40B4-BE49-F238E27FC236}">
                <a16:creationId xmlns="" xmlns:a16="http://schemas.microsoft.com/office/drawing/2014/main" id="{7A366032-C1AB-4E82-9D84-DC1C4746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87" y="4391683"/>
            <a:ext cx="1323726" cy="111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" name="Rectangle 183">
            <a:extLst>
              <a:ext uri="{FF2B5EF4-FFF2-40B4-BE49-F238E27FC236}">
                <a16:creationId xmlns="" xmlns:a16="http://schemas.microsoft.com/office/drawing/2014/main" id="{1903F422-EE9A-4B63-9006-B21D7EC5E4E6}"/>
              </a:ext>
            </a:extLst>
          </p:cNvPr>
          <p:cNvSpPr/>
          <p:nvPr/>
        </p:nvSpPr>
        <p:spPr>
          <a:xfrm>
            <a:off x="417478" y="286506"/>
            <a:ext cx="4104456" cy="9896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="" xmlns:a16="http://schemas.microsoft.com/office/drawing/2014/main" id="{50546311-6C6E-4F60-9E74-4BDBCAAB2BCE}"/>
              </a:ext>
            </a:extLst>
          </p:cNvPr>
          <p:cNvSpPr/>
          <p:nvPr/>
        </p:nvSpPr>
        <p:spPr>
          <a:xfrm>
            <a:off x="436105" y="365820"/>
            <a:ext cx="3955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Statut international du Parc National des Oiseaux du Djoudj</a:t>
            </a:r>
            <a:endParaRPr lang="fr-FR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="" xmlns:a16="http://schemas.microsoft.com/office/drawing/2014/main" id="{1903F422-EE9A-4B63-9006-B21D7EC5E4E6}"/>
              </a:ext>
            </a:extLst>
          </p:cNvPr>
          <p:cNvSpPr/>
          <p:nvPr/>
        </p:nvSpPr>
        <p:spPr>
          <a:xfrm>
            <a:off x="371364" y="5577246"/>
            <a:ext cx="11593288" cy="15951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623392" y="5781774"/>
            <a:ext cx="1080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La position géostratégique du PNOD dans ce dispositif </a:t>
            </a:r>
            <a:r>
              <a:rPr lang="fr-FR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fait de </a:t>
            </a:r>
            <a:r>
              <a:rPr lang="fr-F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ce sanctuaire de biodiversité </a:t>
            </a:r>
            <a:r>
              <a:rPr lang="fr-FR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fait appel à des défis </a:t>
            </a:r>
            <a:r>
              <a:rPr lang="fr-F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en termes de  </a:t>
            </a:r>
            <a:r>
              <a:rPr lang="fr-FR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gestion  </a:t>
            </a:r>
            <a:r>
              <a:rPr lang="fr-F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pour les autorités sénégalaises en général et de la DPN en particulier.</a:t>
            </a:r>
            <a:endParaRPr lang="fr-FR" altLang="fr-FR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0" name="Group 3">
            <a:extLst>
              <a:ext uri="{FF2B5EF4-FFF2-40B4-BE49-F238E27FC236}">
                <a16:creationId xmlns="" xmlns:a16="http://schemas.microsoft.com/office/drawing/2014/main" id="{EAA93F5E-CDE3-4826-A982-D1D4DC229C1F}"/>
              </a:ext>
            </a:extLst>
          </p:cNvPr>
          <p:cNvGrpSpPr/>
          <p:nvPr/>
        </p:nvGrpSpPr>
        <p:grpSpPr>
          <a:xfrm>
            <a:off x="1847528" y="2996952"/>
            <a:ext cx="432048" cy="648072"/>
            <a:chOff x="7478257" y="2193205"/>
            <a:chExt cx="452893" cy="700189"/>
          </a:xfrm>
        </p:grpSpPr>
        <p:sp>
          <p:nvSpPr>
            <p:cNvPr id="21" name="Oval 13">
              <a:extLst>
                <a:ext uri="{FF2B5EF4-FFF2-40B4-BE49-F238E27FC236}">
                  <a16:creationId xmlns="" xmlns:a16="http://schemas.microsoft.com/office/drawing/2014/main" id="{A6BE1336-F032-48F7-B07A-2050E25A0817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="" xmlns:a16="http://schemas.microsoft.com/office/drawing/2014/main" id="{58B7FC28-5F14-4B6D-BC84-02E0E97219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80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2650" y="857251"/>
            <a:ext cx="7886700" cy="4632722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857251"/>
            <a:ext cx="7886700" cy="4632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1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iam\Desktop\doc bipramp\carte_zonage-RBT RIM_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980728"/>
            <a:ext cx="6573852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256240" y="1124745"/>
            <a:ext cx="239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3513" indent="-163513"/>
            <a:r>
              <a:rPr lang="fr-FR" b="1" dirty="0"/>
              <a:t>Localisation administrative :</a:t>
            </a:r>
            <a:r>
              <a:rPr lang="fr-FR" dirty="0"/>
              <a:t> Commune de </a:t>
            </a:r>
            <a:r>
              <a:rPr lang="fr-FR" dirty="0" err="1"/>
              <a:t>Diama</a:t>
            </a:r>
            <a:r>
              <a:rPr lang="fr-FR" dirty="0"/>
              <a:t>, Arrondissement de Ross-</a:t>
            </a:r>
            <a:r>
              <a:rPr lang="fr-FR" dirty="0" err="1"/>
              <a:t>Béthio</a:t>
            </a:r>
            <a:r>
              <a:rPr lang="fr-FR" dirty="0"/>
              <a:t>, Département de Dagana, Région de Saint-Louis</a:t>
            </a:r>
          </a:p>
          <a:p>
            <a:pPr marL="163513" indent="-163513"/>
            <a:endParaRPr lang="fr-FR" b="1" dirty="0"/>
          </a:p>
        </p:txBody>
      </p:sp>
      <p:pic>
        <p:nvPicPr>
          <p:cNvPr id="6" name="Image 7" descr="ramsar1">
            <a:extLst>
              <a:ext uri="{FF2B5EF4-FFF2-40B4-BE49-F238E27FC236}">
                <a16:creationId xmlns:a16="http://schemas.microsoft.com/office/drawing/2014/main" xmlns="" id="{3970FC57-FBF1-41B4-9397-E482C1ECC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6" y="3757576"/>
            <a:ext cx="879608" cy="96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8" descr="worldheritage">
            <a:extLst>
              <a:ext uri="{FF2B5EF4-FFF2-40B4-BE49-F238E27FC236}">
                <a16:creationId xmlns:a16="http://schemas.microsoft.com/office/drawing/2014/main" xmlns="" id="{60041487-46DF-4C74-8885-747AE55D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4725144"/>
            <a:ext cx="936104" cy="87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9" descr="logo2">
            <a:extLst>
              <a:ext uri="{FF2B5EF4-FFF2-40B4-BE49-F238E27FC236}">
                <a16:creationId xmlns:a16="http://schemas.microsoft.com/office/drawing/2014/main" xmlns="" id="{6589F6E7-A032-479B-B908-E71C7AF31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926" y="5658484"/>
            <a:ext cx="848139" cy="72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lipse 12"/>
          <p:cNvSpPr/>
          <p:nvPr/>
        </p:nvSpPr>
        <p:spPr>
          <a:xfrm>
            <a:off x="3465187" y="2555906"/>
            <a:ext cx="1406678" cy="101711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2063553" y="5085184"/>
            <a:ext cx="867125" cy="44481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2864026" y="3284984"/>
            <a:ext cx="1143742" cy="1952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4546944" y="3212976"/>
            <a:ext cx="1462284" cy="523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 flipV="1">
            <a:off x="2966176" y="2555907"/>
            <a:ext cx="1202351" cy="4941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>
            <a:off x="2143946" y="3212977"/>
            <a:ext cx="1503783" cy="4410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4185268" y="3424064"/>
            <a:ext cx="73645" cy="7250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53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27448" y="190773"/>
            <a:ext cx="9631767" cy="1280890"/>
          </a:xfrm>
        </p:spPr>
        <p:txBody>
          <a:bodyPr>
            <a:normAutofit/>
          </a:bodyPr>
          <a:lstStyle/>
          <a:p>
            <a:r>
              <a:rPr lang="fr-FR" altLang="fr-FR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Moyens déployés</a:t>
            </a:r>
            <a:r>
              <a:rPr lang="fr-FR" altLang="fr-FR" b="1" dirty="0">
                <a:solidFill>
                  <a:schemeClr val="accent4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/>
            </a:r>
            <a:br>
              <a:rPr lang="fr-FR" altLang="fr-FR" b="1" dirty="0">
                <a:solidFill>
                  <a:schemeClr val="accent4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28048" y="2492896"/>
            <a:ext cx="5519936" cy="240866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sz="3600" b="1" dirty="0">
                <a:latin typeface="Arial Narrow" panose="020B0606020202030204" pitchFamily="34" charset="0"/>
              </a:rPr>
              <a:t>Un effectif de </a:t>
            </a:r>
            <a:r>
              <a:rPr lang="fr-FR" sz="3600" b="1" dirty="0" smtClean="0">
                <a:latin typeface="Arial Narrow" panose="020B0606020202030204" pitchFamily="34" charset="0"/>
              </a:rPr>
              <a:t>31 </a:t>
            </a:r>
            <a:r>
              <a:rPr lang="fr-FR" sz="3600" b="1" dirty="0">
                <a:latin typeface="Arial Narrow" panose="020B0606020202030204" pitchFamily="34" charset="0"/>
              </a:rPr>
              <a:t>agents appuyés par 35 éco-gardes membres du CIV, issus des sept (07) villages périphériques du parc.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3672" y="884755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3200" b="1" dirty="0" smtClean="0">
                <a:solidFill>
                  <a:schemeClr val="accent4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fr-FR" alt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MOYENS Humains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FD9C90DF-350A-4CD4-948E-98A226DAFBD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344" y="1440452"/>
          <a:ext cx="6120680" cy="521925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xmlns="" val="2573849107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247725111"/>
                    </a:ext>
                  </a:extLst>
                </a:gridCol>
              </a:tblGrid>
              <a:tr h="614994">
                <a:tc>
                  <a:txBody>
                    <a:bodyPr/>
                    <a:lstStyle/>
                    <a:p>
                      <a:pPr marL="226060" indent="-63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Arial Narrow" panose="020B0606020202030204" pitchFamily="34" charset="0"/>
                        </a:rPr>
                        <a:t>Corps </a:t>
                      </a:r>
                      <a:endParaRPr lang="fr-FR" sz="20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/>
                </a:tc>
                <a:tc>
                  <a:txBody>
                    <a:bodyPr/>
                    <a:lstStyle/>
                    <a:p>
                      <a:pPr marL="226060"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Arial Narrow" panose="020B0606020202030204" pitchFamily="34" charset="0"/>
                        </a:rPr>
                        <a:t>Effectifs</a:t>
                      </a:r>
                      <a:endParaRPr lang="fr-FR" sz="20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/>
                </a:tc>
                <a:extLst>
                  <a:ext uri="{0D108BD9-81ED-4DB2-BD59-A6C34878D82A}">
                    <a16:rowId xmlns:a16="http://schemas.microsoft.com/office/drawing/2014/main" xmlns="" val="3809780030"/>
                  </a:ext>
                </a:extLst>
              </a:tr>
              <a:tr h="323061">
                <a:tc>
                  <a:txBody>
                    <a:bodyPr/>
                    <a:lstStyle/>
                    <a:p>
                      <a:pPr marL="226060" indent="-63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Arial Narrow" panose="020B0606020202030204" pitchFamily="34" charset="0"/>
                        </a:rPr>
                        <a:t>Conservateur des Parcs nationaux</a:t>
                      </a:r>
                      <a:endParaRPr lang="fr-FR" sz="20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/>
                </a:tc>
                <a:tc>
                  <a:txBody>
                    <a:bodyPr/>
                    <a:lstStyle/>
                    <a:p>
                      <a:pPr marL="226060"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</a:rPr>
                        <a:t>01</a:t>
                      </a:r>
                      <a:endParaRPr lang="fr-FR" sz="2000" b="1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 anchor="ctr"/>
                </a:tc>
                <a:extLst>
                  <a:ext uri="{0D108BD9-81ED-4DB2-BD59-A6C34878D82A}">
                    <a16:rowId xmlns:a16="http://schemas.microsoft.com/office/drawing/2014/main" xmlns="" val="3882198752"/>
                  </a:ext>
                </a:extLst>
              </a:tr>
              <a:tr h="323061">
                <a:tc>
                  <a:txBody>
                    <a:bodyPr/>
                    <a:lstStyle/>
                    <a:p>
                      <a:pPr marL="226060" indent="-63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Arial Narrow" panose="020B0606020202030204" pitchFamily="34" charset="0"/>
                        </a:rPr>
                        <a:t>Ingénieur des Travaux des Parcs Nationaux (ITPN) </a:t>
                      </a:r>
                      <a:endParaRPr lang="fr-FR" sz="20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/>
                </a:tc>
                <a:tc>
                  <a:txBody>
                    <a:bodyPr/>
                    <a:lstStyle/>
                    <a:p>
                      <a:pPr marL="226060"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</a:rPr>
                        <a:t>01</a:t>
                      </a:r>
                      <a:endParaRPr lang="fr-FR" sz="2000" b="1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 anchor="ctr"/>
                </a:tc>
                <a:extLst>
                  <a:ext uri="{0D108BD9-81ED-4DB2-BD59-A6C34878D82A}">
                    <a16:rowId xmlns:a16="http://schemas.microsoft.com/office/drawing/2014/main" xmlns="" val="3100668004"/>
                  </a:ext>
                </a:extLst>
              </a:tr>
              <a:tr h="614994">
                <a:tc>
                  <a:txBody>
                    <a:bodyPr/>
                    <a:lstStyle/>
                    <a:p>
                      <a:pPr marL="226060" indent="-63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Arial Narrow" panose="020B0606020202030204" pitchFamily="34" charset="0"/>
                        </a:rPr>
                        <a:t>ATPN Agent Technique des Parcs Nationaux (ATPN) </a:t>
                      </a:r>
                      <a:endParaRPr lang="fr-FR" sz="20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/>
                </a:tc>
                <a:tc>
                  <a:txBody>
                    <a:bodyPr/>
                    <a:lstStyle/>
                    <a:p>
                      <a:pPr marL="226060"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fr-FR" sz="2000" b="1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 anchor="ctr"/>
                </a:tc>
                <a:extLst>
                  <a:ext uri="{0D108BD9-81ED-4DB2-BD59-A6C34878D82A}">
                    <a16:rowId xmlns:a16="http://schemas.microsoft.com/office/drawing/2014/main" xmlns="" val="1213120647"/>
                  </a:ext>
                </a:extLst>
              </a:tr>
              <a:tr h="323061">
                <a:tc>
                  <a:txBody>
                    <a:bodyPr/>
                    <a:lstStyle/>
                    <a:p>
                      <a:pPr marL="226060" indent="-63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Arial Narrow" panose="020B0606020202030204" pitchFamily="34" charset="0"/>
                        </a:rPr>
                        <a:t>Gardes des Parcs Nationaux (GPN) </a:t>
                      </a:r>
                      <a:endParaRPr lang="fr-FR" sz="20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/>
                </a:tc>
                <a:tc>
                  <a:txBody>
                    <a:bodyPr/>
                    <a:lstStyle/>
                    <a:p>
                      <a:pPr marL="226060"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fr-FR" sz="2000" b="1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 anchor="ctr"/>
                </a:tc>
                <a:extLst>
                  <a:ext uri="{0D108BD9-81ED-4DB2-BD59-A6C34878D82A}">
                    <a16:rowId xmlns:a16="http://schemas.microsoft.com/office/drawing/2014/main" xmlns="" val="4074447330"/>
                  </a:ext>
                </a:extLst>
              </a:tr>
              <a:tr h="323061">
                <a:tc>
                  <a:txBody>
                    <a:bodyPr/>
                    <a:lstStyle/>
                    <a:p>
                      <a:pPr marL="226060" indent="-63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Arial Narrow" panose="020B0606020202030204" pitchFamily="34" charset="0"/>
                        </a:rPr>
                        <a:t>Contractuel </a:t>
                      </a:r>
                      <a:endParaRPr lang="fr-FR" sz="20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/>
                </a:tc>
                <a:tc>
                  <a:txBody>
                    <a:bodyPr/>
                    <a:lstStyle/>
                    <a:p>
                      <a:pPr marL="226060"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</a:rPr>
                        <a:t>02</a:t>
                      </a:r>
                      <a:endParaRPr lang="fr-FR" sz="2000" b="1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 anchor="ctr"/>
                </a:tc>
                <a:extLst>
                  <a:ext uri="{0D108BD9-81ED-4DB2-BD59-A6C34878D82A}">
                    <a16:rowId xmlns:a16="http://schemas.microsoft.com/office/drawing/2014/main" xmlns="" val="54989963"/>
                  </a:ext>
                </a:extLst>
              </a:tr>
              <a:tr h="323061">
                <a:tc>
                  <a:txBody>
                    <a:bodyPr/>
                    <a:lstStyle/>
                    <a:p>
                      <a:pPr marL="226060" indent="-63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Arial Narrow" panose="020B0606020202030204" pitchFamily="34" charset="0"/>
                        </a:rPr>
                        <a:t>Agent de sécurité de proximité (ASP) </a:t>
                      </a:r>
                      <a:endParaRPr lang="fr-FR" sz="20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/>
                </a:tc>
                <a:tc>
                  <a:txBody>
                    <a:bodyPr/>
                    <a:lstStyle/>
                    <a:p>
                      <a:pPr marL="226060"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</a:rPr>
                        <a:t>01</a:t>
                      </a:r>
                      <a:endParaRPr lang="fr-FR" sz="2000" b="1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 anchor="ctr"/>
                </a:tc>
                <a:extLst>
                  <a:ext uri="{0D108BD9-81ED-4DB2-BD59-A6C34878D82A}">
                    <a16:rowId xmlns:a16="http://schemas.microsoft.com/office/drawing/2014/main" xmlns="" val="432353607"/>
                  </a:ext>
                </a:extLst>
              </a:tr>
              <a:tr h="323061">
                <a:tc>
                  <a:txBody>
                    <a:bodyPr/>
                    <a:lstStyle/>
                    <a:p>
                      <a:pPr marL="226060" indent="-63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dirty="0">
                          <a:effectLst/>
                          <a:latin typeface="Arial Narrow" panose="020B0606020202030204" pitchFamily="34" charset="0"/>
                        </a:rPr>
                        <a:t>Total </a:t>
                      </a:r>
                      <a:endParaRPr lang="fr-FR" sz="2800" b="1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/>
                </a:tc>
                <a:tc>
                  <a:txBody>
                    <a:bodyPr/>
                    <a:lstStyle/>
                    <a:p>
                      <a:pPr marL="226060"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31</a:t>
                      </a:r>
                      <a:endParaRPr lang="fr-FR" sz="2800" b="1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Bookman Old Style" panose="02050604050505020204" pitchFamily="18" charset="0"/>
                        <a:cs typeface="Bookman Old Style" panose="02050604050505020204" pitchFamily="18" charset="0"/>
                      </a:endParaRPr>
                    </a:p>
                  </a:txBody>
                  <a:tcPr marL="68580" marR="73025" marT="36830" marB="0"/>
                </a:tc>
                <a:extLst>
                  <a:ext uri="{0D108BD9-81ED-4DB2-BD59-A6C34878D82A}">
                    <a16:rowId xmlns:a16="http://schemas.microsoft.com/office/drawing/2014/main" xmlns="" val="2681406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02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627</Words>
  <Application>Microsoft Office PowerPoint</Application>
  <PresentationFormat>Grand écran</PresentationFormat>
  <Paragraphs>105</Paragraphs>
  <Slides>23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7" baseType="lpstr">
      <vt:lpstr>Algerian</vt:lpstr>
      <vt:lpstr>Arial</vt:lpstr>
      <vt:lpstr>Arial Black</vt:lpstr>
      <vt:lpstr>Arial Narrow</vt:lpstr>
      <vt:lpstr>Bookman Old Style</vt:lpstr>
      <vt:lpstr>Calibri</vt:lpstr>
      <vt:lpstr>Calibri Light</vt:lpstr>
      <vt:lpstr>Cambria Math</vt:lpstr>
      <vt:lpstr>Constantia</vt:lpstr>
      <vt:lpstr>Franklin Gothic Heavy</vt:lpstr>
      <vt:lpstr>Gill Sans Ultra Bold</vt:lpstr>
      <vt:lpstr>Open Sans</vt:lpstr>
      <vt:lpstr>Times New Roman</vt:lpstr>
      <vt:lpstr>Thème Office</vt:lpstr>
      <vt:lpstr>Présentation PowerPoint</vt:lpstr>
      <vt:lpstr>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Moyens déployés </vt:lpstr>
      <vt:lpstr> approche régionale </vt:lpstr>
      <vt:lpstr> STRATEGIE DE GESTION </vt:lpstr>
      <vt:lpstr>Présentation PowerPoint</vt:lpstr>
      <vt:lpstr> NOS CONTRAINTES</vt:lpstr>
      <vt:lpstr>Présentation PowerPoint</vt:lpstr>
      <vt:lpstr>Présentation PowerPoint</vt:lpstr>
      <vt:lpstr>Présentation PowerPoint</vt:lpstr>
      <vt:lpstr>QUELQUES SOLUTIONS</vt:lpstr>
      <vt:lpstr>Présentation PowerPoint</vt:lpstr>
      <vt:lpstr>Présentation PowerPoint</vt:lpstr>
      <vt:lpstr>Présentation PowerPoint</vt:lpstr>
      <vt:lpstr>Présentation PowerPoint</vt:lpstr>
      <vt:lpstr>PERSPECTIVES 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user</cp:lastModifiedBy>
  <cp:revision>22</cp:revision>
  <dcterms:created xsi:type="dcterms:W3CDTF">2022-12-01T21:39:44Z</dcterms:created>
  <dcterms:modified xsi:type="dcterms:W3CDTF">2022-12-02T11:38:08Z</dcterms:modified>
</cp:coreProperties>
</file>