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67" r:id="rId3"/>
  </p:sldMasterIdLst>
  <p:notesMasterIdLst>
    <p:notesMasterId r:id="rId9"/>
  </p:notesMasterIdLst>
  <p:sldIdLst>
    <p:sldId id="3596" r:id="rId4"/>
    <p:sldId id="3534" r:id="rId5"/>
    <p:sldId id="3474" r:id="rId6"/>
    <p:sldId id="3482" r:id="rId7"/>
    <p:sldId id="350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DCA6B32-B114-4B0E-B779-C8683BD96F5F}">
          <p14:sldIdLst>
            <p14:sldId id="3596"/>
            <p14:sldId id="3534"/>
            <p14:sldId id="3474"/>
            <p14:sldId id="3482"/>
            <p14:sldId id="350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0476" autoAdjust="0"/>
  </p:normalViewPr>
  <p:slideViewPr>
    <p:cSldViewPr snapToGrid="0">
      <p:cViewPr varScale="1">
        <p:scale>
          <a:sx n="58" d="100"/>
          <a:sy n="58" d="100"/>
        </p:scale>
        <p:origin x="952"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ffay, Celine" userId="ac6bc63d-c9fe-40f5-9c9f-0f90122993d1" providerId="ADAL" clId="{E3257CA7-176B-450C-9301-B0C23E74D36C}"/>
    <pc:docChg chg="delSld modSection">
      <pc:chgData name="Tiffay, Celine" userId="ac6bc63d-c9fe-40f5-9c9f-0f90122993d1" providerId="ADAL" clId="{E3257CA7-176B-450C-9301-B0C23E74D36C}" dt="2022-12-16T13:38:27.409" v="33" actId="47"/>
      <pc:docMkLst>
        <pc:docMk/>
      </pc:docMkLst>
      <pc:sldChg chg="del">
        <pc:chgData name="Tiffay, Celine" userId="ac6bc63d-c9fe-40f5-9c9f-0f90122993d1" providerId="ADAL" clId="{E3257CA7-176B-450C-9301-B0C23E74D36C}" dt="2022-12-16T13:38:13.934" v="1" actId="47"/>
        <pc:sldMkLst>
          <pc:docMk/>
          <pc:sldMk cId="4010134209" sldId="383"/>
        </pc:sldMkLst>
      </pc:sldChg>
      <pc:sldChg chg="del">
        <pc:chgData name="Tiffay, Celine" userId="ac6bc63d-c9fe-40f5-9c9f-0f90122993d1" providerId="ADAL" clId="{E3257CA7-176B-450C-9301-B0C23E74D36C}" dt="2022-12-16T13:38:15.627" v="12" actId="47"/>
        <pc:sldMkLst>
          <pc:docMk/>
          <pc:sldMk cId="114187382" sldId="3483"/>
        </pc:sldMkLst>
      </pc:sldChg>
      <pc:sldChg chg="del">
        <pc:chgData name="Tiffay, Celine" userId="ac6bc63d-c9fe-40f5-9c9f-0f90122993d1" providerId="ADAL" clId="{E3257CA7-176B-450C-9301-B0C23E74D36C}" dt="2022-12-16T13:38:18.985" v="26" actId="47"/>
        <pc:sldMkLst>
          <pc:docMk/>
          <pc:sldMk cId="3553648019" sldId="3504"/>
        </pc:sldMkLst>
      </pc:sldChg>
      <pc:sldChg chg="del">
        <pc:chgData name="Tiffay, Celine" userId="ac6bc63d-c9fe-40f5-9c9f-0f90122993d1" providerId="ADAL" clId="{E3257CA7-176B-450C-9301-B0C23E74D36C}" dt="2022-12-16T13:38:14.423" v="4" actId="47"/>
        <pc:sldMkLst>
          <pc:docMk/>
          <pc:sldMk cId="423469753" sldId="3513"/>
        </pc:sldMkLst>
      </pc:sldChg>
      <pc:sldChg chg="del">
        <pc:chgData name="Tiffay, Celine" userId="ac6bc63d-c9fe-40f5-9c9f-0f90122993d1" providerId="ADAL" clId="{E3257CA7-176B-450C-9301-B0C23E74D36C}" dt="2022-12-16T13:38:15.773" v="13" actId="47"/>
        <pc:sldMkLst>
          <pc:docMk/>
          <pc:sldMk cId="1978351519" sldId="3518"/>
        </pc:sldMkLst>
      </pc:sldChg>
      <pc:sldChg chg="del">
        <pc:chgData name="Tiffay, Celine" userId="ac6bc63d-c9fe-40f5-9c9f-0f90122993d1" providerId="ADAL" clId="{E3257CA7-176B-450C-9301-B0C23E74D36C}" dt="2022-12-16T13:38:16.053" v="15" actId="47"/>
        <pc:sldMkLst>
          <pc:docMk/>
          <pc:sldMk cId="587579154" sldId="3520"/>
        </pc:sldMkLst>
      </pc:sldChg>
      <pc:sldChg chg="del">
        <pc:chgData name="Tiffay, Celine" userId="ac6bc63d-c9fe-40f5-9c9f-0f90122993d1" providerId="ADAL" clId="{E3257CA7-176B-450C-9301-B0C23E74D36C}" dt="2022-12-16T13:38:16.593" v="18" actId="47"/>
        <pc:sldMkLst>
          <pc:docMk/>
          <pc:sldMk cId="2044799633" sldId="3523"/>
        </pc:sldMkLst>
      </pc:sldChg>
      <pc:sldChg chg="del">
        <pc:chgData name="Tiffay, Celine" userId="ac6bc63d-c9fe-40f5-9c9f-0f90122993d1" providerId="ADAL" clId="{E3257CA7-176B-450C-9301-B0C23E74D36C}" dt="2022-12-16T13:38:16.760" v="19" actId="47"/>
        <pc:sldMkLst>
          <pc:docMk/>
          <pc:sldMk cId="621136079" sldId="3524"/>
        </pc:sldMkLst>
      </pc:sldChg>
      <pc:sldChg chg="del">
        <pc:chgData name="Tiffay, Celine" userId="ac6bc63d-c9fe-40f5-9c9f-0f90122993d1" providerId="ADAL" clId="{E3257CA7-176B-450C-9301-B0C23E74D36C}" dt="2022-12-16T13:38:17.225" v="22" actId="47"/>
        <pc:sldMkLst>
          <pc:docMk/>
          <pc:sldMk cId="635114783" sldId="3526"/>
        </pc:sldMkLst>
      </pc:sldChg>
      <pc:sldChg chg="del">
        <pc:chgData name="Tiffay, Celine" userId="ac6bc63d-c9fe-40f5-9c9f-0f90122993d1" providerId="ADAL" clId="{E3257CA7-176B-450C-9301-B0C23E74D36C}" dt="2022-12-16T13:38:17.339" v="23" actId="47"/>
        <pc:sldMkLst>
          <pc:docMk/>
          <pc:sldMk cId="2732070136" sldId="3527"/>
        </pc:sldMkLst>
      </pc:sldChg>
      <pc:sldChg chg="del">
        <pc:chgData name="Tiffay, Celine" userId="ac6bc63d-c9fe-40f5-9c9f-0f90122993d1" providerId="ADAL" clId="{E3257CA7-176B-450C-9301-B0C23E74D36C}" dt="2022-12-16T13:38:26.150" v="30" actId="47"/>
        <pc:sldMkLst>
          <pc:docMk/>
          <pc:sldMk cId="1669717930" sldId="3547"/>
        </pc:sldMkLst>
      </pc:sldChg>
      <pc:sldChg chg="del">
        <pc:chgData name="Tiffay, Celine" userId="ac6bc63d-c9fe-40f5-9c9f-0f90122993d1" providerId="ADAL" clId="{E3257CA7-176B-450C-9301-B0C23E74D36C}" dt="2022-12-16T13:38:14.094" v="2" actId="47"/>
        <pc:sldMkLst>
          <pc:docMk/>
          <pc:sldMk cId="985616307" sldId="3551"/>
        </pc:sldMkLst>
      </pc:sldChg>
      <pc:sldChg chg="del">
        <pc:chgData name="Tiffay, Celine" userId="ac6bc63d-c9fe-40f5-9c9f-0f90122993d1" providerId="ADAL" clId="{E3257CA7-176B-450C-9301-B0C23E74D36C}" dt="2022-12-16T13:38:13.760" v="0" actId="47"/>
        <pc:sldMkLst>
          <pc:docMk/>
          <pc:sldMk cId="742583500" sldId="3556"/>
        </pc:sldMkLst>
      </pc:sldChg>
      <pc:sldChg chg="del">
        <pc:chgData name="Tiffay, Celine" userId="ac6bc63d-c9fe-40f5-9c9f-0f90122993d1" providerId="ADAL" clId="{E3257CA7-176B-450C-9301-B0C23E74D36C}" dt="2022-12-16T13:38:17.497" v="24" actId="47"/>
        <pc:sldMkLst>
          <pc:docMk/>
          <pc:sldMk cId="4122476224" sldId="3562"/>
        </pc:sldMkLst>
      </pc:sldChg>
      <pc:sldChg chg="del">
        <pc:chgData name="Tiffay, Celine" userId="ac6bc63d-c9fe-40f5-9c9f-0f90122993d1" providerId="ADAL" clId="{E3257CA7-176B-450C-9301-B0C23E74D36C}" dt="2022-12-16T13:38:15.477" v="11" actId="47"/>
        <pc:sldMkLst>
          <pc:docMk/>
          <pc:sldMk cId="2778844349" sldId="3563"/>
        </pc:sldMkLst>
      </pc:sldChg>
      <pc:sldChg chg="del">
        <pc:chgData name="Tiffay, Celine" userId="ac6bc63d-c9fe-40f5-9c9f-0f90122993d1" providerId="ADAL" clId="{E3257CA7-176B-450C-9301-B0C23E74D36C}" dt="2022-12-16T13:38:26.918" v="32" actId="47"/>
        <pc:sldMkLst>
          <pc:docMk/>
          <pc:sldMk cId="3333534770" sldId="3564"/>
        </pc:sldMkLst>
      </pc:sldChg>
      <pc:sldChg chg="del">
        <pc:chgData name="Tiffay, Celine" userId="ac6bc63d-c9fe-40f5-9c9f-0f90122993d1" providerId="ADAL" clId="{E3257CA7-176B-450C-9301-B0C23E74D36C}" dt="2022-12-16T13:38:25.905" v="29" actId="47"/>
        <pc:sldMkLst>
          <pc:docMk/>
          <pc:sldMk cId="231161513" sldId="3565"/>
        </pc:sldMkLst>
      </pc:sldChg>
      <pc:sldChg chg="del">
        <pc:chgData name="Tiffay, Celine" userId="ac6bc63d-c9fe-40f5-9c9f-0f90122993d1" providerId="ADAL" clId="{E3257CA7-176B-450C-9301-B0C23E74D36C}" dt="2022-12-16T13:38:16.242" v="16" actId="47"/>
        <pc:sldMkLst>
          <pc:docMk/>
          <pc:sldMk cId="2827993368" sldId="3566"/>
        </pc:sldMkLst>
      </pc:sldChg>
      <pc:sldChg chg="del">
        <pc:chgData name="Tiffay, Celine" userId="ac6bc63d-c9fe-40f5-9c9f-0f90122993d1" providerId="ADAL" clId="{E3257CA7-176B-450C-9301-B0C23E74D36C}" dt="2022-12-16T13:38:18.209" v="25" actId="47"/>
        <pc:sldMkLst>
          <pc:docMk/>
          <pc:sldMk cId="1053928544" sldId="3567"/>
        </pc:sldMkLst>
      </pc:sldChg>
      <pc:sldChg chg="del">
        <pc:chgData name="Tiffay, Celine" userId="ac6bc63d-c9fe-40f5-9c9f-0f90122993d1" providerId="ADAL" clId="{E3257CA7-176B-450C-9301-B0C23E74D36C}" dt="2022-12-16T13:38:25.646" v="28" actId="47"/>
        <pc:sldMkLst>
          <pc:docMk/>
          <pc:sldMk cId="2102099666" sldId="3568"/>
        </pc:sldMkLst>
      </pc:sldChg>
      <pc:sldChg chg="del">
        <pc:chgData name="Tiffay, Celine" userId="ac6bc63d-c9fe-40f5-9c9f-0f90122993d1" providerId="ADAL" clId="{E3257CA7-176B-450C-9301-B0C23E74D36C}" dt="2022-12-16T13:38:14.227" v="3" actId="47"/>
        <pc:sldMkLst>
          <pc:docMk/>
          <pc:sldMk cId="3921830743" sldId="3582"/>
        </pc:sldMkLst>
      </pc:sldChg>
      <pc:sldChg chg="del">
        <pc:chgData name="Tiffay, Celine" userId="ac6bc63d-c9fe-40f5-9c9f-0f90122993d1" providerId="ADAL" clId="{E3257CA7-176B-450C-9301-B0C23E74D36C}" dt="2022-12-16T13:38:14.607" v="5" actId="47"/>
        <pc:sldMkLst>
          <pc:docMk/>
          <pc:sldMk cId="2220153237" sldId="3583"/>
        </pc:sldMkLst>
      </pc:sldChg>
      <pc:sldChg chg="del">
        <pc:chgData name="Tiffay, Celine" userId="ac6bc63d-c9fe-40f5-9c9f-0f90122993d1" providerId="ADAL" clId="{E3257CA7-176B-450C-9301-B0C23E74D36C}" dt="2022-12-16T13:38:14.750" v="6" actId="47"/>
        <pc:sldMkLst>
          <pc:docMk/>
          <pc:sldMk cId="3023235497" sldId="3584"/>
        </pc:sldMkLst>
      </pc:sldChg>
      <pc:sldChg chg="del">
        <pc:chgData name="Tiffay, Celine" userId="ac6bc63d-c9fe-40f5-9c9f-0f90122993d1" providerId="ADAL" clId="{E3257CA7-176B-450C-9301-B0C23E74D36C}" dt="2022-12-16T13:38:14.892" v="7" actId="47"/>
        <pc:sldMkLst>
          <pc:docMk/>
          <pc:sldMk cId="927571505" sldId="3585"/>
        </pc:sldMkLst>
      </pc:sldChg>
      <pc:sldChg chg="del">
        <pc:chgData name="Tiffay, Celine" userId="ac6bc63d-c9fe-40f5-9c9f-0f90122993d1" providerId="ADAL" clId="{E3257CA7-176B-450C-9301-B0C23E74D36C}" dt="2022-12-16T13:38:15.046" v="8" actId="47"/>
        <pc:sldMkLst>
          <pc:docMk/>
          <pc:sldMk cId="1395726966" sldId="3586"/>
        </pc:sldMkLst>
      </pc:sldChg>
      <pc:sldChg chg="del">
        <pc:chgData name="Tiffay, Celine" userId="ac6bc63d-c9fe-40f5-9c9f-0f90122993d1" providerId="ADAL" clId="{E3257CA7-176B-450C-9301-B0C23E74D36C}" dt="2022-12-16T13:38:15.207" v="9" actId="47"/>
        <pc:sldMkLst>
          <pc:docMk/>
          <pc:sldMk cId="643688467" sldId="3587"/>
        </pc:sldMkLst>
      </pc:sldChg>
      <pc:sldChg chg="del">
        <pc:chgData name="Tiffay, Celine" userId="ac6bc63d-c9fe-40f5-9c9f-0f90122993d1" providerId="ADAL" clId="{E3257CA7-176B-450C-9301-B0C23E74D36C}" dt="2022-12-16T13:38:15.336" v="10" actId="47"/>
        <pc:sldMkLst>
          <pc:docMk/>
          <pc:sldMk cId="4152051562" sldId="3588"/>
        </pc:sldMkLst>
      </pc:sldChg>
      <pc:sldChg chg="del">
        <pc:chgData name="Tiffay, Celine" userId="ac6bc63d-c9fe-40f5-9c9f-0f90122993d1" providerId="ADAL" clId="{E3257CA7-176B-450C-9301-B0C23E74D36C}" dt="2022-12-16T13:38:15.921" v="14" actId="47"/>
        <pc:sldMkLst>
          <pc:docMk/>
          <pc:sldMk cId="3247741151" sldId="3589"/>
        </pc:sldMkLst>
      </pc:sldChg>
      <pc:sldChg chg="del">
        <pc:chgData name="Tiffay, Celine" userId="ac6bc63d-c9fe-40f5-9c9f-0f90122993d1" providerId="ADAL" clId="{E3257CA7-176B-450C-9301-B0C23E74D36C}" dt="2022-12-16T13:38:16.456" v="17" actId="47"/>
        <pc:sldMkLst>
          <pc:docMk/>
          <pc:sldMk cId="2295737822" sldId="3590"/>
        </pc:sldMkLst>
      </pc:sldChg>
      <pc:sldChg chg="del">
        <pc:chgData name="Tiffay, Celine" userId="ac6bc63d-c9fe-40f5-9c9f-0f90122993d1" providerId="ADAL" clId="{E3257CA7-176B-450C-9301-B0C23E74D36C}" dt="2022-12-16T13:38:16.929" v="20" actId="47"/>
        <pc:sldMkLst>
          <pc:docMk/>
          <pc:sldMk cId="3395641361" sldId="3591"/>
        </pc:sldMkLst>
      </pc:sldChg>
      <pc:sldChg chg="del">
        <pc:chgData name="Tiffay, Celine" userId="ac6bc63d-c9fe-40f5-9c9f-0f90122993d1" providerId="ADAL" clId="{E3257CA7-176B-450C-9301-B0C23E74D36C}" dt="2022-12-16T13:38:17.061" v="21" actId="47"/>
        <pc:sldMkLst>
          <pc:docMk/>
          <pc:sldMk cId="3572242698" sldId="3592"/>
        </pc:sldMkLst>
      </pc:sldChg>
      <pc:sldChg chg="del">
        <pc:chgData name="Tiffay, Celine" userId="ac6bc63d-c9fe-40f5-9c9f-0f90122993d1" providerId="ADAL" clId="{E3257CA7-176B-450C-9301-B0C23E74D36C}" dt="2022-12-16T13:38:19.624" v="27" actId="47"/>
        <pc:sldMkLst>
          <pc:docMk/>
          <pc:sldMk cId="3132017554" sldId="3595"/>
        </pc:sldMkLst>
      </pc:sldChg>
      <pc:sldChg chg="del">
        <pc:chgData name="Tiffay, Celine" userId="ac6bc63d-c9fe-40f5-9c9f-0f90122993d1" providerId="ADAL" clId="{E3257CA7-176B-450C-9301-B0C23E74D36C}" dt="2022-12-16T13:38:27.409" v="33" actId="47"/>
        <pc:sldMkLst>
          <pc:docMk/>
          <pc:sldMk cId="3628810654" sldId="3597"/>
        </pc:sldMkLst>
      </pc:sldChg>
      <pc:sldChg chg="del">
        <pc:chgData name="Tiffay, Celine" userId="ac6bc63d-c9fe-40f5-9c9f-0f90122993d1" providerId="ADAL" clId="{E3257CA7-176B-450C-9301-B0C23E74D36C}" dt="2022-12-16T13:38:26.562" v="31" actId="47"/>
        <pc:sldMkLst>
          <pc:docMk/>
          <pc:sldMk cId="813534244" sldId="359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0CC3CF-37A0-425C-9C5D-C2B03C71C26A}" type="doc">
      <dgm:prSet loTypeId="urn:microsoft.com/office/officeart/2008/layout/AlternatingHexagons" loCatId="list" qsTypeId="urn:microsoft.com/office/officeart/2005/8/quickstyle/simple2" qsCatId="simple" csTypeId="urn:microsoft.com/office/officeart/2005/8/colors/accent2_3" csCatId="accent2" phldr="1"/>
      <dgm:spPr/>
      <dgm:t>
        <a:bodyPr/>
        <a:lstStyle/>
        <a:p>
          <a:endParaRPr lang="en-US"/>
        </a:p>
      </dgm:t>
    </dgm:pt>
    <dgm:pt modelId="{B4569B30-A825-4500-870C-5FA07CE852FD}">
      <dgm:prSet phldrT="[Text]" custT="1"/>
      <dgm:spPr/>
      <dgm:t>
        <a:bodyPr/>
        <a:lstStyle/>
        <a:p>
          <a:r>
            <a:rPr lang="en-US" sz="1400" dirty="0"/>
            <a:t>HQ- UNESCO/IOC MAB program</a:t>
          </a:r>
        </a:p>
      </dgm:t>
    </dgm:pt>
    <dgm:pt modelId="{87892EE7-7CB4-4215-A7A9-9FA61F668BDC}" type="parTrans" cxnId="{AE248B26-A3CC-4380-BC13-22BBE3CAA539}">
      <dgm:prSet/>
      <dgm:spPr/>
      <dgm:t>
        <a:bodyPr/>
        <a:lstStyle/>
        <a:p>
          <a:endParaRPr lang="en-US"/>
        </a:p>
      </dgm:t>
    </dgm:pt>
    <dgm:pt modelId="{ED75A164-78AC-487E-A5B8-E7B8D96D4974}" type="sibTrans" cxnId="{AE248B26-A3CC-4380-BC13-22BBE3CAA539}">
      <dgm:prSet custT="1"/>
      <dgm:spPr/>
      <dgm:t>
        <a:bodyPr/>
        <a:lstStyle/>
        <a:p>
          <a:r>
            <a:rPr lang="en-US" sz="1400" dirty="0"/>
            <a:t>HQ – UNESCO/IOC Tsunami Unit</a:t>
          </a:r>
        </a:p>
      </dgm:t>
    </dgm:pt>
    <dgm:pt modelId="{0BBA43C7-F606-40D4-B878-6AF7C2FFC3D0}">
      <dgm:prSet phldrT="[Text]" custT="1"/>
      <dgm:spPr/>
      <dgm:t>
        <a:bodyPr/>
        <a:lstStyle/>
        <a:p>
          <a:r>
            <a:rPr lang="en-US" sz="1400" dirty="0"/>
            <a:t>UNESCO regional and national offices</a:t>
          </a:r>
        </a:p>
      </dgm:t>
    </dgm:pt>
    <dgm:pt modelId="{67B9E500-332C-44AA-97A7-44DFC9002A31}" type="parTrans" cxnId="{7D50A168-EAEB-41F1-B89C-DA35821546D3}">
      <dgm:prSet/>
      <dgm:spPr/>
      <dgm:t>
        <a:bodyPr/>
        <a:lstStyle/>
        <a:p>
          <a:endParaRPr lang="en-US"/>
        </a:p>
      </dgm:t>
    </dgm:pt>
    <dgm:pt modelId="{A5753AA1-28BB-471B-8F59-70D452BBE7B9}" type="sibTrans" cxnId="{7D50A168-EAEB-41F1-B89C-DA35821546D3}">
      <dgm:prSet custT="1"/>
      <dgm:spPr/>
      <dgm:t>
        <a:bodyPr/>
        <a:lstStyle/>
        <a:p>
          <a:r>
            <a:rPr lang="en-US" sz="1400" dirty="0"/>
            <a:t>Tsunami Information Centres</a:t>
          </a:r>
        </a:p>
      </dgm:t>
    </dgm:pt>
    <dgm:pt modelId="{57708A80-5387-43AD-B620-214C478794BF}" type="pres">
      <dgm:prSet presAssocID="{7C0CC3CF-37A0-425C-9C5D-C2B03C71C26A}" presName="Name0" presStyleCnt="0">
        <dgm:presLayoutVars>
          <dgm:chMax/>
          <dgm:chPref/>
          <dgm:dir/>
          <dgm:animLvl val="lvl"/>
        </dgm:presLayoutVars>
      </dgm:prSet>
      <dgm:spPr/>
    </dgm:pt>
    <dgm:pt modelId="{4AACD1A4-8A6F-4C43-8B3A-23C24C48C315}" type="pres">
      <dgm:prSet presAssocID="{B4569B30-A825-4500-870C-5FA07CE852FD}" presName="composite" presStyleCnt="0"/>
      <dgm:spPr/>
    </dgm:pt>
    <dgm:pt modelId="{7CD4AB03-5EE0-4EF3-B772-5602B5C18DE8}" type="pres">
      <dgm:prSet presAssocID="{B4569B30-A825-4500-870C-5FA07CE852FD}" presName="Parent1" presStyleLbl="node1" presStyleIdx="0" presStyleCnt="4">
        <dgm:presLayoutVars>
          <dgm:chMax val="1"/>
          <dgm:chPref val="1"/>
          <dgm:bulletEnabled val="1"/>
        </dgm:presLayoutVars>
      </dgm:prSet>
      <dgm:spPr/>
    </dgm:pt>
    <dgm:pt modelId="{08C5D62B-ECED-4DF7-9BB5-0943854F3924}" type="pres">
      <dgm:prSet presAssocID="{B4569B30-A825-4500-870C-5FA07CE852FD}" presName="Childtext1" presStyleLbl="revTx" presStyleIdx="0" presStyleCnt="2">
        <dgm:presLayoutVars>
          <dgm:chMax val="0"/>
          <dgm:chPref val="0"/>
          <dgm:bulletEnabled val="1"/>
        </dgm:presLayoutVars>
      </dgm:prSet>
      <dgm:spPr/>
    </dgm:pt>
    <dgm:pt modelId="{DE3E027B-DB01-4DDF-A709-BC71C6063515}" type="pres">
      <dgm:prSet presAssocID="{B4569B30-A825-4500-870C-5FA07CE852FD}" presName="BalanceSpacing" presStyleCnt="0"/>
      <dgm:spPr/>
    </dgm:pt>
    <dgm:pt modelId="{1289140D-B77A-4E3F-BD20-D097DCFBCD1A}" type="pres">
      <dgm:prSet presAssocID="{B4569B30-A825-4500-870C-5FA07CE852FD}" presName="BalanceSpacing1" presStyleCnt="0"/>
      <dgm:spPr/>
    </dgm:pt>
    <dgm:pt modelId="{56F65848-CA4C-426F-864C-4A1FB88DB62A}" type="pres">
      <dgm:prSet presAssocID="{ED75A164-78AC-487E-A5B8-E7B8D96D4974}" presName="Accent1Text" presStyleLbl="node1" presStyleIdx="1" presStyleCnt="4"/>
      <dgm:spPr/>
    </dgm:pt>
    <dgm:pt modelId="{A5EF3335-816C-44FA-B1F5-ED1F28756A33}" type="pres">
      <dgm:prSet presAssocID="{ED75A164-78AC-487E-A5B8-E7B8D96D4974}" presName="spaceBetweenRectangles" presStyleCnt="0"/>
      <dgm:spPr/>
    </dgm:pt>
    <dgm:pt modelId="{572DABBA-6D92-481F-A611-EE2FCD96C618}" type="pres">
      <dgm:prSet presAssocID="{0BBA43C7-F606-40D4-B878-6AF7C2FFC3D0}" presName="composite" presStyleCnt="0"/>
      <dgm:spPr/>
    </dgm:pt>
    <dgm:pt modelId="{1B274B2C-5330-4387-9C49-E9394487D919}" type="pres">
      <dgm:prSet presAssocID="{0BBA43C7-F606-40D4-B878-6AF7C2FFC3D0}" presName="Parent1" presStyleLbl="node1" presStyleIdx="2" presStyleCnt="4">
        <dgm:presLayoutVars>
          <dgm:chMax val="1"/>
          <dgm:chPref val="1"/>
          <dgm:bulletEnabled val="1"/>
        </dgm:presLayoutVars>
      </dgm:prSet>
      <dgm:spPr/>
    </dgm:pt>
    <dgm:pt modelId="{7D1E23CF-7418-47E7-9CB0-332AF36B497A}" type="pres">
      <dgm:prSet presAssocID="{0BBA43C7-F606-40D4-B878-6AF7C2FFC3D0}" presName="Childtext1" presStyleLbl="revTx" presStyleIdx="1" presStyleCnt="2">
        <dgm:presLayoutVars>
          <dgm:chMax val="0"/>
          <dgm:chPref val="0"/>
          <dgm:bulletEnabled val="1"/>
        </dgm:presLayoutVars>
      </dgm:prSet>
      <dgm:spPr/>
    </dgm:pt>
    <dgm:pt modelId="{16A913D7-FC21-4C76-A313-F2E92CD44E4F}" type="pres">
      <dgm:prSet presAssocID="{0BBA43C7-F606-40D4-B878-6AF7C2FFC3D0}" presName="BalanceSpacing" presStyleCnt="0"/>
      <dgm:spPr/>
    </dgm:pt>
    <dgm:pt modelId="{311206E6-DFCB-430A-98B4-4C940A021B1A}" type="pres">
      <dgm:prSet presAssocID="{0BBA43C7-F606-40D4-B878-6AF7C2FFC3D0}" presName="BalanceSpacing1" presStyleCnt="0"/>
      <dgm:spPr/>
    </dgm:pt>
    <dgm:pt modelId="{DB49C3C3-7785-4225-BB98-3FDA4A738CF3}" type="pres">
      <dgm:prSet presAssocID="{A5753AA1-28BB-471B-8F59-70D452BBE7B9}" presName="Accent1Text" presStyleLbl="node1" presStyleIdx="3" presStyleCnt="4"/>
      <dgm:spPr/>
    </dgm:pt>
  </dgm:ptLst>
  <dgm:cxnLst>
    <dgm:cxn modelId="{B1D0B425-0977-4E75-8FD1-47E063315704}" type="presOf" srcId="{0BBA43C7-F606-40D4-B878-6AF7C2FFC3D0}" destId="{1B274B2C-5330-4387-9C49-E9394487D919}" srcOrd="0" destOrd="0" presId="urn:microsoft.com/office/officeart/2008/layout/AlternatingHexagons"/>
    <dgm:cxn modelId="{AE248B26-A3CC-4380-BC13-22BBE3CAA539}" srcId="{7C0CC3CF-37A0-425C-9C5D-C2B03C71C26A}" destId="{B4569B30-A825-4500-870C-5FA07CE852FD}" srcOrd="0" destOrd="0" parTransId="{87892EE7-7CB4-4215-A7A9-9FA61F668BDC}" sibTransId="{ED75A164-78AC-487E-A5B8-E7B8D96D4974}"/>
    <dgm:cxn modelId="{06D73B64-BAAB-4EBD-908D-BDDE54EA0837}" type="presOf" srcId="{ED75A164-78AC-487E-A5B8-E7B8D96D4974}" destId="{56F65848-CA4C-426F-864C-4A1FB88DB62A}" srcOrd="0" destOrd="0" presId="urn:microsoft.com/office/officeart/2008/layout/AlternatingHexagons"/>
    <dgm:cxn modelId="{7D50A168-EAEB-41F1-B89C-DA35821546D3}" srcId="{7C0CC3CF-37A0-425C-9C5D-C2B03C71C26A}" destId="{0BBA43C7-F606-40D4-B878-6AF7C2FFC3D0}" srcOrd="1" destOrd="0" parTransId="{67B9E500-332C-44AA-97A7-44DFC9002A31}" sibTransId="{A5753AA1-28BB-471B-8F59-70D452BBE7B9}"/>
    <dgm:cxn modelId="{8F91BDA9-B6EB-4151-9F91-BF4BC4343EBC}" type="presOf" srcId="{7C0CC3CF-37A0-425C-9C5D-C2B03C71C26A}" destId="{57708A80-5387-43AD-B620-214C478794BF}" srcOrd="0" destOrd="0" presId="urn:microsoft.com/office/officeart/2008/layout/AlternatingHexagons"/>
    <dgm:cxn modelId="{AB0E91C1-EA27-4107-8DA0-673B58BA74FA}" type="presOf" srcId="{A5753AA1-28BB-471B-8F59-70D452BBE7B9}" destId="{DB49C3C3-7785-4225-BB98-3FDA4A738CF3}" srcOrd="0" destOrd="0" presId="urn:microsoft.com/office/officeart/2008/layout/AlternatingHexagons"/>
    <dgm:cxn modelId="{404CB3F7-A9D1-45BC-A331-73EC77A5F641}" type="presOf" srcId="{B4569B30-A825-4500-870C-5FA07CE852FD}" destId="{7CD4AB03-5EE0-4EF3-B772-5602B5C18DE8}" srcOrd="0" destOrd="0" presId="urn:microsoft.com/office/officeart/2008/layout/AlternatingHexagons"/>
    <dgm:cxn modelId="{2CC5627C-F893-40FE-ADB4-76F03EB17C1C}" type="presParOf" srcId="{57708A80-5387-43AD-B620-214C478794BF}" destId="{4AACD1A4-8A6F-4C43-8B3A-23C24C48C315}" srcOrd="0" destOrd="0" presId="urn:microsoft.com/office/officeart/2008/layout/AlternatingHexagons"/>
    <dgm:cxn modelId="{F3D81FD8-0940-4C34-9F8B-C559BE22E108}" type="presParOf" srcId="{4AACD1A4-8A6F-4C43-8B3A-23C24C48C315}" destId="{7CD4AB03-5EE0-4EF3-B772-5602B5C18DE8}" srcOrd="0" destOrd="0" presId="urn:microsoft.com/office/officeart/2008/layout/AlternatingHexagons"/>
    <dgm:cxn modelId="{7E479B31-AB91-4F54-A36C-A445E905D498}" type="presParOf" srcId="{4AACD1A4-8A6F-4C43-8B3A-23C24C48C315}" destId="{08C5D62B-ECED-4DF7-9BB5-0943854F3924}" srcOrd="1" destOrd="0" presId="urn:microsoft.com/office/officeart/2008/layout/AlternatingHexagons"/>
    <dgm:cxn modelId="{903ABC66-E915-4471-B99A-B9FE228BBF04}" type="presParOf" srcId="{4AACD1A4-8A6F-4C43-8B3A-23C24C48C315}" destId="{DE3E027B-DB01-4DDF-A709-BC71C6063515}" srcOrd="2" destOrd="0" presId="urn:microsoft.com/office/officeart/2008/layout/AlternatingHexagons"/>
    <dgm:cxn modelId="{4B378A28-BD73-4973-A4B9-21BB2901DC56}" type="presParOf" srcId="{4AACD1A4-8A6F-4C43-8B3A-23C24C48C315}" destId="{1289140D-B77A-4E3F-BD20-D097DCFBCD1A}" srcOrd="3" destOrd="0" presId="urn:microsoft.com/office/officeart/2008/layout/AlternatingHexagons"/>
    <dgm:cxn modelId="{E315B132-0EAB-4DC2-8B10-6911C5EA9AEF}" type="presParOf" srcId="{4AACD1A4-8A6F-4C43-8B3A-23C24C48C315}" destId="{56F65848-CA4C-426F-864C-4A1FB88DB62A}" srcOrd="4" destOrd="0" presId="urn:microsoft.com/office/officeart/2008/layout/AlternatingHexagons"/>
    <dgm:cxn modelId="{21E0F187-9D67-4562-968B-940C18BF64C4}" type="presParOf" srcId="{57708A80-5387-43AD-B620-214C478794BF}" destId="{A5EF3335-816C-44FA-B1F5-ED1F28756A33}" srcOrd="1" destOrd="0" presId="urn:microsoft.com/office/officeart/2008/layout/AlternatingHexagons"/>
    <dgm:cxn modelId="{640CBFED-9728-4ED6-8E66-72D9BA8B4726}" type="presParOf" srcId="{57708A80-5387-43AD-B620-214C478794BF}" destId="{572DABBA-6D92-481F-A611-EE2FCD96C618}" srcOrd="2" destOrd="0" presId="urn:microsoft.com/office/officeart/2008/layout/AlternatingHexagons"/>
    <dgm:cxn modelId="{4D76CDF4-3151-4832-904A-741C3F9F63D6}" type="presParOf" srcId="{572DABBA-6D92-481F-A611-EE2FCD96C618}" destId="{1B274B2C-5330-4387-9C49-E9394487D919}" srcOrd="0" destOrd="0" presId="urn:microsoft.com/office/officeart/2008/layout/AlternatingHexagons"/>
    <dgm:cxn modelId="{F1469638-D720-4428-8F16-D450D8803C19}" type="presParOf" srcId="{572DABBA-6D92-481F-A611-EE2FCD96C618}" destId="{7D1E23CF-7418-47E7-9CB0-332AF36B497A}" srcOrd="1" destOrd="0" presId="urn:microsoft.com/office/officeart/2008/layout/AlternatingHexagons"/>
    <dgm:cxn modelId="{D8D20851-DF12-479E-B2D4-4D89377D2A4A}" type="presParOf" srcId="{572DABBA-6D92-481F-A611-EE2FCD96C618}" destId="{16A913D7-FC21-4C76-A313-F2E92CD44E4F}" srcOrd="2" destOrd="0" presId="urn:microsoft.com/office/officeart/2008/layout/AlternatingHexagons"/>
    <dgm:cxn modelId="{69F816CB-47DE-4E7B-A3CB-FB9BAD42A73D}" type="presParOf" srcId="{572DABBA-6D92-481F-A611-EE2FCD96C618}" destId="{311206E6-DFCB-430A-98B4-4C940A021B1A}" srcOrd="3" destOrd="0" presId="urn:microsoft.com/office/officeart/2008/layout/AlternatingHexagons"/>
    <dgm:cxn modelId="{548C5ED2-1597-4C88-940B-75256968BEB5}" type="presParOf" srcId="{572DABBA-6D92-481F-A611-EE2FCD96C618}" destId="{DB49C3C3-7785-4225-BB98-3FDA4A738CF3}"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E8EDA5-51FF-4689-820C-42BB9B48FF18}" type="doc">
      <dgm:prSet loTypeId="urn:microsoft.com/office/officeart/2008/layout/AlternatingHexagons" loCatId="list" qsTypeId="urn:microsoft.com/office/officeart/2005/8/quickstyle/simple1" qsCatId="simple" csTypeId="urn:microsoft.com/office/officeart/2005/8/colors/accent2_3" csCatId="accent2" phldr="1"/>
      <dgm:spPr/>
      <dgm:t>
        <a:bodyPr/>
        <a:lstStyle/>
        <a:p>
          <a:endParaRPr lang="en-US"/>
        </a:p>
      </dgm:t>
    </dgm:pt>
    <dgm:pt modelId="{06EBA94C-081D-409B-B467-85ACFA7901B8}">
      <dgm:prSet phldrT="[Text]" custT="1"/>
      <dgm:spPr/>
      <dgm:t>
        <a:bodyPr/>
        <a:lstStyle/>
        <a:p>
          <a:r>
            <a:rPr lang="en-US" sz="1400" dirty="0"/>
            <a:t>Local emergency organizations</a:t>
          </a:r>
        </a:p>
      </dgm:t>
    </dgm:pt>
    <dgm:pt modelId="{A7EC3267-19D4-4BE7-83BF-15A43ACD9C23}" type="parTrans" cxnId="{00AA0E43-629D-460D-BA93-E554EE26623C}">
      <dgm:prSet/>
      <dgm:spPr/>
      <dgm:t>
        <a:bodyPr/>
        <a:lstStyle/>
        <a:p>
          <a:endParaRPr lang="en-US"/>
        </a:p>
      </dgm:t>
    </dgm:pt>
    <dgm:pt modelId="{63F7C0A0-E42E-458B-8FCC-38401F01E31A}" type="sibTrans" cxnId="{00AA0E43-629D-460D-BA93-E554EE26623C}">
      <dgm:prSet custT="1"/>
      <dgm:spPr/>
      <dgm:t>
        <a:bodyPr/>
        <a:lstStyle/>
        <a:p>
          <a:r>
            <a:rPr lang="en-US" sz="1400" dirty="0"/>
            <a:t>Local government</a:t>
          </a:r>
        </a:p>
      </dgm:t>
    </dgm:pt>
    <dgm:pt modelId="{F1DFDB28-E78D-4FA6-B709-DA7C81502010}">
      <dgm:prSet phldrT="[Text]" custT="1"/>
      <dgm:spPr/>
      <dgm:t>
        <a:bodyPr/>
        <a:lstStyle/>
        <a:p>
          <a:r>
            <a:rPr lang="en-US" sz="1400" dirty="0"/>
            <a:t>Site-specific MAB Board</a:t>
          </a:r>
        </a:p>
      </dgm:t>
    </dgm:pt>
    <dgm:pt modelId="{A9F938A0-D96A-4645-97F3-3207479A3AF5}" type="parTrans" cxnId="{D961E9B2-D445-4D6E-9B9B-F3D8531257D3}">
      <dgm:prSet/>
      <dgm:spPr/>
      <dgm:t>
        <a:bodyPr/>
        <a:lstStyle/>
        <a:p>
          <a:endParaRPr lang="en-US"/>
        </a:p>
      </dgm:t>
    </dgm:pt>
    <dgm:pt modelId="{8589B455-810A-49BF-B446-3F24702BB8E0}" type="sibTrans" cxnId="{D961E9B2-D445-4D6E-9B9B-F3D8531257D3}">
      <dgm:prSet custT="1"/>
      <dgm:spPr/>
      <dgm:t>
        <a:bodyPr/>
        <a:lstStyle/>
        <a:p>
          <a:r>
            <a:rPr lang="en-US" sz="1400" dirty="0"/>
            <a:t>Other relevant groups</a:t>
          </a:r>
        </a:p>
      </dgm:t>
    </dgm:pt>
    <dgm:pt modelId="{B1D0BD04-F26F-4B2B-AF76-3723F16BDADA}">
      <dgm:prSet phldrT="[Text]" custT="1"/>
      <dgm:spPr/>
      <dgm:t>
        <a:bodyPr/>
        <a:lstStyle/>
        <a:p>
          <a:r>
            <a:rPr lang="en-US" sz="1400" dirty="0"/>
            <a:t>Local women’s group (where relevant)</a:t>
          </a:r>
        </a:p>
      </dgm:t>
    </dgm:pt>
    <dgm:pt modelId="{418C6A27-3EC2-4F69-9E20-879586D476B3}" type="sibTrans" cxnId="{2E1BF7E8-2934-4E0D-BFB6-B50BDE5F3F6F}">
      <dgm:prSet custT="1"/>
      <dgm:spPr/>
      <dgm:t>
        <a:bodyPr/>
        <a:lstStyle/>
        <a:p>
          <a:r>
            <a:rPr lang="en-US" sz="1400" dirty="0"/>
            <a:t>Local environmental groups</a:t>
          </a:r>
        </a:p>
      </dgm:t>
    </dgm:pt>
    <dgm:pt modelId="{133E9138-D840-4DEE-BE38-BA9462BF9A2A}" type="parTrans" cxnId="{2E1BF7E8-2934-4E0D-BFB6-B50BDE5F3F6F}">
      <dgm:prSet/>
      <dgm:spPr/>
      <dgm:t>
        <a:bodyPr/>
        <a:lstStyle/>
        <a:p>
          <a:endParaRPr lang="en-US"/>
        </a:p>
      </dgm:t>
    </dgm:pt>
    <dgm:pt modelId="{10D51E68-96F0-4D72-BF8F-F61859136173}" type="pres">
      <dgm:prSet presAssocID="{59E8EDA5-51FF-4689-820C-42BB9B48FF18}" presName="Name0" presStyleCnt="0">
        <dgm:presLayoutVars>
          <dgm:chMax/>
          <dgm:chPref/>
          <dgm:dir/>
          <dgm:animLvl val="lvl"/>
        </dgm:presLayoutVars>
      </dgm:prSet>
      <dgm:spPr/>
    </dgm:pt>
    <dgm:pt modelId="{1CCFB4EA-BC96-47F8-A6E2-E5D232C83722}" type="pres">
      <dgm:prSet presAssocID="{06EBA94C-081D-409B-B467-85ACFA7901B8}" presName="composite" presStyleCnt="0"/>
      <dgm:spPr/>
    </dgm:pt>
    <dgm:pt modelId="{BBD9BF23-1751-47A8-859B-F6D714A39261}" type="pres">
      <dgm:prSet presAssocID="{06EBA94C-081D-409B-B467-85ACFA7901B8}" presName="Parent1" presStyleLbl="node1" presStyleIdx="0" presStyleCnt="6">
        <dgm:presLayoutVars>
          <dgm:chMax val="1"/>
          <dgm:chPref val="1"/>
          <dgm:bulletEnabled val="1"/>
        </dgm:presLayoutVars>
      </dgm:prSet>
      <dgm:spPr/>
    </dgm:pt>
    <dgm:pt modelId="{1047FC99-28B8-4B05-A74D-C34C23250227}" type="pres">
      <dgm:prSet presAssocID="{06EBA94C-081D-409B-B467-85ACFA7901B8}" presName="Childtext1" presStyleLbl="revTx" presStyleIdx="0" presStyleCnt="3">
        <dgm:presLayoutVars>
          <dgm:chMax val="0"/>
          <dgm:chPref val="0"/>
          <dgm:bulletEnabled val="1"/>
        </dgm:presLayoutVars>
      </dgm:prSet>
      <dgm:spPr/>
    </dgm:pt>
    <dgm:pt modelId="{50217D34-6656-45BB-B19A-6261FBA23F44}" type="pres">
      <dgm:prSet presAssocID="{06EBA94C-081D-409B-B467-85ACFA7901B8}" presName="BalanceSpacing" presStyleCnt="0"/>
      <dgm:spPr/>
    </dgm:pt>
    <dgm:pt modelId="{69C48805-7321-44ED-8EC8-5F3D02A88F71}" type="pres">
      <dgm:prSet presAssocID="{06EBA94C-081D-409B-B467-85ACFA7901B8}" presName="BalanceSpacing1" presStyleCnt="0"/>
      <dgm:spPr/>
    </dgm:pt>
    <dgm:pt modelId="{8BD9083C-3513-411F-9051-7FEE75886FE4}" type="pres">
      <dgm:prSet presAssocID="{63F7C0A0-E42E-458B-8FCC-38401F01E31A}" presName="Accent1Text" presStyleLbl="node1" presStyleIdx="1" presStyleCnt="6"/>
      <dgm:spPr/>
    </dgm:pt>
    <dgm:pt modelId="{C292FC39-6F67-4C61-B614-275FAF6D14A5}" type="pres">
      <dgm:prSet presAssocID="{63F7C0A0-E42E-458B-8FCC-38401F01E31A}" presName="spaceBetweenRectangles" presStyleCnt="0"/>
      <dgm:spPr/>
    </dgm:pt>
    <dgm:pt modelId="{15C73E0F-749D-4FAF-B310-016E8C6C29B1}" type="pres">
      <dgm:prSet presAssocID="{B1D0BD04-F26F-4B2B-AF76-3723F16BDADA}" presName="composite" presStyleCnt="0"/>
      <dgm:spPr/>
    </dgm:pt>
    <dgm:pt modelId="{65BDAB00-7297-4E34-9B9B-DA886B856354}" type="pres">
      <dgm:prSet presAssocID="{B1D0BD04-F26F-4B2B-AF76-3723F16BDADA}" presName="Parent1" presStyleLbl="node1" presStyleIdx="2" presStyleCnt="6" custLinFactNeighborX="1900" custLinFactNeighborY="0">
        <dgm:presLayoutVars>
          <dgm:chMax val="1"/>
          <dgm:chPref val="1"/>
          <dgm:bulletEnabled val="1"/>
        </dgm:presLayoutVars>
      </dgm:prSet>
      <dgm:spPr/>
    </dgm:pt>
    <dgm:pt modelId="{13D7916B-71FD-4923-8E04-97FAA928905C}" type="pres">
      <dgm:prSet presAssocID="{B1D0BD04-F26F-4B2B-AF76-3723F16BDADA}" presName="Childtext1" presStyleLbl="revTx" presStyleIdx="1" presStyleCnt="3">
        <dgm:presLayoutVars>
          <dgm:chMax val="0"/>
          <dgm:chPref val="0"/>
          <dgm:bulletEnabled val="1"/>
        </dgm:presLayoutVars>
      </dgm:prSet>
      <dgm:spPr/>
    </dgm:pt>
    <dgm:pt modelId="{7AA964B9-44A8-4E6F-8F26-4FF4FBEE938D}" type="pres">
      <dgm:prSet presAssocID="{B1D0BD04-F26F-4B2B-AF76-3723F16BDADA}" presName="BalanceSpacing" presStyleCnt="0"/>
      <dgm:spPr/>
    </dgm:pt>
    <dgm:pt modelId="{FAA5A42D-F6A8-4D74-94B5-618A6B921B6B}" type="pres">
      <dgm:prSet presAssocID="{B1D0BD04-F26F-4B2B-AF76-3723F16BDADA}" presName="BalanceSpacing1" presStyleCnt="0"/>
      <dgm:spPr/>
    </dgm:pt>
    <dgm:pt modelId="{6E2ED5E1-386A-4B32-B95D-24EEDECFC524}" type="pres">
      <dgm:prSet presAssocID="{418C6A27-3EC2-4F69-9E20-879586D476B3}" presName="Accent1Text" presStyleLbl="node1" presStyleIdx="3" presStyleCnt="6"/>
      <dgm:spPr/>
    </dgm:pt>
    <dgm:pt modelId="{A92BE1F5-13DA-4ED0-9765-61E42A743B7E}" type="pres">
      <dgm:prSet presAssocID="{418C6A27-3EC2-4F69-9E20-879586D476B3}" presName="spaceBetweenRectangles" presStyleCnt="0"/>
      <dgm:spPr/>
    </dgm:pt>
    <dgm:pt modelId="{B9360B64-9C2E-43E1-ABB2-B6DD57C6B0DB}" type="pres">
      <dgm:prSet presAssocID="{F1DFDB28-E78D-4FA6-B709-DA7C81502010}" presName="composite" presStyleCnt="0"/>
      <dgm:spPr/>
    </dgm:pt>
    <dgm:pt modelId="{7B8642EB-E9D4-41CA-A84C-D0A27CDF586F}" type="pres">
      <dgm:prSet presAssocID="{F1DFDB28-E78D-4FA6-B709-DA7C81502010}" presName="Parent1" presStyleLbl="node1" presStyleIdx="4" presStyleCnt="6" custLinFactX="-61175" custLinFactNeighborX="-100000" custLinFactNeighborY="-85590">
        <dgm:presLayoutVars>
          <dgm:chMax val="1"/>
          <dgm:chPref val="1"/>
          <dgm:bulletEnabled val="1"/>
        </dgm:presLayoutVars>
      </dgm:prSet>
      <dgm:spPr/>
    </dgm:pt>
    <dgm:pt modelId="{B7F614E0-47E7-46FB-B627-4FC8920667BA}" type="pres">
      <dgm:prSet presAssocID="{F1DFDB28-E78D-4FA6-B709-DA7C81502010}" presName="Childtext1" presStyleLbl="revTx" presStyleIdx="2" presStyleCnt="3">
        <dgm:presLayoutVars>
          <dgm:chMax val="0"/>
          <dgm:chPref val="0"/>
          <dgm:bulletEnabled val="1"/>
        </dgm:presLayoutVars>
      </dgm:prSet>
      <dgm:spPr/>
    </dgm:pt>
    <dgm:pt modelId="{8225FCC0-674D-4D21-8242-103C15D78488}" type="pres">
      <dgm:prSet presAssocID="{F1DFDB28-E78D-4FA6-B709-DA7C81502010}" presName="BalanceSpacing" presStyleCnt="0"/>
      <dgm:spPr/>
    </dgm:pt>
    <dgm:pt modelId="{7149C90C-E32A-4B50-9BAD-1E7EC4ACB19C}" type="pres">
      <dgm:prSet presAssocID="{F1DFDB28-E78D-4FA6-B709-DA7C81502010}" presName="BalanceSpacing1" presStyleCnt="0"/>
      <dgm:spPr/>
    </dgm:pt>
    <dgm:pt modelId="{5D67A298-3B3D-4E79-A297-2E1BFD7805D2}" type="pres">
      <dgm:prSet presAssocID="{8589B455-810A-49BF-B446-3F24702BB8E0}" presName="Accent1Text" presStyleLbl="node1" presStyleIdx="5" presStyleCnt="6"/>
      <dgm:spPr/>
    </dgm:pt>
  </dgm:ptLst>
  <dgm:cxnLst>
    <dgm:cxn modelId="{CD20BA18-A257-4E41-923A-C21D6977CAFF}" type="presOf" srcId="{59E8EDA5-51FF-4689-820C-42BB9B48FF18}" destId="{10D51E68-96F0-4D72-BF8F-F61859136173}" srcOrd="0" destOrd="0" presId="urn:microsoft.com/office/officeart/2008/layout/AlternatingHexagons"/>
    <dgm:cxn modelId="{00AA0E43-629D-460D-BA93-E554EE26623C}" srcId="{59E8EDA5-51FF-4689-820C-42BB9B48FF18}" destId="{06EBA94C-081D-409B-B467-85ACFA7901B8}" srcOrd="0" destOrd="0" parTransId="{A7EC3267-19D4-4BE7-83BF-15A43ACD9C23}" sibTransId="{63F7C0A0-E42E-458B-8FCC-38401F01E31A}"/>
    <dgm:cxn modelId="{82E95C6F-B3D4-4BD0-9469-8B310C2DDFF6}" type="presOf" srcId="{8589B455-810A-49BF-B446-3F24702BB8E0}" destId="{5D67A298-3B3D-4E79-A297-2E1BFD7805D2}" srcOrd="0" destOrd="0" presId="urn:microsoft.com/office/officeart/2008/layout/AlternatingHexagons"/>
    <dgm:cxn modelId="{E4735D56-D5AE-4F0D-AB76-DE4FD5626867}" type="presOf" srcId="{F1DFDB28-E78D-4FA6-B709-DA7C81502010}" destId="{7B8642EB-E9D4-41CA-A84C-D0A27CDF586F}" srcOrd="0" destOrd="0" presId="urn:microsoft.com/office/officeart/2008/layout/AlternatingHexagons"/>
    <dgm:cxn modelId="{A13D417C-F463-4B26-8269-21C2082C853D}" type="presOf" srcId="{63F7C0A0-E42E-458B-8FCC-38401F01E31A}" destId="{8BD9083C-3513-411F-9051-7FEE75886FE4}" srcOrd="0" destOrd="0" presId="urn:microsoft.com/office/officeart/2008/layout/AlternatingHexagons"/>
    <dgm:cxn modelId="{0C43C985-08A1-4D5A-A255-6D332EA77E8C}" type="presOf" srcId="{B1D0BD04-F26F-4B2B-AF76-3723F16BDADA}" destId="{65BDAB00-7297-4E34-9B9B-DA886B856354}" srcOrd="0" destOrd="0" presId="urn:microsoft.com/office/officeart/2008/layout/AlternatingHexagons"/>
    <dgm:cxn modelId="{8EB44DA1-A500-4EE6-9894-436E599943B3}" type="presOf" srcId="{06EBA94C-081D-409B-B467-85ACFA7901B8}" destId="{BBD9BF23-1751-47A8-859B-F6D714A39261}" srcOrd="0" destOrd="0" presId="urn:microsoft.com/office/officeart/2008/layout/AlternatingHexagons"/>
    <dgm:cxn modelId="{D961E9B2-D445-4D6E-9B9B-F3D8531257D3}" srcId="{59E8EDA5-51FF-4689-820C-42BB9B48FF18}" destId="{F1DFDB28-E78D-4FA6-B709-DA7C81502010}" srcOrd="2" destOrd="0" parTransId="{A9F938A0-D96A-4645-97F3-3207479A3AF5}" sibTransId="{8589B455-810A-49BF-B446-3F24702BB8E0}"/>
    <dgm:cxn modelId="{B16447E7-91EA-4367-9C7E-43E80CBD872E}" type="presOf" srcId="{418C6A27-3EC2-4F69-9E20-879586D476B3}" destId="{6E2ED5E1-386A-4B32-B95D-24EEDECFC524}" srcOrd="0" destOrd="0" presId="urn:microsoft.com/office/officeart/2008/layout/AlternatingHexagons"/>
    <dgm:cxn modelId="{2E1BF7E8-2934-4E0D-BFB6-B50BDE5F3F6F}" srcId="{59E8EDA5-51FF-4689-820C-42BB9B48FF18}" destId="{B1D0BD04-F26F-4B2B-AF76-3723F16BDADA}" srcOrd="1" destOrd="0" parTransId="{133E9138-D840-4DEE-BE38-BA9462BF9A2A}" sibTransId="{418C6A27-3EC2-4F69-9E20-879586D476B3}"/>
    <dgm:cxn modelId="{AA0A4058-FD63-4DE2-94C7-B96954714A57}" type="presParOf" srcId="{10D51E68-96F0-4D72-BF8F-F61859136173}" destId="{1CCFB4EA-BC96-47F8-A6E2-E5D232C83722}" srcOrd="0" destOrd="0" presId="urn:microsoft.com/office/officeart/2008/layout/AlternatingHexagons"/>
    <dgm:cxn modelId="{738A3A6F-5F19-4FB0-ABEF-52674D171753}" type="presParOf" srcId="{1CCFB4EA-BC96-47F8-A6E2-E5D232C83722}" destId="{BBD9BF23-1751-47A8-859B-F6D714A39261}" srcOrd="0" destOrd="0" presId="urn:microsoft.com/office/officeart/2008/layout/AlternatingHexagons"/>
    <dgm:cxn modelId="{9D14B257-1F42-435C-AE4A-6AC14C08BAB4}" type="presParOf" srcId="{1CCFB4EA-BC96-47F8-A6E2-E5D232C83722}" destId="{1047FC99-28B8-4B05-A74D-C34C23250227}" srcOrd="1" destOrd="0" presId="urn:microsoft.com/office/officeart/2008/layout/AlternatingHexagons"/>
    <dgm:cxn modelId="{35ED5638-D453-48A2-BAA0-2A51D2EEE9BD}" type="presParOf" srcId="{1CCFB4EA-BC96-47F8-A6E2-E5D232C83722}" destId="{50217D34-6656-45BB-B19A-6261FBA23F44}" srcOrd="2" destOrd="0" presId="urn:microsoft.com/office/officeart/2008/layout/AlternatingHexagons"/>
    <dgm:cxn modelId="{2F5AD765-D8AF-4726-9DC1-1CCBB15E1C6F}" type="presParOf" srcId="{1CCFB4EA-BC96-47F8-A6E2-E5D232C83722}" destId="{69C48805-7321-44ED-8EC8-5F3D02A88F71}" srcOrd="3" destOrd="0" presId="urn:microsoft.com/office/officeart/2008/layout/AlternatingHexagons"/>
    <dgm:cxn modelId="{A44EF7E2-EE94-4F06-8FA7-8EF767E80160}" type="presParOf" srcId="{1CCFB4EA-BC96-47F8-A6E2-E5D232C83722}" destId="{8BD9083C-3513-411F-9051-7FEE75886FE4}" srcOrd="4" destOrd="0" presId="urn:microsoft.com/office/officeart/2008/layout/AlternatingHexagons"/>
    <dgm:cxn modelId="{B8103D52-1980-494C-B902-82D97207AB14}" type="presParOf" srcId="{10D51E68-96F0-4D72-BF8F-F61859136173}" destId="{C292FC39-6F67-4C61-B614-275FAF6D14A5}" srcOrd="1" destOrd="0" presId="urn:microsoft.com/office/officeart/2008/layout/AlternatingHexagons"/>
    <dgm:cxn modelId="{92FBC935-5A3B-4059-BC3F-F25DA4C0ADD0}" type="presParOf" srcId="{10D51E68-96F0-4D72-BF8F-F61859136173}" destId="{15C73E0F-749D-4FAF-B310-016E8C6C29B1}" srcOrd="2" destOrd="0" presId="urn:microsoft.com/office/officeart/2008/layout/AlternatingHexagons"/>
    <dgm:cxn modelId="{0F7DEACC-C3EE-45B4-B846-319B96BA5374}" type="presParOf" srcId="{15C73E0F-749D-4FAF-B310-016E8C6C29B1}" destId="{65BDAB00-7297-4E34-9B9B-DA886B856354}" srcOrd="0" destOrd="0" presId="urn:microsoft.com/office/officeart/2008/layout/AlternatingHexagons"/>
    <dgm:cxn modelId="{A90286F6-12B4-42FE-B76A-68E77509BEC1}" type="presParOf" srcId="{15C73E0F-749D-4FAF-B310-016E8C6C29B1}" destId="{13D7916B-71FD-4923-8E04-97FAA928905C}" srcOrd="1" destOrd="0" presId="urn:microsoft.com/office/officeart/2008/layout/AlternatingHexagons"/>
    <dgm:cxn modelId="{D6246548-1C2E-4FC5-979A-4352DD63BB4D}" type="presParOf" srcId="{15C73E0F-749D-4FAF-B310-016E8C6C29B1}" destId="{7AA964B9-44A8-4E6F-8F26-4FF4FBEE938D}" srcOrd="2" destOrd="0" presId="urn:microsoft.com/office/officeart/2008/layout/AlternatingHexagons"/>
    <dgm:cxn modelId="{F15DA05A-7D2B-4704-B7C5-C5B7D6BF8FF7}" type="presParOf" srcId="{15C73E0F-749D-4FAF-B310-016E8C6C29B1}" destId="{FAA5A42D-F6A8-4D74-94B5-618A6B921B6B}" srcOrd="3" destOrd="0" presId="urn:microsoft.com/office/officeart/2008/layout/AlternatingHexagons"/>
    <dgm:cxn modelId="{B29991E4-56C7-4785-BAE6-D5B3D4B3CC8C}" type="presParOf" srcId="{15C73E0F-749D-4FAF-B310-016E8C6C29B1}" destId="{6E2ED5E1-386A-4B32-B95D-24EEDECFC524}" srcOrd="4" destOrd="0" presId="urn:microsoft.com/office/officeart/2008/layout/AlternatingHexagons"/>
    <dgm:cxn modelId="{D7B015DD-34EB-413B-A179-07A10A455121}" type="presParOf" srcId="{10D51E68-96F0-4D72-BF8F-F61859136173}" destId="{A92BE1F5-13DA-4ED0-9765-61E42A743B7E}" srcOrd="3" destOrd="0" presId="urn:microsoft.com/office/officeart/2008/layout/AlternatingHexagons"/>
    <dgm:cxn modelId="{732F679D-8791-489C-BDD4-5818B0F05773}" type="presParOf" srcId="{10D51E68-96F0-4D72-BF8F-F61859136173}" destId="{B9360B64-9C2E-43E1-ABB2-B6DD57C6B0DB}" srcOrd="4" destOrd="0" presId="urn:microsoft.com/office/officeart/2008/layout/AlternatingHexagons"/>
    <dgm:cxn modelId="{2FF7071C-D682-423E-B4EF-E4D93D8910FB}" type="presParOf" srcId="{B9360B64-9C2E-43E1-ABB2-B6DD57C6B0DB}" destId="{7B8642EB-E9D4-41CA-A84C-D0A27CDF586F}" srcOrd="0" destOrd="0" presId="urn:microsoft.com/office/officeart/2008/layout/AlternatingHexagons"/>
    <dgm:cxn modelId="{0667422D-219E-49AF-8FA3-5CF09A632E26}" type="presParOf" srcId="{B9360B64-9C2E-43E1-ABB2-B6DD57C6B0DB}" destId="{B7F614E0-47E7-46FB-B627-4FC8920667BA}" srcOrd="1" destOrd="0" presId="urn:microsoft.com/office/officeart/2008/layout/AlternatingHexagons"/>
    <dgm:cxn modelId="{43504B6A-9773-463E-ACDB-EFD621212A38}" type="presParOf" srcId="{B9360B64-9C2E-43E1-ABB2-B6DD57C6B0DB}" destId="{8225FCC0-674D-4D21-8242-103C15D78488}" srcOrd="2" destOrd="0" presId="urn:microsoft.com/office/officeart/2008/layout/AlternatingHexagons"/>
    <dgm:cxn modelId="{FB38B0DF-6B8F-4D48-BD86-1D8CF91E8563}" type="presParOf" srcId="{B9360B64-9C2E-43E1-ABB2-B6DD57C6B0DB}" destId="{7149C90C-E32A-4B50-9BAD-1E7EC4ACB19C}" srcOrd="3" destOrd="0" presId="urn:microsoft.com/office/officeart/2008/layout/AlternatingHexagons"/>
    <dgm:cxn modelId="{985B8A64-B196-4651-AC91-ACA3D4727365}" type="presParOf" srcId="{B9360B64-9C2E-43E1-ABB2-B6DD57C6B0DB}" destId="{5D67A298-3B3D-4E79-A297-2E1BFD7805D2}" srcOrd="4" destOrd="0" presId="urn:microsoft.com/office/officeart/2008/layout/AlternatingHexagon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48712F-FB89-4B64-BB5D-C47EC94752B7}" type="doc">
      <dgm:prSet loTypeId="urn:microsoft.com/office/officeart/2008/layout/AlternatingHexagons" loCatId="list" qsTypeId="urn:microsoft.com/office/officeart/2005/8/quickstyle/simple2" qsCatId="simple" csTypeId="urn:microsoft.com/office/officeart/2005/8/colors/accent2_3" csCatId="accent2" phldr="1"/>
      <dgm:spPr/>
      <dgm:t>
        <a:bodyPr/>
        <a:lstStyle/>
        <a:p>
          <a:endParaRPr lang="en-US"/>
        </a:p>
      </dgm:t>
    </dgm:pt>
    <dgm:pt modelId="{C6D01B2F-D9EC-4A2B-B829-13E6AA044F41}">
      <dgm:prSet phldrT="[Text]" custT="1"/>
      <dgm:spPr/>
      <dgm:t>
        <a:bodyPr/>
        <a:lstStyle/>
        <a:p>
          <a:r>
            <a:rPr lang="en-US" sz="1400" dirty="0"/>
            <a:t>Regional emergency organizations</a:t>
          </a:r>
        </a:p>
      </dgm:t>
    </dgm:pt>
    <dgm:pt modelId="{B3C1A4CA-C3EA-4ED6-9787-E660FC3CD743}" type="parTrans" cxnId="{2F48309B-6923-4A47-956F-FF1D19959F67}">
      <dgm:prSet/>
      <dgm:spPr/>
      <dgm:t>
        <a:bodyPr/>
        <a:lstStyle/>
        <a:p>
          <a:endParaRPr lang="en-US"/>
        </a:p>
      </dgm:t>
    </dgm:pt>
    <dgm:pt modelId="{B7E5AE9D-8D4B-4BE7-B376-9953B48B97FA}" type="sibTrans" cxnId="{2F48309B-6923-4A47-956F-FF1D19959F67}">
      <dgm:prSet custT="1"/>
      <dgm:spPr/>
      <dgm:t>
        <a:bodyPr/>
        <a:lstStyle/>
        <a:p>
          <a:r>
            <a:rPr lang="en-US" sz="1400" dirty="0"/>
            <a:t>National Consultant</a:t>
          </a:r>
        </a:p>
      </dgm:t>
    </dgm:pt>
    <dgm:pt modelId="{4B01170F-A3D1-445F-86FC-343057D9BC38}">
      <dgm:prSet phldrT="[Text]" custT="1"/>
      <dgm:spPr/>
      <dgm:t>
        <a:bodyPr/>
        <a:lstStyle/>
        <a:p>
          <a:r>
            <a:rPr lang="en-US" sz="1400" dirty="0"/>
            <a:t>National MAB Board</a:t>
          </a:r>
        </a:p>
      </dgm:t>
    </dgm:pt>
    <dgm:pt modelId="{51BBC44E-38CA-400E-B977-AE86999D13B1}" type="parTrans" cxnId="{9B0CCE85-26E9-4FDF-AE7D-C197BA4B93CB}">
      <dgm:prSet/>
      <dgm:spPr/>
      <dgm:t>
        <a:bodyPr/>
        <a:lstStyle/>
        <a:p>
          <a:endParaRPr lang="en-US"/>
        </a:p>
      </dgm:t>
    </dgm:pt>
    <dgm:pt modelId="{E39ABA33-BED1-4C67-BA29-678A97EF499F}" type="sibTrans" cxnId="{9B0CCE85-26E9-4FDF-AE7D-C197BA4B93CB}">
      <dgm:prSet custT="1"/>
      <dgm:spPr/>
      <dgm:t>
        <a:bodyPr/>
        <a:lstStyle/>
        <a:p>
          <a:r>
            <a:rPr lang="en-US" sz="1400" dirty="0"/>
            <a:t>National emergency organizations</a:t>
          </a:r>
        </a:p>
      </dgm:t>
    </dgm:pt>
    <dgm:pt modelId="{7DBBD66E-57C7-4C66-9AEF-9F2F2B59102A}">
      <dgm:prSet phldrT="[Text]" custT="1"/>
      <dgm:spPr/>
      <dgm:t>
        <a:bodyPr/>
        <a:lstStyle/>
        <a:p>
          <a:r>
            <a:rPr lang="en-US" sz="1400" dirty="0"/>
            <a:t>National tsunami warning focal point</a:t>
          </a:r>
        </a:p>
      </dgm:t>
    </dgm:pt>
    <dgm:pt modelId="{9BB5EF3C-478C-483D-9236-66EA57B59FA7}" type="parTrans" cxnId="{ADBA928B-4263-4482-864E-4575EE63DC83}">
      <dgm:prSet/>
      <dgm:spPr/>
      <dgm:t>
        <a:bodyPr/>
        <a:lstStyle/>
        <a:p>
          <a:endParaRPr lang="en-US"/>
        </a:p>
      </dgm:t>
    </dgm:pt>
    <dgm:pt modelId="{4606BAF2-8415-4620-80E1-1B550E26A458}" type="sibTrans" cxnId="{ADBA928B-4263-4482-864E-4575EE63DC83}">
      <dgm:prSet custT="1"/>
      <dgm:spPr/>
      <dgm:t>
        <a:bodyPr/>
        <a:lstStyle/>
        <a:p>
          <a:r>
            <a:rPr lang="en-US" sz="1400" dirty="0"/>
            <a:t>National tsunami warning centre</a:t>
          </a:r>
        </a:p>
      </dgm:t>
    </dgm:pt>
    <dgm:pt modelId="{5FE4C1DC-4966-4F8C-852C-151467A995CB}">
      <dgm:prSet phldrT="[Text]" custT="1"/>
      <dgm:spPr/>
      <dgm:t>
        <a:bodyPr/>
        <a:lstStyle/>
        <a:p>
          <a:r>
            <a:rPr lang="en-US" sz="1400" dirty="0"/>
            <a:t>National academic institutions</a:t>
          </a:r>
        </a:p>
      </dgm:t>
    </dgm:pt>
    <dgm:pt modelId="{0463DA4B-D233-483C-B400-E5BE463FEDBA}" type="parTrans" cxnId="{D8450FA5-6F35-45FD-B0D0-73AB0FE1AC0E}">
      <dgm:prSet/>
      <dgm:spPr/>
      <dgm:t>
        <a:bodyPr/>
        <a:lstStyle/>
        <a:p>
          <a:endParaRPr lang="en-US"/>
        </a:p>
      </dgm:t>
    </dgm:pt>
    <dgm:pt modelId="{369904D4-9E9D-4AE2-A546-59CA887B59DA}" type="sibTrans" cxnId="{D8450FA5-6F35-45FD-B0D0-73AB0FE1AC0E}">
      <dgm:prSet custT="1"/>
      <dgm:spPr/>
      <dgm:t>
        <a:bodyPr/>
        <a:lstStyle/>
        <a:p>
          <a:r>
            <a:rPr lang="en-US" sz="1400" dirty="0"/>
            <a:t>National implementation entity (CCAF)</a:t>
          </a:r>
        </a:p>
      </dgm:t>
    </dgm:pt>
    <dgm:pt modelId="{771687CF-9B30-4039-B87F-BDEAB2D163EA}" type="pres">
      <dgm:prSet presAssocID="{7348712F-FB89-4B64-BB5D-C47EC94752B7}" presName="Name0" presStyleCnt="0">
        <dgm:presLayoutVars>
          <dgm:chMax/>
          <dgm:chPref/>
          <dgm:dir/>
          <dgm:animLvl val="lvl"/>
        </dgm:presLayoutVars>
      </dgm:prSet>
      <dgm:spPr/>
    </dgm:pt>
    <dgm:pt modelId="{6196AC28-1EB3-41A3-8176-EA4A87E439B3}" type="pres">
      <dgm:prSet presAssocID="{C6D01B2F-D9EC-4A2B-B829-13E6AA044F41}" presName="composite" presStyleCnt="0"/>
      <dgm:spPr/>
    </dgm:pt>
    <dgm:pt modelId="{285295BC-7A78-4D13-8621-5CD39500F3D3}" type="pres">
      <dgm:prSet presAssocID="{C6D01B2F-D9EC-4A2B-B829-13E6AA044F41}" presName="Parent1" presStyleLbl="node1" presStyleIdx="0" presStyleCnt="8" custLinFactX="54405" custLinFactNeighborX="100000" custLinFactNeighborY="-446">
        <dgm:presLayoutVars>
          <dgm:chMax val="1"/>
          <dgm:chPref val="1"/>
          <dgm:bulletEnabled val="1"/>
        </dgm:presLayoutVars>
      </dgm:prSet>
      <dgm:spPr/>
    </dgm:pt>
    <dgm:pt modelId="{16941F99-F162-4A26-B8E9-E829B78EC99A}" type="pres">
      <dgm:prSet presAssocID="{C6D01B2F-D9EC-4A2B-B829-13E6AA044F41}" presName="Childtext1" presStyleLbl="revTx" presStyleIdx="0" presStyleCnt="4">
        <dgm:presLayoutVars>
          <dgm:chMax val="0"/>
          <dgm:chPref val="0"/>
          <dgm:bulletEnabled val="1"/>
        </dgm:presLayoutVars>
      </dgm:prSet>
      <dgm:spPr/>
    </dgm:pt>
    <dgm:pt modelId="{AE323C42-EC3D-4A4C-9129-946BACEA27B0}" type="pres">
      <dgm:prSet presAssocID="{C6D01B2F-D9EC-4A2B-B829-13E6AA044F41}" presName="BalanceSpacing" presStyleCnt="0"/>
      <dgm:spPr/>
    </dgm:pt>
    <dgm:pt modelId="{D2B4B97E-2957-4A8B-9098-CC9DF7207932}" type="pres">
      <dgm:prSet presAssocID="{C6D01B2F-D9EC-4A2B-B829-13E6AA044F41}" presName="BalanceSpacing1" presStyleCnt="0"/>
      <dgm:spPr/>
    </dgm:pt>
    <dgm:pt modelId="{EC58B635-627D-411B-94EB-8C1FFBC0620E}" type="pres">
      <dgm:prSet presAssocID="{B7E5AE9D-8D4B-4BE7-B376-9953B48B97FA}" presName="Accent1Text" presStyleLbl="node1" presStyleIdx="1" presStyleCnt="8" custLinFactX="55710" custLinFactNeighborX="100000" custLinFactNeighborY="-61"/>
      <dgm:spPr/>
    </dgm:pt>
    <dgm:pt modelId="{35B85FE4-DEEC-48E5-85C0-CCC7B1EEAE4C}" type="pres">
      <dgm:prSet presAssocID="{B7E5AE9D-8D4B-4BE7-B376-9953B48B97FA}" presName="spaceBetweenRectangles" presStyleCnt="0"/>
      <dgm:spPr/>
    </dgm:pt>
    <dgm:pt modelId="{C71C65DE-6317-41C9-94A3-CF9E8857F1D6}" type="pres">
      <dgm:prSet presAssocID="{4B01170F-A3D1-445F-86FC-343057D9BC38}" presName="composite" presStyleCnt="0"/>
      <dgm:spPr/>
    </dgm:pt>
    <dgm:pt modelId="{5D1F2C30-D823-4D90-B340-C40301BE77ED}" type="pres">
      <dgm:prSet presAssocID="{4B01170F-A3D1-445F-86FC-343057D9BC38}" presName="Parent1" presStyleLbl="node1" presStyleIdx="2" presStyleCnt="8" custLinFactNeighborX="47637" custLinFactNeighborY="-1373">
        <dgm:presLayoutVars>
          <dgm:chMax val="1"/>
          <dgm:chPref val="1"/>
          <dgm:bulletEnabled val="1"/>
        </dgm:presLayoutVars>
      </dgm:prSet>
      <dgm:spPr/>
    </dgm:pt>
    <dgm:pt modelId="{49B58047-8922-436B-B250-86A72C4D31CC}" type="pres">
      <dgm:prSet presAssocID="{4B01170F-A3D1-445F-86FC-343057D9BC38}" presName="Childtext1" presStyleLbl="revTx" presStyleIdx="1" presStyleCnt="4">
        <dgm:presLayoutVars>
          <dgm:chMax val="0"/>
          <dgm:chPref val="0"/>
          <dgm:bulletEnabled val="1"/>
        </dgm:presLayoutVars>
      </dgm:prSet>
      <dgm:spPr/>
    </dgm:pt>
    <dgm:pt modelId="{DF550ADA-6480-4910-A6B1-AB9B5A52BBC5}" type="pres">
      <dgm:prSet presAssocID="{4B01170F-A3D1-445F-86FC-343057D9BC38}" presName="BalanceSpacing" presStyleCnt="0"/>
      <dgm:spPr/>
    </dgm:pt>
    <dgm:pt modelId="{9D9EF2FB-66CD-4092-BA28-ED468717D0BA}" type="pres">
      <dgm:prSet presAssocID="{4B01170F-A3D1-445F-86FC-343057D9BC38}" presName="BalanceSpacing1" presStyleCnt="0"/>
      <dgm:spPr/>
    </dgm:pt>
    <dgm:pt modelId="{A1F9EB24-A545-4FFD-8941-B10091D47DC9}" type="pres">
      <dgm:prSet presAssocID="{E39ABA33-BED1-4C67-BA29-678A97EF499F}" presName="Accent1Text" presStyleLbl="node1" presStyleIdx="3" presStyleCnt="8" custLinFactNeighborX="47067" custLinFactNeighborY="-1373"/>
      <dgm:spPr/>
    </dgm:pt>
    <dgm:pt modelId="{C7BFFB35-B0BD-42E1-9B6C-6E9E4D266A78}" type="pres">
      <dgm:prSet presAssocID="{E39ABA33-BED1-4C67-BA29-678A97EF499F}" presName="spaceBetweenRectangles" presStyleCnt="0"/>
      <dgm:spPr/>
    </dgm:pt>
    <dgm:pt modelId="{9C3C79D7-7342-40C5-A087-E687E7822DAA}" type="pres">
      <dgm:prSet presAssocID="{7DBBD66E-57C7-4C66-9AEF-9F2F2B59102A}" presName="composite" presStyleCnt="0"/>
      <dgm:spPr/>
    </dgm:pt>
    <dgm:pt modelId="{EA67C18E-9732-4BE1-8A98-97A6D1AF373D}" type="pres">
      <dgm:prSet presAssocID="{7DBBD66E-57C7-4C66-9AEF-9F2F2B59102A}" presName="Parent1" presStyleLbl="node1" presStyleIdx="4" presStyleCnt="8" custLinFactX="55827" custLinFactNeighborX="100000" custLinFactNeighborY="-1856">
        <dgm:presLayoutVars>
          <dgm:chMax val="1"/>
          <dgm:chPref val="1"/>
          <dgm:bulletEnabled val="1"/>
        </dgm:presLayoutVars>
      </dgm:prSet>
      <dgm:spPr/>
    </dgm:pt>
    <dgm:pt modelId="{8187A763-234F-4FC1-9592-57D05B70AD77}" type="pres">
      <dgm:prSet presAssocID="{7DBBD66E-57C7-4C66-9AEF-9F2F2B59102A}" presName="Childtext1" presStyleLbl="revTx" presStyleIdx="2" presStyleCnt="4">
        <dgm:presLayoutVars>
          <dgm:chMax val="0"/>
          <dgm:chPref val="0"/>
          <dgm:bulletEnabled val="1"/>
        </dgm:presLayoutVars>
      </dgm:prSet>
      <dgm:spPr/>
    </dgm:pt>
    <dgm:pt modelId="{6B82DAAD-B9CC-415E-9A33-E47EDFD0D13B}" type="pres">
      <dgm:prSet presAssocID="{7DBBD66E-57C7-4C66-9AEF-9F2F2B59102A}" presName="BalanceSpacing" presStyleCnt="0"/>
      <dgm:spPr/>
    </dgm:pt>
    <dgm:pt modelId="{2421BEC3-975F-4A63-87D2-BFC013EF05C4}" type="pres">
      <dgm:prSet presAssocID="{7DBBD66E-57C7-4C66-9AEF-9F2F2B59102A}" presName="BalanceSpacing1" presStyleCnt="0"/>
      <dgm:spPr/>
    </dgm:pt>
    <dgm:pt modelId="{8A86383D-9C87-471D-936B-FDC0BAA4E987}" type="pres">
      <dgm:prSet presAssocID="{4606BAF2-8415-4620-80E1-1B550E26A458}" presName="Accent1Text" presStyleLbl="node1" presStyleIdx="5" presStyleCnt="8" custLinFactX="53577" custLinFactNeighborX="100000" custLinFactNeighborY="-619"/>
      <dgm:spPr/>
    </dgm:pt>
    <dgm:pt modelId="{39343046-5ED8-446E-8023-FF592F532DA1}" type="pres">
      <dgm:prSet presAssocID="{4606BAF2-8415-4620-80E1-1B550E26A458}" presName="spaceBetweenRectangles" presStyleCnt="0"/>
      <dgm:spPr/>
    </dgm:pt>
    <dgm:pt modelId="{1E15E695-50D8-4EE6-9A6C-E19570B2B87E}" type="pres">
      <dgm:prSet presAssocID="{5FE4C1DC-4966-4F8C-852C-151467A995CB}" presName="composite" presStyleCnt="0"/>
      <dgm:spPr/>
    </dgm:pt>
    <dgm:pt modelId="{FF990CAE-7061-403C-B0D6-D9ECE4BC3AD4}" type="pres">
      <dgm:prSet presAssocID="{5FE4C1DC-4966-4F8C-852C-151467A995CB}" presName="Parent1" presStyleLbl="node1" presStyleIdx="6" presStyleCnt="8" custLinFactX="53576" custLinFactNeighborX="100000" custLinFactNeighborY="-1238">
        <dgm:presLayoutVars>
          <dgm:chMax val="1"/>
          <dgm:chPref val="1"/>
          <dgm:bulletEnabled val="1"/>
        </dgm:presLayoutVars>
      </dgm:prSet>
      <dgm:spPr/>
    </dgm:pt>
    <dgm:pt modelId="{73955BDD-0125-48F4-B5EA-461C84A2597C}" type="pres">
      <dgm:prSet presAssocID="{5FE4C1DC-4966-4F8C-852C-151467A995CB}" presName="Childtext1" presStyleLbl="revTx" presStyleIdx="3" presStyleCnt="4">
        <dgm:presLayoutVars>
          <dgm:chMax val="0"/>
          <dgm:chPref val="0"/>
          <dgm:bulletEnabled val="1"/>
        </dgm:presLayoutVars>
      </dgm:prSet>
      <dgm:spPr/>
    </dgm:pt>
    <dgm:pt modelId="{765A43A6-114B-46DA-893D-F51AE7593AD0}" type="pres">
      <dgm:prSet presAssocID="{5FE4C1DC-4966-4F8C-852C-151467A995CB}" presName="BalanceSpacing" presStyleCnt="0"/>
      <dgm:spPr/>
    </dgm:pt>
    <dgm:pt modelId="{9B5BEF14-D016-490F-AA18-33C161E7AC5E}" type="pres">
      <dgm:prSet presAssocID="{5FE4C1DC-4966-4F8C-852C-151467A995CB}" presName="BalanceSpacing1" presStyleCnt="0"/>
      <dgm:spPr/>
    </dgm:pt>
    <dgm:pt modelId="{EE4060CF-E739-4968-B685-4C28FB45C824}" type="pres">
      <dgm:prSet presAssocID="{369904D4-9E9D-4AE2-A546-59CA887B59DA}" presName="Accent1Text" presStyleLbl="node1" presStyleIdx="7" presStyleCnt="8" custLinFactX="-16439" custLinFactNeighborX="-100000" custLinFactNeighborY="-86327"/>
      <dgm:spPr/>
    </dgm:pt>
  </dgm:ptLst>
  <dgm:cxnLst>
    <dgm:cxn modelId="{66452803-34AC-4E12-9DD2-F53A85838033}" type="presOf" srcId="{E39ABA33-BED1-4C67-BA29-678A97EF499F}" destId="{A1F9EB24-A545-4FFD-8941-B10091D47DC9}" srcOrd="0" destOrd="0" presId="urn:microsoft.com/office/officeart/2008/layout/AlternatingHexagons"/>
    <dgm:cxn modelId="{981EDB25-9DB8-4732-ADAC-82E1F6ED4846}" type="presOf" srcId="{7348712F-FB89-4B64-BB5D-C47EC94752B7}" destId="{771687CF-9B30-4039-B87F-BDEAB2D163EA}" srcOrd="0" destOrd="0" presId="urn:microsoft.com/office/officeart/2008/layout/AlternatingHexagons"/>
    <dgm:cxn modelId="{32788C45-1C2B-4044-9AFE-94755351703F}" type="presOf" srcId="{C6D01B2F-D9EC-4A2B-B829-13E6AA044F41}" destId="{285295BC-7A78-4D13-8621-5CD39500F3D3}" srcOrd="0" destOrd="0" presId="urn:microsoft.com/office/officeart/2008/layout/AlternatingHexagons"/>
    <dgm:cxn modelId="{A0F27672-364A-4701-B316-E30C43266220}" type="presOf" srcId="{B7E5AE9D-8D4B-4BE7-B376-9953B48B97FA}" destId="{EC58B635-627D-411B-94EB-8C1FFBC0620E}" srcOrd="0" destOrd="0" presId="urn:microsoft.com/office/officeart/2008/layout/AlternatingHexagons"/>
    <dgm:cxn modelId="{642AE453-4C20-4C7B-B6DB-CC050869032B}" type="presOf" srcId="{369904D4-9E9D-4AE2-A546-59CA887B59DA}" destId="{EE4060CF-E739-4968-B685-4C28FB45C824}" srcOrd="0" destOrd="0" presId="urn:microsoft.com/office/officeart/2008/layout/AlternatingHexagons"/>
    <dgm:cxn modelId="{9B0CCE85-26E9-4FDF-AE7D-C197BA4B93CB}" srcId="{7348712F-FB89-4B64-BB5D-C47EC94752B7}" destId="{4B01170F-A3D1-445F-86FC-343057D9BC38}" srcOrd="1" destOrd="0" parTransId="{51BBC44E-38CA-400E-B977-AE86999D13B1}" sibTransId="{E39ABA33-BED1-4C67-BA29-678A97EF499F}"/>
    <dgm:cxn modelId="{B6F1798A-73CD-401F-988F-41158EB8F7E2}" type="presOf" srcId="{4B01170F-A3D1-445F-86FC-343057D9BC38}" destId="{5D1F2C30-D823-4D90-B340-C40301BE77ED}" srcOrd="0" destOrd="0" presId="urn:microsoft.com/office/officeart/2008/layout/AlternatingHexagons"/>
    <dgm:cxn modelId="{ADBA928B-4263-4482-864E-4575EE63DC83}" srcId="{7348712F-FB89-4B64-BB5D-C47EC94752B7}" destId="{7DBBD66E-57C7-4C66-9AEF-9F2F2B59102A}" srcOrd="2" destOrd="0" parTransId="{9BB5EF3C-478C-483D-9236-66EA57B59FA7}" sibTransId="{4606BAF2-8415-4620-80E1-1B550E26A458}"/>
    <dgm:cxn modelId="{2F48309B-6923-4A47-956F-FF1D19959F67}" srcId="{7348712F-FB89-4B64-BB5D-C47EC94752B7}" destId="{C6D01B2F-D9EC-4A2B-B829-13E6AA044F41}" srcOrd="0" destOrd="0" parTransId="{B3C1A4CA-C3EA-4ED6-9787-E660FC3CD743}" sibTransId="{B7E5AE9D-8D4B-4BE7-B376-9953B48B97FA}"/>
    <dgm:cxn modelId="{D8450FA5-6F35-45FD-B0D0-73AB0FE1AC0E}" srcId="{7348712F-FB89-4B64-BB5D-C47EC94752B7}" destId="{5FE4C1DC-4966-4F8C-852C-151467A995CB}" srcOrd="3" destOrd="0" parTransId="{0463DA4B-D233-483C-B400-E5BE463FEDBA}" sibTransId="{369904D4-9E9D-4AE2-A546-59CA887B59DA}"/>
    <dgm:cxn modelId="{53D4FDC9-29B4-48C2-99DE-144AB667C3AA}" type="presOf" srcId="{4606BAF2-8415-4620-80E1-1B550E26A458}" destId="{8A86383D-9C87-471D-936B-FDC0BAA4E987}" srcOrd="0" destOrd="0" presId="urn:microsoft.com/office/officeart/2008/layout/AlternatingHexagons"/>
    <dgm:cxn modelId="{F93F72D3-7507-44E9-B814-7D98CEAE52F6}" type="presOf" srcId="{7DBBD66E-57C7-4C66-9AEF-9F2F2B59102A}" destId="{EA67C18E-9732-4BE1-8A98-97A6D1AF373D}" srcOrd="0" destOrd="0" presId="urn:microsoft.com/office/officeart/2008/layout/AlternatingHexagons"/>
    <dgm:cxn modelId="{387720E2-39E7-46E2-97DE-3C92D08971E5}" type="presOf" srcId="{5FE4C1DC-4966-4F8C-852C-151467A995CB}" destId="{FF990CAE-7061-403C-B0D6-D9ECE4BC3AD4}" srcOrd="0" destOrd="0" presId="urn:microsoft.com/office/officeart/2008/layout/AlternatingHexagons"/>
    <dgm:cxn modelId="{D5A6E872-B189-47CA-8A0E-6FB285C1A930}" type="presParOf" srcId="{771687CF-9B30-4039-B87F-BDEAB2D163EA}" destId="{6196AC28-1EB3-41A3-8176-EA4A87E439B3}" srcOrd="0" destOrd="0" presId="urn:microsoft.com/office/officeart/2008/layout/AlternatingHexagons"/>
    <dgm:cxn modelId="{98831B36-A859-47D7-9057-40C17B330D85}" type="presParOf" srcId="{6196AC28-1EB3-41A3-8176-EA4A87E439B3}" destId="{285295BC-7A78-4D13-8621-5CD39500F3D3}" srcOrd="0" destOrd="0" presId="urn:microsoft.com/office/officeart/2008/layout/AlternatingHexagons"/>
    <dgm:cxn modelId="{018D6E16-0710-43BD-8611-C3DBDCC6C95C}" type="presParOf" srcId="{6196AC28-1EB3-41A3-8176-EA4A87E439B3}" destId="{16941F99-F162-4A26-B8E9-E829B78EC99A}" srcOrd="1" destOrd="0" presId="urn:microsoft.com/office/officeart/2008/layout/AlternatingHexagons"/>
    <dgm:cxn modelId="{8C03403A-8178-4AF4-A4F9-31F41E72BCDB}" type="presParOf" srcId="{6196AC28-1EB3-41A3-8176-EA4A87E439B3}" destId="{AE323C42-EC3D-4A4C-9129-946BACEA27B0}" srcOrd="2" destOrd="0" presId="urn:microsoft.com/office/officeart/2008/layout/AlternatingHexagons"/>
    <dgm:cxn modelId="{EB6E7215-F32D-4779-8EA2-86BE9BF22C1F}" type="presParOf" srcId="{6196AC28-1EB3-41A3-8176-EA4A87E439B3}" destId="{D2B4B97E-2957-4A8B-9098-CC9DF7207932}" srcOrd="3" destOrd="0" presId="urn:microsoft.com/office/officeart/2008/layout/AlternatingHexagons"/>
    <dgm:cxn modelId="{B0ACEB7D-39B4-4B7C-8AC8-F87DF7BE63D5}" type="presParOf" srcId="{6196AC28-1EB3-41A3-8176-EA4A87E439B3}" destId="{EC58B635-627D-411B-94EB-8C1FFBC0620E}" srcOrd="4" destOrd="0" presId="urn:microsoft.com/office/officeart/2008/layout/AlternatingHexagons"/>
    <dgm:cxn modelId="{B1C00390-AC93-4D87-8432-8CCC360B65AB}" type="presParOf" srcId="{771687CF-9B30-4039-B87F-BDEAB2D163EA}" destId="{35B85FE4-DEEC-48E5-85C0-CCC7B1EEAE4C}" srcOrd="1" destOrd="0" presId="urn:microsoft.com/office/officeart/2008/layout/AlternatingHexagons"/>
    <dgm:cxn modelId="{2B3CD949-7896-4288-B015-394D1F6BB9E3}" type="presParOf" srcId="{771687CF-9B30-4039-B87F-BDEAB2D163EA}" destId="{C71C65DE-6317-41C9-94A3-CF9E8857F1D6}" srcOrd="2" destOrd="0" presId="urn:microsoft.com/office/officeart/2008/layout/AlternatingHexagons"/>
    <dgm:cxn modelId="{7CD37614-61B1-47BF-8337-A23D8FAD3A74}" type="presParOf" srcId="{C71C65DE-6317-41C9-94A3-CF9E8857F1D6}" destId="{5D1F2C30-D823-4D90-B340-C40301BE77ED}" srcOrd="0" destOrd="0" presId="urn:microsoft.com/office/officeart/2008/layout/AlternatingHexagons"/>
    <dgm:cxn modelId="{1FB021E1-B93B-4893-82B0-A6F4894A831C}" type="presParOf" srcId="{C71C65DE-6317-41C9-94A3-CF9E8857F1D6}" destId="{49B58047-8922-436B-B250-86A72C4D31CC}" srcOrd="1" destOrd="0" presId="urn:microsoft.com/office/officeart/2008/layout/AlternatingHexagons"/>
    <dgm:cxn modelId="{513EF003-F9CB-47A8-B8EF-B86262D56061}" type="presParOf" srcId="{C71C65DE-6317-41C9-94A3-CF9E8857F1D6}" destId="{DF550ADA-6480-4910-A6B1-AB9B5A52BBC5}" srcOrd="2" destOrd="0" presId="urn:microsoft.com/office/officeart/2008/layout/AlternatingHexagons"/>
    <dgm:cxn modelId="{514EA9E9-9383-4104-A3D4-00AC556F7048}" type="presParOf" srcId="{C71C65DE-6317-41C9-94A3-CF9E8857F1D6}" destId="{9D9EF2FB-66CD-4092-BA28-ED468717D0BA}" srcOrd="3" destOrd="0" presId="urn:microsoft.com/office/officeart/2008/layout/AlternatingHexagons"/>
    <dgm:cxn modelId="{3B2CE85F-6E3E-4051-A11D-456F3E337447}" type="presParOf" srcId="{C71C65DE-6317-41C9-94A3-CF9E8857F1D6}" destId="{A1F9EB24-A545-4FFD-8941-B10091D47DC9}" srcOrd="4" destOrd="0" presId="urn:microsoft.com/office/officeart/2008/layout/AlternatingHexagons"/>
    <dgm:cxn modelId="{BAAB08CB-DDF2-405C-92CB-BDC338FD05F4}" type="presParOf" srcId="{771687CF-9B30-4039-B87F-BDEAB2D163EA}" destId="{C7BFFB35-B0BD-42E1-9B6C-6E9E4D266A78}" srcOrd="3" destOrd="0" presId="urn:microsoft.com/office/officeart/2008/layout/AlternatingHexagons"/>
    <dgm:cxn modelId="{12F7B00F-5485-444B-BF26-7110F407B5AB}" type="presParOf" srcId="{771687CF-9B30-4039-B87F-BDEAB2D163EA}" destId="{9C3C79D7-7342-40C5-A087-E687E7822DAA}" srcOrd="4" destOrd="0" presId="urn:microsoft.com/office/officeart/2008/layout/AlternatingHexagons"/>
    <dgm:cxn modelId="{6FCAC528-25B8-4699-9DB3-2DF7F696FA09}" type="presParOf" srcId="{9C3C79D7-7342-40C5-A087-E687E7822DAA}" destId="{EA67C18E-9732-4BE1-8A98-97A6D1AF373D}" srcOrd="0" destOrd="0" presId="urn:microsoft.com/office/officeart/2008/layout/AlternatingHexagons"/>
    <dgm:cxn modelId="{764CCD38-CA20-4AB2-80A8-B0CB5BDC0F1C}" type="presParOf" srcId="{9C3C79D7-7342-40C5-A087-E687E7822DAA}" destId="{8187A763-234F-4FC1-9592-57D05B70AD77}" srcOrd="1" destOrd="0" presId="urn:microsoft.com/office/officeart/2008/layout/AlternatingHexagons"/>
    <dgm:cxn modelId="{5935763C-43C6-4757-BA66-EA112F799206}" type="presParOf" srcId="{9C3C79D7-7342-40C5-A087-E687E7822DAA}" destId="{6B82DAAD-B9CC-415E-9A33-E47EDFD0D13B}" srcOrd="2" destOrd="0" presId="urn:microsoft.com/office/officeart/2008/layout/AlternatingHexagons"/>
    <dgm:cxn modelId="{1F9ADF56-02A6-45A0-99ED-1ABE72C6F99E}" type="presParOf" srcId="{9C3C79D7-7342-40C5-A087-E687E7822DAA}" destId="{2421BEC3-975F-4A63-87D2-BFC013EF05C4}" srcOrd="3" destOrd="0" presId="urn:microsoft.com/office/officeart/2008/layout/AlternatingHexagons"/>
    <dgm:cxn modelId="{005D2ED6-BB88-44EC-B2E9-D6230EA9E793}" type="presParOf" srcId="{9C3C79D7-7342-40C5-A087-E687E7822DAA}" destId="{8A86383D-9C87-471D-936B-FDC0BAA4E987}" srcOrd="4" destOrd="0" presId="urn:microsoft.com/office/officeart/2008/layout/AlternatingHexagons"/>
    <dgm:cxn modelId="{B97D9A0E-4DB6-46D1-9ADD-F8B8E8BD899E}" type="presParOf" srcId="{771687CF-9B30-4039-B87F-BDEAB2D163EA}" destId="{39343046-5ED8-446E-8023-FF592F532DA1}" srcOrd="5" destOrd="0" presId="urn:microsoft.com/office/officeart/2008/layout/AlternatingHexagons"/>
    <dgm:cxn modelId="{1ECDA210-8C24-4710-9907-74A58A93DA21}" type="presParOf" srcId="{771687CF-9B30-4039-B87F-BDEAB2D163EA}" destId="{1E15E695-50D8-4EE6-9A6C-E19570B2B87E}" srcOrd="6" destOrd="0" presId="urn:microsoft.com/office/officeart/2008/layout/AlternatingHexagons"/>
    <dgm:cxn modelId="{8F489624-A0EA-4B58-AEDD-1CC0E89B66A1}" type="presParOf" srcId="{1E15E695-50D8-4EE6-9A6C-E19570B2B87E}" destId="{FF990CAE-7061-403C-B0D6-D9ECE4BC3AD4}" srcOrd="0" destOrd="0" presId="urn:microsoft.com/office/officeart/2008/layout/AlternatingHexagons"/>
    <dgm:cxn modelId="{80B90777-C46B-4471-AAB4-2F6525E44B92}" type="presParOf" srcId="{1E15E695-50D8-4EE6-9A6C-E19570B2B87E}" destId="{73955BDD-0125-48F4-B5EA-461C84A2597C}" srcOrd="1" destOrd="0" presId="urn:microsoft.com/office/officeart/2008/layout/AlternatingHexagons"/>
    <dgm:cxn modelId="{E5918971-70E0-48B9-A43D-C986E17BA02C}" type="presParOf" srcId="{1E15E695-50D8-4EE6-9A6C-E19570B2B87E}" destId="{765A43A6-114B-46DA-893D-F51AE7593AD0}" srcOrd="2" destOrd="0" presId="urn:microsoft.com/office/officeart/2008/layout/AlternatingHexagons"/>
    <dgm:cxn modelId="{5AF6C7AD-B0E9-46FE-9B03-114EBB2FF211}" type="presParOf" srcId="{1E15E695-50D8-4EE6-9A6C-E19570B2B87E}" destId="{9B5BEF14-D016-490F-AA18-33C161E7AC5E}" srcOrd="3" destOrd="0" presId="urn:microsoft.com/office/officeart/2008/layout/AlternatingHexagons"/>
    <dgm:cxn modelId="{B7CC3348-3FA8-4329-A96A-676910031FEA}" type="presParOf" srcId="{1E15E695-50D8-4EE6-9A6C-E19570B2B87E}" destId="{EE4060CF-E739-4968-B685-4C28FB45C824}" srcOrd="4" destOrd="0" presId="urn:microsoft.com/office/officeart/2008/layout/AlternatingHexagons"/>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D4AB03-5EE0-4EF3-B772-5602B5C18DE8}">
      <dsp:nvSpPr>
        <dsp:cNvPr id="0" name=""/>
        <dsp:cNvSpPr/>
      </dsp:nvSpPr>
      <dsp:spPr>
        <a:xfrm rot="5400000">
          <a:off x="2033696" y="695564"/>
          <a:ext cx="1334131" cy="1160694"/>
        </a:xfrm>
        <a:prstGeom prst="hexagon">
          <a:avLst>
            <a:gd name="adj" fmla="val 25000"/>
            <a:gd name="vf" fmla="val 115470"/>
          </a:avLst>
        </a:prstGeom>
        <a:solidFill>
          <a:schemeClr val="accent2">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HQ- UNESCO/IOC MAB program</a:t>
          </a:r>
        </a:p>
      </dsp:txBody>
      <dsp:txXfrm rot="-5400000">
        <a:off x="2301289" y="816748"/>
        <a:ext cx="798944" cy="918327"/>
      </dsp:txXfrm>
    </dsp:sp>
    <dsp:sp modelId="{08C5D62B-ECED-4DF7-9BB5-0943854F3924}">
      <dsp:nvSpPr>
        <dsp:cNvPr id="0" name=""/>
        <dsp:cNvSpPr/>
      </dsp:nvSpPr>
      <dsp:spPr>
        <a:xfrm>
          <a:off x="3316330" y="875671"/>
          <a:ext cx="1488890" cy="800479"/>
        </a:xfrm>
        <a:prstGeom prst="rect">
          <a:avLst/>
        </a:prstGeom>
        <a:noFill/>
        <a:ln>
          <a:noFill/>
        </a:ln>
        <a:effectLst/>
      </dsp:spPr>
      <dsp:style>
        <a:lnRef idx="0">
          <a:scrgbClr r="0" g="0" b="0"/>
        </a:lnRef>
        <a:fillRef idx="0">
          <a:scrgbClr r="0" g="0" b="0"/>
        </a:fillRef>
        <a:effectRef idx="0">
          <a:scrgbClr r="0" g="0" b="0"/>
        </a:effectRef>
        <a:fontRef idx="minor"/>
      </dsp:style>
    </dsp:sp>
    <dsp:sp modelId="{56F65848-CA4C-426F-864C-4A1FB88DB62A}">
      <dsp:nvSpPr>
        <dsp:cNvPr id="0" name=""/>
        <dsp:cNvSpPr/>
      </dsp:nvSpPr>
      <dsp:spPr>
        <a:xfrm rot="5400000">
          <a:off x="780146" y="695564"/>
          <a:ext cx="1334131" cy="1160694"/>
        </a:xfrm>
        <a:prstGeom prst="hexagon">
          <a:avLst>
            <a:gd name="adj" fmla="val 25000"/>
            <a:gd name="vf" fmla="val 115470"/>
          </a:avLst>
        </a:prstGeom>
        <a:solidFill>
          <a:schemeClr val="accent2">
            <a:shade val="80000"/>
            <a:hueOff val="-160472"/>
            <a:satOff val="3389"/>
            <a:lumOff val="902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t>HQ – UNESCO/IOC Tsunami Unit</a:t>
          </a:r>
        </a:p>
      </dsp:txBody>
      <dsp:txXfrm rot="-5400000">
        <a:off x="1047739" y="816748"/>
        <a:ext cx="798944" cy="918327"/>
      </dsp:txXfrm>
    </dsp:sp>
    <dsp:sp modelId="{1B274B2C-5330-4387-9C49-E9394487D919}">
      <dsp:nvSpPr>
        <dsp:cNvPr id="0" name=""/>
        <dsp:cNvSpPr/>
      </dsp:nvSpPr>
      <dsp:spPr>
        <a:xfrm rot="5400000">
          <a:off x="1404519" y="1827975"/>
          <a:ext cx="1334131" cy="1160694"/>
        </a:xfrm>
        <a:prstGeom prst="hexagon">
          <a:avLst>
            <a:gd name="adj" fmla="val 25000"/>
            <a:gd name="vf" fmla="val 115470"/>
          </a:avLst>
        </a:prstGeom>
        <a:solidFill>
          <a:schemeClr val="accent2">
            <a:shade val="80000"/>
            <a:hueOff val="-320943"/>
            <a:satOff val="6777"/>
            <a:lumOff val="1805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UNESCO regional and national offices</a:t>
          </a:r>
        </a:p>
      </dsp:txBody>
      <dsp:txXfrm rot="-5400000">
        <a:off x="1672112" y="1949159"/>
        <a:ext cx="798944" cy="918327"/>
      </dsp:txXfrm>
    </dsp:sp>
    <dsp:sp modelId="{7D1E23CF-7418-47E7-9CB0-332AF36B497A}">
      <dsp:nvSpPr>
        <dsp:cNvPr id="0" name=""/>
        <dsp:cNvSpPr/>
      </dsp:nvSpPr>
      <dsp:spPr>
        <a:xfrm>
          <a:off x="2347" y="2008082"/>
          <a:ext cx="1440862" cy="800479"/>
        </a:xfrm>
        <a:prstGeom prst="rect">
          <a:avLst/>
        </a:prstGeom>
        <a:noFill/>
        <a:ln>
          <a:noFill/>
        </a:ln>
        <a:effectLst/>
      </dsp:spPr>
      <dsp:style>
        <a:lnRef idx="0">
          <a:scrgbClr r="0" g="0" b="0"/>
        </a:lnRef>
        <a:fillRef idx="0">
          <a:scrgbClr r="0" g="0" b="0"/>
        </a:fillRef>
        <a:effectRef idx="0">
          <a:scrgbClr r="0" g="0" b="0"/>
        </a:effectRef>
        <a:fontRef idx="minor"/>
      </dsp:style>
    </dsp:sp>
    <dsp:sp modelId="{DB49C3C3-7785-4225-BB98-3FDA4A738CF3}">
      <dsp:nvSpPr>
        <dsp:cNvPr id="0" name=""/>
        <dsp:cNvSpPr/>
      </dsp:nvSpPr>
      <dsp:spPr>
        <a:xfrm rot="5400000">
          <a:off x="2658070" y="1827975"/>
          <a:ext cx="1334131" cy="1160694"/>
        </a:xfrm>
        <a:prstGeom prst="hexagon">
          <a:avLst>
            <a:gd name="adj" fmla="val 25000"/>
            <a:gd name="vf" fmla="val 115470"/>
          </a:avLst>
        </a:prstGeom>
        <a:solidFill>
          <a:schemeClr val="accent2">
            <a:shade val="80000"/>
            <a:hueOff val="-481415"/>
            <a:satOff val="10166"/>
            <a:lumOff val="2708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t>Tsunami Information Centres</a:t>
          </a:r>
        </a:p>
      </dsp:txBody>
      <dsp:txXfrm rot="-5400000">
        <a:off x="2925663" y="1949159"/>
        <a:ext cx="798944" cy="9183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D9BF23-1751-47A8-859B-F6D714A39261}">
      <dsp:nvSpPr>
        <dsp:cNvPr id="0" name=""/>
        <dsp:cNvSpPr/>
      </dsp:nvSpPr>
      <dsp:spPr>
        <a:xfrm rot="5400000">
          <a:off x="2570379" y="90085"/>
          <a:ext cx="1364723" cy="1187309"/>
        </a:xfrm>
        <a:prstGeom prst="hexagon">
          <a:avLst>
            <a:gd name="adj" fmla="val 25000"/>
            <a:gd name="vf" fmla="val 11547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Local emergency organizations</a:t>
          </a:r>
        </a:p>
      </dsp:txBody>
      <dsp:txXfrm rot="-5400000">
        <a:off x="2844108" y="214047"/>
        <a:ext cx="817265" cy="939385"/>
      </dsp:txXfrm>
    </dsp:sp>
    <dsp:sp modelId="{1047FC99-28B8-4B05-A74D-C34C23250227}">
      <dsp:nvSpPr>
        <dsp:cNvPr id="0" name=""/>
        <dsp:cNvSpPr/>
      </dsp:nvSpPr>
      <dsp:spPr>
        <a:xfrm>
          <a:off x="3882424" y="274323"/>
          <a:ext cx="1523031" cy="818833"/>
        </a:xfrm>
        <a:prstGeom prst="rect">
          <a:avLst/>
        </a:prstGeom>
        <a:noFill/>
        <a:ln>
          <a:noFill/>
        </a:ln>
        <a:effectLst/>
      </dsp:spPr>
      <dsp:style>
        <a:lnRef idx="0">
          <a:scrgbClr r="0" g="0" b="0"/>
        </a:lnRef>
        <a:fillRef idx="0">
          <a:scrgbClr r="0" g="0" b="0"/>
        </a:fillRef>
        <a:effectRef idx="0">
          <a:scrgbClr r="0" g="0" b="0"/>
        </a:effectRef>
        <a:fontRef idx="minor"/>
      </dsp:style>
    </dsp:sp>
    <dsp:sp modelId="{8BD9083C-3513-411F-9051-7FEE75886FE4}">
      <dsp:nvSpPr>
        <dsp:cNvPr id="0" name=""/>
        <dsp:cNvSpPr/>
      </dsp:nvSpPr>
      <dsp:spPr>
        <a:xfrm rot="5400000">
          <a:off x="1288085" y="90085"/>
          <a:ext cx="1364723" cy="1187309"/>
        </a:xfrm>
        <a:prstGeom prst="hexagon">
          <a:avLst>
            <a:gd name="adj" fmla="val 25000"/>
            <a:gd name="vf" fmla="val 115470"/>
          </a:avLst>
        </a:prstGeom>
        <a:solidFill>
          <a:schemeClr val="accent2">
            <a:shade val="80000"/>
            <a:hueOff val="-96283"/>
            <a:satOff val="2033"/>
            <a:lumOff val="54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t>Local government</a:t>
          </a:r>
        </a:p>
      </dsp:txBody>
      <dsp:txXfrm rot="-5400000">
        <a:off x="1561814" y="214047"/>
        <a:ext cx="817265" cy="939385"/>
      </dsp:txXfrm>
    </dsp:sp>
    <dsp:sp modelId="{65BDAB00-7297-4E34-9B9B-DA886B856354}">
      <dsp:nvSpPr>
        <dsp:cNvPr id="0" name=""/>
        <dsp:cNvSpPr/>
      </dsp:nvSpPr>
      <dsp:spPr>
        <a:xfrm rot="5400000">
          <a:off x="1949335" y="1248462"/>
          <a:ext cx="1364723" cy="1187309"/>
        </a:xfrm>
        <a:prstGeom prst="hexagon">
          <a:avLst>
            <a:gd name="adj" fmla="val 25000"/>
            <a:gd name="vf" fmla="val 115470"/>
          </a:avLst>
        </a:prstGeom>
        <a:solidFill>
          <a:schemeClr val="accent2">
            <a:shade val="80000"/>
            <a:hueOff val="-192566"/>
            <a:satOff val="4066"/>
            <a:lumOff val="108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Local women’s group (where relevant)</a:t>
          </a:r>
        </a:p>
      </dsp:txBody>
      <dsp:txXfrm rot="-5400000">
        <a:off x="2223064" y="1372424"/>
        <a:ext cx="817265" cy="939385"/>
      </dsp:txXfrm>
    </dsp:sp>
    <dsp:sp modelId="{13D7916B-71FD-4923-8E04-97FAA928905C}">
      <dsp:nvSpPr>
        <dsp:cNvPr id="0" name=""/>
        <dsp:cNvSpPr/>
      </dsp:nvSpPr>
      <dsp:spPr>
        <a:xfrm>
          <a:off x="492452" y="1432700"/>
          <a:ext cx="1473901" cy="818833"/>
        </a:xfrm>
        <a:prstGeom prst="rect">
          <a:avLst/>
        </a:prstGeom>
        <a:noFill/>
        <a:ln>
          <a:noFill/>
        </a:ln>
        <a:effectLst/>
      </dsp:spPr>
      <dsp:style>
        <a:lnRef idx="0">
          <a:scrgbClr r="0" g="0" b="0"/>
        </a:lnRef>
        <a:fillRef idx="0">
          <a:scrgbClr r="0" g="0" b="0"/>
        </a:fillRef>
        <a:effectRef idx="0">
          <a:scrgbClr r="0" g="0" b="0"/>
        </a:effectRef>
        <a:fontRef idx="minor"/>
      </dsp:style>
    </dsp:sp>
    <dsp:sp modelId="{6E2ED5E1-386A-4B32-B95D-24EEDECFC524}">
      <dsp:nvSpPr>
        <dsp:cNvPr id="0" name=""/>
        <dsp:cNvSpPr/>
      </dsp:nvSpPr>
      <dsp:spPr>
        <a:xfrm rot="5400000">
          <a:off x="3209070" y="1248462"/>
          <a:ext cx="1364723" cy="1187309"/>
        </a:xfrm>
        <a:prstGeom prst="hexagon">
          <a:avLst>
            <a:gd name="adj" fmla="val 25000"/>
            <a:gd name="vf" fmla="val 115470"/>
          </a:avLst>
        </a:prstGeom>
        <a:solidFill>
          <a:schemeClr val="accent2">
            <a:shade val="80000"/>
            <a:hueOff val="-288849"/>
            <a:satOff val="6100"/>
            <a:lumOff val="162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t>Local environmental groups</a:t>
          </a:r>
        </a:p>
      </dsp:txBody>
      <dsp:txXfrm rot="-5400000">
        <a:off x="3482799" y="1372424"/>
        <a:ext cx="817265" cy="939385"/>
      </dsp:txXfrm>
    </dsp:sp>
    <dsp:sp modelId="{7B8642EB-E9D4-41CA-A84C-D0A27CDF586F}">
      <dsp:nvSpPr>
        <dsp:cNvPr id="0" name=""/>
        <dsp:cNvSpPr/>
      </dsp:nvSpPr>
      <dsp:spPr>
        <a:xfrm rot="5400000">
          <a:off x="656734" y="1238772"/>
          <a:ext cx="1364723" cy="1187309"/>
        </a:xfrm>
        <a:prstGeom prst="hexagon">
          <a:avLst>
            <a:gd name="adj" fmla="val 25000"/>
            <a:gd name="vf" fmla="val 115470"/>
          </a:avLst>
        </a:prstGeom>
        <a:solidFill>
          <a:schemeClr val="accent2">
            <a:shade val="80000"/>
            <a:hueOff val="-385132"/>
            <a:satOff val="8133"/>
            <a:lumOff val="216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Site-specific MAB Board</a:t>
          </a:r>
        </a:p>
      </dsp:txBody>
      <dsp:txXfrm rot="-5400000">
        <a:off x="930463" y="1362734"/>
        <a:ext cx="817265" cy="939385"/>
      </dsp:txXfrm>
    </dsp:sp>
    <dsp:sp modelId="{B7F614E0-47E7-46FB-B627-4FC8920667BA}">
      <dsp:nvSpPr>
        <dsp:cNvPr id="0" name=""/>
        <dsp:cNvSpPr/>
      </dsp:nvSpPr>
      <dsp:spPr>
        <a:xfrm>
          <a:off x="3882424" y="2591077"/>
          <a:ext cx="1523031" cy="818833"/>
        </a:xfrm>
        <a:prstGeom prst="rect">
          <a:avLst/>
        </a:prstGeom>
        <a:noFill/>
        <a:ln>
          <a:noFill/>
        </a:ln>
        <a:effectLst/>
      </dsp:spPr>
      <dsp:style>
        <a:lnRef idx="0">
          <a:scrgbClr r="0" g="0" b="0"/>
        </a:lnRef>
        <a:fillRef idx="0">
          <a:scrgbClr r="0" g="0" b="0"/>
        </a:fillRef>
        <a:effectRef idx="0">
          <a:scrgbClr r="0" g="0" b="0"/>
        </a:effectRef>
        <a:fontRef idx="minor"/>
      </dsp:style>
    </dsp:sp>
    <dsp:sp modelId="{5D67A298-3B3D-4E79-A297-2E1BFD7805D2}">
      <dsp:nvSpPr>
        <dsp:cNvPr id="0" name=""/>
        <dsp:cNvSpPr/>
      </dsp:nvSpPr>
      <dsp:spPr>
        <a:xfrm rot="5400000">
          <a:off x="1288085" y="2406839"/>
          <a:ext cx="1364723" cy="1187309"/>
        </a:xfrm>
        <a:prstGeom prst="hexagon">
          <a:avLst>
            <a:gd name="adj" fmla="val 25000"/>
            <a:gd name="vf" fmla="val 115470"/>
          </a:avLst>
        </a:prstGeom>
        <a:solidFill>
          <a:schemeClr val="accent2">
            <a:shade val="80000"/>
            <a:hueOff val="-481415"/>
            <a:satOff val="10166"/>
            <a:lumOff val="270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t>Other relevant groups</a:t>
          </a:r>
        </a:p>
      </dsp:txBody>
      <dsp:txXfrm rot="-5400000">
        <a:off x="1561814" y="2530801"/>
        <a:ext cx="817265" cy="9393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5295BC-7A78-4D13-8621-5CD39500F3D3}">
      <dsp:nvSpPr>
        <dsp:cNvPr id="0" name=""/>
        <dsp:cNvSpPr/>
      </dsp:nvSpPr>
      <dsp:spPr>
        <a:xfrm rot="5400000">
          <a:off x="4210195" y="88968"/>
          <a:ext cx="1368743" cy="1190806"/>
        </a:xfrm>
        <a:prstGeom prst="hexagon">
          <a:avLst>
            <a:gd name="adj" fmla="val 25000"/>
            <a:gd name="vf" fmla="val 115470"/>
          </a:avLst>
        </a:prstGeom>
        <a:solidFill>
          <a:schemeClr val="accent2">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Regional emergency organizations</a:t>
          </a:r>
        </a:p>
      </dsp:txBody>
      <dsp:txXfrm rot="-5400000">
        <a:off x="4484730" y="213296"/>
        <a:ext cx="819672" cy="942151"/>
      </dsp:txXfrm>
    </dsp:sp>
    <dsp:sp modelId="{16941F99-F162-4A26-B8E9-E829B78EC99A}">
      <dsp:nvSpPr>
        <dsp:cNvPr id="0" name=""/>
        <dsp:cNvSpPr/>
      </dsp:nvSpPr>
      <dsp:spPr>
        <a:xfrm>
          <a:off x="3687440" y="274589"/>
          <a:ext cx="1527517" cy="821246"/>
        </a:xfrm>
        <a:prstGeom prst="rect">
          <a:avLst/>
        </a:prstGeom>
        <a:noFill/>
        <a:ln>
          <a:noFill/>
        </a:ln>
        <a:effectLst/>
      </dsp:spPr>
      <dsp:style>
        <a:lnRef idx="0">
          <a:scrgbClr r="0" g="0" b="0"/>
        </a:lnRef>
        <a:fillRef idx="0">
          <a:scrgbClr r="0" g="0" b="0"/>
        </a:fillRef>
        <a:effectRef idx="0">
          <a:scrgbClr r="0" g="0" b="0"/>
        </a:effectRef>
        <a:fontRef idx="minor"/>
      </dsp:style>
    </dsp:sp>
    <dsp:sp modelId="{EC58B635-627D-411B-94EB-8C1FFBC0620E}">
      <dsp:nvSpPr>
        <dsp:cNvPr id="0" name=""/>
        <dsp:cNvSpPr/>
      </dsp:nvSpPr>
      <dsp:spPr>
        <a:xfrm rot="5400000">
          <a:off x="2939664" y="88974"/>
          <a:ext cx="1368743" cy="1190806"/>
        </a:xfrm>
        <a:prstGeom prst="hexagon">
          <a:avLst>
            <a:gd name="adj" fmla="val 25000"/>
            <a:gd name="vf" fmla="val 115470"/>
          </a:avLst>
        </a:prstGeom>
        <a:solidFill>
          <a:schemeClr val="accent2">
            <a:shade val="80000"/>
            <a:hueOff val="-68774"/>
            <a:satOff val="1452"/>
            <a:lumOff val="386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t>National Consultant</a:t>
          </a:r>
        </a:p>
      </dsp:txBody>
      <dsp:txXfrm rot="-5400000">
        <a:off x="3214199" y="213302"/>
        <a:ext cx="819672" cy="942151"/>
      </dsp:txXfrm>
    </dsp:sp>
    <dsp:sp modelId="{5D1F2C30-D823-4D90-B340-C40301BE77ED}">
      <dsp:nvSpPr>
        <dsp:cNvPr id="0" name=""/>
        <dsp:cNvSpPr/>
      </dsp:nvSpPr>
      <dsp:spPr>
        <a:xfrm rot="5400000">
          <a:off x="2293295" y="1232805"/>
          <a:ext cx="1368743" cy="1190806"/>
        </a:xfrm>
        <a:prstGeom prst="hexagon">
          <a:avLst>
            <a:gd name="adj" fmla="val 25000"/>
            <a:gd name="vf" fmla="val 115470"/>
          </a:avLst>
        </a:prstGeom>
        <a:solidFill>
          <a:schemeClr val="accent2">
            <a:shade val="80000"/>
            <a:hueOff val="-137547"/>
            <a:satOff val="2905"/>
            <a:lumOff val="773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National MAB Board</a:t>
          </a:r>
        </a:p>
      </dsp:txBody>
      <dsp:txXfrm rot="-5400000">
        <a:off x="2567830" y="1357133"/>
        <a:ext cx="819672" cy="942151"/>
      </dsp:txXfrm>
    </dsp:sp>
    <dsp:sp modelId="{49B58047-8922-436B-B250-86A72C4D31CC}">
      <dsp:nvSpPr>
        <dsp:cNvPr id="0" name=""/>
        <dsp:cNvSpPr/>
      </dsp:nvSpPr>
      <dsp:spPr>
        <a:xfrm>
          <a:off x="287480" y="1436379"/>
          <a:ext cx="1478243" cy="821246"/>
        </a:xfrm>
        <a:prstGeom prst="rect">
          <a:avLst/>
        </a:prstGeom>
        <a:noFill/>
        <a:ln>
          <a:noFill/>
        </a:ln>
        <a:effectLst/>
      </dsp:spPr>
      <dsp:style>
        <a:lnRef idx="0">
          <a:scrgbClr r="0" g="0" b="0"/>
        </a:lnRef>
        <a:fillRef idx="0">
          <a:scrgbClr r="0" g="0" b="0"/>
        </a:fillRef>
        <a:effectRef idx="0">
          <a:scrgbClr r="0" g="0" b="0"/>
        </a:effectRef>
        <a:fontRef idx="minor"/>
      </dsp:style>
    </dsp:sp>
    <dsp:sp modelId="{A1F9EB24-A545-4FFD-8941-B10091D47DC9}">
      <dsp:nvSpPr>
        <dsp:cNvPr id="0" name=""/>
        <dsp:cNvSpPr/>
      </dsp:nvSpPr>
      <dsp:spPr>
        <a:xfrm rot="5400000">
          <a:off x="3572579" y="1232805"/>
          <a:ext cx="1368743" cy="1190806"/>
        </a:xfrm>
        <a:prstGeom prst="hexagon">
          <a:avLst>
            <a:gd name="adj" fmla="val 25000"/>
            <a:gd name="vf" fmla="val 115470"/>
          </a:avLst>
        </a:prstGeom>
        <a:solidFill>
          <a:schemeClr val="accent2">
            <a:shade val="80000"/>
            <a:hueOff val="-206321"/>
            <a:satOff val="4357"/>
            <a:lumOff val="1160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t>National emergency organizations</a:t>
          </a:r>
        </a:p>
      </dsp:txBody>
      <dsp:txXfrm rot="-5400000">
        <a:off x="3847114" y="1357133"/>
        <a:ext cx="819672" cy="942151"/>
      </dsp:txXfrm>
    </dsp:sp>
    <dsp:sp modelId="{EA67C18E-9732-4BE1-8A98-97A6D1AF373D}">
      <dsp:nvSpPr>
        <dsp:cNvPr id="0" name=""/>
        <dsp:cNvSpPr/>
      </dsp:nvSpPr>
      <dsp:spPr>
        <a:xfrm rot="5400000">
          <a:off x="4222663" y="2387984"/>
          <a:ext cx="1368743" cy="1190806"/>
        </a:xfrm>
        <a:prstGeom prst="hexagon">
          <a:avLst>
            <a:gd name="adj" fmla="val 25000"/>
            <a:gd name="vf" fmla="val 115470"/>
          </a:avLst>
        </a:prstGeom>
        <a:solidFill>
          <a:schemeClr val="accent2">
            <a:shade val="80000"/>
            <a:hueOff val="-275094"/>
            <a:satOff val="5809"/>
            <a:lumOff val="1547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National tsunami warning focal point</a:t>
          </a:r>
        </a:p>
      </dsp:txBody>
      <dsp:txXfrm rot="-5400000">
        <a:off x="4497198" y="2512312"/>
        <a:ext cx="819672" cy="942151"/>
      </dsp:txXfrm>
    </dsp:sp>
    <dsp:sp modelId="{8187A763-234F-4FC1-9592-57D05B70AD77}">
      <dsp:nvSpPr>
        <dsp:cNvPr id="0" name=""/>
        <dsp:cNvSpPr/>
      </dsp:nvSpPr>
      <dsp:spPr>
        <a:xfrm>
          <a:off x="3687440" y="2598168"/>
          <a:ext cx="1527517" cy="821246"/>
        </a:xfrm>
        <a:prstGeom prst="rect">
          <a:avLst/>
        </a:prstGeom>
        <a:noFill/>
        <a:ln>
          <a:noFill/>
        </a:ln>
        <a:effectLst/>
      </dsp:spPr>
      <dsp:style>
        <a:lnRef idx="0">
          <a:scrgbClr r="0" g="0" b="0"/>
        </a:lnRef>
        <a:fillRef idx="0">
          <a:scrgbClr r="0" g="0" b="0"/>
        </a:fillRef>
        <a:effectRef idx="0">
          <a:scrgbClr r="0" g="0" b="0"/>
        </a:effectRef>
        <a:fontRef idx="minor"/>
      </dsp:style>
    </dsp:sp>
    <dsp:sp modelId="{8A86383D-9C87-471D-936B-FDC0BAA4E987}">
      <dsp:nvSpPr>
        <dsp:cNvPr id="0" name=""/>
        <dsp:cNvSpPr/>
      </dsp:nvSpPr>
      <dsp:spPr>
        <a:xfrm rot="5400000">
          <a:off x="2914264" y="2404915"/>
          <a:ext cx="1368743" cy="1190806"/>
        </a:xfrm>
        <a:prstGeom prst="hexagon">
          <a:avLst>
            <a:gd name="adj" fmla="val 25000"/>
            <a:gd name="vf" fmla="val 115470"/>
          </a:avLst>
        </a:prstGeom>
        <a:solidFill>
          <a:schemeClr val="accent2">
            <a:shade val="80000"/>
            <a:hueOff val="-343868"/>
            <a:satOff val="7261"/>
            <a:lumOff val="1934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t>National tsunami warning centre</a:t>
          </a:r>
        </a:p>
      </dsp:txBody>
      <dsp:txXfrm rot="-5400000">
        <a:off x="3188799" y="2529243"/>
        <a:ext cx="819672" cy="942151"/>
      </dsp:txXfrm>
    </dsp:sp>
    <dsp:sp modelId="{FF990CAE-7061-403C-B0D6-D9ECE4BC3AD4}">
      <dsp:nvSpPr>
        <dsp:cNvPr id="0" name=""/>
        <dsp:cNvSpPr/>
      </dsp:nvSpPr>
      <dsp:spPr>
        <a:xfrm rot="5400000">
          <a:off x="3554824" y="3558232"/>
          <a:ext cx="1368743" cy="1190806"/>
        </a:xfrm>
        <a:prstGeom prst="hexagon">
          <a:avLst>
            <a:gd name="adj" fmla="val 25000"/>
            <a:gd name="vf" fmla="val 115470"/>
          </a:avLst>
        </a:prstGeom>
        <a:solidFill>
          <a:schemeClr val="accent2">
            <a:shade val="80000"/>
            <a:hueOff val="-412641"/>
            <a:satOff val="8714"/>
            <a:lumOff val="2321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National academic institutions</a:t>
          </a:r>
        </a:p>
      </dsp:txBody>
      <dsp:txXfrm rot="-5400000">
        <a:off x="3829359" y="3682560"/>
        <a:ext cx="819672" cy="942151"/>
      </dsp:txXfrm>
    </dsp:sp>
    <dsp:sp modelId="{73955BDD-0125-48F4-B5EA-461C84A2597C}">
      <dsp:nvSpPr>
        <dsp:cNvPr id="0" name=""/>
        <dsp:cNvSpPr/>
      </dsp:nvSpPr>
      <dsp:spPr>
        <a:xfrm>
          <a:off x="287480" y="3759958"/>
          <a:ext cx="1478243" cy="821246"/>
        </a:xfrm>
        <a:prstGeom prst="rect">
          <a:avLst/>
        </a:prstGeom>
        <a:noFill/>
        <a:ln>
          <a:noFill/>
        </a:ln>
        <a:effectLst/>
      </dsp:spPr>
      <dsp:style>
        <a:lnRef idx="0">
          <a:scrgbClr r="0" g="0" b="0"/>
        </a:lnRef>
        <a:fillRef idx="0">
          <a:scrgbClr r="0" g="0" b="0"/>
        </a:fillRef>
        <a:effectRef idx="0">
          <a:scrgbClr r="0" g="0" b="0"/>
        </a:effectRef>
        <a:fontRef idx="minor"/>
      </dsp:style>
    </dsp:sp>
    <dsp:sp modelId="{EE4060CF-E739-4968-B685-4C28FB45C824}">
      <dsp:nvSpPr>
        <dsp:cNvPr id="0" name=""/>
        <dsp:cNvSpPr/>
      </dsp:nvSpPr>
      <dsp:spPr>
        <a:xfrm rot="5400000">
          <a:off x="1625538" y="2393582"/>
          <a:ext cx="1368743" cy="1190806"/>
        </a:xfrm>
        <a:prstGeom prst="hexagon">
          <a:avLst>
            <a:gd name="adj" fmla="val 25000"/>
            <a:gd name="vf" fmla="val 115470"/>
          </a:avLst>
        </a:prstGeom>
        <a:solidFill>
          <a:schemeClr val="accent2">
            <a:shade val="80000"/>
            <a:hueOff val="-481415"/>
            <a:satOff val="10166"/>
            <a:lumOff val="2708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t>National implementation entity (CCAF)</a:t>
          </a:r>
        </a:p>
      </dsp:txBody>
      <dsp:txXfrm rot="-5400000">
        <a:off x="1900073" y="2517910"/>
        <a:ext cx="819672" cy="942151"/>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CEF31C-4C97-4CD7-AE1B-25774F2E91C2}" type="datetimeFigureOut">
              <a:rPr lang="en-US" smtClean="0"/>
              <a:t>12/16/2022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931C8D-077A-4644-A7DD-289709AEB2AE}" type="slidenum">
              <a:rPr lang="en-US" smtClean="0"/>
              <a:t>‹#›</a:t>
            </a:fld>
            <a:endParaRPr lang="en-US"/>
          </a:p>
        </p:txBody>
      </p:sp>
    </p:spTree>
    <p:extLst>
      <p:ext uri="{BB962C8B-B14F-4D97-AF65-F5344CB8AC3E}">
        <p14:creationId xmlns:p14="http://schemas.microsoft.com/office/powerpoint/2010/main" val="2514200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555B3A-F9BB-419E-94F8-F6C4477A78E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2856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039c5abce6_4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158750" lvl="0" indent="0" algn="just" rtl="0">
              <a:spcBef>
                <a:spcPts val="0"/>
              </a:spcBef>
              <a:spcAft>
                <a:spcPts val="0"/>
              </a:spcAft>
              <a:buSzPts val="1100"/>
              <a:buNone/>
            </a:pPr>
            <a:endParaRPr dirty="0"/>
          </a:p>
        </p:txBody>
      </p:sp>
      <p:sp>
        <p:nvSpPr>
          <p:cNvPr id="188" name="Google Shape;188;g1039c5abce6_4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2290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039c5abce6_4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algn="just">
              <a:lnSpc>
                <a:spcPct val="115000"/>
              </a:lnSpc>
              <a:spcBef>
                <a:spcPts val="0"/>
              </a:spcBef>
              <a:spcAft>
                <a:spcPts val="1200"/>
              </a:spcAft>
            </a:pPr>
            <a:r>
              <a:rPr lang="fr-FR" sz="1800" dirty="0">
                <a:effectLst/>
                <a:latin typeface="Arial" panose="020B0604020202020204" pitchFamily="34" charset="0"/>
                <a:ea typeface="Arial" panose="020B0604020202020204" pitchFamily="34" charset="0"/>
                <a:cs typeface="Arial" panose="020B0604020202020204" pitchFamily="34" charset="0"/>
              </a:rPr>
              <a:t>Les activités du projet seront mises en œuvre en étroite collaboration avec les organisations environnementales régionales et nationales, les organisations d'urgence, le gouvernement local, les experts techniques (y compris les universités/académiques nationales ou régionales), et les conseils et représentants du MAB nationaux et spécifiques aux sites, coordonnés par des consultants nationaux. La participation et l'engagement de ces groupes essentiels permettront au projet de bénéficier de l'expertise et des meilleures pratiques régionales et nationales, et de promouvoir l'appropriation nationale et régionale, contribuant ainsi à la durabilité du projet.</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p>
            <a:pPr marL="0" marR="0" algn="just">
              <a:lnSpc>
                <a:spcPct val="115000"/>
              </a:lnSpc>
              <a:spcBef>
                <a:spcPts val="0"/>
              </a:spcBef>
              <a:spcAft>
                <a:spcPts val="1200"/>
              </a:spcAft>
            </a:pPr>
            <a:r>
              <a:rPr lang="fr-FR" sz="1800" dirty="0">
                <a:effectLst/>
                <a:latin typeface="Arial" panose="020B0604020202020204" pitchFamily="34" charset="0"/>
                <a:ea typeface="Arial" panose="020B0604020202020204" pitchFamily="34" charset="0"/>
                <a:cs typeface="Arial" panose="020B0604020202020204" pitchFamily="34" charset="0"/>
              </a:rPr>
              <a:t>Au niveau de la communauté, le consultant national ou régional veillera également à collaborer avec les représentants des principaux groupes de parties prenantes de la communauté, notamment les groupes de femmes, les groupes de jeunes, les groupes environnementaux, les agences touristiques et toutes les autres parties prenantes importantes. La participation de diverses parties prenantes de la communauté garantira que les efforts de préparation couvrent les segments pertinents de la communauté et soutiendra ainsi le succès du projet. En outre, la participation de la communauté permettra de renforcer son appropriation du projet. </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p>
            <a:pPr marL="0" marR="0" algn="just">
              <a:lnSpc>
                <a:spcPct val="115000"/>
              </a:lnSpc>
              <a:spcBef>
                <a:spcPts val="0"/>
              </a:spcBef>
              <a:spcAft>
                <a:spcPts val="1200"/>
              </a:spcAft>
            </a:pPr>
            <a:r>
              <a:rPr lang="fr-FR" sz="1800" dirty="0">
                <a:effectLst/>
                <a:latin typeface="Arial" panose="020B0604020202020204" pitchFamily="34" charset="0"/>
                <a:ea typeface="Arial" panose="020B0604020202020204" pitchFamily="34" charset="0"/>
                <a:cs typeface="Arial" panose="020B0604020202020204" pitchFamily="34" charset="0"/>
              </a:rPr>
              <a:t>Le suivi et l'évaluation du processus seront assurés par des réunions hebdomadaires ou bimensuelles du comité directeur de chaque site. </a:t>
            </a:r>
            <a:endParaRPr dirty="0"/>
          </a:p>
        </p:txBody>
      </p:sp>
      <p:sp>
        <p:nvSpPr>
          <p:cNvPr id="188" name="Google Shape;188;g1039c5abce6_4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4845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039c5abce6_4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158750" lvl="0" indent="0" algn="just" rtl="0">
              <a:spcBef>
                <a:spcPts val="0"/>
              </a:spcBef>
              <a:spcAft>
                <a:spcPts val="0"/>
              </a:spcAft>
              <a:buSzPts val="1100"/>
              <a:buNone/>
            </a:pPr>
            <a:endParaRPr dirty="0"/>
          </a:p>
        </p:txBody>
      </p:sp>
      <p:sp>
        <p:nvSpPr>
          <p:cNvPr id="188" name="Google Shape;188;g1039c5abce6_4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5505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555B3A-F9BB-419E-94F8-F6C4477A78E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9036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11C62-F1AF-42A5-BD67-B7E61F0AC4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2843CD-465C-4600-BC00-D563886426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FC0C69-F76F-4D80-B48C-168C2F158C28}"/>
              </a:ext>
            </a:extLst>
          </p:cNvPr>
          <p:cNvSpPr>
            <a:spLocks noGrp="1"/>
          </p:cNvSpPr>
          <p:nvPr>
            <p:ph type="dt" sz="half" idx="10"/>
          </p:nvPr>
        </p:nvSpPr>
        <p:spPr/>
        <p:txBody>
          <a:bodyPr/>
          <a:lstStyle/>
          <a:p>
            <a:fld id="{8940DF08-B6FE-4AD8-8D71-FE261F266CE8}" type="datetimeFigureOut">
              <a:rPr lang="en-US" smtClean="0"/>
              <a:t>12/16/2022</a:t>
            </a:fld>
            <a:endParaRPr lang="en-US"/>
          </a:p>
        </p:txBody>
      </p:sp>
      <p:sp>
        <p:nvSpPr>
          <p:cNvPr id="5" name="Footer Placeholder 4">
            <a:extLst>
              <a:ext uri="{FF2B5EF4-FFF2-40B4-BE49-F238E27FC236}">
                <a16:creationId xmlns:a16="http://schemas.microsoft.com/office/drawing/2014/main" id="{87E76312-C71C-4E1E-B2E8-338F3AB5EB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65F3AC-57CF-4067-BD36-984CEF7F5E9E}"/>
              </a:ext>
            </a:extLst>
          </p:cNvPr>
          <p:cNvSpPr>
            <a:spLocks noGrp="1"/>
          </p:cNvSpPr>
          <p:nvPr>
            <p:ph type="sldNum" sz="quarter" idx="12"/>
          </p:nvPr>
        </p:nvSpPr>
        <p:spPr/>
        <p:txBody>
          <a:bodyPr/>
          <a:lstStyle/>
          <a:p>
            <a:fld id="{2D11F511-2137-457A-920C-804833877628}" type="slidenum">
              <a:rPr lang="en-US" smtClean="0"/>
              <a:t>‹#›</a:t>
            </a:fld>
            <a:endParaRPr lang="en-US"/>
          </a:p>
        </p:txBody>
      </p:sp>
    </p:spTree>
    <p:extLst>
      <p:ext uri="{BB962C8B-B14F-4D97-AF65-F5344CB8AC3E}">
        <p14:creationId xmlns:p14="http://schemas.microsoft.com/office/powerpoint/2010/main" val="1304382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F6D03-95CC-4E83-865A-3B66BBE990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35F473-2DDC-4147-A7AE-00C9D9BF2D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E214D6-2DA9-4E52-8216-AB4A765ABDAD}"/>
              </a:ext>
            </a:extLst>
          </p:cNvPr>
          <p:cNvSpPr>
            <a:spLocks noGrp="1"/>
          </p:cNvSpPr>
          <p:nvPr>
            <p:ph type="dt" sz="half" idx="10"/>
          </p:nvPr>
        </p:nvSpPr>
        <p:spPr/>
        <p:txBody>
          <a:bodyPr/>
          <a:lstStyle/>
          <a:p>
            <a:fld id="{8940DF08-B6FE-4AD8-8D71-FE261F266CE8}" type="datetimeFigureOut">
              <a:rPr lang="en-US" smtClean="0"/>
              <a:t>12/16/2022</a:t>
            </a:fld>
            <a:endParaRPr lang="en-US"/>
          </a:p>
        </p:txBody>
      </p:sp>
      <p:sp>
        <p:nvSpPr>
          <p:cNvPr id="5" name="Footer Placeholder 4">
            <a:extLst>
              <a:ext uri="{FF2B5EF4-FFF2-40B4-BE49-F238E27FC236}">
                <a16:creationId xmlns:a16="http://schemas.microsoft.com/office/drawing/2014/main" id="{47352E4F-485E-4552-B05E-73584B9699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F2A814-7B17-4C03-838A-CCA2E66F33FE}"/>
              </a:ext>
            </a:extLst>
          </p:cNvPr>
          <p:cNvSpPr>
            <a:spLocks noGrp="1"/>
          </p:cNvSpPr>
          <p:nvPr>
            <p:ph type="sldNum" sz="quarter" idx="12"/>
          </p:nvPr>
        </p:nvSpPr>
        <p:spPr/>
        <p:txBody>
          <a:bodyPr/>
          <a:lstStyle/>
          <a:p>
            <a:fld id="{2D11F511-2137-457A-920C-804833877628}" type="slidenum">
              <a:rPr lang="en-US" smtClean="0"/>
              <a:t>‹#›</a:t>
            </a:fld>
            <a:endParaRPr lang="en-US"/>
          </a:p>
        </p:txBody>
      </p:sp>
    </p:spTree>
    <p:extLst>
      <p:ext uri="{BB962C8B-B14F-4D97-AF65-F5344CB8AC3E}">
        <p14:creationId xmlns:p14="http://schemas.microsoft.com/office/powerpoint/2010/main" val="2999668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AAE1FF-AC18-4293-9190-E451A8C0D12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1542C2-522C-4B1E-9E79-E675DC9E27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921B93-B1AA-4A4C-8444-92198D8F444C}"/>
              </a:ext>
            </a:extLst>
          </p:cNvPr>
          <p:cNvSpPr>
            <a:spLocks noGrp="1"/>
          </p:cNvSpPr>
          <p:nvPr>
            <p:ph type="dt" sz="half" idx="10"/>
          </p:nvPr>
        </p:nvSpPr>
        <p:spPr/>
        <p:txBody>
          <a:bodyPr/>
          <a:lstStyle/>
          <a:p>
            <a:fld id="{8940DF08-B6FE-4AD8-8D71-FE261F266CE8}" type="datetimeFigureOut">
              <a:rPr lang="en-US" smtClean="0"/>
              <a:t>12/16/2022</a:t>
            </a:fld>
            <a:endParaRPr lang="en-US"/>
          </a:p>
        </p:txBody>
      </p:sp>
      <p:sp>
        <p:nvSpPr>
          <p:cNvPr id="5" name="Footer Placeholder 4">
            <a:extLst>
              <a:ext uri="{FF2B5EF4-FFF2-40B4-BE49-F238E27FC236}">
                <a16:creationId xmlns:a16="http://schemas.microsoft.com/office/drawing/2014/main" id="{0C0F6285-62D2-4A77-8B9B-B19A4DD2C7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30D513-BD25-4768-9D58-2C82A9E399F6}"/>
              </a:ext>
            </a:extLst>
          </p:cNvPr>
          <p:cNvSpPr>
            <a:spLocks noGrp="1"/>
          </p:cNvSpPr>
          <p:nvPr>
            <p:ph type="sldNum" sz="quarter" idx="12"/>
          </p:nvPr>
        </p:nvSpPr>
        <p:spPr/>
        <p:txBody>
          <a:bodyPr/>
          <a:lstStyle/>
          <a:p>
            <a:fld id="{2D11F511-2137-457A-920C-804833877628}" type="slidenum">
              <a:rPr lang="en-US" smtClean="0"/>
              <a:t>‹#›</a:t>
            </a:fld>
            <a:endParaRPr lang="en-US"/>
          </a:p>
        </p:txBody>
      </p:sp>
    </p:spTree>
    <p:extLst>
      <p:ext uri="{BB962C8B-B14F-4D97-AF65-F5344CB8AC3E}">
        <p14:creationId xmlns:p14="http://schemas.microsoft.com/office/powerpoint/2010/main" val="3402893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397117-F3A1-41B5-B5A5-0FD5A7D43CA4}" type="slidenum">
              <a:rPr lang="fr-FR" smtClean="0"/>
              <a:t>‹#›</a:t>
            </a:fld>
            <a:endParaRPr lang="fr-FR"/>
          </a:p>
        </p:txBody>
      </p:sp>
      <p:sp>
        <p:nvSpPr>
          <p:cNvPr id="7" name="Rectangle 6"/>
          <p:cNvSpPr/>
          <p:nvPr userDrawn="1"/>
        </p:nvSpPr>
        <p:spPr>
          <a:xfrm>
            <a:off x="2445868" y="0"/>
            <a:ext cx="9746132"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p:cNvSpPr/>
          <p:nvPr userDrawn="1"/>
        </p:nvSpPr>
        <p:spPr>
          <a:xfrm rot="5400000">
            <a:off x="1412796" y="3379881"/>
            <a:ext cx="2423422" cy="98238"/>
          </a:xfrm>
          <a:prstGeom prst="rect">
            <a:avLst/>
          </a:prstGeom>
          <a:solidFill>
            <a:srgbClr val="183254"/>
          </a:solidFill>
          <a:ln w="12700">
            <a:miter lim="400000"/>
          </a:ln>
        </p:spPr>
        <p:txBody>
          <a:bodyPr lIns="65023" tIns="65023" rIns="65023" bIns="65023" anchor="ctr"/>
          <a:lstStyle/>
          <a:p>
            <a:pPr>
              <a:defRPr>
                <a:solidFill>
                  <a:srgbClr val="3C3C3C"/>
                </a:solidFill>
              </a:defRPr>
            </a:pPr>
            <a:endParaRPr/>
          </a:p>
        </p:txBody>
      </p:sp>
      <p:sp>
        <p:nvSpPr>
          <p:cNvPr id="2" name="Rectangle 1"/>
          <p:cNvSpPr/>
          <p:nvPr userDrawn="1"/>
        </p:nvSpPr>
        <p:spPr>
          <a:xfrm>
            <a:off x="0" y="0"/>
            <a:ext cx="2445868" cy="6858000"/>
          </a:xfrm>
          <a:prstGeom prst="rect">
            <a:avLst/>
          </a:prstGeom>
          <a:solidFill>
            <a:srgbClr val="0069B4"/>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Picture 7">
            <a:extLst>
              <a:ext uri="{FF2B5EF4-FFF2-40B4-BE49-F238E27FC236}">
                <a16:creationId xmlns:a16="http://schemas.microsoft.com/office/drawing/2014/main" id="{06F47C58-E686-410D-A080-804664D176A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575486" y="152363"/>
            <a:ext cx="1495758" cy="1405711"/>
          </a:xfrm>
          <a:prstGeom prst="rect">
            <a:avLst/>
          </a:prstGeom>
        </p:spPr>
      </p:pic>
    </p:spTree>
    <p:extLst>
      <p:ext uri="{BB962C8B-B14F-4D97-AF65-F5344CB8AC3E}">
        <p14:creationId xmlns:p14="http://schemas.microsoft.com/office/powerpoint/2010/main" val="1785648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Content Slide 1">
  <p:cSld name="1_Content Slide 1">
    <p:spTree>
      <p:nvGrpSpPr>
        <p:cNvPr id="1" name="Shape 35"/>
        <p:cNvGrpSpPr/>
        <p:nvPr/>
      </p:nvGrpSpPr>
      <p:grpSpPr>
        <a:xfrm>
          <a:off x="0" y="0"/>
          <a:ext cx="0" cy="0"/>
          <a:chOff x="0" y="0"/>
          <a:chExt cx="0" cy="0"/>
        </a:xfrm>
      </p:grpSpPr>
      <p:sp>
        <p:nvSpPr>
          <p:cNvPr id="36" name="Google Shape;36;p28"/>
          <p:cNvSpPr/>
          <p:nvPr/>
        </p:nvSpPr>
        <p:spPr>
          <a:xfrm>
            <a:off x="0" y="6336080"/>
            <a:ext cx="12192000" cy="521921"/>
          </a:xfrm>
          <a:prstGeom prst="rect">
            <a:avLst/>
          </a:prstGeom>
          <a:gradFill>
            <a:gsLst>
              <a:gs pos="0">
                <a:srgbClr val="004983"/>
              </a:gs>
              <a:gs pos="100000">
                <a:srgbClr val="0077D4"/>
              </a:gs>
            </a:gsLst>
            <a:lin ang="135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 name="Google Shape;37;p28"/>
          <p:cNvSpPr>
            <a:spLocks noGrp="1"/>
          </p:cNvSpPr>
          <p:nvPr>
            <p:ph type="pic" idx="2"/>
          </p:nvPr>
        </p:nvSpPr>
        <p:spPr>
          <a:xfrm>
            <a:off x="6890876" y="971034"/>
            <a:ext cx="4711701" cy="5129355"/>
          </a:xfrm>
          <a:prstGeom prst="rect">
            <a:avLst/>
          </a:prstGeom>
          <a:solidFill>
            <a:srgbClr val="F2F2F2"/>
          </a:solidFill>
          <a:ln>
            <a:noFill/>
          </a:ln>
        </p:spPr>
      </p:sp>
      <p:sp>
        <p:nvSpPr>
          <p:cNvPr id="38" name="Google Shape;38;p28"/>
          <p:cNvSpPr/>
          <p:nvPr/>
        </p:nvSpPr>
        <p:spPr>
          <a:xfrm>
            <a:off x="-1065" y="28"/>
            <a:ext cx="12191998" cy="758619"/>
          </a:xfrm>
          <a:prstGeom prst="rect">
            <a:avLst/>
          </a:prstGeom>
          <a:gradFill>
            <a:gsLst>
              <a:gs pos="0">
                <a:srgbClr val="0077D4"/>
              </a:gs>
              <a:gs pos="100000">
                <a:srgbClr val="004983"/>
              </a:gs>
            </a:gsLst>
            <a:lin ang="0" scaled="0"/>
          </a:gra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baseline="-25000">
              <a:solidFill>
                <a:schemeClr val="dk1"/>
              </a:solidFill>
              <a:latin typeface="Calibri"/>
              <a:ea typeface="Calibri"/>
              <a:cs typeface="Calibri"/>
              <a:sym typeface="Calibri"/>
            </a:endParaRPr>
          </a:p>
        </p:txBody>
      </p:sp>
      <p:sp>
        <p:nvSpPr>
          <p:cNvPr id="39" name="Google Shape;39;p28"/>
          <p:cNvSpPr txBox="1">
            <a:spLocks noGrp="1"/>
          </p:cNvSpPr>
          <p:nvPr>
            <p:ph type="body" idx="1"/>
          </p:nvPr>
        </p:nvSpPr>
        <p:spPr>
          <a:xfrm>
            <a:off x="420877" y="959561"/>
            <a:ext cx="5675123" cy="514082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24A84"/>
              </a:buClr>
              <a:buSzPts val="1350"/>
              <a:buFont typeface="Arial"/>
              <a:buNone/>
              <a:defRPr sz="1350" b="1">
                <a:solidFill>
                  <a:schemeClr val="dk1"/>
                </a:solidFill>
              </a:defRPr>
            </a:lvl1pPr>
            <a:lvl2pPr marL="914400" lvl="1" indent="-228600" algn="l">
              <a:lnSpc>
                <a:spcPct val="90000"/>
              </a:lnSpc>
              <a:spcBef>
                <a:spcPts val="500"/>
              </a:spcBef>
              <a:spcAft>
                <a:spcPts val="0"/>
              </a:spcAft>
              <a:buClr>
                <a:srgbClr val="024A84"/>
              </a:buClr>
              <a:buSzPts val="1050"/>
              <a:buFont typeface="Arial"/>
              <a:buNone/>
              <a:defRPr sz="1050" b="1">
                <a:solidFill>
                  <a:srgbClr val="0077D4"/>
                </a:solidFill>
              </a:defRPr>
            </a:lvl2pPr>
            <a:lvl3pPr marL="1371600" lvl="2" indent="-228600" algn="l">
              <a:lnSpc>
                <a:spcPct val="90000"/>
              </a:lnSpc>
              <a:spcBef>
                <a:spcPts val="500"/>
              </a:spcBef>
              <a:spcAft>
                <a:spcPts val="0"/>
              </a:spcAft>
              <a:buClr>
                <a:srgbClr val="024A84"/>
              </a:buClr>
              <a:buSzPts val="900"/>
              <a:buFont typeface="Arial"/>
              <a:buNone/>
              <a:defRPr sz="900"/>
            </a:lvl3pPr>
            <a:lvl4pPr marL="1828800" lvl="3" indent="-280987" algn="just">
              <a:lnSpc>
                <a:spcPct val="90000"/>
              </a:lnSpc>
              <a:spcBef>
                <a:spcPts val="500"/>
              </a:spcBef>
              <a:spcAft>
                <a:spcPts val="0"/>
              </a:spcAft>
              <a:buClr>
                <a:srgbClr val="024A84"/>
              </a:buClr>
              <a:buSzPts val="825"/>
              <a:buFont typeface="Arial"/>
              <a:buChar char="•"/>
              <a:defRPr sz="825"/>
            </a:lvl4pPr>
            <a:lvl5pPr marL="2286000" lvl="4" indent="-276225" algn="just">
              <a:lnSpc>
                <a:spcPct val="90000"/>
              </a:lnSpc>
              <a:spcBef>
                <a:spcPts val="500"/>
              </a:spcBef>
              <a:spcAft>
                <a:spcPts val="0"/>
              </a:spcAft>
              <a:buClr>
                <a:srgbClr val="024A84"/>
              </a:buClr>
              <a:buSzPts val="750"/>
              <a:buFont typeface="Arial"/>
              <a:buChar char="•"/>
              <a:defRPr sz="75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8"/>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rmAutofit/>
          </a:bodyPr>
          <a:lstStyle>
            <a:lvl1pPr lvl="0" algn="l">
              <a:lnSpc>
                <a:spcPct val="115625"/>
              </a:lnSpc>
              <a:spcBef>
                <a:spcPts val="0"/>
              </a:spcBef>
              <a:spcAft>
                <a:spcPts val="0"/>
              </a:spcAft>
              <a:buClr>
                <a:schemeClr val="lt1"/>
              </a:buClr>
              <a:buSzPts val="2400"/>
              <a:buFont typeface="Calibri"/>
              <a:buNone/>
              <a:defRPr sz="2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8"/>
          <p:cNvSpPr txBox="1"/>
          <p:nvPr/>
        </p:nvSpPr>
        <p:spPr>
          <a:xfrm>
            <a:off x="11602576" y="6552000"/>
            <a:ext cx="287024" cy="300724"/>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endParaRPr sz="675">
              <a:solidFill>
                <a:srgbClr val="C5192D"/>
              </a:solidFill>
              <a:latin typeface="Calibri"/>
              <a:ea typeface="Calibri"/>
              <a:cs typeface="Calibri"/>
              <a:sym typeface="Calibri"/>
            </a:endParaRPr>
          </a:p>
        </p:txBody>
      </p:sp>
      <p:sp>
        <p:nvSpPr>
          <p:cNvPr id="42" name="Google Shape;42;p28"/>
          <p:cNvSpPr txBox="1"/>
          <p:nvPr/>
        </p:nvSpPr>
        <p:spPr>
          <a:xfrm>
            <a:off x="11602576" y="6552000"/>
            <a:ext cx="287024" cy="300724"/>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endParaRPr sz="675">
              <a:solidFill>
                <a:srgbClr val="C5192D"/>
              </a:solidFill>
              <a:latin typeface="Calibri"/>
              <a:ea typeface="Calibri"/>
              <a:cs typeface="Calibri"/>
              <a:sym typeface="Calibri"/>
            </a:endParaRPr>
          </a:p>
        </p:txBody>
      </p:sp>
      <p:sp>
        <p:nvSpPr>
          <p:cNvPr id="43" name="Google Shape;43;p28"/>
          <p:cNvSpPr txBox="1">
            <a:spLocks noGrp="1"/>
          </p:cNvSpPr>
          <p:nvPr>
            <p:ph type="body" idx="3"/>
          </p:nvPr>
        </p:nvSpPr>
        <p:spPr>
          <a:xfrm>
            <a:off x="4467277" y="6488753"/>
            <a:ext cx="3255313" cy="22351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900"/>
              <a:buNone/>
              <a:defRPr sz="9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4" name="Google Shape;44;p28" descr="A black and white logo&#10;&#10;Description automatically generated with medium confidence"/>
          <p:cNvPicPr preferRelativeResize="0"/>
          <p:nvPr/>
        </p:nvPicPr>
        <p:blipFill rotWithShape="1">
          <a:blip r:embed="rId2">
            <a:alphaModFix/>
          </a:blip>
          <a:srcRect/>
          <a:stretch/>
        </p:blipFill>
        <p:spPr>
          <a:xfrm>
            <a:off x="212156" y="6367184"/>
            <a:ext cx="2181802" cy="459711"/>
          </a:xfrm>
          <a:prstGeom prst="rect">
            <a:avLst/>
          </a:prstGeom>
          <a:noFill/>
          <a:ln>
            <a:noFill/>
          </a:ln>
        </p:spPr>
      </p:pic>
    </p:spTree>
    <p:extLst>
      <p:ext uri="{BB962C8B-B14F-4D97-AF65-F5344CB8AC3E}">
        <p14:creationId xmlns:p14="http://schemas.microsoft.com/office/powerpoint/2010/main" val="1783249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1"/>
          <p:cNvSpPr txBox="1">
            <a:spLocks/>
          </p:cNvSpPr>
          <p:nvPr userDrawn="1"/>
        </p:nvSpPr>
        <p:spPr>
          <a:xfrm>
            <a:off x="2596056" y="268757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endParaRPr lang="fr-FR"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8197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Placeholder 2"/>
          <p:cNvPicPr>
            <a:picLocks noChangeAspect="1"/>
          </p:cNvPicPr>
          <p:nvPr userDrawn="1"/>
        </p:nvPicPr>
        <p:blipFill rotWithShape="1">
          <a:blip r:embed="rId2">
            <a:extLst>
              <a:ext uri="{28A0092B-C50C-407E-A947-70E740481C1C}">
                <a14:useLocalDpi xmlns:a14="http://schemas.microsoft.com/office/drawing/2010/main" val="0"/>
              </a:ext>
            </a:extLst>
          </a:blip>
          <a:srcRect l="26151" t="6791" r="23338" b="13839"/>
          <a:stretch/>
        </p:blipFill>
        <p:spPr>
          <a:xfrm>
            <a:off x="6204857" y="0"/>
            <a:ext cx="5987143" cy="6858000"/>
          </a:xfrm>
          <a:prstGeom prst="rect">
            <a:avLst/>
          </a:prstGeom>
        </p:spPr>
      </p:pic>
      <p:pic>
        <p:nvPicPr>
          <p:cNvPr id="5" name="Picture 4">
            <a:extLst>
              <a:ext uri="{FF2B5EF4-FFF2-40B4-BE49-F238E27FC236}">
                <a16:creationId xmlns:a16="http://schemas.microsoft.com/office/drawing/2014/main" id="{E8FB8DA0-25B2-48F6-8868-B213CEA0119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622621" y="5349548"/>
            <a:ext cx="1495758" cy="1437388"/>
          </a:xfrm>
          <a:prstGeom prst="rect">
            <a:avLst/>
          </a:prstGeom>
        </p:spPr>
      </p:pic>
      <p:sp>
        <p:nvSpPr>
          <p:cNvPr id="6" name="Rectangle">
            <a:extLst>
              <a:ext uri="{FF2B5EF4-FFF2-40B4-BE49-F238E27FC236}">
                <a16:creationId xmlns:a16="http://schemas.microsoft.com/office/drawing/2014/main" id="{6339B7C9-369B-4FBD-93AB-42CB9FBB9CB7}"/>
              </a:ext>
            </a:extLst>
          </p:cNvPr>
          <p:cNvSpPr/>
          <p:nvPr userDrawn="1"/>
        </p:nvSpPr>
        <p:spPr>
          <a:xfrm rot="10800000">
            <a:off x="1790483" y="1302602"/>
            <a:ext cx="2423422" cy="98238"/>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31563145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239683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a:extLst>
              <a:ext uri="{FF2B5EF4-FFF2-40B4-BE49-F238E27FC236}">
                <a16:creationId xmlns:a16="http://schemas.microsoft.com/office/drawing/2014/main" id="{694F4ECB-61D4-4894-A69C-2CEC9B9D8136}"/>
              </a:ext>
            </a:extLst>
          </p:cNvPr>
          <p:cNvSpPr/>
          <p:nvPr userDrawn="1"/>
        </p:nvSpPr>
        <p:spPr>
          <a:xfrm rot="5400000">
            <a:off x="1412796" y="3379881"/>
            <a:ext cx="2423422" cy="98238"/>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10352489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397117-F3A1-41B5-B5A5-0FD5A7D43CA4}" type="slidenum">
              <a:rPr lang="fr-FR" smtClean="0"/>
              <a:t>‹#›</a:t>
            </a:fld>
            <a:endParaRPr lang="fr-FR"/>
          </a:p>
        </p:txBody>
      </p:sp>
      <p:sp>
        <p:nvSpPr>
          <p:cNvPr id="7" name="Rectangle 6"/>
          <p:cNvSpPr/>
          <p:nvPr userDrawn="1"/>
        </p:nvSpPr>
        <p:spPr>
          <a:xfrm>
            <a:off x="2445868" y="0"/>
            <a:ext cx="9746132"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p:cNvSpPr/>
          <p:nvPr userDrawn="1"/>
        </p:nvSpPr>
        <p:spPr>
          <a:xfrm rot="5400000">
            <a:off x="1412796" y="3379881"/>
            <a:ext cx="2423422" cy="98238"/>
          </a:xfrm>
          <a:prstGeom prst="rect">
            <a:avLst/>
          </a:prstGeom>
          <a:solidFill>
            <a:srgbClr val="183254"/>
          </a:solidFill>
          <a:ln w="12700">
            <a:miter lim="400000"/>
          </a:ln>
        </p:spPr>
        <p:txBody>
          <a:bodyPr lIns="65023" tIns="65023" rIns="65023" bIns="65023" anchor="ctr"/>
          <a:lstStyle/>
          <a:p>
            <a:pPr>
              <a:defRPr>
                <a:solidFill>
                  <a:srgbClr val="3C3C3C"/>
                </a:solidFill>
              </a:defRPr>
            </a:pPr>
            <a:endParaRPr/>
          </a:p>
        </p:txBody>
      </p:sp>
      <p:sp>
        <p:nvSpPr>
          <p:cNvPr id="2" name="Rectangle 1"/>
          <p:cNvSpPr/>
          <p:nvPr userDrawn="1"/>
        </p:nvSpPr>
        <p:spPr>
          <a:xfrm>
            <a:off x="0" y="0"/>
            <a:ext cx="2445868" cy="6858000"/>
          </a:xfrm>
          <a:prstGeom prst="rect">
            <a:avLst/>
          </a:prstGeom>
          <a:solidFill>
            <a:srgbClr val="0069B4"/>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Picture 7">
            <a:extLst>
              <a:ext uri="{FF2B5EF4-FFF2-40B4-BE49-F238E27FC236}">
                <a16:creationId xmlns:a16="http://schemas.microsoft.com/office/drawing/2014/main" id="{06F47C58-E686-410D-A080-804664D176A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575486" y="152363"/>
            <a:ext cx="1495758" cy="1405711"/>
          </a:xfrm>
          <a:prstGeom prst="rect">
            <a:avLst/>
          </a:prstGeom>
        </p:spPr>
      </p:pic>
    </p:spTree>
    <p:extLst>
      <p:ext uri="{BB962C8B-B14F-4D97-AF65-F5344CB8AC3E}">
        <p14:creationId xmlns:p14="http://schemas.microsoft.com/office/powerpoint/2010/main" val="22377696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6242476"/>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a:extLst>
              <a:ext uri="{28A0092B-C50C-407E-A947-70E740481C1C}">
                <a14:useLocalDpi xmlns:a14="http://schemas.microsoft.com/office/drawing/2010/main" val="0"/>
              </a:ext>
            </a:extLst>
          </a:blip>
          <a:srcRect l="1241" t="77476" r="38087" b="1776"/>
          <a:stretch/>
        </p:blipFill>
        <p:spPr>
          <a:xfrm>
            <a:off x="0" y="6148552"/>
            <a:ext cx="12192000" cy="709447"/>
          </a:xfrm>
          <a:prstGeom prst="rect">
            <a:avLst/>
          </a:prstGeom>
        </p:spPr>
      </p:pic>
    </p:spTree>
    <p:extLst>
      <p:ext uri="{BB962C8B-B14F-4D97-AF65-F5344CB8AC3E}">
        <p14:creationId xmlns:p14="http://schemas.microsoft.com/office/powerpoint/2010/main" val="107957540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1AA45-1A11-43FE-826A-9B160B367F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95B2DD-A262-40C3-92C7-7C8B6C29A4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0F0F3E-4ABC-4816-9B28-D5C30BEDDA4D}"/>
              </a:ext>
            </a:extLst>
          </p:cNvPr>
          <p:cNvSpPr>
            <a:spLocks noGrp="1"/>
          </p:cNvSpPr>
          <p:nvPr>
            <p:ph type="dt" sz="half" idx="10"/>
          </p:nvPr>
        </p:nvSpPr>
        <p:spPr/>
        <p:txBody>
          <a:bodyPr/>
          <a:lstStyle/>
          <a:p>
            <a:fld id="{8940DF08-B6FE-4AD8-8D71-FE261F266CE8}" type="datetimeFigureOut">
              <a:rPr lang="en-US" smtClean="0"/>
              <a:t>12/16/2022</a:t>
            </a:fld>
            <a:endParaRPr lang="en-US"/>
          </a:p>
        </p:txBody>
      </p:sp>
      <p:sp>
        <p:nvSpPr>
          <p:cNvPr id="5" name="Footer Placeholder 4">
            <a:extLst>
              <a:ext uri="{FF2B5EF4-FFF2-40B4-BE49-F238E27FC236}">
                <a16:creationId xmlns:a16="http://schemas.microsoft.com/office/drawing/2014/main" id="{12390C6B-C6F1-400B-AC00-79CD704904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201166-996B-49D1-93C5-5D2EF4FE4A12}"/>
              </a:ext>
            </a:extLst>
          </p:cNvPr>
          <p:cNvSpPr>
            <a:spLocks noGrp="1"/>
          </p:cNvSpPr>
          <p:nvPr>
            <p:ph type="sldNum" sz="quarter" idx="12"/>
          </p:nvPr>
        </p:nvSpPr>
        <p:spPr/>
        <p:txBody>
          <a:bodyPr/>
          <a:lstStyle/>
          <a:p>
            <a:fld id="{2D11F511-2137-457A-920C-804833877628}" type="slidenum">
              <a:rPr lang="en-US" smtClean="0"/>
              <a:t>‹#›</a:t>
            </a:fld>
            <a:endParaRPr lang="en-US"/>
          </a:p>
        </p:txBody>
      </p:sp>
    </p:spTree>
    <p:extLst>
      <p:ext uri="{BB962C8B-B14F-4D97-AF65-F5344CB8AC3E}">
        <p14:creationId xmlns:p14="http://schemas.microsoft.com/office/powerpoint/2010/main" val="40653380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a:extLst>
              <a:ext uri="{28A0092B-C50C-407E-A947-70E740481C1C}">
                <a14:useLocalDpi xmlns:a14="http://schemas.microsoft.com/office/drawing/2010/main" val="0"/>
              </a:ext>
            </a:extLst>
          </a:blip>
          <a:srcRect l="2894" t="50353" r="5606" b="36489"/>
          <a:stretch/>
        </p:blipFill>
        <p:spPr>
          <a:xfrm>
            <a:off x="-10510" y="6148552"/>
            <a:ext cx="12225126" cy="709448"/>
          </a:xfrm>
          <a:prstGeom prst="rect">
            <a:avLst/>
          </a:prstGeom>
        </p:spPr>
      </p:pic>
    </p:spTree>
    <p:extLst>
      <p:ext uri="{BB962C8B-B14F-4D97-AF65-F5344CB8AC3E}">
        <p14:creationId xmlns:p14="http://schemas.microsoft.com/office/powerpoint/2010/main" val="286646511"/>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a:extLst>
              <a:ext uri="{28A0092B-C50C-407E-A947-70E740481C1C}">
                <a14:useLocalDpi xmlns:a14="http://schemas.microsoft.com/office/drawing/2010/main" val="0"/>
              </a:ext>
            </a:extLst>
          </a:blip>
          <a:srcRect l="47678" r="47703" b="5212"/>
          <a:stretch/>
        </p:blipFill>
        <p:spPr>
          <a:xfrm rot="16200000">
            <a:off x="5717631" y="420412"/>
            <a:ext cx="756742" cy="12191999"/>
          </a:xfrm>
          <a:prstGeom prst="rect">
            <a:avLst/>
          </a:prstGeom>
        </p:spPr>
      </p:pic>
    </p:spTree>
    <p:extLst>
      <p:ext uri="{BB962C8B-B14F-4D97-AF65-F5344CB8AC3E}">
        <p14:creationId xmlns:p14="http://schemas.microsoft.com/office/powerpoint/2010/main" val="1974739136"/>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7661409" y="1881352"/>
            <a:ext cx="3490842" cy="3531476"/>
          </a:xfrm>
          <a:prstGeom prst="rect">
            <a:avLst/>
          </a:prstGeom>
        </p:spPr>
      </p:pic>
    </p:spTree>
    <p:extLst>
      <p:ext uri="{BB962C8B-B14F-4D97-AF65-F5344CB8AC3E}">
        <p14:creationId xmlns:p14="http://schemas.microsoft.com/office/powerpoint/2010/main" val="3992169582"/>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l="-9850" t="-943" r="-1"/>
          <a:stretch/>
        </p:blipFill>
        <p:spPr>
          <a:xfrm>
            <a:off x="7338429" y="1779105"/>
            <a:ext cx="3970734" cy="3977470"/>
          </a:xfrm>
          <a:prstGeom prst="rect">
            <a:avLst/>
          </a:prstGeom>
        </p:spPr>
      </p:pic>
      <p:sp>
        <p:nvSpPr>
          <p:cNvPr id="4" name="Slide Number Placeholder 5"/>
          <p:cNvSpPr txBox="1">
            <a:spLocks/>
          </p:cNvSpPr>
          <p:nvPr userDrawn="1"/>
        </p:nvSpPr>
        <p:spPr>
          <a:xfrm>
            <a:off x="9045603" y="635634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mtClean="0"/>
              <a:pPr/>
              <a:t>‹#›</a:t>
            </a:fld>
            <a:endParaRPr lang="fr-FR"/>
          </a:p>
        </p:txBody>
      </p:sp>
    </p:spTree>
    <p:extLst>
      <p:ext uri="{BB962C8B-B14F-4D97-AF65-F5344CB8AC3E}">
        <p14:creationId xmlns:p14="http://schemas.microsoft.com/office/powerpoint/2010/main" val="409018811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42F1D-BE5C-4B64-BADA-D74B4D193A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75C30A3-C513-484C-83EB-F289CB72DB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4C5608-2AC8-42EF-970A-4758F2F8E976}"/>
              </a:ext>
            </a:extLst>
          </p:cNvPr>
          <p:cNvSpPr>
            <a:spLocks noGrp="1"/>
          </p:cNvSpPr>
          <p:nvPr>
            <p:ph type="dt" sz="half" idx="10"/>
          </p:nvPr>
        </p:nvSpPr>
        <p:spPr/>
        <p:txBody>
          <a:bodyPr/>
          <a:lstStyle/>
          <a:p>
            <a:fld id="{8940DF08-B6FE-4AD8-8D71-FE261F266CE8}" type="datetimeFigureOut">
              <a:rPr lang="en-US" smtClean="0"/>
              <a:t>12/16/2022</a:t>
            </a:fld>
            <a:endParaRPr lang="en-US"/>
          </a:p>
        </p:txBody>
      </p:sp>
      <p:sp>
        <p:nvSpPr>
          <p:cNvPr id="5" name="Footer Placeholder 4">
            <a:extLst>
              <a:ext uri="{FF2B5EF4-FFF2-40B4-BE49-F238E27FC236}">
                <a16:creationId xmlns:a16="http://schemas.microsoft.com/office/drawing/2014/main" id="{4033636B-E659-49FD-B8C1-84B59ED262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C23A1F-A245-4B7E-9153-BE11C69122D6}"/>
              </a:ext>
            </a:extLst>
          </p:cNvPr>
          <p:cNvSpPr>
            <a:spLocks noGrp="1"/>
          </p:cNvSpPr>
          <p:nvPr>
            <p:ph type="sldNum" sz="quarter" idx="12"/>
          </p:nvPr>
        </p:nvSpPr>
        <p:spPr/>
        <p:txBody>
          <a:bodyPr/>
          <a:lstStyle/>
          <a:p>
            <a:fld id="{2D11F511-2137-457A-920C-804833877628}" type="slidenum">
              <a:rPr lang="en-US" smtClean="0"/>
              <a:t>‹#›</a:t>
            </a:fld>
            <a:endParaRPr lang="en-US"/>
          </a:p>
        </p:txBody>
      </p:sp>
    </p:spTree>
    <p:extLst>
      <p:ext uri="{BB962C8B-B14F-4D97-AF65-F5344CB8AC3E}">
        <p14:creationId xmlns:p14="http://schemas.microsoft.com/office/powerpoint/2010/main" val="1754950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575F2-703E-4426-B49B-BE02BC1045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2E8B3A-384C-427C-A72D-489AC8889F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83E3EF-CD38-4CE2-9C2B-E9219A0897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15DD60-F3B8-49C6-AC01-76B4E7C5818C}"/>
              </a:ext>
            </a:extLst>
          </p:cNvPr>
          <p:cNvSpPr>
            <a:spLocks noGrp="1"/>
          </p:cNvSpPr>
          <p:nvPr>
            <p:ph type="dt" sz="half" idx="10"/>
          </p:nvPr>
        </p:nvSpPr>
        <p:spPr/>
        <p:txBody>
          <a:bodyPr/>
          <a:lstStyle/>
          <a:p>
            <a:fld id="{8940DF08-B6FE-4AD8-8D71-FE261F266CE8}" type="datetimeFigureOut">
              <a:rPr lang="en-US" smtClean="0"/>
              <a:t>12/16/2022</a:t>
            </a:fld>
            <a:endParaRPr lang="en-US"/>
          </a:p>
        </p:txBody>
      </p:sp>
      <p:sp>
        <p:nvSpPr>
          <p:cNvPr id="6" name="Footer Placeholder 5">
            <a:extLst>
              <a:ext uri="{FF2B5EF4-FFF2-40B4-BE49-F238E27FC236}">
                <a16:creationId xmlns:a16="http://schemas.microsoft.com/office/drawing/2014/main" id="{57C6CEC1-BBA2-4944-9B2F-63E00B2124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466746-5F1A-4BD5-BA79-8E58BF5B4352}"/>
              </a:ext>
            </a:extLst>
          </p:cNvPr>
          <p:cNvSpPr>
            <a:spLocks noGrp="1"/>
          </p:cNvSpPr>
          <p:nvPr>
            <p:ph type="sldNum" sz="quarter" idx="12"/>
          </p:nvPr>
        </p:nvSpPr>
        <p:spPr/>
        <p:txBody>
          <a:bodyPr/>
          <a:lstStyle/>
          <a:p>
            <a:fld id="{2D11F511-2137-457A-920C-804833877628}" type="slidenum">
              <a:rPr lang="en-US" smtClean="0"/>
              <a:t>‹#›</a:t>
            </a:fld>
            <a:endParaRPr lang="en-US"/>
          </a:p>
        </p:txBody>
      </p:sp>
    </p:spTree>
    <p:extLst>
      <p:ext uri="{BB962C8B-B14F-4D97-AF65-F5344CB8AC3E}">
        <p14:creationId xmlns:p14="http://schemas.microsoft.com/office/powerpoint/2010/main" val="332210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42488-72C5-4ECF-9D2C-D3CD7790E5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0CDCF5-F612-4823-9A6A-A85A5C483D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118A4C-958B-47B4-9B1B-CDF940D1D5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3073D6-0672-4098-A1CD-BC73FD0FA6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CCB042-8D75-45A0-BF37-717AB7ADF8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B29E8E-3735-4A97-8542-6AD4FDA11F85}"/>
              </a:ext>
            </a:extLst>
          </p:cNvPr>
          <p:cNvSpPr>
            <a:spLocks noGrp="1"/>
          </p:cNvSpPr>
          <p:nvPr>
            <p:ph type="dt" sz="half" idx="10"/>
          </p:nvPr>
        </p:nvSpPr>
        <p:spPr/>
        <p:txBody>
          <a:bodyPr/>
          <a:lstStyle/>
          <a:p>
            <a:fld id="{8940DF08-B6FE-4AD8-8D71-FE261F266CE8}" type="datetimeFigureOut">
              <a:rPr lang="en-US" smtClean="0"/>
              <a:t>12/16/2022</a:t>
            </a:fld>
            <a:endParaRPr lang="en-US"/>
          </a:p>
        </p:txBody>
      </p:sp>
      <p:sp>
        <p:nvSpPr>
          <p:cNvPr id="8" name="Footer Placeholder 7">
            <a:extLst>
              <a:ext uri="{FF2B5EF4-FFF2-40B4-BE49-F238E27FC236}">
                <a16:creationId xmlns:a16="http://schemas.microsoft.com/office/drawing/2014/main" id="{E8963EB5-A004-4AB6-ACCC-F89AB84090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46CA6F9-F0E6-4AA3-BDEA-B8ED30598A19}"/>
              </a:ext>
            </a:extLst>
          </p:cNvPr>
          <p:cNvSpPr>
            <a:spLocks noGrp="1"/>
          </p:cNvSpPr>
          <p:nvPr>
            <p:ph type="sldNum" sz="quarter" idx="12"/>
          </p:nvPr>
        </p:nvSpPr>
        <p:spPr/>
        <p:txBody>
          <a:bodyPr/>
          <a:lstStyle/>
          <a:p>
            <a:fld id="{2D11F511-2137-457A-920C-804833877628}" type="slidenum">
              <a:rPr lang="en-US" smtClean="0"/>
              <a:t>‹#›</a:t>
            </a:fld>
            <a:endParaRPr lang="en-US"/>
          </a:p>
        </p:txBody>
      </p:sp>
    </p:spTree>
    <p:extLst>
      <p:ext uri="{BB962C8B-B14F-4D97-AF65-F5344CB8AC3E}">
        <p14:creationId xmlns:p14="http://schemas.microsoft.com/office/powerpoint/2010/main" val="1469211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B0474-9E9F-470E-8A09-0B07A275C1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571C97-BE90-44D7-8820-25908B87AA6A}"/>
              </a:ext>
            </a:extLst>
          </p:cNvPr>
          <p:cNvSpPr>
            <a:spLocks noGrp="1"/>
          </p:cNvSpPr>
          <p:nvPr>
            <p:ph type="dt" sz="half" idx="10"/>
          </p:nvPr>
        </p:nvSpPr>
        <p:spPr/>
        <p:txBody>
          <a:bodyPr/>
          <a:lstStyle/>
          <a:p>
            <a:fld id="{8940DF08-B6FE-4AD8-8D71-FE261F266CE8}" type="datetimeFigureOut">
              <a:rPr lang="en-US" smtClean="0"/>
              <a:t>12/16/2022</a:t>
            </a:fld>
            <a:endParaRPr lang="en-US"/>
          </a:p>
        </p:txBody>
      </p:sp>
      <p:sp>
        <p:nvSpPr>
          <p:cNvPr id="4" name="Footer Placeholder 3">
            <a:extLst>
              <a:ext uri="{FF2B5EF4-FFF2-40B4-BE49-F238E27FC236}">
                <a16:creationId xmlns:a16="http://schemas.microsoft.com/office/drawing/2014/main" id="{59576D50-5D56-44A1-B0AB-9B638B1724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7A61EE-6D3F-40DD-BB12-DD62227242B9}"/>
              </a:ext>
            </a:extLst>
          </p:cNvPr>
          <p:cNvSpPr>
            <a:spLocks noGrp="1"/>
          </p:cNvSpPr>
          <p:nvPr>
            <p:ph type="sldNum" sz="quarter" idx="12"/>
          </p:nvPr>
        </p:nvSpPr>
        <p:spPr/>
        <p:txBody>
          <a:bodyPr/>
          <a:lstStyle/>
          <a:p>
            <a:fld id="{2D11F511-2137-457A-920C-804833877628}" type="slidenum">
              <a:rPr lang="en-US" smtClean="0"/>
              <a:t>‹#›</a:t>
            </a:fld>
            <a:endParaRPr lang="en-US"/>
          </a:p>
        </p:txBody>
      </p:sp>
    </p:spTree>
    <p:extLst>
      <p:ext uri="{BB962C8B-B14F-4D97-AF65-F5344CB8AC3E}">
        <p14:creationId xmlns:p14="http://schemas.microsoft.com/office/powerpoint/2010/main" val="3556162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CE6B88-3D79-48D7-B53C-5ECEDFE9FA84}"/>
              </a:ext>
            </a:extLst>
          </p:cNvPr>
          <p:cNvSpPr>
            <a:spLocks noGrp="1"/>
          </p:cNvSpPr>
          <p:nvPr>
            <p:ph type="dt" sz="half" idx="10"/>
          </p:nvPr>
        </p:nvSpPr>
        <p:spPr/>
        <p:txBody>
          <a:bodyPr/>
          <a:lstStyle/>
          <a:p>
            <a:fld id="{8940DF08-B6FE-4AD8-8D71-FE261F266CE8}" type="datetimeFigureOut">
              <a:rPr lang="en-US" smtClean="0"/>
              <a:t>12/16/2022</a:t>
            </a:fld>
            <a:endParaRPr lang="en-US"/>
          </a:p>
        </p:txBody>
      </p:sp>
      <p:sp>
        <p:nvSpPr>
          <p:cNvPr id="3" name="Footer Placeholder 2">
            <a:extLst>
              <a:ext uri="{FF2B5EF4-FFF2-40B4-BE49-F238E27FC236}">
                <a16:creationId xmlns:a16="http://schemas.microsoft.com/office/drawing/2014/main" id="{AE00A834-A898-4B1E-B9A2-F26935E266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8160EF-5935-459E-9E01-B28F82458507}"/>
              </a:ext>
            </a:extLst>
          </p:cNvPr>
          <p:cNvSpPr>
            <a:spLocks noGrp="1"/>
          </p:cNvSpPr>
          <p:nvPr>
            <p:ph type="sldNum" sz="quarter" idx="12"/>
          </p:nvPr>
        </p:nvSpPr>
        <p:spPr/>
        <p:txBody>
          <a:bodyPr/>
          <a:lstStyle/>
          <a:p>
            <a:fld id="{2D11F511-2137-457A-920C-804833877628}" type="slidenum">
              <a:rPr lang="en-US" smtClean="0"/>
              <a:t>‹#›</a:t>
            </a:fld>
            <a:endParaRPr lang="en-US"/>
          </a:p>
        </p:txBody>
      </p:sp>
    </p:spTree>
    <p:extLst>
      <p:ext uri="{BB962C8B-B14F-4D97-AF65-F5344CB8AC3E}">
        <p14:creationId xmlns:p14="http://schemas.microsoft.com/office/powerpoint/2010/main" val="4094157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D7A3-7272-4A62-9841-53677BABFD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9DADF0-4074-48D1-9E36-895B8779BA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E2DE17-1037-48F9-8F47-66E3920559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E8DB98-D3A8-47AF-AE6F-000FDCB5EBFA}"/>
              </a:ext>
            </a:extLst>
          </p:cNvPr>
          <p:cNvSpPr>
            <a:spLocks noGrp="1"/>
          </p:cNvSpPr>
          <p:nvPr>
            <p:ph type="dt" sz="half" idx="10"/>
          </p:nvPr>
        </p:nvSpPr>
        <p:spPr/>
        <p:txBody>
          <a:bodyPr/>
          <a:lstStyle/>
          <a:p>
            <a:fld id="{8940DF08-B6FE-4AD8-8D71-FE261F266CE8}" type="datetimeFigureOut">
              <a:rPr lang="en-US" smtClean="0"/>
              <a:t>12/16/2022</a:t>
            </a:fld>
            <a:endParaRPr lang="en-US"/>
          </a:p>
        </p:txBody>
      </p:sp>
      <p:sp>
        <p:nvSpPr>
          <p:cNvPr id="6" name="Footer Placeholder 5">
            <a:extLst>
              <a:ext uri="{FF2B5EF4-FFF2-40B4-BE49-F238E27FC236}">
                <a16:creationId xmlns:a16="http://schemas.microsoft.com/office/drawing/2014/main" id="{EA876DF6-8149-4F87-AE31-7018EF345C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378DAD-ADF4-4924-88F4-9D59A84747DA}"/>
              </a:ext>
            </a:extLst>
          </p:cNvPr>
          <p:cNvSpPr>
            <a:spLocks noGrp="1"/>
          </p:cNvSpPr>
          <p:nvPr>
            <p:ph type="sldNum" sz="quarter" idx="12"/>
          </p:nvPr>
        </p:nvSpPr>
        <p:spPr/>
        <p:txBody>
          <a:bodyPr/>
          <a:lstStyle/>
          <a:p>
            <a:fld id="{2D11F511-2137-457A-920C-804833877628}" type="slidenum">
              <a:rPr lang="en-US" smtClean="0"/>
              <a:t>‹#›</a:t>
            </a:fld>
            <a:endParaRPr lang="en-US"/>
          </a:p>
        </p:txBody>
      </p:sp>
    </p:spTree>
    <p:extLst>
      <p:ext uri="{BB962C8B-B14F-4D97-AF65-F5344CB8AC3E}">
        <p14:creationId xmlns:p14="http://schemas.microsoft.com/office/powerpoint/2010/main" val="2509379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52B46-FCA6-4EAD-8494-8D35AE5504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3AE3F5-F450-4978-A692-915112EAE2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F761EE-65D1-45BB-8892-0B8FF8F9EA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6605F3-7C0F-43D4-8A32-7AD4DC5B0EF4}"/>
              </a:ext>
            </a:extLst>
          </p:cNvPr>
          <p:cNvSpPr>
            <a:spLocks noGrp="1"/>
          </p:cNvSpPr>
          <p:nvPr>
            <p:ph type="dt" sz="half" idx="10"/>
          </p:nvPr>
        </p:nvSpPr>
        <p:spPr/>
        <p:txBody>
          <a:bodyPr/>
          <a:lstStyle/>
          <a:p>
            <a:fld id="{8940DF08-B6FE-4AD8-8D71-FE261F266CE8}" type="datetimeFigureOut">
              <a:rPr lang="en-US" smtClean="0"/>
              <a:t>12/16/2022</a:t>
            </a:fld>
            <a:endParaRPr lang="en-US"/>
          </a:p>
        </p:txBody>
      </p:sp>
      <p:sp>
        <p:nvSpPr>
          <p:cNvPr id="6" name="Footer Placeholder 5">
            <a:extLst>
              <a:ext uri="{FF2B5EF4-FFF2-40B4-BE49-F238E27FC236}">
                <a16:creationId xmlns:a16="http://schemas.microsoft.com/office/drawing/2014/main" id="{9041A4B9-A83E-42CC-8A99-480DC98A0F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DF0ED8-06A7-413D-8A50-1D5E7BB42223}"/>
              </a:ext>
            </a:extLst>
          </p:cNvPr>
          <p:cNvSpPr>
            <a:spLocks noGrp="1"/>
          </p:cNvSpPr>
          <p:nvPr>
            <p:ph type="sldNum" sz="quarter" idx="12"/>
          </p:nvPr>
        </p:nvSpPr>
        <p:spPr/>
        <p:txBody>
          <a:bodyPr/>
          <a:lstStyle/>
          <a:p>
            <a:fld id="{2D11F511-2137-457A-920C-804833877628}" type="slidenum">
              <a:rPr lang="en-US" smtClean="0"/>
              <a:t>‹#›</a:t>
            </a:fld>
            <a:endParaRPr lang="en-US"/>
          </a:p>
        </p:txBody>
      </p:sp>
    </p:spTree>
    <p:extLst>
      <p:ext uri="{BB962C8B-B14F-4D97-AF65-F5344CB8AC3E}">
        <p14:creationId xmlns:p14="http://schemas.microsoft.com/office/powerpoint/2010/main" val="1578899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4.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787DC1-1003-4929-9263-36BDBC5CDA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61C061-ED7D-400E-8532-7937F33725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994537-7D2F-4496-B2F6-90DEFA1D2D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40DF08-B6FE-4AD8-8D71-FE261F266CE8}" type="datetimeFigureOut">
              <a:rPr lang="en-US" smtClean="0"/>
              <a:t>12/16/2022</a:t>
            </a:fld>
            <a:endParaRPr lang="en-US"/>
          </a:p>
        </p:txBody>
      </p:sp>
      <p:sp>
        <p:nvSpPr>
          <p:cNvPr id="5" name="Footer Placeholder 4">
            <a:extLst>
              <a:ext uri="{FF2B5EF4-FFF2-40B4-BE49-F238E27FC236}">
                <a16:creationId xmlns:a16="http://schemas.microsoft.com/office/drawing/2014/main" id="{49CD4F4E-1123-4B18-80B8-81FC7FE0FE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BB656F-97A0-4EE8-847C-1AB7064323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11F511-2137-457A-920C-804833877628}" type="slidenum">
              <a:rPr lang="en-US" smtClean="0"/>
              <a:t>‹#›</a:t>
            </a:fld>
            <a:endParaRPr lang="en-US"/>
          </a:p>
        </p:txBody>
      </p:sp>
    </p:spTree>
    <p:extLst>
      <p:ext uri="{BB962C8B-B14F-4D97-AF65-F5344CB8AC3E}">
        <p14:creationId xmlns:p14="http://schemas.microsoft.com/office/powerpoint/2010/main" val="173500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97117-F3A1-41B5-B5A5-0FD5A7D43CA4}" type="slidenum">
              <a:rPr lang="fr-FR" smtClean="0"/>
              <a:t>‹#›</a:t>
            </a:fld>
            <a:endParaRPr lang="fr-FR"/>
          </a:p>
        </p:txBody>
      </p:sp>
      <p:pic>
        <p:nvPicPr>
          <p:cNvPr id="9" name="Picture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071544" y="216362"/>
            <a:ext cx="1999700" cy="951923"/>
          </a:xfrm>
          <a:prstGeom prst="rect">
            <a:avLst/>
          </a:prstGeom>
        </p:spPr>
      </p:pic>
      <p:sp>
        <p:nvSpPr>
          <p:cNvPr id="10" name="Rectangle"/>
          <p:cNvSpPr/>
          <p:nvPr userDrawn="1"/>
        </p:nvSpPr>
        <p:spPr>
          <a:xfrm rot="5400000">
            <a:off x="1721007" y="3812568"/>
            <a:ext cx="1639614" cy="110484"/>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
        <p:nvSpPr>
          <p:cNvPr id="11" name="Rectangle 10"/>
          <p:cNvSpPr/>
          <p:nvPr userDrawn="1"/>
        </p:nvSpPr>
        <p:spPr>
          <a:xfrm>
            <a:off x="0" y="0"/>
            <a:ext cx="12192000" cy="6858000"/>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0575486" y="136525"/>
            <a:ext cx="1495758" cy="1437388"/>
          </a:xfrm>
          <a:prstGeom prst="rect">
            <a:avLst/>
          </a:prstGeom>
        </p:spPr>
      </p:pic>
    </p:spTree>
    <p:extLst>
      <p:ext uri="{BB962C8B-B14F-4D97-AF65-F5344CB8AC3E}">
        <p14:creationId xmlns:p14="http://schemas.microsoft.com/office/powerpoint/2010/main" val="396051005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C10E1C6E-56AE-4A56-82D7-922AEEE28BA1}"/>
              </a:ext>
            </a:extLst>
          </p:cNvPr>
          <p:cNvSpPr/>
          <p:nvPr userDrawn="1"/>
        </p:nvSpPr>
        <p:spPr>
          <a:xfrm rot="10800000">
            <a:off x="518275" y="1074002"/>
            <a:ext cx="2423422" cy="98238"/>
          </a:xfrm>
          <a:prstGeom prst="rect">
            <a:avLst/>
          </a:prstGeom>
          <a:solidFill>
            <a:srgbClr val="0069B4"/>
          </a:solidFill>
          <a:ln w="12700">
            <a:miter lim="400000"/>
          </a:ln>
        </p:spPr>
        <p:txBody>
          <a:bodyPr lIns="65023" tIns="65023" rIns="65023" bIns="65023" anchor="ctr"/>
          <a:lstStyle/>
          <a:p>
            <a:pPr>
              <a:defRPr>
                <a:solidFill>
                  <a:srgbClr val="3C3C3C"/>
                </a:solidFill>
              </a:defRPr>
            </a:pPr>
            <a:endParaRPr/>
          </a:p>
        </p:txBody>
      </p:sp>
      <p:pic>
        <p:nvPicPr>
          <p:cNvPr id="6" name="Picture 5">
            <a:extLst>
              <a:ext uri="{FF2B5EF4-FFF2-40B4-BE49-F238E27FC236}">
                <a16:creationId xmlns:a16="http://schemas.microsoft.com/office/drawing/2014/main" id="{434AB9F8-DCDF-4F56-BFC8-6D6873D2C011}"/>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0575486" y="152363"/>
            <a:ext cx="1495758" cy="1405711"/>
          </a:xfrm>
          <a:prstGeom prst="rect">
            <a:avLst/>
          </a:prstGeom>
        </p:spPr>
      </p:pic>
      <p:sp>
        <p:nvSpPr>
          <p:cNvPr id="8" name="Rectangle 7">
            <a:extLst>
              <a:ext uri="{FF2B5EF4-FFF2-40B4-BE49-F238E27FC236}">
                <a16:creationId xmlns:a16="http://schemas.microsoft.com/office/drawing/2014/main" id="{517863F2-11A4-4389-99C2-FE101F254974}"/>
              </a:ext>
            </a:extLst>
          </p:cNvPr>
          <p:cNvSpPr/>
          <p:nvPr userDrawn="1"/>
        </p:nvSpPr>
        <p:spPr>
          <a:xfrm>
            <a:off x="0" y="6148552"/>
            <a:ext cx="12192000" cy="709448"/>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282021043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Lst>
  <p:transition spd="med"/>
  <p:hf sldNum="0" hdr="0" ftr="0" dt="0"/>
  <p:txStyles>
    <p:titleStyle>
      <a:lvl1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1pPr>
      <a:lvl2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2pPr>
      <a:lvl3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3pPr>
      <a:lvl4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4pPr>
      <a:lvl5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5pPr>
      <a:lvl6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6pPr>
      <a:lvl7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7pPr>
      <a:lvl8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8pPr>
      <a:lvl9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9pPr>
    </p:titleStyle>
    <p:bodyStyle>
      <a:lvl1pPr marL="218131" marR="0" indent="-218131"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1pPr>
      <a:lvl2pPr marL="575944" marR="0" indent="-254487"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2pPr>
      <a:lvl3pPr marL="948298" marR="0" indent="-305384"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3pPr>
      <a:lvl4pPr marL="1303688"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4pPr>
      <a:lvl5pPr marL="1625145"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5pPr>
      <a:lvl6pPr marL="1946603"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6pPr>
      <a:lvl7pPr marL="2268060"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7pPr>
      <a:lvl8pPr marL="2589517"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8pPr>
      <a:lvl9pPr marL="2910975"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9pPr>
    </p:bodyStyle>
    <p:otherStyle>
      <a:lvl1pPr marL="0" marR="0" indent="0"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1pPr>
      <a:lvl2pPr marL="0" marR="0" indent="321457"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2pPr>
      <a:lvl3pPr marL="0" marR="0" indent="642915"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3pPr>
      <a:lvl4pPr marL="0" marR="0" indent="964372"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4pPr>
      <a:lvl5pPr marL="0" marR="0" indent="1285829"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5pPr>
      <a:lvl6pPr marL="0" marR="0" indent="1607287"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6pPr>
      <a:lvl7pPr marL="0" marR="0" indent="1928744"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7pPr>
      <a:lvl8pPr marL="0" marR="0" indent="2250201"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8pPr>
      <a:lvl9pPr marL="0" marR="0" indent="2571659"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image" Target="../media/image13.jpeg"/><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notesSlide" Target="../notesSlides/notesSlide4.xml"/><Relationship Id="rId16" Type="http://schemas.openxmlformats.org/officeDocument/2006/relationships/diagramQuickStyle" Target="../diagrams/quickStyle3.xml"/><Relationship Id="rId1" Type="http://schemas.openxmlformats.org/officeDocument/2006/relationships/slideLayout" Target="../slideLayouts/slideLayout13.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diagramLayout" Target="../diagrams/layout3.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1B49B13-23B9-4BB6-84C3-FECD41DF029B}"/>
              </a:ext>
            </a:extLst>
          </p:cNvPr>
          <p:cNvSpPr/>
          <p:nvPr/>
        </p:nvSpPr>
        <p:spPr>
          <a:xfrm>
            <a:off x="10266218" y="74815"/>
            <a:ext cx="1853738" cy="18454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E197BB6B-6C87-48A3-81E5-2EE6CFA1CF51}"/>
              </a:ext>
            </a:extLst>
          </p:cNvPr>
          <p:cNvSpPr/>
          <p:nvPr/>
        </p:nvSpPr>
        <p:spPr>
          <a:xfrm>
            <a:off x="2529841" y="2083724"/>
            <a:ext cx="279620" cy="26905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2">
            <a:extLst>
              <a:ext uri="{FF2B5EF4-FFF2-40B4-BE49-F238E27FC236}">
                <a16:creationId xmlns:a16="http://schemas.microsoft.com/office/drawing/2014/main" id="{F56DF1DC-717C-4925-86A8-B92DEFF1153C}"/>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l="16963" r="30419"/>
          <a:stretch/>
        </p:blipFill>
        <p:spPr bwMode="auto">
          <a:xfrm>
            <a:off x="2445488" y="-21266"/>
            <a:ext cx="9823776" cy="68792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07AACC8-86D5-4404-A0D8-75B5E6A9591C}"/>
              </a:ext>
            </a:extLst>
          </p:cNvPr>
          <p:cNvSpPr txBox="1"/>
          <p:nvPr/>
        </p:nvSpPr>
        <p:spPr>
          <a:xfrm>
            <a:off x="2809461" y="2327242"/>
            <a:ext cx="8163339" cy="12518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500" b="1" i="0" u="none" strike="noStrike" kern="1200" cap="none" spc="0" normalizeH="0" baseline="0" noProof="0" dirty="0">
                <a:ln>
                  <a:noFill/>
                </a:ln>
                <a:solidFill>
                  <a:srgbClr val="0069B4"/>
                </a:solidFill>
                <a:effectLst/>
                <a:uLnTx/>
                <a:uFillTx/>
                <a:latin typeface="Arial" panose="020B0604020202020204" pitchFamily="34" charset="0"/>
                <a:ea typeface="+mn-ea"/>
                <a:cs typeface="Arial" panose="020B0604020202020204" pitchFamily="34" charset="0"/>
              </a:rPr>
              <a:t>The </a:t>
            </a:r>
            <a:r>
              <a:rPr kumimoji="0" lang="fr-FR" sz="3500" b="1" i="0" u="none" strike="noStrike" kern="1200" cap="none" spc="0" normalizeH="0" baseline="0" noProof="0" dirty="0" err="1">
                <a:ln>
                  <a:noFill/>
                </a:ln>
                <a:solidFill>
                  <a:srgbClr val="0069B4"/>
                </a:solidFill>
                <a:effectLst/>
                <a:uLnTx/>
                <a:uFillTx/>
                <a:latin typeface="Arial" panose="020B0604020202020204" pitchFamily="34" charset="0"/>
                <a:ea typeface="+mn-ea"/>
                <a:cs typeface="Arial" panose="020B0604020202020204" pitchFamily="34" charset="0"/>
              </a:rPr>
              <a:t>project</a:t>
            </a:r>
            <a:r>
              <a:rPr kumimoji="0" lang="fr-FR" sz="3500" b="1" i="0" u="none" strike="noStrike" kern="1200" cap="none" spc="0" normalizeH="0" baseline="0" noProof="0" dirty="0">
                <a:ln>
                  <a:noFill/>
                </a:ln>
                <a:solidFill>
                  <a:srgbClr val="0069B4"/>
                </a:solidFill>
                <a:effectLst/>
                <a:uLnTx/>
                <a:uFillTx/>
                <a:latin typeface="Arial" panose="020B0604020202020204" pitchFamily="34" charset="0"/>
                <a:ea typeface="+mn-ea"/>
                <a:cs typeface="Arial" panose="020B0604020202020204" pitchFamily="34" charset="0"/>
              </a:rPr>
              <a:t> </a:t>
            </a:r>
            <a:r>
              <a:rPr kumimoji="0" lang="fr-FR" sz="3500" b="1" i="0" u="none" strike="noStrike" kern="1200" cap="none" spc="0" normalizeH="0" baseline="0" noProof="0" dirty="0" err="1">
                <a:ln>
                  <a:noFill/>
                </a:ln>
                <a:solidFill>
                  <a:srgbClr val="0069B4"/>
                </a:solidFill>
                <a:effectLst/>
                <a:uLnTx/>
                <a:uFillTx/>
                <a:latin typeface="Arial" panose="020B0604020202020204" pitchFamily="34" charset="0"/>
                <a:ea typeface="+mn-ea"/>
                <a:cs typeface="Arial" panose="020B0604020202020204" pitchFamily="34" charset="0"/>
              </a:rPr>
              <a:t>implementation</a:t>
            </a:r>
            <a:r>
              <a:rPr kumimoji="0" lang="fr-FR" sz="3500" b="1" i="0" u="none" strike="noStrike" kern="1200" cap="none" spc="0" normalizeH="0" baseline="0" noProof="0" dirty="0">
                <a:ln>
                  <a:noFill/>
                </a:ln>
                <a:solidFill>
                  <a:srgbClr val="0069B4"/>
                </a:solidFill>
                <a:effectLst/>
                <a:uLnTx/>
                <a:uFillTx/>
                <a:latin typeface="Arial" panose="020B0604020202020204" pitchFamily="34" charset="0"/>
                <a:ea typeface="+mn-ea"/>
                <a:cs typeface="Arial" panose="020B0604020202020204" pitchFamily="34" charset="0"/>
              </a:rPr>
              <a:t> </a:t>
            </a:r>
            <a:r>
              <a:rPr kumimoji="0" lang="fr-FR" sz="3500" b="1" i="0" u="none" strike="noStrike" kern="1200" cap="none" spc="0" normalizeH="0" baseline="0" noProof="0" dirty="0" err="1">
                <a:ln>
                  <a:noFill/>
                </a:ln>
                <a:solidFill>
                  <a:srgbClr val="0069B4"/>
                </a:solidFill>
                <a:effectLst/>
                <a:uLnTx/>
                <a:uFillTx/>
                <a:latin typeface="Arial" panose="020B0604020202020204" pitchFamily="34" charset="0"/>
                <a:ea typeface="+mn-ea"/>
                <a:cs typeface="Arial" panose="020B0604020202020204" pitchFamily="34" charset="0"/>
              </a:rPr>
              <a:t>strategy</a:t>
            </a:r>
            <a:endParaRPr kumimoji="0" lang="fr-FR" sz="3500" b="1" i="0" u="none" strike="noStrike" kern="1200" cap="none" spc="0" normalizeH="0" baseline="0" noProof="0" dirty="0">
              <a:ln>
                <a:noFill/>
              </a:ln>
              <a:solidFill>
                <a:srgbClr val="0069B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srgbClr val="0069B4"/>
              </a:solidFill>
              <a:effectLst/>
              <a:uLnTx/>
              <a:uFillTx/>
              <a:latin typeface="Arial" panose="020B0604020202020204" pitchFamily="34" charset="0"/>
              <a:ea typeface="+mn-ea"/>
              <a:cs typeface="Arial" panose="020B0604020202020204" pitchFamily="34" charset="0"/>
            </a:endParaRPr>
          </a:p>
          <a:p>
            <a:pPr marL="914400" marR="0" lvl="1"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700" b="1" i="0" u="none" strike="noStrike" kern="1200" cap="none" spc="0" normalizeH="0" baseline="0" noProof="0" dirty="0">
                <a:ln>
                  <a:noFill/>
                </a:ln>
                <a:solidFill>
                  <a:srgbClr val="E7E6E6">
                    <a:lumMod val="10000"/>
                  </a:srgbClr>
                </a:solidFill>
                <a:effectLst/>
                <a:uLnTx/>
                <a:uFillTx/>
                <a:latin typeface="Arial" panose="020B0604020202020204" pitchFamily="34" charset="0"/>
                <a:ea typeface="+mn-ea"/>
                <a:cs typeface="Arial" panose="020B0604020202020204" pitchFamily="34" charset="0"/>
              </a:rPr>
              <a:t>Céline</a:t>
            </a:r>
            <a:r>
              <a:rPr lang="en-US" sz="1700" b="1" dirty="0">
                <a:solidFill>
                  <a:srgbClr val="E7E6E6">
                    <a:lumMod val="10000"/>
                  </a:srgbClr>
                </a:solidFill>
                <a:latin typeface="Arial" panose="020B0604020202020204" pitchFamily="34" charset="0"/>
                <a:cs typeface="Arial" panose="020B0604020202020204" pitchFamily="34" charset="0"/>
              </a:rPr>
              <a:t> Tiffay, </a:t>
            </a:r>
            <a:r>
              <a:rPr lang="en-US" sz="1700" b="1" i="1" dirty="0">
                <a:solidFill>
                  <a:srgbClr val="E7E6E6">
                    <a:lumMod val="10000"/>
                  </a:srgbClr>
                </a:solidFill>
                <a:latin typeface="Arial" panose="020B0604020202020204" pitchFamily="34" charset="0"/>
                <a:cs typeface="Arial" panose="020B0604020202020204" pitchFamily="34" charset="0"/>
              </a:rPr>
              <a:t>Programme and project assistant, Tsunami Unit</a:t>
            </a:r>
            <a:endParaRPr kumimoji="0" lang="en-US" sz="1700" b="1" i="1" u="none" strike="noStrike" kern="1200" cap="none" spc="0" normalizeH="0" baseline="0" noProof="0" dirty="0">
              <a:ln>
                <a:noFill/>
              </a:ln>
              <a:solidFill>
                <a:srgbClr val="E7E6E6">
                  <a:lumMod val="10000"/>
                </a:srgbClr>
              </a:solidFill>
              <a:effectLst/>
              <a:uLnTx/>
              <a:uFillTx/>
              <a:latin typeface="Arial" panose="020B0604020202020204" pitchFamily="34" charset="0"/>
              <a:ea typeface="+mn-ea"/>
              <a:cs typeface="Arial" panose="020B0604020202020204" pitchFamily="34" charset="0"/>
            </a:endParaRPr>
          </a:p>
        </p:txBody>
      </p:sp>
      <p:pic>
        <p:nvPicPr>
          <p:cNvPr id="6" name="Imagen 17">
            <a:extLst>
              <a:ext uri="{FF2B5EF4-FFF2-40B4-BE49-F238E27FC236}">
                <a16:creationId xmlns:a16="http://schemas.microsoft.com/office/drawing/2014/main" id="{A97E82F7-896B-4102-B3A1-E82571944CE4}"/>
              </a:ext>
            </a:extLst>
          </p:cNvPr>
          <p:cNvPicPr>
            <a:picLocks noChangeAspect="1"/>
          </p:cNvPicPr>
          <p:nvPr/>
        </p:nvPicPr>
        <p:blipFill>
          <a:blip r:embed="rId4"/>
          <a:stretch>
            <a:fillRect/>
          </a:stretch>
        </p:blipFill>
        <p:spPr>
          <a:xfrm>
            <a:off x="10598849" y="6415806"/>
            <a:ext cx="1458090" cy="309150"/>
          </a:xfrm>
          <a:prstGeom prst="rect">
            <a:avLst/>
          </a:prstGeom>
        </p:spPr>
      </p:pic>
    </p:spTree>
    <p:extLst>
      <p:ext uri="{BB962C8B-B14F-4D97-AF65-F5344CB8AC3E}">
        <p14:creationId xmlns:p14="http://schemas.microsoft.com/office/powerpoint/2010/main" val="2059749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8" name="TextBox 17">
            <a:extLst>
              <a:ext uri="{FF2B5EF4-FFF2-40B4-BE49-F238E27FC236}">
                <a16:creationId xmlns:a16="http://schemas.microsoft.com/office/drawing/2014/main" id="{3187A7C6-AA01-4133-BC8A-47D34B6798EE}"/>
              </a:ext>
            </a:extLst>
          </p:cNvPr>
          <p:cNvSpPr txBox="1"/>
          <p:nvPr/>
        </p:nvSpPr>
        <p:spPr>
          <a:xfrm>
            <a:off x="588579" y="1292115"/>
            <a:ext cx="6337737" cy="4048288"/>
          </a:xfrm>
          <a:prstGeom prst="rect">
            <a:avLst/>
          </a:prstGeom>
          <a:noFill/>
        </p:spPr>
        <p:txBody>
          <a:bodyPr wrap="square">
            <a:spAutoFit/>
          </a:bodyPr>
          <a:lstStyle/>
          <a:p>
            <a:pPr marL="0" marR="0" algn="just">
              <a:lnSpc>
                <a:spcPct val="115000"/>
              </a:lnSpc>
              <a:spcBef>
                <a:spcPts val="0"/>
              </a:spcBef>
              <a:spcAft>
                <a:spcPts val="1200"/>
              </a:spcAft>
            </a:pPr>
            <a:r>
              <a:rPr lang="en-US" sz="1800" dirty="0">
                <a:effectLst/>
                <a:latin typeface="Arial" panose="020B0604020202020204" pitchFamily="34" charset="0"/>
                <a:ea typeface="Arial" panose="020B0604020202020204" pitchFamily="34" charset="0"/>
                <a:cs typeface="Arial" panose="020B0604020202020204" pitchFamily="34" charset="0"/>
              </a:rPr>
              <a:t>Project coordination and arrangements will be implemented </a:t>
            </a:r>
            <a:r>
              <a:rPr lang="en-US" sz="1800" b="1" dirty="0">
                <a:effectLst/>
                <a:latin typeface="Arial" panose="020B0604020202020204" pitchFamily="34" charset="0"/>
                <a:ea typeface="Arial" panose="020B0604020202020204" pitchFamily="34" charset="0"/>
                <a:cs typeface="Arial" panose="020B0604020202020204" pitchFamily="34" charset="0"/>
              </a:rPr>
              <a:t>through existing UNESCO regional and national offices</a:t>
            </a:r>
            <a:r>
              <a:rPr lang="en-US" sz="1800" dirty="0">
                <a:effectLst/>
                <a:latin typeface="Arial" panose="020B0604020202020204" pitchFamily="34" charset="0"/>
                <a:ea typeface="Arial" panose="020B0604020202020204" pitchFamily="34" charset="0"/>
                <a:cs typeface="Arial" panose="020B0604020202020204" pitchFamily="34" charset="0"/>
              </a:rPr>
              <a:t>, thereby leveraging existing coordination and management structures for </a:t>
            </a:r>
            <a:r>
              <a:rPr lang="en-US" sz="1800" b="1" dirty="0">
                <a:effectLst/>
                <a:latin typeface="Arial" panose="020B0604020202020204" pitchFamily="34" charset="0"/>
                <a:ea typeface="Arial" panose="020B0604020202020204" pitchFamily="34" charset="0"/>
                <a:cs typeface="Arial" panose="020B0604020202020204" pitchFamily="34" charset="0"/>
              </a:rPr>
              <a:t>cost-effectiveness</a:t>
            </a:r>
            <a:r>
              <a:rPr lang="en-US" sz="1800" dirty="0">
                <a:effectLst/>
                <a:latin typeface="Arial" panose="020B0604020202020204" pitchFamily="34" charset="0"/>
                <a:ea typeface="Arial" panose="020B0604020202020204" pitchFamily="34" charset="0"/>
                <a:cs typeface="Arial" panose="020B0604020202020204" pitchFamily="34" charset="0"/>
              </a:rPr>
              <a:t>.</a:t>
            </a:r>
          </a:p>
          <a:p>
            <a:pPr marL="0" marR="0" algn="just">
              <a:lnSpc>
                <a:spcPct val="115000"/>
              </a:lnSpc>
              <a:spcBef>
                <a:spcPts val="0"/>
              </a:spcBef>
              <a:spcAft>
                <a:spcPts val="1200"/>
              </a:spcAft>
            </a:pPr>
            <a:r>
              <a:rPr lang="en-US" sz="1800" dirty="0">
                <a:effectLst/>
                <a:latin typeface="Arial" panose="020B0604020202020204" pitchFamily="34" charset="0"/>
                <a:ea typeface="Arial" panose="020B0604020202020204" pitchFamily="34" charset="0"/>
                <a:cs typeface="Arial" panose="020B0604020202020204" pitchFamily="34" charset="0"/>
              </a:rPr>
              <a:t>In the case of a </a:t>
            </a:r>
            <a:r>
              <a:rPr lang="en-US" sz="1800" b="1" dirty="0">
                <a:effectLst/>
                <a:latin typeface="Arial" panose="020B0604020202020204" pitchFamily="34" charset="0"/>
                <a:ea typeface="Arial" panose="020B0604020202020204" pitchFamily="34" charset="0"/>
                <a:cs typeface="Arial" panose="020B0604020202020204" pitchFamily="34" charset="0"/>
              </a:rPr>
              <a:t>regional</a:t>
            </a:r>
            <a:r>
              <a:rPr lang="en-US" sz="1800" dirty="0">
                <a:effectLst/>
                <a:latin typeface="Arial" panose="020B0604020202020204" pitchFamily="34" charset="0"/>
                <a:ea typeface="Arial" panose="020B0604020202020204" pitchFamily="34" charset="0"/>
                <a:cs typeface="Arial" panose="020B0604020202020204" pitchFamily="34" charset="0"/>
              </a:rPr>
              <a:t> proposal, UNESCO Headquarters will coordinate the overall running of the project through a designated </a:t>
            </a:r>
            <a:r>
              <a:rPr lang="en-US" sz="1800" b="1" dirty="0">
                <a:effectLst/>
                <a:latin typeface="Arial" panose="020B0604020202020204" pitchFamily="34" charset="0"/>
                <a:ea typeface="Arial" panose="020B0604020202020204" pitchFamily="34" charset="0"/>
                <a:cs typeface="Arial" panose="020B0604020202020204" pitchFamily="34" charset="0"/>
              </a:rPr>
              <a:t>Project Appointment</a:t>
            </a:r>
            <a:r>
              <a:rPr lang="en-US" sz="1800" dirty="0">
                <a:effectLst/>
                <a:latin typeface="Arial" panose="020B0604020202020204" pitchFamily="34" charset="0"/>
                <a:ea typeface="Arial" panose="020B0604020202020204" pitchFamily="34" charset="0"/>
                <a:cs typeface="Arial" panose="020B0604020202020204" pitchFamily="34" charset="0"/>
              </a:rPr>
              <a:t>. In addition, to coordinate implementation of specific Biosphere Reserve projects within countries, UNESCO will hire </a:t>
            </a:r>
            <a:r>
              <a:rPr lang="en-US" sz="1800" b="1" dirty="0">
                <a:effectLst/>
                <a:latin typeface="Arial" panose="020B0604020202020204" pitchFamily="34" charset="0"/>
                <a:ea typeface="Arial" panose="020B0604020202020204" pitchFamily="34" charset="0"/>
                <a:cs typeface="Arial" panose="020B0604020202020204" pitchFamily="34" charset="0"/>
              </a:rPr>
              <a:t>national consultants </a:t>
            </a:r>
            <a:r>
              <a:rPr lang="en-US" sz="1800" dirty="0">
                <a:effectLst/>
                <a:latin typeface="Arial" panose="020B0604020202020204" pitchFamily="34" charset="0"/>
                <a:ea typeface="Arial" panose="020B0604020202020204" pitchFamily="34" charset="0"/>
                <a:cs typeface="Arial" panose="020B0604020202020204" pitchFamily="34" charset="0"/>
              </a:rPr>
              <a:t>to oversee the site- and country-specific projects. This will both build national and local capacity as well as contribute to </a:t>
            </a:r>
            <a:r>
              <a:rPr lang="en-US" sz="1800" b="1" dirty="0">
                <a:effectLst/>
                <a:latin typeface="Arial" panose="020B0604020202020204" pitchFamily="34" charset="0"/>
                <a:ea typeface="Arial" panose="020B0604020202020204" pitchFamily="34" charset="0"/>
                <a:cs typeface="Arial" panose="020B0604020202020204" pitchFamily="34" charset="0"/>
              </a:rPr>
              <a:t>sustainability</a:t>
            </a:r>
            <a:r>
              <a:rPr lang="en-US" sz="1800" dirty="0">
                <a:effectLst/>
                <a:latin typeface="Arial" panose="020B0604020202020204" pitchFamily="34" charset="0"/>
                <a:ea typeface="Arial" panose="020B0604020202020204" pitchFamily="34" charset="0"/>
                <a:cs typeface="Arial" panose="020B0604020202020204" pitchFamily="34" charset="0"/>
              </a:rPr>
              <a:t> at the national level. </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p:txBody>
      </p:sp>
      <p:pic>
        <p:nvPicPr>
          <p:cNvPr id="4" name="Picture 3">
            <a:extLst>
              <a:ext uri="{FF2B5EF4-FFF2-40B4-BE49-F238E27FC236}">
                <a16:creationId xmlns:a16="http://schemas.microsoft.com/office/drawing/2014/main" id="{88053B30-F67C-43AA-A414-8F858F26460B}"/>
              </a:ext>
            </a:extLst>
          </p:cNvPr>
          <p:cNvPicPr>
            <a:picLocks noChangeAspect="1"/>
          </p:cNvPicPr>
          <p:nvPr/>
        </p:nvPicPr>
        <p:blipFill rotWithShape="1">
          <a:blip r:embed="rId3"/>
          <a:srcRect l="8034" r="4701"/>
          <a:stretch/>
        </p:blipFill>
        <p:spPr>
          <a:xfrm>
            <a:off x="7199585" y="1292115"/>
            <a:ext cx="4677105" cy="4273770"/>
          </a:xfrm>
          <a:prstGeom prst="rect">
            <a:avLst/>
          </a:prstGeom>
        </p:spPr>
      </p:pic>
      <p:sp>
        <p:nvSpPr>
          <p:cNvPr id="19" name="TextBox 18">
            <a:extLst>
              <a:ext uri="{FF2B5EF4-FFF2-40B4-BE49-F238E27FC236}">
                <a16:creationId xmlns:a16="http://schemas.microsoft.com/office/drawing/2014/main" id="{089212E2-C4E0-49B5-8D1D-CCD25F4B24DA}"/>
              </a:ext>
            </a:extLst>
          </p:cNvPr>
          <p:cNvSpPr txBox="1"/>
          <p:nvPr/>
        </p:nvSpPr>
        <p:spPr>
          <a:xfrm>
            <a:off x="278837" y="89424"/>
            <a:ext cx="9011920" cy="523220"/>
          </a:xfrm>
          <a:prstGeom prst="rect">
            <a:avLst/>
          </a:prstGeom>
          <a:noFill/>
        </p:spPr>
        <p:txBody>
          <a:bodyPr wrap="square" rtlCol="0">
            <a:spAutoFit/>
          </a:bodyPr>
          <a:lstStyle/>
          <a:p>
            <a:r>
              <a:rPr lang="en-US" sz="2800" b="1" dirty="0">
                <a:solidFill>
                  <a:schemeClr val="lt1"/>
                </a:solidFill>
                <a:ea typeface="+mj-ea"/>
                <a:cs typeface="+mj-cs"/>
              </a:rPr>
              <a:t>Implementation strategy</a:t>
            </a:r>
          </a:p>
        </p:txBody>
      </p:sp>
    </p:spTree>
    <p:extLst>
      <p:ext uri="{BB962C8B-B14F-4D97-AF65-F5344CB8AC3E}">
        <p14:creationId xmlns:p14="http://schemas.microsoft.com/office/powerpoint/2010/main" val="2127237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21" name="Picture 20">
            <a:extLst>
              <a:ext uri="{FF2B5EF4-FFF2-40B4-BE49-F238E27FC236}">
                <a16:creationId xmlns:a16="http://schemas.microsoft.com/office/drawing/2014/main" id="{D7175FE0-0789-4263-91C9-D820B8A8300A}"/>
              </a:ext>
            </a:extLst>
          </p:cNvPr>
          <p:cNvPicPr>
            <a:picLocks noChangeAspect="1"/>
          </p:cNvPicPr>
          <p:nvPr/>
        </p:nvPicPr>
        <p:blipFill rotWithShape="1">
          <a:blip r:embed="rId3">
            <a:alphaModFix amt="35000"/>
          </a:blip>
          <a:srcRect l="-39" r="19934"/>
          <a:stretch/>
        </p:blipFill>
        <p:spPr>
          <a:xfrm>
            <a:off x="0" y="754912"/>
            <a:ext cx="12192000" cy="5595721"/>
          </a:xfrm>
          <a:prstGeom prst="rect">
            <a:avLst/>
          </a:prstGeom>
        </p:spPr>
      </p:pic>
      <p:sp>
        <p:nvSpPr>
          <p:cNvPr id="10" name="Rectangle 13">
            <a:extLst>
              <a:ext uri="{FF2B5EF4-FFF2-40B4-BE49-F238E27FC236}">
                <a16:creationId xmlns:a16="http://schemas.microsoft.com/office/drawing/2014/main" id="{72822C57-225D-40D4-8870-EFCFA0C1C9D0}"/>
              </a:ext>
            </a:extLst>
          </p:cNvPr>
          <p:cNvSpPr/>
          <p:nvPr/>
        </p:nvSpPr>
        <p:spPr>
          <a:xfrm>
            <a:off x="2499966" y="953433"/>
            <a:ext cx="2423423" cy="369332"/>
          </a:xfrm>
          <a:prstGeom prst="rect">
            <a:avLst/>
          </a:prstGeom>
          <a:solidFill>
            <a:schemeClr val="accent6">
              <a:lumMod val="75000"/>
            </a:schemeClr>
          </a:solidFill>
          <a:ln>
            <a:solidFill>
              <a:schemeClr val="accent6">
                <a:lumMod val="50000"/>
              </a:schemeClr>
            </a:solidFill>
          </a:ln>
          <a:effectLst/>
        </p:spPr>
        <p:txBody>
          <a:bodyPr wrap="square" lIns="91440" tIns="45720" rIns="91440" bIns="45720" anchor="t">
            <a:spAutoFit/>
          </a:bodyPr>
          <a:lstStyle/>
          <a:p>
            <a:pPr algn="ctr"/>
            <a:r>
              <a:rPr kumimoji="1" lang="fr-FR" altLang="ja-JP" b="1" dirty="0" err="1">
                <a:solidFill>
                  <a:schemeClr val="bg1"/>
                </a:solidFill>
                <a:latin typeface="Calibri"/>
                <a:ea typeface="游ゴシック"/>
                <a:cs typeface="Calibri"/>
              </a:rPr>
              <a:t>Implementation</a:t>
            </a:r>
            <a:r>
              <a:rPr kumimoji="1" lang="fr-FR" altLang="ja-JP" b="1" dirty="0">
                <a:solidFill>
                  <a:schemeClr val="bg1"/>
                </a:solidFill>
                <a:latin typeface="Calibri"/>
                <a:ea typeface="游ゴシック"/>
                <a:cs typeface="Calibri"/>
              </a:rPr>
              <a:t> </a:t>
            </a:r>
            <a:r>
              <a:rPr kumimoji="1" lang="fr-FR" altLang="ja-JP" b="1" dirty="0" err="1">
                <a:solidFill>
                  <a:schemeClr val="bg1"/>
                </a:solidFill>
                <a:latin typeface="Calibri"/>
                <a:ea typeface="游ゴシック"/>
                <a:cs typeface="Calibri"/>
              </a:rPr>
              <a:t>agency</a:t>
            </a:r>
            <a:endParaRPr kumimoji="1" lang="fr-FR" altLang="ja-JP" b="1" dirty="0">
              <a:solidFill>
                <a:schemeClr val="bg1"/>
              </a:solidFill>
              <a:latin typeface="Calibri"/>
              <a:ea typeface="游ゴシック"/>
              <a:cs typeface="Calibri"/>
            </a:endParaRPr>
          </a:p>
        </p:txBody>
      </p:sp>
      <p:sp>
        <p:nvSpPr>
          <p:cNvPr id="11" name="Rectangle 14">
            <a:extLst>
              <a:ext uri="{FF2B5EF4-FFF2-40B4-BE49-F238E27FC236}">
                <a16:creationId xmlns:a16="http://schemas.microsoft.com/office/drawing/2014/main" id="{C5340C19-177B-465E-85CB-537CD09D5039}"/>
              </a:ext>
            </a:extLst>
          </p:cNvPr>
          <p:cNvSpPr/>
          <p:nvPr/>
        </p:nvSpPr>
        <p:spPr>
          <a:xfrm>
            <a:off x="7500914" y="956067"/>
            <a:ext cx="2623651" cy="369332"/>
          </a:xfrm>
          <a:prstGeom prst="rect">
            <a:avLst/>
          </a:prstGeom>
          <a:solidFill>
            <a:schemeClr val="accent6">
              <a:lumMod val="75000"/>
            </a:schemeClr>
          </a:solidFill>
          <a:ln>
            <a:solidFill>
              <a:schemeClr val="accent6">
                <a:lumMod val="50000"/>
              </a:schemeClr>
            </a:solidFill>
          </a:ln>
          <a:effectLst/>
        </p:spPr>
        <p:txBody>
          <a:bodyPr wrap="square" lIns="91440" tIns="45720" rIns="91440" bIns="45720" anchor="t">
            <a:spAutoFit/>
          </a:bodyPr>
          <a:lstStyle/>
          <a:p>
            <a:pPr algn="ctr"/>
            <a:r>
              <a:rPr kumimoji="1" lang="en-US" altLang="ja-JP" b="1" dirty="0">
                <a:solidFill>
                  <a:schemeClr val="bg1"/>
                </a:solidFill>
                <a:latin typeface="Calibri"/>
                <a:ea typeface="游ゴシック"/>
                <a:cs typeface="Calibri"/>
              </a:rPr>
              <a:t>Task</a:t>
            </a:r>
            <a:endParaRPr lang="en-US" dirty="0"/>
          </a:p>
        </p:txBody>
      </p:sp>
      <p:sp>
        <p:nvSpPr>
          <p:cNvPr id="18" name="TextBox 12">
            <a:extLst>
              <a:ext uri="{FF2B5EF4-FFF2-40B4-BE49-F238E27FC236}">
                <a16:creationId xmlns:a16="http://schemas.microsoft.com/office/drawing/2014/main" id="{3D3622BB-69C5-417A-9398-41EA876B6136}"/>
              </a:ext>
            </a:extLst>
          </p:cNvPr>
          <p:cNvSpPr txBox="1"/>
          <p:nvPr/>
        </p:nvSpPr>
        <p:spPr>
          <a:xfrm>
            <a:off x="5738951" y="4857474"/>
            <a:ext cx="6155537" cy="830997"/>
          </a:xfrm>
          <a:prstGeom prst="rect">
            <a:avLst/>
          </a:prstGeom>
          <a:solidFill>
            <a:schemeClr val="accent6">
              <a:lumMod val="40000"/>
              <a:lumOff val="60000"/>
            </a:schemeClr>
          </a:solidFill>
          <a:ln>
            <a:solidFill>
              <a:schemeClr val="accent6">
                <a:lumMod val="50000"/>
              </a:schemeClr>
            </a:solidFill>
          </a:ln>
        </p:spPr>
        <p:txBody>
          <a:bodyPr wrap="square" rtlCol="0">
            <a:spAutoFit/>
          </a:bodyPr>
          <a:lstStyle/>
          <a:p>
            <a:r>
              <a:rPr lang="en-US" sz="1600" dirty="0"/>
              <a:t>Support the coordination and implementation of relevant project activities, get involved in the activities and participate in the steering of the project.</a:t>
            </a:r>
            <a:endParaRPr lang="en-IT" sz="1600" dirty="0"/>
          </a:p>
        </p:txBody>
      </p:sp>
      <p:sp>
        <p:nvSpPr>
          <p:cNvPr id="2" name="TextBox 1">
            <a:extLst>
              <a:ext uri="{FF2B5EF4-FFF2-40B4-BE49-F238E27FC236}">
                <a16:creationId xmlns:a16="http://schemas.microsoft.com/office/drawing/2014/main" id="{5058ADD4-78F7-48A8-99DE-809891D9F88A}"/>
              </a:ext>
            </a:extLst>
          </p:cNvPr>
          <p:cNvSpPr txBox="1"/>
          <p:nvPr/>
        </p:nvSpPr>
        <p:spPr>
          <a:xfrm>
            <a:off x="278837" y="89424"/>
            <a:ext cx="9011920" cy="523220"/>
          </a:xfrm>
          <a:prstGeom prst="rect">
            <a:avLst/>
          </a:prstGeom>
          <a:noFill/>
        </p:spPr>
        <p:txBody>
          <a:bodyPr wrap="square" rtlCol="0">
            <a:spAutoFit/>
          </a:bodyPr>
          <a:lstStyle/>
          <a:p>
            <a:r>
              <a:rPr lang="en-US" sz="2800" b="1" dirty="0">
                <a:solidFill>
                  <a:schemeClr val="lt1"/>
                </a:solidFill>
                <a:ea typeface="+mj-ea"/>
                <a:cs typeface="+mj-cs"/>
              </a:rPr>
              <a:t>Implementation strategy</a:t>
            </a:r>
          </a:p>
        </p:txBody>
      </p:sp>
      <p:sp>
        <p:nvSpPr>
          <p:cNvPr id="22" name="TextBox 6">
            <a:extLst>
              <a:ext uri="{FF2B5EF4-FFF2-40B4-BE49-F238E27FC236}">
                <a16:creationId xmlns:a16="http://schemas.microsoft.com/office/drawing/2014/main" id="{0244DD74-935B-4B1D-B22A-BE18AA0B3BBD}"/>
              </a:ext>
            </a:extLst>
          </p:cNvPr>
          <p:cNvSpPr txBox="1"/>
          <p:nvPr/>
        </p:nvSpPr>
        <p:spPr>
          <a:xfrm>
            <a:off x="450977" y="3685687"/>
            <a:ext cx="1233428" cy="584775"/>
          </a:xfrm>
          <a:prstGeom prst="rect">
            <a:avLst/>
          </a:prstGeom>
          <a:solidFill>
            <a:srgbClr val="F6FAF4"/>
          </a:solidFill>
          <a:ln>
            <a:solidFill>
              <a:schemeClr val="accent6">
                <a:lumMod val="75000"/>
              </a:schemeClr>
            </a:solidFill>
          </a:ln>
        </p:spPr>
        <p:txBody>
          <a:bodyPr wrap="square" rtlCol="0">
            <a:spAutoFit/>
          </a:bodyPr>
          <a:lstStyle/>
          <a:p>
            <a:pPr algn="ctr"/>
            <a:r>
              <a:rPr lang="en-US" sz="1600" b="1" dirty="0"/>
              <a:t>National consultant</a:t>
            </a:r>
          </a:p>
        </p:txBody>
      </p:sp>
      <p:sp>
        <p:nvSpPr>
          <p:cNvPr id="23" name="TextBox 10">
            <a:extLst>
              <a:ext uri="{FF2B5EF4-FFF2-40B4-BE49-F238E27FC236}">
                <a16:creationId xmlns:a16="http://schemas.microsoft.com/office/drawing/2014/main" id="{9145E6EB-F15F-4357-9E8D-F55980B3ECB6}"/>
              </a:ext>
            </a:extLst>
          </p:cNvPr>
          <p:cNvSpPr txBox="1"/>
          <p:nvPr/>
        </p:nvSpPr>
        <p:spPr>
          <a:xfrm>
            <a:off x="2478642" y="3316356"/>
            <a:ext cx="2444748" cy="1323439"/>
          </a:xfrm>
          <a:prstGeom prst="rect">
            <a:avLst/>
          </a:prstGeom>
          <a:solidFill>
            <a:schemeClr val="accent6">
              <a:lumMod val="20000"/>
              <a:lumOff val="80000"/>
            </a:schemeClr>
          </a:solidFill>
          <a:ln>
            <a:solidFill>
              <a:schemeClr val="accent6">
                <a:lumMod val="50000"/>
              </a:schemeClr>
            </a:solidFill>
          </a:ln>
        </p:spPr>
        <p:txBody>
          <a:bodyPr wrap="square" rtlCol="0">
            <a:spAutoFit/>
          </a:bodyPr>
          <a:lstStyle/>
          <a:p>
            <a:r>
              <a:rPr lang="en-US" sz="1600" dirty="0"/>
              <a:t>Project Steering Committee established by the national consultant for all or each biosphere reserve project.</a:t>
            </a:r>
            <a:endParaRPr lang="en-IT" sz="1600" dirty="0"/>
          </a:p>
        </p:txBody>
      </p:sp>
      <p:sp>
        <p:nvSpPr>
          <p:cNvPr id="24" name="TextBox 12">
            <a:extLst>
              <a:ext uri="{FF2B5EF4-FFF2-40B4-BE49-F238E27FC236}">
                <a16:creationId xmlns:a16="http://schemas.microsoft.com/office/drawing/2014/main" id="{6B053653-B9BC-407F-894A-58F47BD2077E}"/>
              </a:ext>
            </a:extLst>
          </p:cNvPr>
          <p:cNvSpPr txBox="1"/>
          <p:nvPr/>
        </p:nvSpPr>
        <p:spPr>
          <a:xfrm>
            <a:off x="5739458" y="3193246"/>
            <a:ext cx="6146564" cy="1569660"/>
          </a:xfrm>
          <a:prstGeom prst="rect">
            <a:avLst/>
          </a:prstGeom>
          <a:solidFill>
            <a:schemeClr val="accent6">
              <a:lumMod val="40000"/>
              <a:lumOff val="60000"/>
            </a:schemeClr>
          </a:solidFill>
          <a:ln>
            <a:solidFill>
              <a:schemeClr val="accent6">
                <a:lumMod val="50000"/>
              </a:schemeClr>
            </a:solidFill>
          </a:ln>
        </p:spPr>
        <p:txBody>
          <a:bodyPr wrap="square" rtlCol="0">
            <a:spAutoFit/>
          </a:bodyPr>
          <a:lstStyle/>
          <a:p>
            <a:r>
              <a:rPr lang="en-US" sz="1600" dirty="0"/>
              <a:t>Implementation of work at the community level, including risk and vulnerability assessment, coordination of data collection and monitoring, participatory community workshops, updating and strengthening of policy and management plans. Close collaboration with national and local experts, government, environmental </a:t>
            </a:r>
            <a:r>
              <a:rPr lang="en-US" sz="1600" dirty="0" err="1"/>
              <a:t>organisations</a:t>
            </a:r>
            <a:r>
              <a:rPr lang="en-US" sz="1600" dirty="0"/>
              <a:t>, emergency response agencies, MAB Councils and key local stakeholders.</a:t>
            </a:r>
            <a:endParaRPr lang="en-IT" sz="1600" dirty="0"/>
          </a:p>
        </p:txBody>
      </p:sp>
      <p:cxnSp>
        <p:nvCxnSpPr>
          <p:cNvPr id="25" name="Connettore 2 59">
            <a:extLst>
              <a:ext uri="{FF2B5EF4-FFF2-40B4-BE49-F238E27FC236}">
                <a16:creationId xmlns:a16="http://schemas.microsoft.com/office/drawing/2014/main" id="{5B0B4E72-24DD-4D9A-9A11-792023F0BE9D}"/>
              </a:ext>
            </a:extLst>
          </p:cNvPr>
          <p:cNvCxnSpPr>
            <a:cxnSpLocks/>
          </p:cNvCxnSpPr>
          <p:nvPr/>
        </p:nvCxnSpPr>
        <p:spPr>
          <a:xfrm>
            <a:off x="1827168" y="3980392"/>
            <a:ext cx="409747" cy="0"/>
          </a:xfrm>
          <a:prstGeom prst="straightConnector1">
            <a:avLst/>
          </a:prstGeom>
          <a:ln w="28575" cmpd="sng">
            <a:solidFill>
              <a:schemeClr val="accent6">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TextBox 23">
            <a:extLst>
              <a:ext uri="{FF2B5EF4-FFF2-40B4-BE49-F238E27FC236}">
                <a16:creationId xmlns:a16="http://schemas.microsoft.com/office/drawing/2014/main" id="{2934FE86-3E0C-4BAB-A19F-836667582173}"/>
              </a:ext>
            </a:extLst>
          </p:cNvPr>
          <p:cNvSpPr txBox="1"/>
          <p:nvPr/>
        </p:nvSpPr>
        <p:spPr>
          <a:xfrm>
            <a:off x="450977" y="2143207"/>
            <a:ext cx="1233428" cy="338554"/>
          </a:xfrm>
          <a:prstGeom prst="rect">
            <a:avLst/>
          </a:prstGeom>
          <a:solidFill>
            <a:srgbClr val="F6FAF4"/>
          </a:solidFill>
          <a:ln>
            <a:solidFill>
              <a:schemeClr val="accent6">
                <a:lumMod val="75000"/>
              </a:schemeClr>
            </a:solidFill>
          </a:ln>
        </p:spPr>
        <p:txBody>
          <a:bodyPr wrap="square" rtlCol="0">
            <a:spAutoFit/>
          </a:bodyPr>
          <a:lstStyle/>
          <a:p>
            <a:pPr algn="ctr"/>
            <a:r>
              <a:rPr lang="en-US" sz="1600" b="1" dirty="0"/>
              <a:t>UNESCO</a:t>
            </a:r>
          </a:p>
        </p:txBody>
      </p:sp>
      <p:sp>
        <p:nvSpPr>
          <p:cNvPr id="28" name="TextBox 25">
            <a:extLst>
              <a:ext uri="{FF2B5EF4-FFF2-40B4-BE49-F238E27FC236}">
                <a16:creationId xmlns:a16="http://schemas.microsoft.com/office/drawing/2014/main" id="{DDD009B5-73EE-44B9-A227-7815945FEB3E}"/>
              </a:ext>
            </a:extLst>
          </p:cNvPr>
          <p:cNvSpPr txBox="1"/>
          <p:nvPr/>
        </p:nvSpPr>
        <p:spPr>
          <a:xfrm>
            <a:off x="2489305" y="2021460"/>
            <a:ext cx="2444746" cy="584775"/>
          </a:xfrm>
          <a:prstGeom prst="rect">
            <a:avLst/>
          </a:prstGeom>
          <a:solidFill>
            <a:schemeClr val="accent6">
              <a:lumMod val="20000"/>
              <a:lumOff val="80000"/>
            </a:schemeClr>
          </a:solidFill>
          <a:ln>
            <a:solidFill>
              <a:schemeClr val="accent6">
                <a:lumMod val="50000"/>
              </a:schemeClr>
            </a:solidFill>
          </a:ln>
        </p:spPr>
        <p:txBody>
          <a:bodyPr wrap="square" rtlCol="0">
            <a:spAutoFit/>
          </a:bodyPr>
          <a:lstStyle/>
          <a:p>
            <a:r>
              <a:rPr lang="en-US" sz="1600" dirty="0"/>
              <a:t>Project manager and administrative assistant</a:t>
            </a:r>
            <a:endParaRPr lang="en-IT" sz="1600" dirty="0"/>
          </a:p>
        </p:txBody>
      </p:sp>
      <p:sp>
        <p:nvSpPr>
          <p:cNvPr id="29" name="TextBox 24">
            <a:extLst>
              <a:ext uri="{FF2B5EF4-FFF2-40B4-BE49-F238E27FC236}">
                <a16:creationId xmlns:a16="http://schemas.microsoft.com/office/drawing/2014/main" id="{FA8436FF-6569-454A-89F2-FEAE056DA057}"/>
              </a:ext>
            </a:extLst>
          </p:cNvPr>
          <p:cNvSpPr txBox="1"/>
          <p:nvPr/>
        </p:nvSpPr>
        <p:spPr>
          <a:xfrm>
            <a:off x="5738951" y="1529018"/>
            <a:ext cx="6155537" cy="1569660"/>
          </a:xfrm>
          <a:prstGeom prst="rect">
            <a:avLst/>
          </a:prstGeom>
          <a:solidFill>
            <a:schemeClr val="accent6">
              <a:lumMod val="40000"/>
              <a:lumOff val="60000"/>
            </a:schemeClr>
          </a:solidFill>
          <a:ln>
            <a:solidFill>
              <a:schemeClr val="accent6">
                <a:lumMod val="50000"/>
              </a:schemeClr>
            </a:solidFill>
          </a:ln>
        </p:spPr>
        <p:txBody>
          <a:bodyPr wrap="square" rtlCol="0">
            <a:spAutoFit/>
          </a:bodyPr>
          <a:lstStyle/>
          <a:p>
            <a:r>
              <a:rPr lang="en-US" sz="1600" dirty="0"/>
              <a:t>Overall project monitoring, technical advice, including dissemination and training on IOC/MAB guidelines, promotion of the approach at global and regional levels, sharing of experiences between countries, evaluation and updating of lessons learned throughout the project, and support for the identification and implementation of national, regional and international collaborations</a:t>
            </a:r>
            <a:endParaRPr lang="en-IT" sz="1600" dirty="0"/>
          </a:p>
        </p:txBody>
      </p:sp>
      <p:cxnSp>
        <p:nvCxnSpPr>
          <p:cNvPr id="30" name="Connettore 2 68">
            <a:extLst>
              <a:ext uri="{FF2B5EF4-FFF2-40B4-BE49-F238E27FC236}">
                <a16:creationId xmlns:a16="http://schemas.microsoft.com/office/drawing/2014/main" id="{981612C3-62A5-4E93-823B-7D36A51ED0B9}"/>
              </a:ext>
            </a:extLst>
          </p:cNvPr>
          <p:cNvCxnSpPr>
            <a:cxnSpLocks/>
          </p:cNvCxnSpPr>
          <p:nvPr/>
        </p:nvCxnSpPr>
        <p:spPr>
          <a:xfrm>
            <a:off x="1827170" y="2330827"/>
            <a:ext cx="409747" cy="0"/>
          </a:xfrm>
          <a:prstGeom prst="straightConnector1">
            <a:avLst/>
          </a:prstGeom>
          <a:ln w="28575" cmpd="sng">
            <a:solidFill>
              <a:schemeClr val="accent6">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TextBox 15">
            <a:extLst>
              <a:ext uri="{FF2B5EF4-FFF2-40B4-BE49-F238E27FC236}">
                <a16:creationId xmlns:a16="http://schemas.microsoft.com/office/drawing/2014/main" id="{09A3E264-7DBE-4D10-A24C-92BAB37F4F78}"/>
              </a:ext>
            </a:extLst>
          </p:cNvPr>
          <p:cNvSpPr txBox="1"/>
          <p:nvPr/>
        </p:nvSpPr>
        <p:spPr>
          <a:xfrm>
            <a:off x="377779" y="4884242"/>
            <a:ext cx="1379823" cy="830997"/>
          </a:xfrm>
          <a:prstGeom prst="rect">
            <a:avLst/>
          </a:prstGeom>
          <a:solidFill>
            <a:srgbClr val="F6FAF4"/>
          </a:solidFill>
          <a:ln>
            <a:solidFill>
              <a:schemeClr val="accent6">
                <a:lumMod val="75000"/>
              </a:schemeClr>
            </a:solidFill>
          </a:ln>
        </p:spPr>
        <p:txBody>
          <a:bodyPr wrap="square" rtlCol="0">
            <a:spAutoFit/>
          </a:bodyPr>
          <a:lstStyle/>
          <a:p>
            <a:pPr algn="ctr"/>
            <a:r>
              <a:rPr lang="en-US" sz="1600" b="1" dirty="0"/>
              <a:t>Local and regional stakeholders</a:t>
            </a:r>
          </a:p>
        </p:txBody>
      </p:sp>
      <p:sp>
        <p:nvSpPr>
          <p:cNvPr id="33" name="TextBox 21">
            <a:extLst>
              <a:ext uri="{FF2B5EF4-FFF2-40B4-BE49-F238E27FC236}">
                <a16:creationId xmlns:a16="http://schemas.microsoft.com/office/drawing/2014/main" id="{81D6813E-FB1C-4976-860D-CB2539570BBD}"/>
              </a:ext>
            </a:extLst>
          </p:cNvPr>
          <p:cNvSpPr txBox="1"/>
          <p:nvPr/>
        </p:nvSpPr>
        <p:spPr>
          <a:xfrm>
            <a:off x="2489305" y="4980584"/>
            <a:ext cx="2444746" cy="584775"/>
          </a:xfrm>
          <a:prstGeom prst="rect">
            <a:avLst/>
          </a:prstGeom>
          <a:solidFill>
            <a:schemeClr val="accent6">
              <a:lumMod val="20000"/>
              <a:lumOff val="80000"/>
            </a:schemeClr>
          </a:solidFill>
          <a:ln>
            <a:solidFill>
              <a:schemeClr val="accent6">
                <a:lumMod val="50000"/>
              </a:schemeClr>
            </a:solidFill>
          </a:ln>
        </p:spPr>
        <p:txBody>
          <a:bodyPr wrap="square" rtlCol="0">
            <a:spAutoFit/>
          </a:bodyPr>
          <a:lstStyle/>
          <a:p>
            <a:r>
              <a:rPr lang="en-US" sz="1600" dirty="0"/>
              <a:t>Local, national and regional stakeholders</a:t>
            </a:r>
            <a:endParaRPr lang="en-IT" sz="1600" dirty="0"/>
          </a:p>
        </p:txBody>
      </p:sp>
      <p:cxnSp>
        <p:nvCxnSpPr>
          <p:cNvPr id="35" name="Connettore 2 64">
            <a:extLst>
              <a:ext uri="{FF2B5EF4-FFF2-40B4-BE49-F238E27FC236}">
                <a16:creationId xmlns:a16="http://schemas.microsoft.com/office/drawing/2014/main" id="{E719EC67-052B-4CFD-A4B3-1C9D4B3FB534}"/>
              </a:ext>
            </a:extLst>
          </p:cNvPr>
          <p:cNvCxnSpPr>
            <a:cxnSpLocks/>
          </p:cNvCxnSpPr>
          <p:nvPr/>
        </p:nvCxnSpPr>
        <p:spPr>
          <a:xfrm>
            <a:off x="1906584" y="5299741"/>
            <a:ext cx="409747" cy="0"/>
          </a:xfrm>
          <a:prstGeom prst="straightConnector1">
            <a:avLst/>
          </a:prstGeom>
          <a:ln w="28575" cmpd="sng">
            <a:solidFill>
              <a:schemeClr val="accent6">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Connettore 2 70">
            <a:extLst>
              <a:ext uri="{FF2B5EF4-FFF2-40B4-BE49-F238E27FC236}">
                <a16:creationId xmlns:a16="http://schemas.microsoft.com/office/drawing/2014/main" id="{F716374C-1F81-4B3B-A193-6F34CF754CC6}"/>
              </a:ext>
            </a:extLst>
          </p:cNvPr>
          <p:cNvCxnSpPr>
            <a:cxnSpLocks/>
          </p:cNvCxnSpPr>
          <p:nvPr/>
        </p:nvCxnSpPr>
        <p:spPr>
          <a:xfrm>
            <a:off x="5139080" y="5272971"/>
            <a:ext cx="463338" cy="0"/>
          </a:xfrm>
          <a:prstGeom prst="straightConnector1">
            <a:avLst/>
          </a:prstGeom>
          <a:ln w="57150" cmpd="sng">
            <a:solidFill>
              <a:schemeClr val="accent6">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Connettore 2 70">
            <a:extLst>
              <a:ext uri="{FF2B5EF4-FFF2-40B4-BE49-F238E27FC236}">
                <a16:creationId xmlns:a16="http://schemas.microsoft.com/office/drawing/2014/main" id="{DCD9F510-7643-478E-8C90-A4FB19D16637}"/>
              </a:ext>
            </a:extLst>
          </p:cNvPr>
          <p:cNvCxnSpPr>
            <a:cxnSpLocks/>
          </p:cNvCxnSpPr>
          <p:nvPr/>
        </p:nvCxnSpPr>
        <p:spPr>
          <a:xfrm>
            <a:off x="5139080" y="3996261"/>
            <a:ext cx="463338" cy="0"/>
          </a:xfrm>
          <a:prstGeom prst="straightConnector1">
            <a:avLst/>
          </a:prstGeom>
          <a:ln w="57150" cmpd="sng">
            <a:solidFill>
              <a:schemeClr val="accent6">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Connettore 2 70">
            <a:extLst>
              <a:ext uri="{FF2B5EF4-FFF2-40B4-BE49-F238E27FC236}">
                <a16:creationId xmlns:a16="http://schemas.microsoft.com/office/drawing/2014/main" id="{E0BB3816-3435-46A4-9F17-B55A2E5502FB}"/>
              </a:ext>
            </a:extLst>
          </p:cNvPr>
          <p:cNvCxnSpPr>
            <a:cxnSpLocks/>
          </p:cNvCxnSpPr>
          <p:nvPr/>
        </p:nvCxnSpPr>
        <p:spPr>
          <a:xfrm>
            <a:off x="5139080" y="2312484"/>
            <a:ext cx="463338" cy="0"/>
          </a:xfrm>
          <a:prstGeom prst="straightConnector1">
            <a:avLst/>
          </a:prstGeom>
          <a:ln w="57150" cmpd="sng">
            <a:solidFill>
              <a:schemeClr val="accent6">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5260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7" name="Picture 6">
            <a:extLst>
              <a:ext uri="{FF2B5EF4-FFF2-40B4-BE49-F238E27FC236}">
                <a16:creationId xmlns:a16="http://schemas.microsoft.com/office/drawing/2014/main" id="{15842C91-7FD8-4369-B457-0033BA736E19}"/>
              </a:ext>
            </a:extLst>
          </p:cNvPr>
          <p:cNvPicPr>
            <a:picLocks noChangeAspect="1"/>
          </p:cNvPicPr>
          <p:nvPr/>
        </p:nvPicPr>
        <p:blipFill rotWithShape="1">
          <a:blip r:embed="rId3">
            <a:alphaModFix amt="35000"/>
          </a:blip>
          <a:srcRect l="-39" r="19934"/>
          <a:stretch/>
        </p:blipFill>
        <p:spPr>
          <a:xfrm>
            <a:off x="0" y="754912"/>
            <a:ext cx="12192000" cy="5595721"/>
          </a:xfrm>
          <a:prstGeom prst="rect">
            <a:avLst/>
          </a:prstGeom>
        </p:spPr>
      </p:pic>
      <p:sp>
        <p:nvSpPr>
          <p:cNvPr id="21" name="TextBox 20">
            <a:extLst>
              <a:ext uri="{FF2B5EF4-FFF2-40B4-BE49-F238E27FC236}">
                <a16:creationId xmlns:a16="http://schemas.microsoft.com/office/drawing/2014/main" id="{15DEF894-11F7-4750-A969-C8C600822D7D}"/>
              </a:ext>
            </a:extLst>
          </p:cNvPr>
          <p:cNvSpPr txBox="1"/>
          <p:nvPr/>
        </p:nvSpPr>
        <p:spPr>
          <a:xfrm>
            <a:off x="278837" y="89424"/>
            <a:ext cx="9011920" cy="523220"/>
          </a:xfrm>
          <a:prstGeom prst="rect">
            <a:avLst/>
          </a:prstGeom>
          <a:noFill/>
        </p:spPr>
        <p:txBody>
          <a:bodyPr wrap="square" rtlCol="0">
            <a:spAutoFit/>
          </a:bodyPr>
          <a:lstStyle/>
          <a:p>
            <a:r>
              <a:rPr lang="en-US" sz="2800" b="1" dirty="0">
                <a:solidFill>
                  <a:schemeClr val="lt1"/>
                </a:solidFill>
                <a:ea typeface="+mj-ea"/>
                <a:cs typeface="+mj-cs"/>
              </a:rPr>
              <a:t>Partners and stakeholders</a:t>
            </a:r>
          </a:p>
        </p:txBody>
      </p:sp>
      <p:graphicFrame>
        <p:nvGraphicFramePr>
          <p:cNvPr id="2" name="Diagram 1">
            <a:extLst>
              <a:ext uri="{FF2B5EF4-FFF2-40B4-BE49-F238E27FC236}">
                <a16:creationId xmlns:a16="http://schemas.microsoft.com/office/drawing/2014/main" id="{4579F305-E98E-407F-89CD-4B08FAADE530}"/>
              </a:ext>
            </a:extLst>
          </p:cNvPr>
          <p:cNvGraphicFramePr/>
          <p:nvPr/>
        </p:nvGraphicFramePr>
        <p:xfrm>
          <a:off x="7620265" y="2803449"/>
          <a:ext cx="4807569" cy="36842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 name="Diagram 3">
            <a:extLst>
              <a:ext uri="{FF2B5EF4-FFF2-40B4-BE49-F238E27FC236}">
                <a16:creationId xmlns:a16="http://schemas.microsoft.com/office/drawing/2014/main" id="{6253F28E-906B-45E3-8662-B86BCEE8B4CD}"/>
              </a:ext>
            </a:extLst>
          </p:cNvPr>
          <p:cNvGraphicFramePr/>
          <p:nvPr>
            <p:extLst>
              <p:ext uri="{D42A27DB-BD31-4B8C-83A1-F6EECF244321}">
                <p14:modId xmlns:p14="http://schemas.microsoft.com/office/powerpoint/2010/main" val="384269380"/>
              </p:ext>
            </p:extLst>
          </p:nvPr>
        </p:nvGraphicFramePr>
        <p:xfrm>
          <a:off x="-235834" y="864427"/>
          <a:ext cx="5897908" cy="368423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3" name="Diagram 2">
            <a:extLst>
              <a:ext uri="{FF2B5EF4-FFF2-40B4-BE49-F238E27FC236}">
                <a16:creationId xmlns:a16="http://schemas.microsoft.com/office/drawing/2014/main" id="{C0EC9826-8AF0-4993-BE74-E409D6894009}"/>
              </a:ext>
            </a:extLst>
          </p:cNvPr>
          <p:cNvGraphicFramePr/>
          <p:nvPr>
            <p:extLst>
              <p:ext uri="{D42A27DB-BD31-4B8C-83A1-F6EECF244321}">
                <p14:modId xmlns:p14="http://schemas.microsoft.com/office/powerpoint/2010/main" val="3582332378"/>
              </p:ext>
            </p:extLst>
          </p:nvPr>
        </p:nvGraphicFramePr>
        <p:xfrm>
          <a:off x="2428477" y="1248158"/>
          <a:ext cx="5502439" cy="4855794"/>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1217321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1B49B13-23B9-4BB6-84C3-FECD41DF029B}"/>
              </a:ext>
            </a:extLst>
          </p:cNvPr>
          <p:cNvSpPr/>
          <p:nvPr/>
        </p:nvSpPr>
        <p:spPr>
          <a:xfrm>
            <a:off x="10266218" y="74815"/>
            <a:ext cx="1853738" cy="18454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E197BB6B-6C87-48A3-81E5-2EE6CFA1CF51}"/>
              </a:ext>
            </a:extLst>
          </p:cNvPr>
          <p:cNvSpPr/>
          <p:nvPr/>
        </p:nvSpPr>
        <p:spPr>
          <a:xfrm>
            <a:off x="2529841" y="2083724"/>
            <a:ext cx="279620" cy="26905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2">
            <a:extLst>
              <a:ext uri="{FF2B5EF4-FFF2-40B4-BE49-F238E27FC236}">
                <a16:creationId xmlns:a16="http://schemas.microsoft.com/office/drawing/2014/main" id="{C54D2091-6485-4660-BFE0-F4EA4BF728FB}"/>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l="16963" r="30419"/>
          <a:stretch/>
        </p:blipFill>
        <p:spPr bwMode="auto">
          <a:xfrm>
            <a:off x="2445488" y="-21266"/>
            <a:ext cx="9823776" cy="68792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07AACC8-86D5-4404-A0D8-75B5E6A9591C}"/>
              </a:ext>
            </a:extLst>
          </p:cNvPr>
          <p:cNvSpPr txBox="1"/>
          <p:nvPr/>
        </p:nvSpPr>
        <p:spPr>
          <a:xfrm>
            <a:off x="2809461" y="2327242"/>
            <a:ext cx="8163339"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dirty="0">
                <a:ln>
                  <a:noFill/>
                </a:ln>
                <a:solidFill>
                  <a:srgbClr val="0069B4"/>
                </a:solidFill>
                <a:effectLst/>
                <a:uLnTx/>
                <a:uFillTx/>
                <a:latin typeface="Arial" panose="020B0604020202020204" pitchFamily="34" charset="0"/>
                <a:ea typeface="+mn-ea"/>
                <a:cs typeface="Arial" panose="020B0604020202020204" pitchFamily="34" charset="0"/>
              </a:rPr>
              <a:t>Plenary discussion on stakeholder mapping</a:t>
            </a:r>
            <a:endParaRPr kumimoji="0" lang="en-US" sz="1800" b="1" i="0" u="none" strike="noStrike" kern="1200" cap="none" spc="0" normalizeH="0" baseline="0" dirty="0">
              <a:ln>
                <a:noFill/>
              </a:ln>
              <a:solidFill>
                <a:srgbClr val="0069B4"/>
              </a:solidFill>
              <a:effectLst/>
              <a:uLnTx/>
              <a:uFillTx/>
              <a:latin typeface="Arial" panose="020B0604020202020204" pitchFamily="34" charset="0"/>
              <a:ea typeface="+mn-ea"/>
              <a:cs typeface="Arial" panose="020B0604020202020204" pitchFamily="34" charset="0"/>
            </a:endParaRPr>
          </a:p>
        </p:txBody>
      </p:sp>
      <p:pic>
        <p:nvPicPr>
          <p:cNvPr id="6" name="Imagen 17">
            <a:extLst>
              <a:ext uri="{FF2B5EF4-FFF2-40B4-BE49-F238E27FC236}">
                <a16:creationId xmlns:a16="http://schemas.microsoft.com/office/drawing/2014/main" id="{A97E82F7-896B-4102-B3A1-E82571944CE4}"/>
              </a:ext>
            </a:extLst>
          </p:cNvPr>
          <p:cNvPicPr>
            <a:picLocks noChangeAspect="1"/>
          </p:cNvPicPr>
          <p:nvPr/>
        </p:nvPicPr>
        <p:blipFill>
          <a:blip r:embed="rId4"/>
          <a:stretch>
            <a:fillRect/>
          </a:stretch>
        </p:blipFill>
        <p:spPr>
          <a:xfrm>
            <a:off x="10598849" y="6415806"/>
            <a:ext cx="1458090" cy="309150"/>
          </a:xfrm>
          <a:prstGeom prst="rect">
            <a:avLst/>
          </a:prstGeom>
        </p:spPr>
      </p:pic>
    </p:spTree>
    <p:extLst>
      <p:ext uri="{BB962C8B-B14F-4D97-AF65-F5344CB8AC3E}">
        <p14:creationId xmlns:p14="http://schemas.microsoft.com/office/powerpoint/2010/main" val="15913866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1286</TotalTime>
  <Words>569</Words>
  <Application>Microsoft Office PowerPoint</Application>
  <PresentationFormat>Widescreen</PresentationFormat>
  <Paragraphs>37</Paragraphs>
  <Slides>5</Slides>
  <Notes>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5</vt:i4>
      </vt:variant>
    </vt:vector>
  </HeadingPairs>
  <TitlesOfParts>
    <vt:vector size="13" baseType="lpstr">
      <vt:lpstr>Arial</vt:lpstr>
      <vt:lpstr>Calibri</vt:lpstr>
      <vt:lpstr>Calibri Light</vt:lpstr>
      <vt:lpstr>Open Sans</vt:lpstr>
      <vt:lpstr>Roboto</vt:lpstr>
      <vt:lpstr>Office Theme</vt:lpstr>
      <vt:lpstr>Custom Design</vt:lpstr>
      <vt:lpstr>1_Office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Tiffay, Celine</dc:creator>
  <cp:lastModifiedBy>Tiffay, Celine</cp:lastModifiedBy>
  <cp:revision>14</cp:revision>
  <dcterms:created xsi:type="dcterms:W3CDTF">2022-12-01T13:23:49Z</dcterms:created>
  <dcterms:modified xsi:type="dcterms:W3CDTF">2022-12-16T13:38:32Z</dcterms:modified>
</cp:coreProperties>
</file>