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7" r:id="rId3"/>
    <p:sldMasterId id="2147483675" r:id="rId4"/>
    <p:sldMasterId id="2147483683" r:id="rId5"/>
  </p:sldMasterIdLst>
  <p:notesMasterIdLst>
    <p:notesMasterId r:id="rId21"/>
  </p:notesMasterIdLst>
  <p:sldIdLst>
    <p:sldId id="3484" r:id="rId6"/>
    <p:sldId id="3561" r:id="rId7"/>
    <p:sldId id="3558" r:id="rId8"/>
    <p:sldId id="432" r:id="rId9"/>
    <p:sldId id="3559" r:id="rId10"/>
    <p:sldId id="430" r:id="rId11"/>
    <p:sldId id="427" r:id="rId12"/>
    <p:sldId id="429" r:id="rId13"/>
    <p:sldId id="3493" r:id="rId14"/>
    <p:sldId id="3494" r:id="rId15"/>
    <p:sldId id="3495" r:id="rId16"/>
    <p:sldId id="3496" r:id="rId17"/>
    <p:sldId id="3497" r:id="rId18"/>
    <p:sldId id="257" r:id="rId19"/>
    <p:sldId id="35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CA6B32-B114-4B0E-B779-C8683BD96F5F}">
          <p14:sldIdLst>
            <p14:sldId id="3484"/>
            <p14:sldId id="3561"/>
            <p14:sldId id="3558"/>
            <p14:sldId id="432"/>
            <p14:sldId id="3559"/>
            <p14:sldId id="430"/>
            <p14:sldId id="427"/>
            <p14:sldId id="429"/>
            <p14:sldId id="3493"/>
            <p14:sldId id="3494"/>
            <p14:sldId id="3495"/>
            <p14:sldId id="3496"/>
            <p14:sldId id="3497"/>
            <p14:sldId id="257"/>
            <p14:sldId id="35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76" autoAdjust="0"/>
  </p:normalViewPr>
  <p:slideViewPr>
    <p:cSldViewPr snapToGrid="0">
      <p:cViewPr varScale="1">
        <p:scale>
          <a:sx n="58" d="100"/>
          <a:sy n="58"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y, Celine" userId="ac6bc63d-c9fe-40f5-9c9f-0f90122993d1" providerId="ADAL" clId="{1090603B-5896-4CFD-A17E-6A0D5E6E7A07}"/>
    <pc:docChg chg="delSld modSection">
      <pc:chgData name="Tiffay, Celine" userId="ac6bc63d-c9fe-40f5-9c9f-0f90122993d1" providerId="ADAL" clId="{1090603B-5896-4CFD-A17E-6A0D5E6E7A07}" dt="2022-12-16T15:43:51.974" v="49" actId="47"/>
      <pc:docMkLst>
        <pc:docMk/>
      </pc:docMkLst>
      <pc:sldChg chg="del">
        <pc:chgData name="Tiffay, Celine" userId="ac6bc63d-c9fe-40f5-9c9f-0f90122993d1" providerId="ADAL" clId="{1090603B-5896-4CFD-A17E-6A0D5E6E7A07}" dt="2022-12-16T15:43:32.027" v="1" actId="47"/>
        <pc:sldMkLst>
          <pc:docMk/>
          <pc:sldMk cId="4010134209" sldId="383"/>
        </pc:sldMkLst>
      </pc:sldChg>
      <pc:sldChg chg="del">
        <pc:chgData name="Tiffay, Celine" userId="ac6bc63d-c9fe-40f5-9c9f-0f90122993d1" providerId="ADAL" clId="{1090603B-5896-4CFD-A17E-6A0D5E6E7A07}" dt="2022-12-16T15:43:45.082" v="25" actId="47"/>
        <pc:sldMkLst>
          <pc:docMk/>
          <pc:sldMk cId="1864934395" sldId="442"/>
        </pc:sldMkLst>
      </pc:sldChg>
      <pc:sldChg chg="del">
        <pc:chgData name="Tiffay, Celine" userId="ac6bc63d-c9fe-40f5-9c9f-0f90122993d1" providerId="ADAL" clId="{1090603B-5896-4CFD-A17E-6A0D5E6E7A07}" dt="2022-12-16T15:43:45.855" v="29" actId="47"/>
        <pc:sldMkLst>
          <pc:docMk/>
          <pc:sldMk cId="535465086" sldId="3477"/>
        </pc:sldMkLst>
      </pc:sldChg>
      <pc:sldChg chg="del">
        <pc:chgData name="Tiffay, Celine" userId="ac6bc63d-c9fe-40f5-9c9f-0f90122993d1" providerId="ADAL" clId="{1090603B-5896-4CFD-A17E-6A0D5E6E7A07}" dt="2022-12-16T15:43:45.458" v="27" actId="47"/>
        <pc:sldMkLst>
          <pc:docMk/>
          <pc:sldMk cId="4069692265" sldId="3481"/>
        </pc:sldMkLst>
      </pc:sldChg>
      <pc:sldChg chg="del">
        <pc:chgData name="Tiffay, Celine" userId="ac6bc63d-c9fe-40f5-9c9f-0f90122993d1" providerId="ADAL" clId="{1090603B-5896-4CFD-A17E-6A0D5E6E7A07}" dt="2022-12-16T15:43:45.693" v="28" actId="47"/>
        <pc:sldMkLst>
          <pc:docMk/>
          <pc:sldMk cId="997101461" sldId="3482"/>
        </pc:sldMkLst>
      </pc:sldChg>
      <pc:sldChg chg="del">
        <pc:chgData name="Tiffay, Celine" userId="ac6bc63d-c9fe-40f5-9c9f-0f90122993d1" providerId="ADAL" clId="{1090603B-5896-4CFD-A17E-6A0D5E6E7A07}" dt="2022-12-16T15:43:32.590" v="3" actId="47"/>
        <pc:sldMkLst>
          <pc:docMk/>
          <pc:sldMk cId="114187382" sldId="3483"/>
        </pc:sldMkLst>
      </pc:sldChg>
      <pc:sldChg chg="del">
        <pc:chgData name="Tiffay, Celine" userId="ac6bc63d-c9fe-40f5-9c9f-0f90122993d1" providerId="ADAL" clId="{1090603B-5896-4CFD-A17E-6A0D5E6E7A07}" dt="2022-12-16T15:43:40.072" v="6" actId="47"/>
        <pc:sldMkLst>
          <pc:docMk/>
          <pc:sldMk cId="492306962" sldId="3485"/>
        </pc:sldMkLst>
      </pc:sldChg>
      <pc:sldChg chg="del">
        <pc:chgData name="Tiffay, Celine" userId="ac6bc63d-c9fe-40f5-9c9f-0f90122993d1" providerId="ADAL" clId="{1090603B-5896-4CFD-A17E-6A0D5E6E7A07}" dt="2022-12-16T15:43:44.314" v="20" actId="47"/>
        <pc:sldMkLst>
          <pc:docMk/>
          <pc:sldMk cId="3981852613" sldId="3486"/>
        </pc:sldMkLst>
      </pc:sldChg>
      <pc:sldChg chg="del">
        <pc:chgData name="Tiffay, Celine" userId="ac6bc63d-c9fe-40f5-9c9f-0f90122993d1" providerId="ADAL" clId="{1090603B-5896-4CFD-A17E-6A0D5E6E7A07}" dt="2022-12-16T15:43:44.467" v="21" actId="47"/>
        <pc:sldMkLst>
          <pc:docMk/>
          <pc:sldMk cId="860776030" sldId="3499"/>
        </pc:sldMkLst>
      </pc:sldChg>
      <pc:sldChg chg="del">
        <pc:chgData name="Tiffay, Celine" userId="ac6bc63d-c9fe-40f5-9c9f-0f90122993d1" providerId="ADAL" clId="{1090603B-5896-4CFD-A17E-6A0D5E6E7A07}" dt="2022-12-16T15:43:44.626" v="22" actId="47"/>
        <pc:sldMkLst>
          <pc:docMk/>
          <pc:sldMk cId="2793174989" sldId="3502"/>
        </pc:sldMkLst>
      </pc:sldChg>
      <pc:sldChg chg="del">
        <pc:chgData name="Tiffay, Celine" userId="ac6bc63d-c9fe-40f5-9c9f-0f90122993d1" providerId="ADAL" clId="{1090603B-5896-4CFD-A17E-6A0D5E6E7A07}" dt="2022-12-16T15:43:44.943" v="24" actId="47"/>
        <pc:sldMkLst>
          <pc:docMk/>
          <pc:sldMk cId="3553648019" sldId="3504"/>
        </pc:sldMkLst>
      </pc:sldChg>
      <pc:sldChg chg="del">
        <pc:chgData name="Tiffay, Celine" userId="ac6bc63d-c9fe-40f5-9c9f-0f90122993d1" providerId="ADAL" clId="{1090603B-5896-4CFD-A17E-6A0D5E6E7A07}" dt="2022-12-16T15:43:44.774" v="23" actId="47"/>
        <pc:sldMkLst>
          <pc:docMk/>
          <pc:sldMk cId="3530776941" sldId="3505"/>
        </pc:sldMkLst>
      </pc:sldChg>
      <pc:sldChg chg="del">
        <pc:chgData name="Tiffay, Celine" userId="ac6bc63d-c9fe-40f5-9c9f-0f90122993d1" providerId="ADAL" clId="{1090603B-5896-4CFD-A17E-6A0D5E6E7A07}" dt="2022-12-16T15:43:45.325" v="26" actId="47"/>
        <pc:sldMkLst>
          <pc:docMk/>
          <pc:sldMk cId="2048249315" sldId="3506"/>
        </pc:sldMkLst>
      </pc:sldChg>
      <pc:sldChg chg="del">
        <pc:chgData name="Tiffay, Celine" userId="ac6bc63d-c9fe-40f5-9c9f-0f90122993d1" providerId="ADAL" clId="{1090603B-5896-4CFD-A17E-6A0D5E6E7A07}" dt="2022-12-16T15:43:46.009" v="30" actId="47"/>
        <pc:sldMkLst>
          <pc:docMk/>
          <pc:sldMk cId="46685088" sldId="3507"/>
        </pc:sldMkLst>
      </pc:sldChg>
      <pc:sldChg chg="del">
        <pc:chgData name="Tiffay, Celine" userId="ac6bc63d-c9fe-40f5-9c9f-0f90122993d1" providerId="ADAL" clId="{1090603B-5896-4CFD-A17E-6A0D5E6E7A07}" dt="2022-12-16T15:43:46.079" v="31" actId="47"/>
        <pc:sldMkLst>
          <pc:docMk/>
          <pc:sldMk cId="0" sldId="3508"/>
        </pc:sldMkLst>
      </pc:sldChg>
      <pc:sldChg chg="del">
        <pc:chgData name="Tiffay, Celine" userId="ac6bc63d-c9fe-40f5-9c9f-0f90122993d1" providerId="ADAL" clId="{1090603B-5896-4CFD-A17E-6A0D5E6E7A07}" dt="2022-12-16T15:43:46.417" v="33" actId="47"/>
        <pc:sldMkLst>
          <pc:docMk/>
          <pc:sldMk cId="1591386603" sldId="3509"/>
        </pc:sldMkLst>
      </pc:sldChg>
      <pc:sldChg chg="del">
        <pc:chgData name="Tiffay, Celine" userId="ac6bc63d-c9fe-40f5-9c9f-0f90122993d1" providerId="ADAL" clId="{1090603B-5896-4CFD-A17E-6A0D5E6E7A07}" dt="2022-12-16T15:43:32.365" v="2" actId="47"/>
        <pc:sldMkLst>
          <pc:docMk/>
          <pc:sldMk cId="423469753" sldId="3513"/>
        </pc:sldMkLst>
      </pc:sldChg>
      <pc:sldChg chg="del">
        <pc:chgData name="Tiffay, Celine" userId="ac6bc63d-c9fe-40f5-9c9f-0f90122993d1" providerId="ADAL" clId="{1090603B-5896-4CFD-A17E-6A0D5E6E7A07}" dt="2022-12-16T15:43:48.198" v="40" actId="47"/>
        <pc:sldMkLst>
          <pc:docMk/>
          <pc:sldMk cId="587579154" sldId="3520"/>
        </pc:sldMkLst>
      </pc:sldChg>
      <pc:sldChg chg="del">
        <pc:chgData name="Tiffay, Celine" userId="ac6bc63d-c9fe-40f5-9c9f-0f90122993d1" providerId="ADAL" clId="{1090603B-5896-4CFD-A17E-6A0D5E6E7A07}" dt="2022-12-16T15:43:48.823" v="42" actId="47"/>
        <pc:sldMkLst>
          <pc:docMk/>
          <pc:sldMk cId="1834431150" sldId="3522"/>
        </pc:sldMkLst>
      </pc:sldChg>
      <pc:sldChg chg="del">
        <pc:chgData name="Tiffay, Celine" userId="ac6bc63d-c9fe-40f5-9c9f-0f90122993d1" providerId="ADAL" clId="{1090603B-5896-4CFD-A17E-6A0D5E6E7A07}" dt="2022-12-16T15:43:49.237" v="43" actId="47"/>
        <pc:sldMkLst>
          <pc:docMk/>
          <pc:sldMk cId="2044799633" sldId="3523"/>
        </pc:sldMkLst>
      </pc:sldChg>
      <pc:sldChg chg="del">
        <pc:chgData name="Tiffay, Celine" userId="ac6bc63d-c9fe-40f5-9c9f-0f90122993d1" providerId="ADAL" clId="{1090603B-5896-4CFD-A17E-6A0D5E6E7A07}" dt="2022-12-16T15:43:49.428" v="44" actId="47"/>
        <pc:sldMkLst>
          <pc:docMk/>
          <pc:sldMk cId="621136079" sldId="3524"/>
        </pc:sldMkLst>
      </pc:sldChg>
      <pc:sldChg chg="del">
        <pc:chgData name="Tiffay, Celine" userId="ac6bc63d-c9fe-40f5-9c9f-0f90122993d1" providerId="ADAL" clId="{1090603B-5896-4CFD-A17E-6A0D5E6E7A07}" dt="2022-12-16T15:43:49.596" v="45" actId="47"/>
        <pc:sldMkLst>
          <pc:docMk/>
          <pc:sldMk cId="4038926768" sldId="3525"/>
        </pc:sldMkLst>
      </pc:sldChg>
      <pc:sldChg chg="del">
        <pc:chgData name="Tiffay, Celine" userId="ac6bc63d-c9fe-40f5-9c9f-0f90122993d1" providerId="ADAL" clId="{1090603B-5896-4CFD-A17E-6A0D5E6E7A07}" dt="2022-12-16T15:43:50.027" v="46" actId="47"/>
        <pc:sldMkLst>
          <pc:docMk/>
          <pc:sldMk cId="635114783" sldId="3526"/>
        </pc:sldMkLst>
      </pc:sldChg>
      <pc:sldChg chg="del">
        <pc:chgData name="Tiffay, Celine" userId="ac6bc63d-c9fe-40f5-9c9f-0f90122993d1" providerId="ADAL" clId="{1090603B-5896-4CFD-A17E-6A0D5E6E7A07}" dt="2022-12-16T15:43:50.445" v="47" actId="47"/>
        <pc:sldMkLst>
          <pc:docMk/>
          <pc:sldMk cId="2732070136" sldId="3527"/>
        </pc:sldMkLst>
      </pc:sldChg>
      <pc:sldChg chg="del">
        <pc:chgData name="Tiffay, Celine" userId="ac6bc63d-c9fe-40f5-9c9f-0f90122993d1" providerId="ADAL" clId="{1090603B-5896-4CFD-A17E-6A0D5E6E7A07}" dt="2022-12-16T15:43:47.217" v="36" actId="47"/>
        <pc:sldMkLst>
          <pc:docMk/>
          <pc:sldMk cId="830369473" sldId="3533"/>
        </pc:sldMkLst>
      </pc:sldChg>
      <pc:sldChg chg="del">
        <pc:chgData name="Tiffay, Celine" userId="ac6bc63d-c9fe-40f5-9c9f-0f90122993d1" providerId="ADAL" clId="{1090603B-5896-4CFD-A17E-6A0D5E6E7A07}" dt="2022-12-16T15:43:47.545" v="37" actId="47"/>
        <pc:sldMkLst>
          <pc:docMk/>
          <pc:sldMk cId="1669717930" sldId="3547"/>
        </pc:sldMkLst>
      </pc:sldChg>
      <pc:sldChg chg="del">
        <pc:chgData name="Tiffay, Celine" userId="ac6bc63d-c9fe-40f5-9c9f-0f90122993d1" providerId="ADAL" clId="{1090603B-5896-4CFD-A17E-6A0D5E6E7A07}" dt="2022-12-16T15:43:32.845" v="4" actId="47"/>
        <pc:sldMkLst>
          <pc:docMk/>
          <pc:sldMk cId="985616307" sldId="3551"/>
        </pc:sldMkLst>
      </pc:sldChg>
      <pc:sldChg chg="del">
        <pc:chgData name="Tiffay, Celine" userId="ac6bc63d-c9fe-40f5-9c9f-0f90122993d1" providerId="ADAL" clId="{1090603B-5896-4CFD-A17E-6A0D5E6E7A07}" dt="2022-12-16T15:43:34.047" v="5" actId="47"/>
        <pc:sldMkLst>
          <pc:docMk/>
          <pc:sldMk cId="299932113" sldId="3554"/>
        </pc:sldMkLst>
      </pc:sldChg>
      <pc:sldChg chg="del">
        <pc:chgData name="Tiffay, Celine" userId="ac6bc63d-c9fe-40f5-9c9f-0f90122993d1" providerId="ADAL" clId="{1090603B-5896-4CFD-A17E-6A0D5E6E7A07}" dt="2022-12-16T15:43:31.768" v="0" actId="47"/>
        <pc:sldMkLst>
          <pc:docMk/>
          <pc:sldMk cId="742583500" sldId="3556"/>
        </pc:sldMkLst>
      </pc:sldChg>
      <pc:sldChg chg="del">
        <pc:chgData name="Tiffay, Celine" userId="ac6bc63d-c9fe-40f5-9c9f-0f90122993d1" providerId="ADAL" clId="{1090603B-5896-4CFD-A17E-6A0D5E6E7A07}" dt="2022-12-16T15:43:46.245" v="32" actId="47"/>
        <pc:sldMkLst>
          <pc:docMk/>
          <pc:sldMk cId="4122476224" sldId="3562"/>
        </pc:sldMkLst>
      </pc:sldChg>
      <pc:sldChg chg="del">
        <pc:chgData name="Tiffay, Celine" userId="ac6bc63d-c9fe-40f5-9c9f-0f90122993d1" providerId="ADAL" clId="{1090603B-5896-4CFD-A17E-6A0D5E6E7A07}" dt="2022-12-16T15:43:46.756" v="34" actId="47"/>
        <pc:sldMkLst>
          <pc:docMk/>
          <pc:sldMk cId="2778844349" sldId="3563"/>
        </pc:sldMkLst>
      </pc:sldChg>
      <pc:sldChg chg="del">
        <pc:chgData name="Tiffay, Celine" userId="ac6bc63d-c9fe-40f5-9c9f-0f90122993d1" providerId="ADAL" clId="{1090603B-5896-4CFD-A17E-6A0D5E6E7A07}" dt="2022-12-16T15:43:46.946" v="35" actId="47"/>
        <pc:sldMkLst>
          <pc:docMk/>
          <pc:sldMk cId="3333534770" sldId="3564"/>
        </pc:sldMkLst>
      </pc:sldChg>
      <pc:sldChg chg="del">
        <pc:chgData name="Tiffay, Celine" userId="ac6bc63d-c9fe-40f5-9c9f-0f90122993d1" providerId="ADAL" clId="{1090603B-5896-4CFD-A17E-6A0D5E6E7A07}" dt="2022-12-16T15:43:47.895" v="39" actId="47"/>
        <pc:sldMkLst>
          <pc:docMk/>
          <pc:sldMk cId="231161513" sldId="3565"/>
        </pc:sldMkLst>
      </pc:sldChg>
      <pc:sldChg chg="del">
        <pc:chgData name="Tiffay, Celine" userId="ac6bc63d-c9fe-40f5-9c9f-0f90122993d1" providerId="ADAL" clId="{1090603B-5896-4CFD-A17E-6A0D5E6E7A07}" dt="2022-12-16T15:43:48.613" v="41" actId="47"/>
        <pc:sldMkLst>
          <pc:docMk/>
          <pc:sldMk cId="2827993368" sldId="3566"/>
        </pc:sldMkLst>
      </pc:sldChg>
      <pc:sldChg chg="del">
        <pc:chgData name="Tiffay, Celine" userId="ac6bc63d-c9fe-40f5-9c9f-0f90122993d1" providerId="ADAL" clId="{1090603B-5896-4CFD-A17E-6A0D5E6E7A07}" dt="2022-12-16T15:43:50.683" v="48" actId="47"/>
        <pc:sldMkLst>
          <pc:docMk/>
          <pc:sldMk cId="1053928544" sldId="3567"/>
        </pc:sldMkLst>
      </pc:sldChg>
      <pc:sldChg chg="del">
        <pc:chgData name="Tiffay, Celine" userId="ac6bc63d-c9fe-40f5-9c9f-0f90122993d1" providerId="ADAL" clId="{1090603B-5896-4CFD-A17E-6A0D5E6E7A07}" dt="2022-12-16T15:43:51.974" v="49" actId="47"/>
        <pc:sldMkLst>
          <pc:docMk/>
          <pc:sldMk cId="2102099666" sldId="3568"/>
        </pc:sldMkLst>
      </pc:sldChg>
      <pc:sldChg chg="del">
        <pc:chgData name="Tiffay, Celine" userId="ac6bc63d-c9fe-40f5-9c9f-0f90122993d1" providerId="ADAL" clId="{1090603B-5896-4CFD-A17E-6A0D5E6E7A07}" dt="2022-12-16T15:43:41.879" v="7" actId="47"/>
        <pc:sldMkLst>
          <pc:docMk/>
          <pc:sldMk cId="0" sldId="3569"/>
        </pc:sldMkLst>
      </pc:sldChg>
      <pc:sldChg chg="del">
        <pc:chgData name="Tiffay, Celine" userId="ac6bc63d-c9fe-40f5-9c9f-0f90122993d1" providerId="ADAL" clId="{1090603B-5896-4CFD-A17E-6A0D5E6E7A07}" dt="2022-12-16T15:43:42.325" v="8" actId="47"/>
        <pc:sldMkLst>
          <pc:docMk/>
          <pc:sldMk cId="37205512" sldId="3570"/>
        </pc:sldMkLst>
      </pc:sldChg>
      <pc:sldChg chg="del">
        <pc:chgData name="Tiffay, Celine" userId="ac6bc63d-c9fe-40f5-9c9f-0f90122993d1" providerId="ADAL" clId="{1090603B-5896-4CFD-A17E-6A0D5E6E7A07}" dt="2022-12-16T15:43:42.511" v="9" actId="47"/>
        <pc:sldMkLst>
          <pc:docMk/>
          <pc:sldMk cId="2416801818" sldId="3571"/>
        </pc:sldMkLst>
      </pc:sldChg>
      <pc:sldChg chg="del">
        <pc:chgData name="Tiffay, Celine" userId="ac6bc63d-c9fe-40f5-9c9f-0f90122993d1" providerId="ADAL" clId="{1090603B-5896-4CFD-A17E-6A0D5E6E7A07}" dt="2022-12-16T15:43:42.718" v="10" actId="47"/>
        <pc:sldMkLst>
          <pc:docMk/>
          <pc:sldMk cId="1415554651" sldId="3572"/>
        </pc:sldMkLst>
      </pc:sldChg>
      <pc:sldChg chg="del">
        <pc:chgData name="Tiffay, Celine" userId="ac6bc63d-c9fe-40f5-9c9f-0f90122993d1" providerId="ADAL" clId="{1090603B-5896-4CFD-A17E-6A0D5E6E7A07}" dt="2022-12-16T15:43:42.896" v="11" actId="47"/>
        <pc:sldMkLst>
          <pc:docMk/>
          <pc:sldMk cId="0" sldId="3573"/>
        </pc:sldMkLst>
      </pc:sldChg>
      <pc:sldChg chg="del">
        <pc:chgData name="Tiffay, Celine" userId="ac6bc63d-c9fe-40f5-9c9f-0f90122993d1" providerId="ADAL" clId="{1090603B-5896-4CFD-A17E-6A0D5E6E7A07}" dt="2022-12-16T15:43:43.069" v="12" actId="47"/>
        <pc:sldMkLst>
          <pc:docMk/>
          <pc:sldMk cId="2471172056" sldId="3574"/>
        </pc:sldMkLst>
      </pc:sldChg>
      <pc:sldChg chg="del">
        <pc:chgData name="Tiffay, Celine" userId="ac6bc63d-c9fe-40f5-9c9f-0f90122993d1" providerId="ADAL" clId="{1090603B-5896-4CFD-A17E-6A0D5E6E7A07}" dt="2022-12-16T15:43:43.438" v="13" actId="47"/>
        <pc:sldMkLst>
          <pc:docMk/>
          <pc:sldMk cId="0" sldId="3575"/>
        </pc:sldMkLst>
      </pc:sldChg>
      <pc:sldChg chg="del">
        <pc:chgData name="Tiffay, Celine" userId="ac6bc63d-c9fe-40f5-9c9f-0f90122993d1" providerId="ADAL" clId="{1090603B-5896-4CFD-A17E-6A0D5E6E7A07}" dt="2022-12-16T15:43:43.527" v="14" actId="47"/>
        <pc:sldMkLst>
          <pc:docMk/>
          <pc:sldMk cId="0" sldId="3576"/>
        </pc:sldMkLst>
      </pc:sldChg>
      <pc:sldChg chg="del">
        <pc:chgData name="Tiffay, Celine" userId="ac6bc63d-c9fe-40f5-9c9f-0f90122993d1" providerId="ADAL" clId="{1090603B-5896-4CFD-A17E-6A0D5E6E7A07}" dt="2022-12-16T15:43:43.600" v="15" actId="47"/>
        <pc:sldMkLst>
          <pc:docMk/>
          <pc:sldMk cId="2937747112" sldId="3577"/>
        </pc:sldMkLst>
      </pc:sldChg>
      <pc:sldChg chg="del">
        <pc:chgData name="Tiffay, Celine" userId="ac6bc63d-c9fe-40f5-9c9f-0f90122993d1" providerId="ADAL" clId="{1090603B-5896-4CFD-A17E-6A0D5E6E7A07}" dt="2022-12-16T15:43:43.827" v="16" actId="47"/>
        <pc:sldMkLst>
          <pc:docMk/>
          <pc:sldMk cId="2071343530" sldId="3578"/>
        </pc:sldMkLst>
      </pc:sldChg>
      <pc:sldChg chg="del">
        <pc:chgData name="Tiffay, Celine" userId="ac6bc63d-c9fe-40f5-9c9f-0f90122993d1" providerId="ADAL" clId="{1090603B-5896-4CFD-A17E-6A0D5E6E7A07}" dt="2022-12-16T15:43:43.946" v="17" actId="47"/>
        <pc:sldMkLst>
          <pc:docMk/>
          <pc:sldMk cId="190083676" sldId="3579"/>
        </pc:sldMkLst>
      </pc:sldChg>
      <pc:sldChg chg="del">
        <pc:chgData name="Tiffay, Celine" userId="ac6bc63d-c9fe-40f5-9c9f-0f90122993d1" providerId="ADAL" clId="{1090603B-5896-4CFD-A17E-6A0D5E6E7A07}" dt="2022-12-16T15:43:44.037" v="18" actId="47"/>
        <pc:sldMkLst>
          <pc:docMk/>
          <pc:sldMk cId="2769811128" sldId="3580"/>
        </pc:sldMkLst>
      </pc:sldChg>
      <pc:sldChg chg="del">
        <pc:chgData name="Tiffay, Celine" userId="ac6bc63d-c9fe-40f5-9c9f-0f90122993d1" providerId="ADAL" clId="{1090603B-5896-4CFD-A17E-6A0D5E6E7A07}" dt="2022-12-16T15:43:44.168" v="19" actId="47"/>
        <pc:sldMkLst>
          <pc:docMk/>
          <pc:sldMk cId="2290385873" sldId="3581"/>
        </pc:sldMkLst>
      </pc:sldChg>
      <pc:sldChg chg="del">
        <pc:chgData name="Tiffay, Celine" userId="ac6bc63d-c9fe-40f5-9c9f-0f90122993d1" providerId="ADAL" clId="{1090603B-5896-4CFD-A17E-6A0D5E6E7A07}" dt="2022-12-16T15:43:47.707" v="38" actId="47"/>
        <pc:sldMkLst>
          <pc:docMk/>
          <pc:sldMk cId="3921830743" sldId="3582"/>
        </pc:sldMkLst>
      </pc:sldChg>
      <pc:sldMasterChg chg="delSldLayout">
        <pc:chgData name="Tiffay, Celine" userId="ac6bc63d-c9fe-40f5-9c9f-0f90122993d1" providerId="ADAL" clId="{1090603B-5896-4CFD-A17E-6A0D5E6E7A07}" dt="2022-12-16T15:43:50.445" v="47" actId="47"/>
        <pc:sldMasterMkLst>
          <pc:docMk/>
          <pc:sldMasterMk cId="173500641" sldId="2147483648"/>
        </pc:sldMasterMkLst>
        <pc:sldLayoutChg chg="del">
          <pc:chgData name="Tiffay, Celine" userId="ac6bc63d-c9fe-40f5-9c9f-0f90122993d1" providerId="ADAL" clId="{1090603B-5896-4CFD-A17E-6A0D5E6E7A07}" dt="2022-12-16T15:43:50.445" v="47" actId="47"/>
          <pc:sldLayoutMkLst>
            <pc:docMk/>
            <pc:sldMasterMk cId="173500641" sldId="2147483648"/>
            <pc:sldLayoutMk cId="1783249056" sldId="2147483661"/>
          </pc:sldLayoutMkLst>
        </pc:sldLayoutChg>
        <pc:sldLayoutChg chg="del">
          <pc:chgData name="Tiffay, Celine" userId="ac6bc63d-c9fe-40f5-9c9f-0f90122993d1" providerId="ADAL" clId="{1090603B-5896-4CFD-A17E-6A0D5E6E7A07}" dt="2022-12-16T15:43:45.082" v="25" actId="47"/>
          <pc:sldLayoutMkLst>
            <pc:docMk/>
            <pc:sldMasterMk cId="173500641" sldId="2147483648"/>
            <pc:sldLayoutMk cId="1457398970" sldId="2147483695"/>
          </pc:sldLayoutMkLst>
        </pc:sldLayoutChg>
        <pc:sldLayoutChg chg="del">
          <pc:chgData name="Tiffay, Celine" userId="ac6bc63d-c9fe-40f5-9c9f-0f90122993d1" providerId="ADAL" clId="{1090603B-5896-4CFD-A17E-6A0D5E6E7A07}" dt="2022-12-16T15:43:41.879" v="7" actId="47"/>
          <pc:sldLayoutMkLst>
            <pc:docMk/>
            <pc:sldMasterMk cId="173500641" sldId="2147483648"/>
            <pc:sldLayoutMk cId="3784080387" sldId="2147483697"/>
          </pc:sldLayoutMkLst>
        </pc:sldLayoutChg>
        <pc:sldLayoutChg chg="del">
          <pc:chgData name="Tiffay, Celine" userId="ac6bc63d-c9fe-40f5-9c9f-0f90122993d1" providerId="ADAL" clId="{1090603B-5896-4CFD-A17E-6A0D5E6E7A07}" dt="2022-12-16T15:43:43.527" v="14" actId="47"/>
          <pc:sldLayoutMkLst>
            <pc:docMk/>
            <pc:sldMasterMk cId="173500641" sldId="2147483648"/>
            <pc:sldLayoutMk cId="4212063361" sldId="214748369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EA40C-1BAD-46B9-B806-3B572328C2D5}"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en-US"/>
        </a:p>
      </dgm:t>
    </dgm:pt>
    <dgm:pt modelId="{4773A881-2760-4A05-B555-B80E852EEB62}">
      <dgm:prSet phldrT="[Text]"/>
      <dgm:spPr/>
      <dgm:t>
        <a:bodyPr/>
        <a:lstStyle/>
        <a:p>
          <a:r>
            <a:rPr lang="en-US" b="1" dirty="0"/>
            <a:t>ADG/IOC Office </a:t>
          </a:r>
          <a:r>
            <a:rPr lang="en-US" dirty="0"/>
            <a:t>General Policy and Coordination</a:t>
          </a:r>
        </a:p>
      </dgm:t>
    </dgm:pt>
    <dgm:pt modelId="{66A827DD-91A5-4326-BB9C-0D4669E90434}" type="parTrans" cxnId="{21892037-1AD0-43AF-963D-065C9821A2EF}">
      <dgm:prSet/>
      <dgm:spPr/>
      <dgm:t>
        <a:bodyPr/>
        <a:lstStyle/>
        <a:p>
          <a:endParaRPr lang="en-US"/>
        </a:p>
      </dgm:t>
    </dgm:pt>
    <dgm:pt modelId="{6113D0DD-2AEF-4A9E-9A52-341FAE8427E2}" type="sibTrans" cxnId="{21892037-1AD0-43AF-963D-065C9821A2EF}">
      <dgm:prSet/>
      <dgm:spPr/>
      <dgm:t>
        <a:bodyPr/>
        <a:lstStyle/>
        <a:p>
          <a:endParaRPr lang="en-US"/>
        </a:p>
      </dgm:t>
    </dgm:pt>
    <dgm:pt modelId="{24CEBEB9-3F1C-4CED-8887-A4AD43CDFE1D}">
      <dgm:prSet phldrT="[Text]"/>
      <dgm:spPr/>
      <dgm:t>
        <a:bodyPr/>
        <a:lstStyle/>
        <a:p>
          <a:r>
            <a:rPr lang="en-US" dirty="0"/>
            <a:t>Ocean Observations and Services</a:t>
          </a:r>
        </a:p>
      </dgm:t>
    </dgm:pt>
    <dgm:pt modelId="{07FD3275-7CD4-4A98-BB65-BB81220B745A}" type="parTrans" cxnId="{351C2FE4-1424-4B94-B396-1C6515CA994B}">
      <dgm:prSet/>
      <dgm:spPr/>
      <dgm:t>
        <a:bodyPr/>
        <a:lstStyle/>
        <a:p>
          <a:endParaRPr lang="en-US"/>
        </a:p>
      </dgm:t>
    </dgm:pt>
    <dgm:pt modelId="{836A0A56-92E0-4D55-B4DA-54E7FA64696E}" type="sibTrans" cxnId="{351C2FE4-1424-4B94-B396-1C6515CA994B}">
      <dgm:prSet/>
      <dgm:spPr/>
      <dgm:t>
        <a:bodyPr/>
        <a:lstStyle/>
        <a:p>
          <a:endParaRPr lang="en-US"/>
        </a:p>
      </dgm:t>
    </dgm:pt>
    <dgm:pt modelId="{F662EB58-CABC-4369-B74C-C233B82499DF}">
      <dgm:prSet phldrT="[Text]"/>
      <dgm:spPr/>
      <dgm:t>
        <a:bodyPr/>
        <a:lstStyle/>
        <a:p>
          <a:r>
            <a:rPr lang="en-US" dirty="0"/>
            <a:t>Ocean Sciences Section</a:t>
          </a:r>
        </a:p>
      </dgm:t>
    </dgm:pt>
    <dgm:pt modelId="{9B8E094E-02B3-4C3E-8065-5FB98E274FAF}" type="parTrans" cxnId="{DEC0FC54-33A9-4072-84E6-FD1F627EB133}">
      <dgm:prSet/>
      <dgm:spPr/>
      <dgm:t>
        <a:bodyPr/>
        <a:lstStyle/>
        <a:p>
          <a:endParaRPr lang="en-US"/>
        </a:p>
      </dgm:t>
    </dgm:pt>
    <dgm:pt modelId="{D2027AAE-5AD2-4563-AB2E-6244AAC66E6E}" type="sibTrans" cxnId="{DEC0FC54-33A9-4072-84E6-FD1F627EB133}">
      <dgm:prSet/>
      <dgm:spPr/>
      <dgm:t>
        <a:bodyPr/>
        <a:lstStyle/>
        <a:p>
          <a:endParaRPr lang="en-US"/>
        </a:p>
      </dgm:t>
    </dgm:pt>
    <dgm:pt modelId="{56E8538A-F2B5-4874-BCAA-F4CF12347BDE}">
      <dgm:prSet phldrT="[Text]"/>
      <dgm:spPr/>
      <dgm:t>
        <a:bodyPr/>
        <a:lstStyle/>
        <a:p>
          <a:r>
            <a:rPr lang="en-US" dirty="0"/>
            <a:t>Tsunami </a:t>
          </a:r>
          <a:r>
            <a:rPr lang="en-US" dirty="0" err="1"/>
            <a:t>Programme</a:t>
          </a:r>
          <a:endParaRPr lang="en-US" dirty="0"/>
        </a:p>
      </dgm:t>
    </dgm:pt>
    <dgm:pt modelId="{427041FD-9055-4C1A-9AAD-488076B24121}" type="parTrans" cxnId="{E584B528-E24A-43B4-ACE3-D030B5314589}">
      <dgm:prSet/>
      <dgm:spPr/>
      <dgm:t>
        <a:bodyPr/>
        <a:lstStyle/>
        <a:p>
          <a:endParaRPr lang="en-US"/>
        </a:p>
      </dgm:t>
    </dgm:pt>
    <dgm:pt modelId="{F2C3D236-BBE1-4FCE-879E-6B8B5FB5AC02}" type="sibTrans" cxnId="{E584B528-E24A-43B4-ACE3-D030B5314589}">
      <dgm:prSet/>
      <dgm:spPr/>
      <dgm:t>
        <a:bodyPr/>
        <a:lstStyle/>
        <a:p>
          <a:endParaRPr lang="en-US"/>
        </a:p>
      </dgm:t>
    </dgm:pt>
    <dgm:pt modelId="{2554627E-E1D7-4C7D-8AD1-65B296825EF6}" type="pres">
      <dgm:prSet presAssocID="{3A4EA40C-1BAD-46B9-B806-3B572328C2D5}" presName="hierChild1" presStyleCnt="0">
        <dgm:presLayoutVars>
          <dgm:orgChart val="1"/>
          <dgm:chPref val="1"/>
          <dgm:dir/>
          <dgm:animOne val="branch"/>
          <dgm:animLvl val="lvl"/>
          <dgm:resizeHandles/>
        </dgm:presLayoutVars>
      </dgm:prSet>
      <dgm:spPr/>
    </dgm:pt>
    <dgm:pt modelId="{C55A0DDC-D899-4009-8E98-BBB90D3C1831}" type="pres">
      <dgm:prSet presAssocID="{4773A881-2760-4A05-B555-B80E852EEB62}" presName="hierRoot1" presStyleCnt="0">
        <dgm:presLayoutVars>
          <dgm:hierBranch val="init"/>
        </dgm:presLayoutVars>
      </dgm:prSet>
      <dgm:spPr/>
    </dgm:pt>
    <dgm:pt modelId="{38C42F3A-B1F5-4202-B278-CDC50CF48F22}" type="pres">
      <dgm:prSet presAssocID="{4773A881-2760-4A05-B555-B80E852EEB62}" presName="rootComposite1" presStyleCnt="0"/>
      <dgm:spPr/>
    </dgm:pt>
    <dgm:pt modelId="{B58E71B7-1FD4-411D-A03D-3DA93AE5F3E9}" type="pres">
      <dgm:prSet presAssocID="{4773A881-2760-4A05-B555-B80E852EEB62}" presName="rootText1" presStyleLbl="node0" presStyleIdx="0" presStyleCnt="1">
        <dgm:presLayoutVars>
          <dgm:chPref val="3"/>
        </dgm:presLayoutVars>
      </dgm:prSet>
      <dgm:spPr/>
    </dgm:pt>
    <dgm:pt modelId="{D123C27B-7803-477A-AF63-7E3FCC979D2B}" type="pres">
      <dgm:prSet presAssocID="{4773A881-2760-4A05-B555-B80E852EEB62}" presName="rootConnector1" presStyleLbl="node1" presStyleIdx="0" presStyleCnt="0"/>
      <dgm:spPr/>
    </dgm:pt>
    <dgm:pt modelId="{0B5E10C6-0CB1-431F-A3FE-8C872104A4F7}" type="pres">
      <dgm:prSet presAssocID="{4773A881-2760-4A05-B555-B80E852EEB62}" presName="hierChild2" presStyleCnt="0"/>
      <dgm:spPr/>
    </dgm:pt>
    <dgm:pt modelId="{0E8253AD-25F9-4662-9E79-0B8D744FD4C9}" type="pres">
      <dgm:prSet presAssocID="{07FD3275-7CD4-4A98-BB65-BB81220B745A}" presName="Name37" presStyleLbl="parChTrans1D2" presStyleIdx="0" presStyleCnt="3"/>
      <dgm:spPr/>
    </dgm:pt>
    <dgm:pt modelId="{A6625270-5746-49F2-96B0-B7B77EC4A76B}" type="pres">
      <dgm:prSet presAssocID="{24CEBEB9-3F1C-4CED-8887-A4AD43CDFE1D}" presName="hierRoot2" presStyleCnt="0">
        <dgm:presLayoutVars>
          <dgm:hierBranch val="init"/>
        </dgm:presLayoutVars>
      </dgm:prSet>
      <dgm:spPr/>
    </dgm:pt>
    <dgm:pt modelId="{052FC9B2-0793-4F86-938C-B5F33572CD81}" type="pres">
      <dgm:prSet presAssocID="{24CEBEB9-3F1C-4CED-8887-A4AD43CDFE1D}" presName="rootComposite" presStyleCnt="0"/>
      <dgm:spPr/>
    </dgm:pt>
    <dgm:pt modelId="{B24284B8-4F2C-4833-B27B-413023CAFDE4}" type="pres">
      <dgm:prSet presAssocID="{24CEBEB9-3F1C-4CED-8887-A4AD43CDFE1D}" presName="rootText" presStyleLbl="node2" presStyleIdx="0" presStyleCnt="3">
        <dgm:presLayoutVars>
          <dgm:chPref val="3"/>
        </dgm:presLayoutVars>
      </dgm:prSet>
      <dgm:spPr/>
    </dgm:pt>
    <dgm:pt modelId="{BCE23A6E-0BEA-42F3-83AA-D10FD7049CD9}" type="pres">
      <dgm:prSet presAssocID="{24CEBEB9-3F1C-4CED-8887-A4AD43CDFE1D}" presName="rootConnector" presStyleLbl="node2" presStyleIdx="0" presStyleCnt="3"/>
      <dgm:spPr/>
    </dgm:pt>
    <dgm:pt modelId="{D63365D7-F0B0-4E79-AC5F-A266F54C0977}" type="pres">
      <dgm:prSet presAssocID="{24CEBEB9-3F1C-4CED-8887-A4AD43CDFE1D}" presName="hierChild4" presStyleCnt="0"/>
      <dgm:spPr/>
    </dgm:pt>
    <dgm:pt modelId="{C81A2AEE-7053-4A4E-BFB0-1F2EF7F4834A}" type="pres">
      <dgm:prSet presAssocID="{24CEBEB9-3F1C-4CED-8887-A4AD43CDFE1D}" presName="hierChild5" presStyleCnt="0"/>
      <dgm:spPr/>
    </dgm:pt>
    <dgm:pt modelId="{FF9C84D8-6B9C-425E-8F24-99A3AAE44DF3}" type="pres">
      <dgm:prSet presAssocID="{9B8E094E-02B3-4C3E-8065-5FB98E274FAF}" presName="Name37" presStyleLbl="parChTrans1D2" presStyleIdx="1" presStyleCnt="3"/>
      <dgm:spPr/>
    </dgm:pt>
    <dgm:pt modelId="{FD2BB8EB-031D-40DF-9ADA-59618B156078}" type="pres">
      <dgm:prSet presAssocID="{F662EB58-CABC-4369-B74C-C233B82499DF}" presName="hierRoot2" presStyleCnt="0">
        <dgm:presLayoutVars>
          <dgm:hierBranch val="init"/>
        </dgm:presLayoutVars>
      </dgm:prSet>
      <dgm:spPr/>
    </dgm:pt>
    <dgm:pt modelId="{1CB11C41-A9A8-4C06-B4CC-EE2F8DE44066}" type="pres">
      <dgm:prSet presAssocID="{F662EB58-CABC-4369-B74C-C233B82499DF}" presName="rootComposite" presStyleCnt="0"/>
      <dgm:spPr/>
    </dgm:pt>
    <dgm:pt modelId="{8F434E79-4028-4F56-8773-FD1CAAE2D3AC}" type="pres">
      <dgm:prSet presAssocID="{F662EB58-CABC-4369-B74C-C233B82499DF}" presName="rootText" presStyleLbl="node2" presStyleIdx="1" presStyleCnt="3">
        <dgm:presLayoutVars>
          <dgm:chPref val="3"/>
        </dgm:presLayoutVars>
      </dgm:prSet>
      <dgm:spPr/>
    </dgm:pt>
    <dgm:pt modelId="{E92CDA46-5894-4B0E-B389-F252F12E519A}" type="pres">
      <dgm:prSet presAssocID="{F662EB58-CABC-4369-B74C-C233B82499DF}" presName="rootConnector" presStyleLbl="node2" presStyleIdx="1" presStyleCnt="3"/>
      <dgm:spPr/>
    </dgm:pt>
    <dgm:pt modelId="{5D5AF3B0-B09A-4C1C-A1FD-9806827D1DC2}" type="pres">
      <dgm:prSet presAssocID="{F662EB58-CABC-4369-B74C-C233B82499DF}" presName="hierChild4" presStyleCnt="0"/>
      <dgm:spPr/>
    </dgm:pt>
    <dgm:pt modelId="{B4848F61-A20B-4360-8F75-D95025CD1EB3}" type="pres">
      <dgm:prSet presAssocID="{F662EB58-CABC-4369-B74C-C233B82499DF}" presName="hierChild5" presStyleCnt="0"/>
      <dgm:spPr/>
    </dgm:pt>
    <dgm:pt modelId="{5C6AA9D6-FC69-4503-A83E-4AF262E13EC9}" type="pres">
      <dgm:prSet presAssocID="{427041FD-9055-4C1A-9AAD-488076B24121}" presName="Name37" presStyleLbl="parChTrans1D2" presStyleIdx="2" presStyleCnt="3"/>
      <dgm:spPr/>
    </dgm:pt>
    <dgm:pt modelId="{4BEB3937-80B3-474B-B128-D48A2482E87B}" type="pres">
      <dgm:prSet presAssocID="{56E8538A-F2B5-4874-BCAA-F4CF12347BDE}" presName="hierRoot2" presStyleCnt="0">
        <dgm:presLayoutVars>
          <dgm:hierBranch val="init"/>
        </dgm:presLayoutVars>
      </dgm:prSet>
      <dgm:spPr/>
    </dgm:pt>
    <dgm:pt modelId="{754FAA65-6A6A-4573-86A0-DEAA265ABF14}" type="pres">
      <dgm:prSet presAssocID="{56E8538A-F2B5-4874-BCAA-F4CF12347BDE}" presName="rootComposite" presStyleCnt="0"/>
      <dgm:spPr/>
    </dgm:pt>
    <dgm:pt modelId="{D2843136-8FA5-4F46-B31E-9AEA89269337}" type="pres">
      <dgm:prSet presAssocID="{56E8538A-F2B5-4874-BCAA-F4CF12347BDE}" presName="rootText" presStyleLbl="node2" presStyleIdx="2" presStyleCnt="3">
        <dgm:presLayoutVars>
          <dgm:chPref val="3"/>
        </dgm:presLayoutVars>
      </dgm:prSet>
      <dgm:spPr/>
    </dgm:pt>
    <dgm:pt modelId="{666788BB-D3C1-46FE-9489-4DABF320BCD5}" type="pres">
      <dgm:prSet presAssocID="{56E8538A-F2B5-4874-BCAA-F4CF12347BDE}" presName="rootConnector" presStyleLbl="node2" presStyleIdx="2" presStyleCnt="3"/>
      <dgm:spPr/>
    </dgm:pt>
    <dgm:pt modelId="{BF9B3EED-F63A-4A5C-B52E-AC0891BB8842}" type="pres">
      <dgm:prSet presAssocID="{56E8538A-F2B5-4874-BCAA-F4CF12347BDE}" presName="hierChild4" presStyleCnt="0"/>
      <dgm:spPr/>
    </dgm:pt>
    <dgm:pt modelId="{B3F9FBDE-6483-43D8-A649-35DA5545BDE5}" type="pres">
      <dgm:prSet presAssocID="{56E8538A-F2B5-4874-BCAA-F4CF12347BDE}" presName="hierChild5" presStyleCnt="0"/>
      <dgm:spPr/>
    </dgm:pt>
    <dgm:pt modelId="{28B9E8DE-5FC0-4C5A-8921-B8C46AE15399}" type="pres">
      <dgm:prSet presAssocID="{4773A881-2760-4A05-B555-B80E852EEB62}" presName="hierChild3" presStyleCnt="0"/>
      <dgm:spPr/>
    </dgm:pt>
  </dgm:ptLst>
  <dgm:cxnLst>
    <dgm:cxn modelId="{906C7B22-2170-45A9-901B-63957B9FDA97}" type="presOf" srcId="{4773A881-2760-4A05-B555-B80E852EEB62}" destId="{D123C27B-7803-477A-AF63-7E3FCC979D2B}" srcOrd="1" destOrd="0" presId="urn:microsoft.com/office/officeart/2005/8/layout/orgChart1"/>
    <dgm:cxn modelId="{E584B528-E24A-43B4-ACE3-D030B5314589}" srcId="{4773A881-2760-4A05-B555-B80E852EEB62}" destId="{56E8538A-F2B5-4874-BCAA-F4CF12347BDE}" srcOrd="2" destOrd="0" parTransId="{427041FD-9055-4C1A-9AAD-488076B24121}" sibTransId="{F2C3D236-BBE1-4FCE-879E-6B8B5FB5AC02}"/>
    <dgm:cxn modelId="{21892037-1AD0-43AF-963D-065C9821A2EF}" srcId="{3A4EA40C-1BAD-46B9-B806-3B572328C2D5}" destId="{4773A881-2760-4A05-B555-B80E852EEB62}" srcOrd="0" destOrd="0" parTransId="{66A827DD-91A5-4326-BB9C-0D4669E90434}" sibTransId="{6113D0DD-2AEF-4A9E-9A52-341FAE8427E2}"/>
    <dgm:cxn modelId="{4A365E61-C6B9-418F-91A4-A1DD81C669C6}" type="presOf" srcId="{F662EB58-CABC-4369-B74C-C233B82499DF}" destId="{8F434E79-4028-4F56-8773-FD1CAAE2D3AC}" srcOrd="0" destOrd="0" presId="urn:microsoft.com/office/officeart/2005/8/layout/orgChart1"/>
    <dgm:cxn modelId="{8DD01342-4B80-4F29-A028-EACAB78A1C43}" type="presOf" srcId="{56E8538A-F2B5-4874-BCAA-F4CF12347BDE}" destId="{666788BB-D3C1-46FE-9489-4DABF320BCD5}" srcOrd="1" destOrd="0" presId="urn:microsoft.com/office/officeart/2005/8/layout/orgChart1"/>
    <dgm:cxn modelId="{40E2A050-86B7-4282-A77F-1527C691A191}" type="presOf" srcId="{3A4EA40C-1BAD-46B9-B806-3B572328C2D5}" destId="{2554627E-E1D7-4C7D-8AD1-65B296825EF6}" srcOrd="0" destOrd="0" presId="urn:microsoft.com/office/officeart/2005/8/layout/orgChart1"/>
    <dgm:cxn modelId="{DEC0FC54-33A9-4072-84E6-FD1F627EB133}" srcId="{4773A881-2760-4A05-B555-B80E852EEB62}" destId="{F662EB58-CABC-4369-B74C-C233B82499DF}" srcOrd="1" destOrd="0" parTransId="{9B8E094E-02B3-4C3E-8065-5FB98E274FAF}" sibTransId="{D2027AAE-5AD2-4563-AB2E-6244AAC66E6E}"/>
    <dgm:cxn modelId="{9EA4BB82-2B5A-4918-8CF4-BC45FBECC65F}" type="presOf" srcId="{F662EB58-CABC-4369-B74C-C233B82499DF}" destId="{E92CDA46-5894-4B0E-B389-F252F12E519A}" srcOrd="1" destOrd="0" presId="urn:microsoft.com/office/officeart/2005/8/layout/orgChart1"/>
    <dgm:cxn modelId="{8CF3128A-D3AD-4585-81BF-66B513F5ED76}" type="presOf" srcId="{24CEBEB9-3F1C-4CED-8887-A4AD43CDFE1D}" destId="{BCE23A6E-0BEA-42F3-83AA-D10FD7049CD9}" srcOrd="1" destOrd="0" presId="urn:microsoft.com/office/officeart/2005/8/layout/orgChart1"/>
    <dgm:cxn modelId="{9CBC8299-B470-4F2E-818B-0462C9314597}" type="presOf" srcId="{24CEBEB9-3F1C-4CED-8887-A4AD43CDFE1D}" destId="{B24284B8-4F2C-4833-B27B-413023CAFDE4}" srcOrd="0" destOrd="0" presId="urn:microsoft.com/office/officeart/2005/8/layout/orgChart1"/>
    <dgm:cxn modelId="{CE6A86B4-55CA-4A81-994C-77A76DE5B893}" type="presOf" srcId="{4773A881-2760-4A05-B555-B80E852EEB62}" destId="{B58E71B7-1FD4-411D-A03D-3DA93AE5F3E9}" srcOrd="0" destOrd="0" presId="urn:microsoft.com/office/officeart/2005/8/layout/orgChart1"/>
    <dgm:cxn modelId="{9F0305BB-B702-459E-96D4-A0C2F3B43630}" type="presOf" srcId="{9B8E094E-02B3-4C3E-8065-5FB98E274FAF}" destId="{FF9C84D8-6B9C-425E-8F24-99A3AAE44DF3}" srcOrd="0" destOrd="0" presId="urn:microsoft.com/office/officeart/2005/8/layout/orgChart1"/>
    <dgm:cxn modelId="{FB9FF5E2-A7C6-4E0F-99FC-CE7A598D36E2}" type="presOf" srcId="{56E8538A-F2B5-4874-BCAA-F4CF12347BDE}" destId="{D2843136-8FA5-4F46-B31E-9AEA89269337}" srcOrd="0" destOrd="0" presId="urn:microsoft.com/office/officeart/2005/8/layout/orgChart1"/>
    <dgm:cxn modelId="{351C2FE4-1424-4B94-B396-1C6515CA994B}" srcId="{4773A881-2760-4A05-B555-B80E852EEB62}" destId="{24CEBEB9-3F1C-4CED-8887-A4AD43CDFE1D}" srcOrd="0" destOrd="0" parTransId="{07FD3275-7CD4-4A98-BB65-BB81220B745A}" sibTransId="{836A0A56-92E0-4D55-B4DA-54E7FA64696E}"/>
    <dgm:cxn modelId="{2F7BF0E6-A758-4B40-A36B-393623ACEB13}" type="presOf" srcId="{427041FD-9055-4C1A-9AAD-488076B24121}" destId="{5C6AA9D6-FC69-4503-A83E-4AF262E13EC9}" srcOrd="0" destOrd="0" presId="urn:microsoft.com/office/officeart/2005/8/layout/orgChart1"/>
    <dgm:cxn modelId="{676679EC-52BE-4D7F-AC09-A82FF093A000}" type="presOf" srcId="{07FD3275-7CD4-4A98-BB65-BB81220B745A}" destId="{0E8253AD-25F9-4662-9E79-0B8D744FD4C9}" srcOrd="0" destOrd="0" presId="urn:microsoft.com/office/officeart/2005/8/layout/orgChart1"/>
    <dgm:cxn modelId="{4EC4F971-64C4-4676-88D7-DC629495CDF1}" type="presParOf" srcId="{2554627E-E1D7-4C7D-8AD1-65B296825EF6}" destId="{C55A0DDC-D899-4009-8E98-BBB90D3C1831}" srcOrd="0" destOrd="0" presId="urn:microsoft.com/office/officeart/2005/8/layout/orgChart1"/>
    <dgm:cxn modelId="{5E058D00-4F65-43E1-9DAA-D021D8959B55}" type="presParOf" srcId="{C55A0DDC-D899-4009-8E98-BBB90D3C1831}" destId="{38C42F3A-B1F5-4202-B278-CDC50CF48F22}" srcOrd="0" destOrd="0" presId="urn:microsoft.com/office/officeart/2005/8/layout/orgChart1"/>
    <dgm:cxn modelId="{E5C3D889-5E7A-4068-AE17-287486724306}" type="presParOf" srcId="{38C42F3A-B1F5-4202-B278-CDC50CF48F22}" destId="{B58E71B7-1FD4-411D-A03D-3DA93AE5F3E9}" srcOrd="0" destOrd="0" presId="urn:microsoft.com/office/officeart/2005/8/layout/orgChart1"/>
    <dgm:cxn modelId="{4CAD16D1-02AC-4571-969D-A6C33B70FA25}" type="presParOf" srcId="{38C42F3A-B1F5-4202-B278-CDC50CF48F22}" destId="{D123C27B-7803-477A-AF63-7E3FCC979D2B}" srcOrd="1" destOrd="0" presId="urn:microsoft.com/office/officeart/2005/8/layout/orgChart1"/>
    <dgm:cxn modelId="{7FBED523-0213-4A9A-A39E-818610D760D6}" type="presParOf" srcId="{C55A0DDC-D899-4009-8E98-BBB90D3C1831}" destId="{0B5E10C6-0CB1-431F-A3FE-8C872104A4F7}" srcOrd="1" destOrd="0" presId="urn:microsoft.com/office/officeart/2005/8/layout/orgChart1"/>
    <dgm:cxn modelId="{AE81F674-886D-467A-977D-DA60AB008FC4}" type="presParOf" srcId="{0B5E10C6-0CB1-431F-A3FE-8C872104A4F7}" destId="{0E8253AD-25F9-4662-9E79-0B8D744FD4C9}" srcOrd="0" destOrd="0" presId="urn:microsoft.com/office/officeart/2005/8/layout/orgChart1"/>
    <dgm:cxn modelId="{726925BF-8222-4CC3-9EDE-308BF1EF5267}" type="presParOf" srcId="{0B5E10C6-0CB1-431F-A3FE-8C872104A4F7}" destId="{A6625270-5746-49F2-96B0-B7B77EC4A76B}" srcOrd="1" destOrd="0" presId="urn:microsoft.com/office/officeart/2005/8/layout/orgChart1"/>
    <dgm:cxn modelId="{9E001F6E-6C94-4E7B-9DDE-14291F5EA93B}" type="presParOf" srcId="{A6625270-5746-49F2-96B0-B7B77EC4A76B}" destId="{052FC9B2-0793-4F86-938C-B5F33572CD81}" srcOrd="0" destOrd="0" presId="urn:microsoft.com/office/officeart/2005/8/layout/orgChart1"/>
    <dgm:cxn modelId="{9F3EB4FF-BA8F-4978-9C9D-7C4CDCBAF82B}" type="presParOf" srcId="{052FC9B2-0793-4F86-938C-B5F33572CD81}" destId="{B24284B8-4F2C-4833-B27B-413023CAFDE4}" srcOrd="0" destOrd="0" presId="urn:microsoft.com/office/officeart/2005/8/layout/orgChart1"/>
    <dgm:cxn modelId="{54A6B539-2595-4A86-8F54-8BD5468C8758}" type="presParOf" srcId="{052FC9B2-0793-4F86-938C-B5F33572CD81}" destId="{BCE23A6E-0BEA-42F3-83AA-D10FD7049CD9}" srcOrd="1" destOrd="0" presId="urn:microsoft.com/office/officeart/2005/8/layout/orgChart1"/>
    <dgm:cxn modelId="{A6B44663-84A1-4FCA-A163-53A0C216641D}" type="presParOf" srcId="{A6625270-5746-49F2-96B0-B7B77EC4A76B}" destId="{D63365D7-F0B0-4E79-AC5F-A266F54C0977}" srcOrd="1" destOrd="0" presId="urn:microsoft.com/office/officeart/2005/8/layout/orgChart1"/>
    <dgm:cxn modelId="{B77FF5BB-4F60-4BCD-8CDC-7FBA6EF34D3D}" type="presParOf" srcId="{A6625270-5746-49F2-96B0-B7B77EC4A76B}" destId="{C81A2AEE-7053-4A4E-BFB0-1F2EF7F4834A}" srcOrd="2" destOrd="0" presId="urn:microsoft.com/office/officeart/2005/8/layout/orgChart1"/>
    <dgm:cxn modelId="{E79F893A-A4E0-4162-B0B0-6A1B5ED1EC23}" type="presParOf" srcId="{0B5E10C6-0CB1-431F-A3FE-8C872104A4F7}" destId="{FF9C84D8-6B9C-425E-8F24-99A3AAE44DF3}" srcOrd="2" destOrd="0" presId="urn:microsoft.com/office/officeart/2005/8/layout/orgChart1"/>
    <dgm:cxn modelId="{6CEA8CEA-7F5A-4DA3-AD06-0D9B1EADE5AC}" type="presParOf" srcId="{0B5E10C6-0CB1-431F-A3FE-8C872104A4F7}" destId="{FD2BB8EB-031D-40DF-9ADA-59618B156078}" srcOrd="3" destOrd="0" presId="urn:microsoft.com/office/officeart/2005/8/layout/orgChart1"/>
    <dgm:cxn modelId="{229FF725-AB95-4872-A15B-CDF2C86D3E2D}" type="presParOf" srcId="{FD2BB8EB-031D-40DF-9ADA-59618B156078}" destId="{1CB11C41-A9A8-4C06-B4CC-EE2F8DE44066}" srcOrd="0" destOrd="0" presId="urn:microsoft.com/office/officeart/2005/8/layout/orgChart1"/>
    <dgm:cxn modelId="{C340BEC5-B64A-437C-849D-707901F0958D}" type="presParOf" srcId="{1CB11C41-A9A8-4C06-B4CC-EE2F8DE44066}" destId="{8F434E79-4028-4F56-8773-FD1CAAE2D3AC}" srcOrd="0" destOrd="0" presId="urn:microsoft.com/office/officeart/2005/8/layout/orgChart1"/>
    <dgm:cxn modelId="{F4C393E1-51B8-40EE-A56B-9F3AC1A05479}" type="presParOf" srcId="{1CB11C41-A9A8-4C06-B4CC-EE2F8DE44066}" destId="{E92CDA46-5894-4B0E-B389-F252F12E519A}" srcOrd="1" destOrd="0" presId="urn:microsoft.com/office/officeart/2005/8/layout/orgChart1"/>
    <dgm:cxn modelId="{0A6C77DE-1272-4621-82CA-F1B10FD51F78}" type="presParOf" srcId="{FD2BB8EB-031D-40DF-9ADA-59618B156078}" destId="{5D5AF3B0-B09A-4C1C-A1FD-9806827D1DC2}" srcOrd="1" destOrd="0" presId="urn:microsoft.com/office/officeart/2005/8/layout/orgChart1"/>
    <dgm:cxn modelId="{18F2AA2D-59E0-4A7E-A40F-90961557515D}" type="presParOf" srcId="{FD2BB8EB-031D-40DF-9ADA-59618B156078}" destId="{B4848F61-A20B-4360-8F75-D95025CD1EB3}" srcOrd="2" destOrd="0" presId="urn:microsoft.com/office/officeart/2005/8/layout/orgChart1"/>
    <dgm:cxn modelId="{29BD1958-F103-4887-B9FC-F4B9D8446007}" type="presParOf" srcId="{0B5E10C6-0CB1-431F-A3FE-8C872104A4F7}" destId="{5C6AA9D6-FC69-4503-A83E-4AF262E13EC9}" srcOrd="4" destOrd="0" presId="urn:microsoft.com/office/officeart/2005/8/layout/orgChart1"/>
    <dgm:cxn modelId="{97E8B0F5-DABE-422F-9CA9-90F9B78D179D}" type="presParOf" srcId="{0B5E10C6-0CB1-431F-A3FE-8C872104A4F7}" destId="{4BEB3937-80B3-474B-B128-D48A2482E87B}" srcOrd="5" destOrd="0" presId="urn:microsoft.com/office/officeart/2005/8/layout/orgChart1"/>
    <dgm:cxn modelId="{E2B80D08-EB40-44C5-8C38-0967E0472551}" type="presParOf" srcId="{4BEB3937-80B3-474B-B128-D48A2482E87B}" destId="{754FAA65-6A6A-4573-86A0-DEAA265ABF14}" srcOrd="0" destOrd="0" presId="urn:microsoft.com/office/officeart/2005/8/layout/orgChart1"/>
    <dgm:cxn modelId="{DA0CE8E6-CE92-4F05-966C-25028B0BA421}" type="presParOf" srcId="{754FAA65-6A6A-4573-86A0-DEAA265ABF14}" destId="{D2843136-8FA5-4F46-B31E-9AEA89269337}" srcOrd="0" destOrd="0" presId="urn:microsoft.com/office/officeart/2005/8/layout/orgChart1"/>
    <dgm:cxn modelId="{DA58D333-8981-4274-9156-2F2F4D7E3F3D}" type="presParOf" srcId="{754FAA65-6A6A-4573-86A0-DEAA265ABF14}" destId="{666788BB-D3C1-46FE-9489-4DABF320BCD5}" srcOrd="1" destOrd="0" presId="urn:microsoft.com/office/officeart/2005/8/layout/orgChart1"/>
    <dgm:cxn modelId="{518520DF-E148-4B3F-B5C1-9F017E61607C}" type="presParOf" srcId="{4BEB3937-80B3-474B-B128-D48A2482E87B}" destId="{BF9B3EED-F63A-4A5C-B52E-AC0891BB8842}" srcOrd="1" destOrd="0" presId="urn:microsoft.com/office/officeart/2005/8/layout/orgChart1"/>
    <dgm:cxn modelId="{97552A22-0015-421C-B418-074B3DD5A580}" type="presParOf" srcId="{4BEB3937-80B3-474B-B128-D48A2482E87B}" destId="{B3F9FBDE-6483-43D8-A649-35DA5545BDE5}" srcOrd="2" destOrd="0" presId="urn:microsoft.com/office/officeart/2005/8/layout/orgChart1"/>
    <dgm:cxn modelId="{6F01C932-4DD9-4A60-A6E4-173771E607F2}" type="presParOf" srcId="{C55A0DDC-D899-4009-8E98-BBB90D3C1831}" destId="{28B9E8DE-5FC0-4C5A-8921-B8C46AE1539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AA9D6-FC69-4503-A83E-4AF262E13EC9}">
      <dsp:nvSpPr>
        <dsp:cNvPr id="0" name=""/>
        <dsp:cNvSpPr/>
      </dsp:nvSpPr>
      <dsp:spPr>
        <a:xfrm>
          <a:off x="3180521" y="1285661"/>
          <a:ext cx="2250242" cy="390537"/>
        </a:xfrm>
        <a:custGeom>
          <a:avLst/>
          <a:gdLst/>
          <a:ahLst/>
          <a:cxnLst/>
          <a:rect l="0" t="0" r="0" b="0"/>
          <a:pathLst>
            <a:path>
              <a:moveTo>
                <a:pt x="0" y="0"/>
              </a:moveTo>
              <a:lnTo>
                <a:pt x="0" y="195268"/>
              </a:lnTo>
              <a:lnTo>
                <a:pt x="2250242" y="195268"/>
              </a:lnTo>
              <a:lnTo>
                <a:pt x="2250242"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C84D8-6B9C-425E-8F24-99A3AAE44DF3}">
      <dsp:nvSpPr>
        <dsp:cNvPr id="0" name=""/>
        <dsp:cNvSpPr/>
      </dsp:nvSpPr>
      <dsp:spPr>
        <a:xfrm>
          <a:off x="3134802" y="1285661"/>
          <a:ext cx="91440" cy="390537"/>
        </a:xfrm>
        <a:custGeom>
          <a:avLst/>
          <a:gdLst/>
          <a:ahLst/>
          <a:cxnLst/>
          <a:rect l="0" t="0" r="0" b="0"/>
          <a:pathLst>
            <a:path>
              <a:moveTo>
                <a:pt x="45720" y="0"/>
              </a:moveTo>
              <a:lnTo>
                <a:pt x="45720"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8253AD-25F9-4662-9E79-0B8D744FD4C9}">
      <dsp:nvSpPr>
        <dsp:cNvPr id="0" name=""/>
        <dsp:cNvSpPr/>
      </dsp:nvSpPr>
      <dsp:spPr>
        <a:xfrm>
          <a:off x="930279" y="1285661"/>
          <a:ext cx="2250242" cy="390537"/>
        </a:xfrm>
        <a:custGeom>
          <a:avLst/>
          <a:gdLst/>
          <a:ahLst/>
          <a:cxnLst/>
          <a:rect l="0" t="0" r="0" b="0"/>
          <a:pathLst>
            <a:path>
              <a:moveTo>
                <a:pt x="2250242" y="0"/>
              </a:moveTo>
              <a:lnTo>
                <a:pt x="2250242" y="195268"/>
              </a:lnTo>
              <a:lnTo>
                <a:pt x="0" y="195268"/>
              </a:lnTo>
              <a:lnTo>
                <a:pt x="0"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8E71B7-1FD4-411D-A03D-3DA93AE5F3E9}">
      <dsp:nvSpPr>
        <dsp:cNvPr id="0" name=""/>
        <dsp:cNvSpPr/>
      </dsp:nvSpPr>
      <dsp:spPr>
        <a:xfrm>
          <a:off x="2250669" y="355809"/>
          <a:ext cx="1859704" cy="929852"/>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ADG/IOC Office </a:t>
          </a:r>
          <a:r>
            <a:rPr lang="en-US" sz="1800" kern="1200" dirty="0"/>
            <a:t>General Policy and Coordination</a:t>
          </a:r>
        </a:p>
      </dsp:txBody>
      <dsp:txXfrm>
        <a:off x="2250669" y="355809"/>
        <a:ext cx="1859704" cy="929852"/>
      </dsp:txXfrm>
    </dsp:sp>
    <dsp:sp modelId="{B24284B8-4F2C-4833-B27B-413023CAFDE4}">
      <dsp:nvSpPr>
        <dsp:cNvPr id="0" name=""/>
        <dsp:cNvSpPr/>
      </dsp:nvSpPr>
      <dsp:spPr>
        <a:xfrm>
          <a:off x="427"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Ocean Observations and Services</a:t>
          </a:r>
        </a:p>
      </dsp:txBody>
      <dsp:txXfrm>
        <a:off x="427" y="1676199"/>
        <a:ext cx="1859704" cy="929852"/>
      </dsp:txXfrm>
    </dsp:sp>
    <dsp:sp modelId="{8F434E79-4028-4F56-8773-FD1CAAE2D3AC}">
      <dsp:nvSpPr>
        <dsp:cNvPr id="0" name=""/>
        <dsp:cNvSpPr/>
      </dsp:nvSpPr>
      <dsp:spPr>
        <a:xfrm>
          <a:off x="2250669"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Ocean Sciences Section</a:t>
          </a:r>
        </a:p>
      </dsp:txBody>
      <dsp:txXfrm>
        <a:off x="2250669" y="1676199"/>
        <a:ext cx="1859704" cy="929852"/>
      </dsp:txXfrm>
    </dsp:sp>
    <dsp:sp modelId="{D2843136-8FA5-4F46-B31E-9AEA89269337}">
      <dsp:nvSpPr>
        <dsp:cNvPr id="0" name=""/>
        <dsp:cNvSpPr/>
      </dsp:nvSpPr>
      <dsp:spPr>
        <a:xfrm>
          <a:off x="4500912"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Tsunami </a:t>
          </a:r>
          <a:r>
            <a:rPr lang="en-US" sz="1800" kern="1200" dirty="0" err="1"/>
            <a:t>Programme</a:t>
          </a:r>
          <a:endParaRPr lang="en-US" sz="1800" kern="1200" dirty="0"/>
        </a:p>
      </dsp:txBody>
      <dsp:txXfrm>
        <a:off x="4500912" y="1676199"/>
        <a:ext cx="1859704" cy="9298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EF31C-4C97-4CD7-AE1B-25774F2E91C2}"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31C8D-077A-4644-A7DD-289709AEB2AE}" type="slidenum">
              <a:rPr lang="en-US" smtClean="0"/>
              <a:t>‹#›</a:t>
            </a:fld>
            <a:endParaRPr lang="en-US"/>
          </a:p>
        </p:txBody>
      </p:sp>
    </p:spTree>
    <p:extLst>
      <p:ext uri="{BB962C8B-B14F-4D97-AF65-F5344CB8AC3E}">
        <p14:creationId xmlns:p14="http://schemas.microsoft.com/office/powerpoint/2010/main" val="251420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a:t>
            </a:fld>
            <a:endParaRPr lang="fr-FR"/>
          </a:p>
        </p:txBody>
      </p:sp>
    </p:spTree>
    <p:extLst>
      <p:ext uri="{BB962C8B-B14F-4D97-AF65-F5344CB8AC3E}">
        <p14:creationId xmlns:p14="http://schemas.microsoft.com/office/powerpoint/2010/main" val="133834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67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6CE0BD-7B30-4A64-BC62-FB0B56513153}" type="slidenum">
              <a:rPr lang="en-US" smtClean="0"/>
              <a:t>14</a:t>
            </a:fld>
            <a:endParaRPr lang="en-US"/>
          </a:p>
        </p:txBody>
      </p:sp>
    </p:spTree>
    <p:extLst>
      <p:ext uri="{BB962C8B-B14F-4D97-AF65-F5344CB8AC3E}">
        <p14:creationId xmlns:p14="http://schemas.microsoft.com/office/powerpoint/2010/main" val="368674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88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GB" altLang="fr-FR" sz="800" dirty="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38B3C75-11D1-483D-AD8A-3544BA0A6021}" type="slidenum">
              <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617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IOC </a:t>
            </a:r>
          </a:p>
        </p:txBody>
      </p:sp>
      <p:sp>
        <p:nvSpPr>
          <p:cNvPr id="4" name="Slide Number Placeholder 3"/>
          <p:cNvSpPr>
            <a:spLocks noGrp="1"/>
          </p:cNvSpPr>
          <p:nvPr>
            <p:ph type="sldNum" sz="quarter" idx="5"/>
          </p:nvPr>
        </p:nvSpPr>
        <p:spPr/>
        <p:txBody>
          <a:bodyPr/>
          <a:lstStyle/>
          <a:p>
            <a:fld id="{A2555B3A-F9BB-419E-94F8-F6C4477A78EA}" type="slidenum">
              <a:rPr lang="fr-FR" smtClean="0"/>
              <a:t>5</a:t>
            </a:fld>
            <a:endParaRPr lang="fr-FR"/>
          </a:p>
        </p:txBody>
      </p:sp>
    </p:spTree>
    <p:extLst>
      <p:ext uri="{BB962C8B-B14F-4D97-AF65-F5344CB8AC3E}">
        <p14:creationId xmlns:p14="http://schemas.microsoft.com/office/powerpoint/2010/main" val="2979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IOC-UNESCO definition of Marine Spatial Planning </a:t>
            </a:r>
            <a:r>
              <a:rPr lang="en-US" dirty="0"/>
              <a:t>(which is globally adopted by many countries): “The public process of analyzing and allocating the spatial and temporal distribution of human activities to achieve ecological, economic, and social objectives that are usually specified through a political process.”</a:t>
            </a:r>
          </a:p>
          <a:p>
            <a:pPr marL="171450" indent="-171450">
              <a:buFontTx/>
              <a:buChar char="-"/>
            </a:pPr>
            <a:r>
              <a:rPr lang="en-US" dirty="0"/>
              <a:t>IOC has produced several </a:t>
            </a:r>
            <a:r>
              <a:rPr lang="en-US" b="1" dirty="0"/>
              <a:t>guidelines</a:t>
            </a:r>
            <a:r>
              <a:rPr lang="en-US" dirty="0"/>
              <a:t> to support the development and implementation of MSP</a:t>
            </a:r>
          </a:p>
          <a:p>
            <a:pPr marL="171450" indent="-171450">
              <a:buFontTx/>
              <a:buChar char="-"/>
            </a:pPr>
            <a:r>
              <a:rPr lang="en-US" dirty="0"/>
              <a:t>IOC is also engaged in </a:t>
            </a:r>
            <a:r>
              <a:rPr lang="en-US" b="1" dirty="0"/>
              <a:t>capacity development </a:t>
            </a:r>
            <a:r>
              <a:rPr lang="en-US" dirty="0"/>
              <a:t>activities on MSP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86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FR" altLang="fr-FR" sz="800" dirty="0">
                <a:latin typeface="Arial" panose="020B0604020202020204" pitchFamily="34" charset="0"/>
              </a:rPr>
              <a:t>As </a:t>
            </a:r>
            <a:r>
              <a:rPr lang="fr-FR" altLang="fr-FR" sz="800" dirty="0" err="1">
                <a:latin typeface="Arial" panose="020B0604020202020204" pitchFamily="34" charset="0"/>
              </a:rPr>
              <a:t>we</a:t>
            </a:r>
            <a:r>
              <a:rPr lang="fr-FR" altLang="fr-FR" sz="800" dirty="0">
                <a:latin typeface="Arial" panose="020B0604020202020204" pitchFamily="34" charset="0"/>
              </a:rPr>
              <a:t> </a:t>
            </a:r>
            <a:r>
              <a:rPr lang="fr-FR" altLang="fr-FR" sz="800" dirty="0" err="1">
                <a:latin typeface="Arial" panose="020B0604020202020204" pitchFamily="34" charset="0"/>
              </a:rPr>
              <a:t>build</a:t>
            </a:r>
            <a:r>
              <a:rPr lang="fr-FR" altLang="fr-FR" sz="800" dirty="0">
                <a:latin typeface="Arial" panose="020B0604020202020204" pitchFamily="34" charset="0"/>
              </a:rPr>
              <a:t> </a:t>
            </a:r>
            <a:r>
              <a:rPr lang="fr-FR" altLang="fr-FR" sz="800" dirty="0" err="1">
                <a:latin typeface="Arial" panose="020B0604020202020204" pitchFamily="34" charset="0"/>
              </a:rPr>
              <a:t>knowledge</a:t>
            </a:r>
            <a:r>
              <a:rPr lang="fr-FR" altLang="fr-FR" sz="800" dirty="0">
                <a:latin typeface="Arial" panose="020B0604020202020204" pitchFamily="34" charset="0"/>
              </a:rPr>
              <a:t> and </a:t>
            </a:r>
            <a:r>
              <a:rPr lang="fr-FR" altLang="fr-FR" sz="800" dirty="0" err="1">
                <a:latin typeface="Arial" panose="020B0604020202020204" pitchFamily="34" charset="0"/>
              </a:rPr>
              <a:t>technical</a:t>
            </a:r>
            <a:r>
              <a:rPr lang="fr-FR" altLang="fr-FR" sz="800" dirty="0">
                <a:latin typeface="Arial" panose="020B0604020202020204" pitchFamily="34" charset="0"/>
              </a:rPr>
              <a:t> </a:t>
            </a:r>
            <a:r>
              <a:rPr lang="fr-FR" altLang="fr-FR" sz="800" dirty="0" err="1">
                <a:latin typeface="Arial" panose="020B0604020202020204" pitchFamily="34" charset="0"/>
              </a:rPr>
              <a:t>capacity</a:t>
            </a:r>
            <a:r>
              <a:rPr lang="fr-FR" altLang="fr-FR" sz="800" dirty="0">
                <a:latin typeface="Arial" panose="020B0604020202020204" pitchFamily="34" charset="0"/>
              </a:rPr>
              <a:t> on marine </a:t>
            </a:r>
            <a:r>
              <a:rPr lang="fr-FR" altLang="fr-FR" sz="800" dirty="0" err="1">
                <a:latin typeface="Arial" panose="020B0604020202020204" pitchFamily="34" charset="0"/>
              </a:rPr>
              <a:t>ecosystem</a:t>
            </a:r>
            <a:r>
              <a:rPr lang="fr-FR" altLang="fr-FR" sz="800" dirty="0">
                <a:latin typeface="Arial" panose="020B0604020202020204" pitchFamily="34" charset="0"/>
              </a:rPr>
              <a:t> services, </a:t>
            </a:r>
            <a:r>
              <a:rPr lang="fr-FR" altLang="fr-FR" sz="800" dirty="0" err="1">
                <a:latin typeface="Arial" panose="020B0604020202020204" pitchFamily="34" charset="0"/>
              </a:rPr>
              <a:t>it</a:t>
            </a:r>
            <a:r>
              <a:rPr lang="fr-FR" altLang="fr-FR" sz="800" dirty="0">
                <a:latin typeface="Arial" panose="020B0604020202020204" pitchFamily="34" charset="0"/>
              </a:rPr>
              <a:t> </a:t>
            </a:r>
            <a:r>
              <a:rPr lang="fr-FR" altLang="fr-FR" sz="800" dirty="0" err="1">
                <a:latin typeface="Arial" panose="020B0604020202020204" pitchFamily="34" charset="0"/>
              </a:rPr>
              <a:t>is</a:t>
            </a:r>
            <a:r>
              <a:rPr lang="fr-FR" altLang="fr-FR" sz="800" dirty="0">
                <a:latin typeface="Arial" panose="020B0604020202020204" pitchFamily="34" charset="0"/>
              </a:rPr>
              <a:t> </a:t>
            </a:r>
            <a:r>
              <a:rPr lang="fr-FR" altLang="fr-FR" sz="800" dirty="0" err="1">
                <a:latin typeface="Arial" panose="020B0604020202020204" pitchFamily="34" charset="0"/>
              </a:rPr>
              <a:t>also</a:t>
            </a:r>
            <a:r>
              <a:rPr lang="fr-FR" altLang="fr-FR" sz="800" dirty="0">
                <a:latin typeface="Arial" panose="020B0604020202020204" pitchFamily="34" charset="0"/>
              </a:rPr>
              <a:t> important </a:t>
            </a:r>
            <a:r>
              <a:rPr lang="fr-FR" altLang="fr-FR" sz="800" dirty="0" err="1">
                <a:latin typeface="Arial" panose="020B0604020202020204" pitchFamily="34" charset="0"/>
              </a:rPr>
              <a:t>that</a:t>
            </a:r>
            <a:r>
              <a:rPr lang="fr-FR" altLang="fr-FR" sz="800" dirty="0">
                <a:latin typeface="Arial" panose="020B0604020202020204" pitchFamily="34" charset="0"/>
              </a:rPr>
              <a:t> </a:t>
            </a:r>
            <a:r>
              <a:rPr lang="fr-FR" altLang="fr-FR" sz="800" dirty="0" err="1">
                <a:latin typeface="Arial" panose="020B0604020202020204" pitchFamily="34" charset="0"/>
              </a:rPr>
              <a:t>ocean</a:t>
            </a:r>
            <a:r>
              <a:rPr lang="fr-FR" altLang="fr-FR" sz="800" dirty="0">
                <a:latin typeface="Arial" panose="020B0604020202020204" pitchFamily="34" charset="0"/>
              </a:rPr>
              <a:t> management </a:t>
            </a:r>
            <a:r>
              <a:rPr lang="fr-FR" altLang="fr-FR" sz="800" dirty="0" err="1">
                <a:latin typeface="Arial" panose="020B0604020202020204" pitchFamily="34" charset="0"/>
              </a:rPr>
              <a:t>frameworks</a:t>
            </a:r>
            <a:r>
              <a:rPr lang="fr-FR" altLang="fr-FR" sz="800" dirty="0">
                <a:latin typeface="Arial" panose="020B0604020202020204" pitchFamily="34" charset="0"/>
              </a:rPr>
              <a:t> </a:t>
            </a:r>
            <a:r>
              <a:rPr lang="fr-FR" altLang="fr-FR" sz="800" dirty="0" err="1">
                <a:latin typeface="Arial" panose="020B0604020202020204" pitchFamily="34" charset="0"/>
              </a:rPr>
              <a:t>evolve</a:t>
            </a:r>
            <a:r>
              <a:rPr lang="fr-FR" altLang="fr-FR" sz="800" dirty="0">
                <a:latin typeface="Arial" panose="020B0604020202020204" pitchFamily="34" charset="0"/>
              </a:rPr>
              <a:t> to </a:t>
            </a:r>
            <a:r>
              <a:rPr lang="fr-FR" altLang="fr-FR" sz="800" dirty="0" err="1">
                <a:latin typeface="Arial" panose="020B0604020202020204" pitchFamily="34" charset="0"/>
              </a:rPr>
              <a:t>integrate</a:t>
            </a:r>
            <a:r>
              <a:rPr lang="fr-FR" altLang="fr-FR" sz="800" dirty="0">
                <a:latin typeface="Arial" panose="020B0604020202020204" pitchFamily="34" charset="0"/>
              </a:rPr>
              <a:t> the </a:t>
            </a:r>
            <a:r>
              <a:rPr lang="fr-FR" altLang="fr-FR" sz="800" dirty="0" err="1">
                <a:latin typeface="Arial" panose="020B0604020202020204" pitchFamily="34" charset="0"/>
              </a:rPr>
              <a:t>sustaining</a:t>
            </a:r>
            <a:r>
              <a:rPr lang="fr-FR" altLang="fr-FR" sz="800" dirty="0">
                <a:latin typeface="Arial" panose="020B0604020202020204" pitchFamily="34" charset="0"/>
              </a:rPr>
              <a:t> of </a:t>
            </a:r>
            <a:r>
              <a:rPr lang="fr-FR" altLang="fr-FR" sz="800" dirty="0" err="1">
                <a:latin typeface="Arial" panose="020B0604020202020204" pitchFamily="34" charset="0"/>
              </a:rPr>
              <a:t>ecosystem</a:t>
            </a:r>
            <a:r>
              <a:rPr lang="fr-FR" altLang="fr-FR" sz="800" dirty="0">
                <a:latin typeface="Arial" panose="020B0604020202020204" pitchFamily="34" charset="0"/>
              </a:rPr>
              <a:t> </a:t>
            </a:r>
            <a:r>
              <a:rPr lang="fr-FR" altLang="fr-FR" sz="800" dirty="0" err="1">
                <a:latin typeface="Arial" panose="020B0604020202020204" pitchFamily="34" charset="0"/>
              </a:rPr>
              <a:t>goods</a:t>
            </a:r>
            <a:r>
              <a:rPr lang="fr-FR" altLang="fr-FR" sz="800" dirty="0">
                <a:latin typeface="Arial" panose="020B0604020202020204" pitchFamily="34" charset="0"/>
              </a:rPr>
              <a:t> and services as management goals per se.</a:t>
            </a:r>
          </a:p>
          <a:p>
            <a:pPr>
              <a:lnSpc>
                <a:spcPct val="80000"/>
              </a:lnSpc>
            </a:pPr>
            <a:r>
              <a:rPr lang="fr-FR" altLang="fr-FR" sz="800" dirty="0">
                <a:latin typeface="Arial" panose="020B0604020202020204" pitchFamily="34" charset="0"/>
              </a:rPr>
              <a:t>One of </a:t>
            </a:r>
            <a:r>
              <a:rPr lang="fr-FR" altLang="fr-FR" sz="800" dirty="0" err="1">
                <a:latin typeface="Arial" panose="020B0604020202020204" pitchFamily="34" charset="0"/>
              </a:rPr>
              <a:t>these</a:t>
            </a:r>
            <a:r>
              <a:rPr lang="fr-FR" altLang="fr-FR" sz="800" dirty="0">
                <a:latin typeface="Arial" panose="020B0604020202020204" pitchFamily="34" charset="0"/>
              </a:rPr>
              <a:t> </a:t>
            </a:r>
            <a:r>
              <a:rPr lang="fr-FR" altLang="fr-FR" sz="800" dirty="0" err="1">
                <a:latin typeface="Arial" panose="020B0604020202020204" pitchFamily="34" charset="0"/>
              </a:rPr>
              <a:t>frameworks</a:t>
            </a:r>
            <a:r>
              <a:rPr lang="fr-FR" altLang="fr-FR" sz="800" dirty="0">
                <a:latin typeface="Arial" panose="020B0604020202020204" pitchFamily="34" charset="0"/>
              </a:rPr>
              <a:t> </a:t>
            </a:r>
            <a:r>
              <a:rPr lang="fr-FR" altLang="fr-FR" sz="800" dirty="0" err="1">
                <a:latin typeface="Arial" panose="020B0604020202020204" pitchFamily="34" charset="0"/>
              </a:rPr>
              <a:t>is</a:t>
            </a:r>
            <a:r>
              <a:rPr lang="fr-FR" altLang="fr-FR" sz="800" dirty="0">
                <a:latin typeface="Arial" panose="020B0604020202020204" pitchFamily="34" charset="0"/>
              </a:rPr>
              <a:t> Marine Spatial Planning, for </a:t>
            </a:r>
            <a:r>
              <a:rPr lang="fr-FR" altLang="fr-FR" sz="800" dirty="0" err="1">
                <a:latin typeface="Arial" panose="020B0604020202020204" pitchFamily="34" charset="0"/>
              </a:rPr>
              <a:t>which</a:t>
            </a:r>
            <a:r>
              <a:rPr lang="fr-FR" altLang="fr-FR" sz="800" dirty="0">
                <a:latin typeface="Arial" panose="020B0604020202020204" pitchFamily="34" charset="0"/>
              </a:rPr>
              <a:t> IOC-UNESCO has </a:t>
            </a:r>
            <a:r>
              <a:rPr lang="fr-FR" altLang="fr-FR" sz="800" dirty="0" err="1">
                <a:latin typeface="Arial" panose="020B0604020202020204" pitchFamily="34" charset="0"/>
              </a:rPr>
              <a:t>developed</a:t>
            </a:r>
            <a:r>
              <a:rPr lang="fr-FR" altLang="fr-FR" sz="800" dirty="0">
                <a:latin typeface="Arial" panose="020B0604020202020204" pitchFamily="34" charset="0"/>
              </a:rPr>
              <a:t> a </a:t>
            </a:r>
            <a:r>
              <a:rPr lang="fr-FR" altLang="fr-FR" sz="800" dirty="0" err="1">
                <a:latin typeface="Arial" panose="020B0604020202020204" pitchFamily="34" charset="0"/>
              </a:rPr>
              <a:t>methodological</a:t>
            </a:r>
            <a:r>
              <a:rPr lang="fr-FR" altLang="fr-FR" sz="800" dirty="0">
                <a:latin typeface="Arial" panose="020B0604020202020204" pitchFamily="34" charset="0"/>
              </a:rPr>
              <a:t> </a:t>
            </a:r>
            <a:r>
              <a:rPr lang="fr-FR" altLang="fr-FR" sz="800" dirty="0" err="1">
                <a:latin typeface="Arial" panose="020B0604020202020204" pitchFamily="34" charset="0"/>
              </a:rPr>
              <a:t>approach</a:t>
            </a:r>
            <a:r>
              <a:rPr lang="fr-FR" altLang="fr-FR" sz="800" dirty="0">
                <a:latin typeface="Arial" panose="020B0604020202020204" pitchFamily="34" charset="0"/>
              </a:rPr>
              <a:t> and </a:t>
            </a:r>
            <a:r>
              <a:rPr lang="fr-FR" altLang="fr-FR" sz="800" dirty="0" err="1">
                <a:latin typeface="Arial" panose="020B0604020202020204" pitchFamily="34" charset="0"/>
              </a:rPr>
              <a:t>provided</a:t>
            </a:r>
            <a:r>
              <a:rPr lang="fr-FR" altLang="fr-FR" sz="800" dirty="0">
                <a:latin typeface="Arial" panose="020B0604020202020204" pitchFamily="34" charset="0"/>
              </a:rPr>
              <a:t> </a:t>
            </a:r>
            <a:r>
              <a:rPr lang="fr-FR" altLang="fr-FR" sz="800" dirty="0" err="1">
                <a:latin typeface="Arial" panose="020B0604020202020204" pitchFamily="34" charset="0"/>
              </a:rPr>
              <a:t>technical</a:t>
            </a:r>
            <a:r>
              <a:rPr lang="fr-FR" altLang="fr-FR" sz="800" dirty="0">
                <a:latin typeface="Arial" panose="020B0604020202020204" pitchFamily="34" charset="0"/>
              </a:rPr>
              <a:t> support to </a:t>
            </a:r>
            <a:r>
              <a:rPr lang="fr-FR" altLang="fr-FR" sz="800" dirty="0" err="1">
                <a:latin typeface="Arial" panose="020B0604020202020204" pitchFamily="34" charset="0"/>
              </a:rPr>
              <a:t>many</a:t>
            </a:r>
            <a:r>
              <a:rPr lang="fr-FR" altLang="fr-FR" sz="800" dirty="0">
                <a:latin typeface="Arial" panose="020B0604020202020204" pitchFamily="34" charset="0"/>
              </a:rPr>
              <a:t> </a:t>
            </a:r>
            <a:r>
              <a:rPr lang="fr-FR" altLang="fr-FR" sz="800" dirty="0" err="1">
                <a:latin typeface="Arial" panose="020B0604020202020204" pitchFamily="34" charset="0"/>
              </a:rPr>
              <a:t>coastal</a:t>
            </a:r>
            <a:r>
              <a:rPr lang="fr-FR" altLang="fr-FR" sz="800" dirty="0">
                <a:latin typeface="Arial" panose="020B0604020202020204" pitchFamily="34" charset="0"/>
              </a:rPr>
              <a:t> nations in </a:t>
            </a:r>
            <a:r>
              <a:rPr lang="fr-FR" altLang="fr-FR" sz="800" dirty="0" err="1">
                <a:latin typeface="Arial" panose="020B0604020202020204" pitchFamily="34" charset="0"/>
              </a:rPr>
              <a:t>developing</a:t>
            </a:r>
            <a:r>
              <a:rPr lang="fr-FR" altLang="fr-FR" sz="800" dirty="0">
                <a:latin typeface="Arial" panose="020B0604020202020204" pitchFamily="34" charset="0"/>
              </a:rPr>
              <a:t> </a:t>
            </a:r>
            <a:r>
              <a:rPr lang="fr-FR" altLang="fr-FR" sz="800" dirty="0" err="1">
                <a:latin typeface="Arial" panose="020B0604020202020204" pitchFamily="34" charset="0"/>
              </a:rPr>
              <a:t>their</a:t>
            </a:r>
            <a:r>
              <a:rPr lang="fr-FR" altLang="fr-FR" sz="800" dirty="0">
                <a:latin typeface="Arial" panose="020B0604020202020204" pitchFamily="34" charset="0"/>
              </a:rPr>
              <a:t> national plans over the last 15 </a:t>
            </a:r>
            <a:r>
              <a:rPr lang="fr-FR" altLang="fr-FR" sz="800" dirty="0" err="1">
                <a:latin typeface="Arial" panose="020B0604020202020204" pitchFamily="34" charset="0"/>
              </a:rPr>
              <a:t>years</a:t>
            </a:r>
            <a:r>
              <a:rPr lang="fr-FR" altLang="fr-FR" sz="800" dirty="0">
                <a:latin typeface="Arial" panose="020B0604020202020204" pitchFamily="34" charset="0"/>
              </a:rPr>
              <a:t>.</a:t>
            </a:r>
          </a:p>
          <a:p>
            <a:pPr>
              <a:lnSpc>
                <a:spcPct val="80000"/>
              </a:lnSpc>
            </a:pPr>
            <a:r>
              <a:rPr lang="fr-FR" altLang="fr-FR" sz="800" dirty="0">
                <a:latin typeface="Arial" panose="020B0604020202020204" pitchFamily="34" charset="0"/>
              </a:rPr>
              <a:t>At the </a:t>
            </a:r>
            <a:r>
              <a:rPr lang="fr-FR" altLang="fr-FR" sz="800" dirty="0" err="1">
                <a:latin typeface="Arial" panose="020B0604020202020204" pitchFamily="34" charset="0"/>
              </a:rPr>
              <a:t>heart</a:t>
            </a:r>
            <a:r>
              <a:rPr lang="fr-FR" altLang="fr-FR" sz="800" dirty="0">
                <a:latin typeface="Arial" panose="020B0604020202020204" pitchFamily="34" charset="0"/>
              </a:rPr>
              <a:t> of the MSP, </a:t>
            </a:r>
            <a:r>
              <a:rPr lang="fr-FR" altLang="fr-FR" sz="800" dirty="0" err="1">
                <a:latin typeface="Arial" panose="020B0604020202020204" pitchFamily="34" charset="0"/>
              </a:rPr>
              <a:t>is</a:t>
            </a:r>
            <a:r>
              <a:rPr lang="fr-FR" altLang="fr-FR" sz="800" dirty="0">
                <a:latin typeface="Arial" panose="020B0604020202020204" pitchFamily="34" charset="0"/>
              </a:rPr>
              <a:t> the concept of </a:t>
            </a:r>
            <a:r>
              <a:rPr lang="fr-FR" altLang="fr-FR" sz="800" dirty="0" err="1">
                <a:latin typeface="Arial" panose="020B0604020202020204" pitchFamily="34" charset="0"/>
              </a:rPr>
              <a:t>ecosystem</a:t>
            </a:r>
            <a:r>
              <a:rPr lang="fr-FR" altLang="fr-FR" sz="800" dirty="0">
                <a:latin typeface="Arial" panose="020B0604020202020204" pitchFamily="34" charset="0"/>
              </a:rPr>
              <a:t> </a:t>
            </a:r>
            <a:r>
              <a:rPr lang="fr-FR" altLang="fr-FR" sz="800" dirty="0" err="1">
                <a:latin typeface="Arial" panose="020B0604020202020204" pitchFamily="34" charset="0"/>
              </a:rPr>
              <a:t>based</a:t>
            </a:r>
            <a:r>
              <a:rPr lang="fr-FR" altLang="fr-FR" sz="800" dirty="0">
                <a:latin typeface="Arial" panose="020B0604020202020204" pitchFamily="34" charset="0"/>
              </a:rPr>
              <a:t> management </a:t>
            </a:r>
            <a:r>
              <a:rPr lang="fr-FR" altLang="fr-FR" sz="800" dirty="0" err="1">
                <a:latin typeface="Arial" panose="020B0604020202020204" pitchFamily="34" charset="0"/>
              </a:rPr>
              <a:t>which</a:t>
            </a:r>
            <a:r>
              <a:rPr lang="fr-FR" altLang="fr-FR" sz="800" dirty="0">
                <a:latin typeface="Arial" panose="020B0604020202020204" pitchFamily="34" charset="0"/>
              </a:rPr>
              <a:t> </a:t>
            </a:r>
            <a:r>
              <a:rPr lang="fr-FR" altLang="fr-FR" sz="800" dirty="0" err="1">
                <a:latin typeface="Arial" panose="020B0604020202020204" pitchFamily="34" charset="0"/>
              </a:rPr>
              <a:t>requires</a:t>
            </a:r>
            <a:r>
              <a:rPr lang="fr-FR" altLang="fr-FR" sz="800" dirty="0">
                <a:latin typeface="Arial" panose="020B0604020202020204" pitchFamily="34" charset="0"/>
              </a:rPr>
              <a:t> a </a:t>
            </a:r>
            <a:r>
              <a:rPr lang="fr-FR" altLang="fr-FR" sz="800" dirty="0" err="1">
                <a:latin typeface="Arial" panose="020B0604020202020204" pitchFamily="34" charset="0"/>
              </a:rPr>
              <a:t>paradigm</a:t>
            </a:r>
            <a:r>
              <a:rPr lang="fr-FR" altLang="fr-FR" sz="800" dirty="0">
                <a:latin typeface="Arial" panose="020B0604020202020204" pitchFamily="34" charset="0"/>
              </a:rPr>
              <a:t> change:</a:t>
            </a:r>
          </a:p>
          <a:p>
            <a:pPr>
              <a:lnSpc>
                <a:spcPct val="80000"/>
              </a:lnSpc>
            </a:pPr>
            <a:r>
              <a:rPr lang="en-US" altLang="fr-FR" sz="800" dirty="0">
                <a:latin typeface="Arial" panose="020B0604020202020204" pitchFamily="34" charset="0"/>
              </a:rPr>
              <a:t>We need to move </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looking at individual species to looking at the entire ecosystem</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examining only small spatial scales to examining multiple scales</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the short-term perspective to a long-term perspective  </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considering humans as  being independent from marine ecosystems to recognizing humans as being an </a:t>
            </a:r>
            <a:r>
              <a:rPr lang="en-US" altLang="fr-FR" sz="800" u="sng" dirty="0">
                <a:latin typeface="Arial" panose="020B0604020202020204" pitchFamily="34" charset="0"/>
              </a:rPr>
              <a:t>integral</a:t>
            </a:r>
            <a:r>
              <a:rPr lang="en-US" altLang="fr-FR" sz="800" dirty="0">
                <a:latin typeface="Arial" panose="020B0604020202020204" pitchFamily="34" charset="0"/>
              </a:rPr>
              <a:t> part of them</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having management divorced from research to using an adaptative case by case approach</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And from managing commodities to focusing on sustaining production potential for both goods and services</a:t>
            </a:r>
            <a:endParaRPr lang="fr-FR" altLang="fr-FR" sz="800" dirty="0">
              <a:latin typeface="Arial" panose="020B0604020202020204" pitchFamily="34" charset="0"/>
            </a:endParaRPr>
          </a:p>
          <a:p>
            <a:pPr>
              <a:lnSpc>
                <a:spcPct val="80000"/>
              </a:lnSpc>
            </a:pPr>
            <a:r>
              <a:rPr lang="en-US" altLang="fr-FR" sz="800" dirty="0">
                <a:latin typeface="Arial" panose="020B0604020202020204" pitchFamily="34" charset="0"/>
              </a:rPr>
              <a:t> </a:t>
            </a:r>
            <a:endParaRPr lang="fr-FR" altLang="fr-FR" sz="800" dirty="0">
              <a:latin typeface="Arial" panose="020B0604020202020204" pitchFamily="34" charset="0"/>
            </a:endParaRPr>
          </a:p>
          <a:p>
            <a:pPr>
              <a:lnSpc>
                <a:spcPct val="80000"/>
              </a:lnSpc>
            </a:pPr>
            <a:r>
              <a:rPr lang="en-GB" altLang="fr-FR" sz="800" dirty="0">
                <a:latin typeface="Arial" panose="020B0604020202020204" pitchFamily="34" charset="0"/>
              </a:rPr>
              <a:t>MSP has become the preferred approach of many coastal countries to manage increasing conflicts among the multiple uses of their exclusive economic zones. </a:t>
            </a:r>
          </a:p>
          <a:p>
            <a:pPr>
              <a:lnSpc>
                <a:spcPct val="80000"/>
              </a:lnSpc>
            </a:pPr>
            <a:endParaRPr lang="en-GB" altLang="fr-FR" sz="800" dirty="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38B3C75-11D1-483D-AD8A-3544BA0A6021}" type="slidenum">
              <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375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The </a:t>
            </a:r>
            <a:r>
              <a:rPr lang="en-US" dirty="0" err="1"/>
              <a:t>MSProadmap</a:t>
            </a:r>
            <a:r>
              <a:rPr lang="en-US" dirty="0"/>
              <a:t> is a </a:t>
            </a:r>
            <a:r>
              <a:rPr lang="en-US" b="1" dirty="0"/>
              <a:t>joint initiative </a:t>
            </a:r>
            <a:r>
              <a:rPr lang="en-US" dirty="0"/>
              <a:t>by IOC-UNESCO and the European Commission</a:t>
            </a:r>
          </a:p>
          <a:p>
            <a:pPr marL="171450" lvl="0" indent="-171450" algn="l" rtl="0">
              <a:spcBef>
                <a:spcPts val="0"/>
              </a:spcBef>
              <a:spcAft>
                <a:spcPts val="0"/>
              </a:spcAft>
              <a:buFontTx/>
              <a:buChar char="-"/>
            </a:pPr>
            <a:r>
              <a:rPr lang="en-US" dirty="0"/>
              <a:t>It is a </a:t>
            </a:r>
            <a:r>
              <a:rPr lang="en-US" b="1" dirty="0"/>
              <a:t>framework</a:t>
            </a:r>
            <a:r>
              <a:rPr lang="en-US" dirty="0"/>
              <a:t> that guides IOC’s work on MSP</a:t>
            </a:r>
          </a:p>
          <a:p>
            <a:pPr marL="171450" lvl="0" indent="-171450" algn="l" rtl="0">
              <a:spcBef>
                <a:spcPts val="0"/>
              </a:spcBef>
              <a:spcAft>
                <a:spcPts val="0"/>
              </a:spcAft>
              <a:buFontTx/>
              <a:buChar char="-"/>
            </a:pPr>
            <a:r>
              <a:rPr lang="en-US" dirty="0"/>
              <a:t>An </a:t>
            </a:r>
            <a:r>
              <a:rPr lang="en-US" b="1" dirty="0"/>
              <a:t>updated</a:t>
            </a:r>
            <a:r>
              <a:rPr lang="en-US" dirty="0"/>
              <a:t> version was launched on 22 November 2022 during the 3</a:t>
            </a:r>
            <a:r>
              <a:rPr lang="en-US" baseline="30000" dirty="0"/>
              <a:t>rd</a:t>
            </a:r>
            <a:r>
              <a:rPr lang="en-US" dirty="0"/>
              <a:t> Intl Conference on MSP (Barcelona, Spain)</a:t>
            </a:r>
          </a:p>
          <a:p>
            <a:pPr marL="171450" lvl="0" indent="-171450" algn="l" rtl="0">
              <a:spcBef>
                <a:spcPts val="0"/>
              </a:spcBef>
              <a:spcAft>
                <a:spcPts val="0"/>
              </a:spcAft>
              <a:buFontTx/>
              <a:buChar char="-"/>
            </a:pPr>
            <a:r>
              <a:rPr lang="en-US" b="1" dirty="0"/>
              <a:t>3 cross-cutting pillars</a:t>
            </a:r>
            <a:r>
              <a:rPr lang="en-US" dirty="0"/>
              <a:t>: </a:t>
            </a:r>
          </a:p>
          <a:p>
            <a:pPr marL="628650" lvl="1" indent="-171450" algn="l" rtl="0">
              <a:spcBef>
                <a:spcPts val="0"/>
              </a:spcBef>
              <a:spcAft>
                <a:spcPts val="0"/>
              </a:spcAft>
              <a:buFontTx/>
              <a:buChar char="-"/>
            </a:pPr>
            <a:r>
              <a:rPr lang="en-US" dirty="0"/>
              <a:t>Knowledge support</a:t>
            </a:r>
          </a:p>
          <a:p>
            <a:pPr marL="628650" lvl="1" indent="-171450" algn="l" rtl="0">
              <a:spcBef>
                <a:spcPts val="0"/>
              </a:spcBef>
              <a:spcAft>
                <a:spcPts val="0"/>
              </a:spcAft>
              <a:buFontTx/>
              <a:buChar char="-"/>
            </a:pPr>
            <a:r>
              <a:rPr lang="en-US" dirty="0"/>
              <a:t>Capacity development and awareness</a:t>
            </a:r>
          </a:p>
          <a:p>
            <a:pPr marL="628650" lvl="1" indent="-171450" algn="l" rtl="0">
              <a:spcBef>
                <a:spcPts val="0"/>
              </a:spcBef>
              <a:spcAft>
                <a:spcPts val="0"/>
              </a:spcAft>
              <a:buFontTx/>
              <a:buChar char="-"/>
            </a:pPr>
            <a:r>
              <a:rPr lang="en-US" dirty="0"/>
              <a:t>Transboundary cooperation</a:t>
            </a:r>
          </a:p>
          <a:p>
            <a:pPr marL="171450" lvl="0" indent="-171450" algn="l" rtl="0">
              <a:spcBef>
                <a:spcPts val="0"/>
              </a:spcBef>
              <a:spcAft>
                <a:spcPts val="0"/>
              </a:spcAft>
              <a:buFontTx/>
              <a:buChar char="-"/>
            </a:pPr>
            <a:r>
              <a:rPr lang="en-US" b="1" dirty="0"/>
              <a:t>3 thematic pillars </a:t>
            </a:r>
            <a:r>
              <a:rPr lang="en-US" dirty="0"/>
              <a:t>(which are connected with this IOC/MAB project proposal):</a:t>
            </a:r>
          </a:p>
          <a:p>
            <a:pPr marL="628650" lvl="1" indent="-171450" algn="l" rtl="0">
              <a:spcBef>
                <a:spcPts val="0"/>
              </a:spcBef>
              <a:spcAft>
                <a:spcPts val="0"/>
              </a:spcAft>
              <a:buFontTx/>
              <a:buChar char="-"/>
            </a:pPr>
            <a:r>
              <a:rPr lang="en-US" dirty="0"/>
              <a:t>Climate-smart MSP</a:t>
            </a:r>
          </a:p>
          <a:p>
            <a:pPr marL="628650" lvl="1" indent="-171450" algn="l" rtl="0">
              <a:spcBef>
                <a:spcPts val="0"/>
              </a:spcBef>
              <a:spcAft>
                <a:spcPts val="0"/>
              </a:spcAft>
              <a:buFontTx/>
              <a:buChar char="-"/>
            </a:pPr>
            <a:r>
              <a:rPr lang="en-US" dirty="0"/>
              <a:t>Marine protection and restoration</a:t>
            </a:r>
          </a:p>
          <a:p>
            <a:pPr marL="628650" lvl="1" indent="-171450" algn="l" rtl="0">
              <a:spcBef>
                <a:spcPts val="0"/>
              </a:spcBef>
              <a:spcAft>
                <a:spcPts val="0"/>
              </a:spcAft>
              <a:buFontTx/>
              <a:buChar char="-"/>
            </a:pPr>
            <a:r>
              <a:rPr lang="en-US" dirty="0"/>
              <a:t>Sustainable blue economy </a:t>
            </a:r>
          </a:p>
          <a:p>
            <a:pPr marL="0" lvl="0" indent="0" algn="l" rtl="0">
              <a:spcBef>
                <a:spcPts val="0"/>
              </a:spcBef>
              <a:spcAft>
                <a:spcPts val="0"/>
              </a:spcAft>
              <a:buFontTx/>
              <a:buNone/>
            </a:pPr>
            <a:endParaRPr lang="en-US" dirty="0"/>
          </a:p>
          <a:p>
            <a:pPr marL="171450" lvl="0" indent="-171450" algn="l" rtl="0">
              <a:spcBef>
                <a:spcPts val="0"/>
              </a:spcBef>
              <a:spcAft>
                <a:spcPts val="0"/>
              </a:spcAft>
              <a:buFontTx/>
              <a:buChar char="-"/>
            </a:pPr>
            <a:endParaRPr dirty="0"/>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IOC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69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5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31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1C62-F1AF-42A5-BD67-B7E61F0AC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843CD-465C-4600-BC00-D56388642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0C69-F76F-4D80-B48C-168C2F158C28}"/>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87E76312-C71C-4E1E-B2E8-338F3AB5E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5F3AC-57CF-4067-BD36-984CEF7F5E9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30438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D03-95CC-4E83-865A-3B66BBE990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35F473-2DDC-4147-A7AE-00C9D9BF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214D6-2DA9-4E52-8216-AB4A765ABDAD}"/>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7352E4F-485E-4552-B05E-73584B96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2A814-7B17-4C03-838A-CCA2E66F33F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299966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AE1FF-AC18-4293-9190-E451A8C0D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542C2-522C-4B1E-9E79-E675DC9E2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21B93-B1AA-4A4C-8444-92198D8F444C}"/>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0C0F6285-62D2-4A77-8B9B-B19A4DD2C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0D513-BD25-4768-9D58-2C82A9E399F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402893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78564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197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156314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03524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237769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24247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107957540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2866465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AA45-1A11-43FE-826A-9B160B367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5B2DD-A262-40C3-92C7-7C8B6C29A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F0F3E-4ABC-4816-9B28-D5C30BEDDA4D}"/>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12390C6B-C6F1-400B-AC00-79CD70490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01166-996B-49D1-93C5-5D2EF4FE4A1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406533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197473913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39921695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40901881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323A23-B87D-4D4C-B68F-3EAE452AB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696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1"/>
        <p:cNvGrpSpPr/>
        <p:nvPr/>
      </p:nvGrpSpPr>
      <p:grpSpPr>
        <a:xfrm>
          <a:off x="0" y="0"/>
          <a:ext cx="0" cy="0"/>
          <a:chOff x="0" y="0"/>
          <a:chExt cx="0" cy="0"/>
        </a:xfrm>
      </p:grpSpPr>
      <p:pic>
        <p:nvPicPr>
          <p:cNvPr id="32" name="Google Shape;32;p23"/>
          <p:cNvPicPr preferRelativeResize="0"/>
          <p:nvPr/>
        </p:nvPicPr>
        <p:blipFill rotWithShape="1">
          <a:blip r:embed="rId2">
            <a:alphaModFix/>
          </a:blip>
          <a:srcRect l="47678" r="47703" b="5212"/>
          <a:stretch/>
        </p:blipFill>
        <p:spPr>
          <a:xfrm rot="-5400000">
            <a:off x="5717631" y="420412"/>
            <a:ext cx="756742" cy="12191999"/>
          </a:xfrm>
          <a:prstGeom prst="rect">
            <a:avLst/>
          </a:prstGeom>
          <a:noFill/>
          <a:ln>
            <a:noFill/>
          </a:ln>
        </p:spPr>
      </p:pic>
    </p:spTree>
    <p:extLst>
      <p:ext uri="{BB962C8B-B14F-4D97-AF65-F5344CB8AC3E}">
        <p14:creationId xmlns:p14="http://schemas.microsoft.com/office/powerpoint/2010/main" val="3907070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33"/>
        <p:cNvGrpSpPr/>
        <p:nvPr/>
      </p:nvGrpSpPr>
      <p:grpSpPr>
        <a:xfrm>
          <a:off x="0" y="0"/>
          <a:ext cx="0" cy="0"/>
          <a:chOff x="0" y="0"/>
          <a:chExt cx="0" cy="0"/>
        </a:xfrm>
      </p:grpSpPr>
      <p:pic>
        <p:nvPicPr>
          <p:cNvPr id="34" name="Google Shape;34;p24"/>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extLst>
      <p:ext uri="{BB962C8B-B14F-4D97-AF65-F5344CB8AC3E}">
        <p14:creationId xmlns:p14="http://schemas.microsoft.com/office/powerpoint/2010/main" val="2131944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304685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6"/>
        <p:cNvGrpSpPr/>
        <p:nvPr/>
      </p:nvGrpSpPr>
      <p:grpSpPr>
        <a:xfrm>
          <a:off x="0" y="0"/>
          <a:ext cx="0" cy="0"/>
          <a:chOff x="0" y="0"/>
          <a:chExt cx="0" cy="0"/>
        </a:xfrm>
      </p:grpSpPr>
      <p:pic>
        <p:nvPicPr>
          <p:cNvPr id="37" name="Google Shape;37;p42"/>
          <p:cNvPicPr preferRelativeResize="0"/>
          <p:nvPr/>
        </p:nvPicPr>
        <p:blipFill rotWithShape="1">
          <a:blip r:embed="rId2">
            <a:alphaModFix/>
          </a:blip>
          <a:srcRect l="2893" t="50353" r="5606" b="36489"/>
          <a:stretch/>
        </p:blipFill>
        <p:spPr>
          <a:xfrm>
            <a:off x="-10510" y="6148552"/>
            <a:ext cx="12225126" cy="709448"/>
          </a:xfrm>
          <a:prstGeom prst="rect">
            <a:avLst/>
          </a:prstGeom>
          <a:noFill/>
          <a:ln>
            <a:noFill/>
          </a:ln>
        </p:spPr>
      </p:pic>
    </p:spTree>
    <p:extLst>
      <p:ext uri="{BB962C8B-B14F-4D97-AF65-F5344CB8AC3E}">
        <p14:creationId xmlns:p14="http://schemas.microsoft.com/office/powerpoint/2010/main" val="3467112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38"/>
        <p:cNvGrpSpPr/>
        <p:nvPr/>
      </p:nvGrpSpPr>
      <p:grpSpPr>
        <a:xfrm>
          <a:off x="0" y="0"/>
          <a:ext cx="0" cy="0"/>
          <a:chOff x="0" y="0"/>
          <a:chExt cx="0" cy="0"/>
        </a:xfrm>
      </p:grpSpPr>
      <p:pic>
        <p:nvPicPr>
          <p:cNvPr id="39" name="Google Shape;39;p43"/>
          <p:cNvPicPr preferRelativeResize="0"/>
          <p:nvPr/>
        </p:nvPicPr>
        <p:blipFill rotWithShape="1">
          <a:blip r:embed="rId2">
            <a:alphaModFix/>
          </a:blip>
          <a:srcRect/>
          <a:stretch/>
        </p:blipFill>
        <p:spPr>
          <a:xfrm>
            <a:off x="7661409" y="1881352"/>
            <a:ext cx="3490842" cy="3531476"/>
          </a:xfrm>
          <a:prstGeom prst="rect">
            <a:avLst/>
          </a:prstGeom>
          <a:noFill/>
          <a:ln>
            <a:noFill/>
          </a:ln>
        </p:spPr>
      </p:pic>
    </p:spTree>
    <p:extLst>
      <p:ext uri="{BB962C8B-B14F-4D97-AF65-F5344CB8AC3E}">
        <p14:creationId xmlns:p14="http://schemas.microsoft.com/office/powerpoint/2010/main" val="4200800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40"/>
        <p:cNvGrpSpPr/>
        <p:nvPr/>
      </p:nvGrpSpPr>
      <p:grpSpPr>
        <a:xfrm>
          <a:off x="0" y="0"/>
          <a:ext cx="0" cy="0"/>
          <a:chOff x="0" y="0"/>
          <a:chExt cx="0" cy="0"/>
        </a:xfrm>
      </p:grpSpPr>
      <p:pic>
        <p:nvPicPr>
          <p:cNvPr id="41" name="Google Shape;41;p44"/>
          <p:cNvPicPr preferRelativeResize="0"/>
          <p:nvPr/>
        </p:nvPicPr>
        <p:blipFill rotWithShape="1">
          <a:blip r:embed="rId2">
            <a:alphaModFix/>
          </a:blip>
          <a:srcRect l="-9850" t="-943" r="-1"/>
          <a:stretch/>
        </p:blipFill>
        <p:spPr>
          <a:xfrm>
            <a:off x="7338429" y="1779105"/>
            <a:ext cx="3970734" cy="3977470"/>
          </a:xfrm>
          <a:prstGeom prst="rect">
            <a:avLst/>
          </a:prstGeom>
          <a:noFill/>
          <a:ln>
            <a:noFill/>
          </a:ln>
        </p:spPr>
      </p:pic>
      <p:sp>
        <p:nvSpPr>
          <p:cNvPr id="42" name="Google Shape;42;p44"/>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Roboto"/>
                <a:ea typeface="Roboto"/>
                <a:cs typeface="Roboto"/>
                <a:sym typeface="Roboto"/>
              </a:rPr>
              <a:t>‹#›</a:t>
            </a:fld>
            <a:endParaRPr sz="1200">
              <a:solidFill>
                <a:srgbClr val="888888"/>
              </a:solidFill>
              <a:latin typeface="Roboto"/>
              <a:ea typeface="Roboto"/>
              <a:cs typeface="Roboto"/>
              <a:sym typeface="Roboto"/>
            </a:endParaRPr>
          </a:p>
        </p:txBody>
      </p:sp>
    </p:spTree>
    <p:extLst>
      <p:ext uri="{BB962C8B-B14F-4D97-AF65-F5344CB8AC3E}">
        <p14:creationId xmlns:p14="http://schemas.microsoft.com/office/powerpoint/2010/main" val="70865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2F1D-BE5C-4B64-BADA-D74B4D193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5C30A3-C513-484C-83EB-F289CB72D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C5608-2AC8-42EF-970A-4758F2F8E976}"/>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033636B-E659-49FD-B8C1-84B59ED26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23A1F-A245-4B7E-9153-BE11C69122D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754950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66B8-1587-47F0-9ED3-F991A54E6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27D60868-E619-4DB1-977E-E8A924E5A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3F8C2F9-A5F1-4A50-973A-ABD27E48AA47}"/>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9FAFFC0A-F9B3-4864-A928-C26BC1C175E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58DEAF-898B-4F96-BFDB-63D33E2DC023}"/>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854309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D4EE-AE9A-48DE-AE0C-8E26C9A245A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677A5F-E78C-4682-907A-86A1099E7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1C2C81C-2598-4062-A592-8C966D97DB13}"/>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E4D9F3F9-B744-4E63-8C6B-EB00F3AD711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DA04859-3A30-48BA-92A6-7E676FA6D45C}"/>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37928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370-677B-4E25-8FDE-6AA345488A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4541F0-B6D1-4383-886E-CB822C3514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77284-DD1F-42B7-900D-31B637BACE5E}"/>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B2092B43-396C-4693-8ABF-A4FB4C3ACB2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24D90D8-16A4-4456-B375-87467AADAEB6}"/>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839959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DF5B-3ACB-423C-96C9-EE03B14EE069}"/>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1D0A846-56E2-437A-9833-EFBAF3868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3CF885A0-0839-4927-AF21-4C65A51C2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BE8264D8-3E86-4C33-B93A-BCA6B4A4216A}"/>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6" name="Footer Placeholder 5">
            <a:extLst>
              <a:ext uri="{FF2B5EF4-FFF2-40B4-BE49-F238E27FC236}">
                <a16:creationId xmlns:a16="http://schemas.microsoft.com/office/drawing/2014/main" id="{2F46128A-781F-44C1-9DC9-E7ECFFEB743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CF20814B-E18B-4AAA-A4EF-50D80D77ED84}"/>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7780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6CD3-2B8C-4AE2-9B47-75B968A5FE37}"/>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389DB04-F81C-4076-8266-9B3404FA7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36ACE5-E9EB-4A67-97FB-557541D405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521BE7C-1AB7-422B-AD18-829E73667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8A860-E071-4B8B-A53E-FB86957D6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DFEEC954-4BFA-47DF-98D5-4D0E79029345}"/>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8" name="Footer Placeholder 7">
            <a:extLst>
              <a:ext uri="{FF2B5EF4-FFF2-40B4-BE49-F238E27FC236}">
                <a16:creationId xmlns:a16="http://schemas.microsoft.com/office/drawing/2014/main" id="{BC263D01-2421-46A8-9058-217F2195B149}"/>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BCF7A50A-3922-4416-87C2-F0B2EC307ECA}"/>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3600524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D403-21E6-4DD5-A641-E98A32E63245}"/>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936CCC63-ED83-444F-965F-6ADF7350F81D}"/>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4" name="Footer Placeholder 3">
            <a:extLst>
              <a:ext uri="{FF2B5EF4-FFF2-40B4-BE49-F238E27FC236}">
                <a16:creationId xmlns:a16="http://schemas.microsoft.com/office/drawing/2014/main" id="{F9106479-35C3-464D-B6F4-A7E332AE2AB6}"/>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2DED95D4-CBFC-436C-9B23-740AF5F2D8B1}"/>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3786883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9FAFE-EED3-4080-9C2D-4D15DC5C7894}"/>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3" name="Footer Placeholder 2">
            <a:extLst>
              <a:ext uri="{FF2B5EF4-FFF2-40B4-BE49-F238E27FC236}">
                <a16:creationId xmlns:a16="http://schemas.microsoft.com/office/drawing/2014/main" id="{1CE3FFB8-F270-48C3-91C9-2DD03D0F606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EAE068D0-84FE-456A-8ED4-89EF797648A7}"/>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10939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E097-9F02-44B8-937E-31D228207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F6180E8-1FF5-40CF-A8B4-225B20475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F8C5F3F9-0399-43F2-A847-876E06C3A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AF3FE-8093-40FB-B2B4-8F99CAC466C8}"/>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6" name="Footer Placeholder 5">
            <a:extLst>
              <a:ext uri="{FF2B5EF4-FFF2-40B4-BE49-F238E27FC236}">
                <a16:creationId xmlns:a16="http://schemas.microsoft.com/office/drawing/2014/main" id="{F99A84A3-0BB0-46EF-A919-B8BF4221A1E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6C63122-F891-4A99-8C98-3372B359913E}"/>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318661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FE1B-3C75-41A3-A866-311A1C4A2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78F3AD4E-71D7-45A0-B20C-25E1E04C9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EA64730C-A186-4C84-B4BA-3C032D584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3D7C3-3A2C-47A5-8241-C3418CFE821F}"/>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6" name="Footer Placeholder 5">
            <a:extLst>
              <a:ext uri="{FF2B5EF4-FFF2-40B4-BE49-F238E27FC236}">
                <a16:creationId xmlns:a16="http://schemas.microsoft.com/office/drawing/2014/main" id="{00A4E062-7FA9-49DD-B820-2B5510F79EF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C2C9290-B177-4877-92CF-BA03229F1F59}"/>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787254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CF4E-2B17-4D9B-A095-1AF1F6EEA932}"/>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33EBA48-85ED-4323-8560-A49FC9743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CD757D9-E5A7-4FC3-818A-B62836BAD70B}"/>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7816479E-139C-49A5-8D1B-301D542E262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044C0E6-82B7-4A10-8976-75F4BEA80CE1}"/>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1781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75F2-703E-4426-B49B-BE02BC104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E8B3A-384C-427C-A72D-489AC8889F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3E3EF-CD38-4CE2-9C2B-E9219A089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5DD60-F3B8-49C6-AC01-76B4E7C5818C}"/>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57C6CEC1-BBA2-4944-9B2F-63E00B212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66746-5F1A-4BD5-BA79-8E58BF5B435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322104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85E67-C242-4059-A9E1-E7CFD870B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E91099D-B788-4275-868E-933D2AE1CF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4EBCC39-9FC0-4AB6-B27A-36304AA77144}"/>
              </a:ext>
            </a:extLst>
          </p:cNvPr>
          <p:cNvSpPr>
            <a:spLocks noGrp="1"/>
          </p:cNvSpPr>
          <p:nvPr>
            <p:ph type="dt" sz="half" idx="10"/>
          </p:nvPr>
        </p:nvSpPr>
        <p:spPr/>
        <p:txBody>
          <a:body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929155D8-9865-4551-9BBE-63CD7F19FF8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C9540F3-1D54-4F8F-83E9-9CB37EE2C55D}"/>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3778059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ontent Slide 1">
  <p:cSld name="1_Content Slide 1">
    <p:spTree>
      <p:nvGrpSpPr>
        <p:cNvPr id="1" name="Shape 35"/>
        <p:cNvGrpSpPr/>
        <p:nvPr/>
      </p:nvGrpSpPr>
      <p:grpSpPr>
        <a:xfrm>
          <a:off x="0" y="0"/>
          <a:ext cx="0" cy="0"/>
          <a:chOff x="0" y="0"/>
          <a:chExt cx="0" cy="0"/>
        </a:xfrm>
      </p:grpSpPr>
      <p:sp>
        <p:nvSpPr>
          <p:cNvPr id="36" name="Google Shape;36;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8"/>
          <p:cNvSpPr>
            <a:spLocks noGrp="1"/>
          </p:cNvSpPr>
          <p:nvPr>
            <p:ph type="pic" idx="2"/>
          </p:nvPr>
        </p:nvSpPr>
        <p:spPr>
          <a:xfrm>
            <a:off x="6890876" y="971034"/>
            <a:ext cx="4711701" cy="5129355"/>
          </a:xfrm>
          <a:prstGeom prst="rect">
            <a:avLst/>
          </a:prstGeom>
          <a:solidFill>
            <a:srgbClr val="F2F2F2"/>
          </a:solidFill>
          <a:ln>
            <a:noFill/>
          </a:ln>
        </p:spPr>
      </p:sp>
      <p:sp>
        <p:nvSpPr>
          <p:cNvPr id="38" name="Google Shape;38;p28"/>
          <p:cNvSpPr/>
          <p:nvPr/>
        </p:nvSpPr>
        <p:spPr>
          <a:xfrm>
            <a:off x="-1065" y="28"/>
            <a:ext cx="12191998"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aseline="-25000">
              <a:solidFill>
                <a:schemeClr val="dk1"/>
              </a:solidFill>
              <a:latin typeface="Calibri"/>
              <a:ea typeface="Calibri"/>
              <a:cs typeface="Calibri"/>
              <a:sym typeface="Calibri"/>
            </a:endParaRPr>
          </a:p>
        </p:txBody>
      </p:sp>
      <p:sp>
        <p:nvSpPr>
          <p:cNvPr id="39" name="Google Shape;39;p28"/>
          <p:cNvSpPr txBox="1">
            <a:spLocks noGrp="1"/>
          </p:cNvSpPr>
          <p:nvPr>
            <p:ph type="body" idx="1"/>
          </p:nvPr>
        </p:nvSpPr>
        <p:spPr>
          <a:xfrm>
            <a:off x="420877" y="959561"/>
            <a:ext cx="5675123" cy="51408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chemeClr val="dk1"/>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2" name="Google Shape;42;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3" name="Google Shape;43;p28"/>
          <p:cNvSpPr txBox="1">
            <a:spLocks noGrp="1"/>
          </p:cNvSpPr>
          <p:nvPr>
            <p:ph type="body" idx="3"/>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291854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2488-72C5-4ECF-9D2C-D3CD7790E5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CDCF5-F612-4823-9A6A-A85A5C483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18A4C-958B-47B4-9B1B-CDF940D1D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073D6-0672-4098-A1CD-BC73FD0FA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CCB042-8D75-45A0-BF37-717AB7ADF8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B29E8E-3735-4A97-8542-6AD4FDA11F85}"/>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8" name="Footer Placeholder 7">
            <a:extLst>
              <a:ext uri="{FF2B5EF4-FFF2-40B4-BE49-F238E27FC236}">
                <a16:creationId xmlns:a16="http://schemas.microsoft.com/office/drawing/2014/main" id="{E8963EB5-A004-4AB6-ACCC-F89AB8409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6CA6F9-F0E6-4AA3-BDEA-B8ED30598A1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46921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0474-9E9F-470E-8A09-0B07A275C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571C97-BE90-44D7-8820-25908B87AA6A}"/>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4" name="Footer Placeholder 3">
            <a:extLst>
              <a:ext uri="{FF2B5EF4-FFF2-40B4-BE49-F238E27FC236}">
                <a16:creationId xmlns:a16="http://schemas.microsoft.com/office/drawing/2014/main" id="{59576D50-5D56-44A1-B0AB-9B638B172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A61EE-6D3F-40DD-BB12-DD62227242B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55616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E6B88-3D79-48D7-B53C-5ECEDFE9FA84}"/>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3" name="Footer Placeholder 2">
            <a:extLst>
              <a:ext uri="{FF2B5EF4-FFF2-40B4-BE49-F238E27FC236}">
                <a16:creationId xmlns:a16="http://schemas.microsoft.com/office/drawing/2014/main" id="{AE00A834-A898-4B1E-B9A2-F26935E266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8160EF-5935-459E-9E01-B28F82458507}"/>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409415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D7A3-7272-4A62-9841-53677BABF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9DADF0-4074-48D1-9E36-895B8779BA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2DE17-1037-48F9-8F47-66E392055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8DB98-D3A8-47AF-AE6F-000FDCB5EBFA}"/>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EA876DF6-8149-4F87-AE31-7018EF345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78DAD-ADF4-4924-88F4-9D59A84747DA}"/>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250937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2B46-FCA6-4EAD-8494-8D35AE550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AE3F5-F450-4978-A692-915112EAE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761EE-65D1-45BB-8892-0B8FF8F9E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605F3-7C0F-43D4-8A32-7AD4DC5B0EF4}"/>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9041A4B9-A83E-42CC-8A99-480DC98A0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F0ED8-06A7-413D-8A50-1D5E7BB42223}"/>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57889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DC1-1003-4929-9263-36BDBC5CD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1C061-ED7D-400E-8532-7937F3372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94537-7D2F-4496-B2F6-90DEFA1D2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9CD4F4E-1123-4B18-80B8-81FC7FE0F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B656F-97A0-4EE8-847C-1AB706432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1F511-2137-457A-920C-804833877628}" type="slidenum">
              <a:rPr lang="en-US" smtClean="0"/>
              <a:t>‹#›</a:t>
            </a:fld>
            <a:endParaRPr lang="en-US"/>
          </a:p>
        </p:txBody>
      </p:sp>
    </p:spTree>
    <p:extLst>
      <p:ext uri="{BB962C8B-B14F-4D97-AF65-F5344CB8AC3E}">
        <p14:creationId xmlns:p14="http://schemas.microsoft.com/office/powerpoint/2010/main" val="17350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9605100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8202104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
        <p:cNvGrpSpPr/>
        <p:nvPr/>
      </p:nvGrpSpPr>
      <p:grpSpPr>
        <a:xfrm>
          <a:off x="0" y="0"/>
          <a:ext cx="0" cy="0"/>
          <a:chOff x="0" y="0"/>
          <a:chExt cx="0" cy="0"/>
        </a:xfrm>
      </p:grpSpPr>
      <p:sp>
        <p:nvSpPr>
          <p:cNvPr id="28" name="Google Shape;28;p22"/>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29" name="Google Shape;29;p22"/>
          <p:cNvPicPr preferRelativeResize="0"/>
          <p:nvPr/>
        </p:nvPicPr>
        <p:blipFill rotWithShape="1">
          <a:blip r:embed="rId8">
            <a:alphaModFix/>
          </a:blip>
          <a:srcRect/>
          <a:stretch/>
        </p:blipFill>
        <p:spPr>
          <a:xfrm>
            <a:off x="10575486" y="152363"/>
            <a:ext cx="1495758" cy="1405711"/>
          </a:xfrm>
          <a:prstGeom prst="rect">
            <a:avLst/>
          </a:prstGeom>
          <a:noFill/>
          <a:ln>
            <a:noFill/>
          </a:ln>
        </p:spPr>
      </p:pic>
      <p:sp>
        <p:nvSpPr>
          <p:cNvPr id="30" name="Google Shape;30;p22"/>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Roboto"/>
              <a:buNone/>
            </a:pPr>
            <a:endParaRPr sz="24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56579780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1B123-892C-422D-A590-C3239C0E6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010B873-9397-4F55-9AF0-42151F80C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BBBE0FE-6A50-4CB3-BEF7-0E7A436B2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3ADB0-D4FF-484B-B87E-CF7481231CE1}" type="datetimeFigureOut">
              <a:rPr lang="fr-FR" smtClean="0"/>
              <a:t>16/12/2022</a:t>
            </a:fld>
            <a:endParaRPr lang="fr-FR"/>
          </a:p>
        </p:txBody>
      </p:sp>
      <p:sp>
        <p:nvSpPr>
          <p:cNvPr id="5" name="Footer Placeholder 4">
            <a:extLst>
              <a:ext uri="{FF2B5EF4-FFF2-40B4-BE49-F238E27FC236}">
                <a16:creationId xmlns:a16="http://schemas.microsoft.com/office/drawing/2014/main" id="{3A17C4F7-0868-493B-A8DE-6C28D36D4C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F4B61627-07BD-4C80-9139-372C9DC78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48784-569E-4A3A-9588-9ACBD9FD919F}" type="slidenum">
              <a:rPr lang="fr-FR" smtClean="0"/>
              <a:t>‹#›</a:t>
            </a:fld>
            <a:endParaRPr lang="fr-FR"/>
          </a:p>
        </p:txBody>
      </p:sp>
    </p:spTree>
    <p:extLst>
      <p:ext uri="{BB962C8B-B14F-4D97-AF65-F5344CB8AC3E}">
        <p14:creationId xmlns:p14="http://schemas.microsoft.com/office/powerpoint/2010/main" val="19294539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B49B13-23B9-4BB6-84C3-FECD41DF029B}"/>
              </a:ext>
            </a:extLst>
          </p:cNvPr>
          <p:cNvSpPr/>
          <p:nvPr/>
        </p:nvSpPr>
        <p:spPr>
          <a:xfrm>
            <a:off x="10266218" y="74815"/>
            <a:ext cx="1853738" cy="18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97BB6B-6C87-48A3-81E5-2EE6CFA1CF51}"/>
              </a:ext>
            </a:extLst>
          </p:cNvPr>
          <p:cNvSpPr/>
          <p:nvPr/>
        </p:nvSpPr>
        <p:spPr>
          <a:xfrm>
            <a:off x="2529841" y="2083724"/>
            <a:ext cx="279620" cy="2690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7C1BEA23-44B7-4361-9709-C0F9EDF0DF4B}"/>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6963" r="30419"/>
          <a:stretch/>
        </p:blipFill>
        <p:spPr bwMode="auto">
          <a:xfrm>
            <a:off x="2445488" y="-21266"/>
            <a:ext cx="9823776" cy="6879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7AACC8-86D5-4404-A0D8-75B5E6A9591C}"/>
              </a:ext>
            </a:extLst>
          </p:cNvPr>
          <p:cNvSpPr txBox="1"/>
          <p:nvPr/>
        </p:nvSpPr>
        <p:spPr>
          <a:xfrm>
            <a:off x="2809461" y="2327242"/>
            <a:ext cx="7789388" cy="2321405"/>
          </a:xfrm>
          <a:prstGeom prst="rect">
            <a:avLst/>
          </a:prstGeom>
          <a:noFill/>
        </p:spPr>
        <p:txBody>
          <a:bodyPr wrap="square" rtlCol="0">
            <a:spAutoFit/>
          </a:bodyPr>
          <a:lstStyle/>
          <a:p>
            <a:r>
              <a:rPr lang="en-US" sz="3500" b="1" dirty="0">
                <a:solidFill>
                  <a:srgbClr val="0069B4"/>
                </a:solidFill>
                <a:latin typeface="Arial" panose="020B0604020202020204" pitchFamily="34" charset="0"/>
                <a:cs typeface="Arial" panose="020B0604020202020204" pitchFamily="34" charset="0"/>
              </a:rPr>
              <a:t>Intergovernmental Oceanographic Commission (IOC)</a:t>
            </a:r>
          </a:p>
          <a:p>
            <a:pPr marL="457200" indent="-457200">
              <a:lnSpc>
                <a:spcPct val="150000"/>
              </a:lnSpc>
              <a:buFont typeface="Arial" panose="020B0604020202020204" pitchFamily="34" charset="0"/>
              <a:buChar char="•"/>
            </a:pPr>
            <a:endParaRPr lang="en-US" b="1" dirty="0">
              <a:solidFill>
                <a:srgbClr val="0069B4"/>
              </a:solidFill>
              <a:latin typeface="Arial" panose="020B0604020202020204" pitchFamily="34" charset="0"/>
              <a:cs typeface="Arial" panose="020B0604020202020204" pitchFamily="34" charset="0"/>
            </a:endParaRPr>
          </a:p>
          <a:p>
            <a:pPr marL="914400" lvl="1" indent="-457200">
              <a:lnSpc>
                <a:spcPct val="150000"/>
              </a:lnSpc>
              <a:buFont typeface="Arial" panose="020B0604020202020204" pitchFamily="34" charset="0"/>
              <a:buChar char="•"/>
            </a:pPr>
            <a:r>
              <a:rPr lang="en-US" sz="1700" b="1" dirty="0">
                <a:solidFill>
                  <a:schemeClr val="bg2">
                    <a:lumMod val="10000"/>
                  </a:schemeClr>
                </a:solidFill>
                <a:latin typeface="Arial" panose="020B0604020202020204" pitchFamily="34" charset="0"/>
                <a:cs typeface="Arial" panose="020B0604020202020204" pitchFamily="34" charset="0"/>
              </a:rPr>
              <a:t>Bernardo Aliaga, </a:t>
            </a:r>
            <a:r>
              <a:rPr lang="en-US" sz="1700" b="1" i="1" dirty="0">
                <a:solidFill>
                  <a:schemeClr val="bg2">
                    <a:lumMod val="10000"/>
                  </a:schemeClr>
                </a:solidFill>
                <a:latin typeface="Arial" panose="020B0604020202020204" pitchFamily="34" charset="0"/>
                <a:cs typeface="Arial" panose="020B0604020202020204" pitchFamily="34" charset="0"/>
              </a:rPr>
              <a:t>Chief of section, Tsunami Unit</a:t>
            </a:r>
          </a:p>
          <a:p>
            <a:pPr marL="914400" lvl="1" indent="-457200">
              <a:lnSpc>
                <a:spcPct val="150000"/>
              </a:lnSpc>
              <a:buFont typeface="Arial" panose="020B0604020202020204" pitchFamily="34" charset="0"/>
              <a:buChar char="•"/>
            </a:pPr>
            <a:r>
              <a:rPr lang="en-US" sz="1700" b="1" dirty="0">
                <a:solidFill>
                  <a:schemeClr val="bg2">
                    <a:lumMod val="10000"/>
                  </a:schemeClr>
                </a:solidFill>
                <a:latin typeface="Arial" panose="020B0604020202020204" pitchFamily="34" charset="0"/>
                <a:cs typeface="Arial" panose="020B0604020202020204" pitchFamily="34" charset="0"/>
              </a:rPr>
              <a:t>Kirsten Isensee, </a:t>
            </a:r>
            <a:r>
              <a:rPr lang="en-US" sz="1700" b="1" i="1" dirty="0">
                <a:solidFill>
                  <a:schemeClr val="bg2">
                    <a:lumMod val="10000"/>
                  </a:schemeClr>
                </a:solidFill>
                <a:latin typeface="Arial" panose="020B0604020202020204" pitchFamily="34" charset="0"/>
                <a:cs typeface="Arial" panose="020B0604020202020204" pitchFamily="34" charset="0"/>
              </a:rPr>
              <a:t>Programme specialist, Ocean Sciences Section</a:t>
            </a:r>
          </a:p>
        </p:txBody>
      </p:sp>
      <p:pic>
        <p:nvPicPr>
          <p:cNvPr id="10" name="Picture 9">
            <a:extLst>
              <a:ext uri="{FF2B5EF4-FFF2-40B4-BE49-F238E27FC236}">
                <a16:creationId xmlns:a16="http://schemas.microsoft.com/office/drawing/2014/main" id="{8F78ECC6-1142-48FA-9D7A-32C4F7C1F94D}"/>
              </a:ext>
            </a:extLst>
          </p:cNvPr>
          <p:cNvPicPr>
            <a:picLocks noChangeAspect="1"/>
          </p:cNvPicPr>
          <p:nvPr/>
        </p:nvPicPr>
        <p:blipFill>
          <a:blip r:embed="rId4"/>
          <a:stretch>
            <a:fillRect/>
          </a:stretch>
        </p:blipFill>
        <p:spPr>
          <a:xfrm>
            <a:off x="10581422" y="6365692"/>
            <a:ext cx="1455420" cy="312420"/>
          </a:xfrm>
          <a:prstGeom prst="rect">
            <a:avLst/>
          </a:prstGeom>
        </p:spPr>
      </p:pic>
    </p:spTree>
    <p:extLst>
      <p:ext uri="{BB962C8B-B14F-4D97-AF65-F5344CB8AC3E}">
        <p14:creationId xmlns:p14="http://schemas.microsoft.com/office/powerpoint/2010/main" val="150607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734FB-BE27-41C7-9C7D-443D163ED0AE}"/>
              </a:ext>
            </a:extLst>
          </p:cNvPr>
          <p:cNvPicPr>
            <a:picLocks noChangeAspect="1"/>
          </p:cNvPicPr>
          <p:nvPr/>
        </p:nvPicPr>
        <p:blipFill>
          <a:blip r:embed="rId3"/>
          <a:stretch>
            <a:fillRect/>
          </a:stretch>
        </p:blipFill>
        <p:spPr>
          <a:xfrm>
            <a:off x="0" y="0"/>
            <a:ext cx="12192000" cy="685800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7C9949-D5DD-442A-A49F-678C9BE95426}"/>
              </a:ext>
            </a:extLst>
          </p:cNvPr>
          <p:cNvSpPr>
            <a:spLocks noGrp="1"/>
          </p:cNvSpPr>
          <p:nvPr>
            <p:ph type="title"/>
          </p:nvPr>
        </p:nvSpPr>
        <p:spPr>
          <a:xfrm>
            <a:off x="709448" y="1913950"/>
            <a:ext cx="4204137" cy="1342754"/>
          </a:xfrm>
        </p:spPr>
        <p:txBody>
          <a:bodyPr>
            <a:normAutofit fontScale="90000"/>
          </a:bodyPr>
          <a:lstStyle/>
          <a:p>
            <a:pPr algn="ctr"/>
            <a:r>
              <a:rPr lang="en-US" sz="3600" b="1" dirty="0"/>
              <a:t>Seafood safety and sustainable aquaculture</a:t>
            </a:r>
            <a:endParaRPr lang="fr-FR" sz="36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30A579-9127-4CD7-8527-EAED1108ACBC}"/>
              </a:ext>
            </a:extLst>
          </p:cNvPr>
          <p:cNvSpPr>
            <a:spLocks noGrp="1"/>
          </p:cNvSpPr>
          <p:nvPr>
            <p:ph idx="1"/>
          </p:nvPr>
        </p:nvSpPr>
        <p:spPr>
          <a:xfrm>
            <a:off x="525516" y="3417573"/>
            <a:ext cx="4593021" cy="2941663"/>
          </a:xfrm>
        </p:spPr>
        <p:txBody>
          <a:bodyPr anchor="ctr">
            <a:normAutofit fontScale="85000" lnSpcReduction="10000"/>
          </a:bodyPr>
          <a:lstStyle/>
          <a:p>
            <a:r>
              <a:rPr lang="en-US" sz="1800" i="1" dirty="0"/>
              <a:t>Harmful/toxic microalgae poses a risk for seafood safety and establishment of / sustainable aquaculture;</a:t>
            </a:r>
          </a:p>
          <a:p>
            <a:r>
              <a:rPr lang="da-DK" sz="1800" i="1" dirty="0"/>
              <a:t>Distribution patterns and frequencies of harmful algal events may change when coastal ecosystems change; </a:t>
            </a:r>
            <a:endParaRPr lang="en-US" sz="1800" i="1" dirty="0"/>
          </a:p>
          <a:p>
            <a:r>
              <a:rPr lang="en-US" sz="1800" i="1" dirty="0"/>
              <a:t>IOC has, for three decades, built capacity for better monitoring and data collection, especially in light of greater societal reliance on coastal marine resources;</a:t>
            </a:r>
          </a:p>
          <a:p>
            <a:r>
              <a:rPr lang="en-US" sz="1800" i="1" dirty="0"/>
              <a:t>IOC also addresses the challenge of macro-algal blooms of Sargassum through providing better understanding of the driving forces behind mass occurrences.</a:t>
            </a:r>
            <a:endParaRPr lang="fr-FR" sz="1800" dirty="0"/>
          </a:p>
          <a:p>
            <a:endParaRPr lang="fr-FR" sz="1800" dirty="0"/>
          </a:p>
        </p:txBody>
      </p:sp>
    </p:spTree>
    <p:extLst>
      <p:ext uri="{BB962C8B-B14F-4D97-AF65-F5344CB8AC3E}">
        <p14:creationId xmlns:p14="http://schemas.microsoft.com/office/powerpoint/2010/main" val="224509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D626-04EA-492D-A18C-6E0086B5A112}"/>
              </a:ext>
            </a:extLst>
          </p:cNvPr>
          <p:cNvSpPr>
            <a:spLocks noGrp="1"/>
          </p:cNvSpPr>
          <p:nvPr>
            <p:ph type="title"/>
          </p:nvPr>
        </p:nvSpPr>
        <p:spPr>
          <a:xfrm>
            <a:off x="5022580" y="409575"/>
            <a:ext cx="6586491" cy="753377"/>
          </a:xfrm>
        </p:spPr>
        <p:txBody>
          <a:bodyPr anchor="b">
            <a:normAutofit/>
          </a:bodyPr>
          <a:lstStyle/>
          <a:p>
            <a:r>
              <a:rPr lang="fr-FR" dirty="0" err="1"/>
              <a:t>Ocean</a:t>
            </a:r>
            <a:r>
              <a:rPr lang="fr-FR" dirty="0"/>
              <a:t> Carbon</a:t>
            </a:r>
          </a:p>
        </p:txBody>
      </p:sp>
      <p:sp>
        <p:nvSpPr>
          <p:cNvPr id="3" name="Content Placeholder 2">
            <a:extLst>
              <a:ext uri="{FF2B5EF4-FFF2-40B4-BE49-F238E27FC236}">
                <a16:creationId xmlns:a16="http://schemas.microsoft.com/office/drawing/2014/main" id="{0EF0BB5B-3AD0-4973-88BD-294DCFA322BA}"/>
              </a:ext>
            </a:extLst>
          </p:cNvPr>
          <p:cNvSpPr>
            <a:spLocks noGrp="1"/>
          </p:cNvSpPr>
          <p:nvPr>
            <p:ph idx="1"/>
          </p:nvPr>
        </p:nvSpPr>
        <p:spPr>
          <a:xfrm>
            <a:off x="4965431" y="2268682"/>
            <a:ext cx="6586489" cy="3785419"/>
          </a:xfrm>
        </p:spPr>
        <p:txBody>
          <a:bodyPr>
            <a:normAutofit fontScale="92500" lnSpcReduction="20000"/>
          </a:bodyPr>
          <a:lstStyle/>
          <a:p>
            <a:r>
              <a:rPr lang="en-US" sz="1800" dirty="0"/>
              <a:t>Since the industrial revolution, the ocean has evolved into a major sink for carbon generated by human activities. Without oceanic and terrestrial sinks, atmospheric CO</a:t>
            </a:r>
            <a:r>
              <a:rPr lang="en-US" sz="1800" baseline="-25000" dirty="0"/>
              <a:t>2</a:t>
            </a:r>
            <a:r>
              <a:rPr lang="en-US" sz="1800" dirty="0"/>
              <a:t> levels would be close to 600 ppm (parts per million), well above the level compatible with a global warming target limited to 2 ̊C.</a:t>
            </a:r>
            <a:endParaRPr lang="fr-FR" sz="1800" dirty="0"/>
          </a:p>
          <a:p>
            <a:r>
              <a:rPr lang="en-US" sz="1800" dirty="0"/>
              <a:t>In the context of climate change, however, it is still unclear to scientists if the ocean will continue to help mitigate the effects of global warming, or its capacity to absorb carbon from the atmosphere will be altered as a consequence of the numerous human-induced ocean changes. </a:t>
            </a:r>
            <a:endParaRPr lang="fr-FR" sz="1800" dirty="0"/>
          </a:p>
          <a:p>
            <a:r>
              <a:rPr lang="en-US" sz="1800" dirty="0"/>
              <a:t>Faced with the urgent need to find answers to this and other crucial scientific questions, five international research programmes on ocean and climate interaction have joined the Intergovernmental Oceanographic Commission (IOC) of UNESCO to agree on a roadmap for future research, with the ultimate goal of providing decision-makers with the knowledge needed to implement effective climate change mitigation and adaptation policies in the next ten years. </a:t>
            </a:r>
            <a:endParaRPr lang="fr-FR" sz="1800" dirty="0"/>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8BDD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E61067-28B9-40F9-B21A-2522882C6629}"/>
              </a:ext>
            </a:extLst>
          </p:cNvPr>
          <p:cNvPicPr>
            <a:picLocks noChangeAspect="1"/>
          </p:cNvPicPr>
          <p:nvPr/>
        </p:nvPicPr>
        <p:blipFill>
          <a:blip r:embed="rId3"/>
          <a:stretch>
            <a:fillRect/>
          </a:stretch>
        </p:blipFill>
        <p:spPr>
          <a:xfrm>
            <a:off x="0" y="0"/>
            <a:ext cx="4832462" cy="6858000"/>
          </a:xfrm>
          <a:prstGeom prst="rect">
            <a:avLst/>
          </a:prstGeom>
        </p:spPr>
      </p:pic>
      <p:pic>
        <p:nvPicPr>
          <p:cNvPr id="5" name="Picture 4">
            <a:extLst>
              <a:ext uri="{FF2B5EF4-FFF2-40B4-BE49-F238E27FC236}">
                <a16:creationId xmlns:a16="http://schemas.microsoft.com/office/drawing/2014/main" id="{8EF764A7-F7F8-4593-95C7-8148024F43CD}"/>
              </a:ext>
            </a:extLst>
          </p:cNvPr>
          <p:cNvPicPr>
            <a:picLocks noChangeAspect="1"/>
          </p:cNvPicPr>
          <p:nvPr/>
        </p:nvPicPr>
        <p:blipFill>
          <a:blip r:embed="rId4"/>
          <a:stretch>
            <a:fillRect/>
          </a:stretch>
        </p:blipFill>
        <p:spPr>
          <a:xfrm>
            <a:off x="5022580" y="5913120"/>
            <a:ext cx="6888480" cy="944880"/>
          </a:xfrm>
          <a:prstGeom prst="rect">
            <a:avLst/>
          </a:prstGeom>
        </p:spPr>
      </p:pic>
    </p:spTree>
    <p:extLst>
      <p:ext uri="{BB962C8B-B14F-4D97-AF65-F5344CB8AC3E}">
        <p14:creationId xmlns:p14="http://schemas.microsoft.com/office/powerpoint/2010/main" val="89778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A6EE8-1742-482F-948F-818425AE0298}"/>
              </a:ext>
            </a:extLst>
          </p:cNvPr>
          <p:cNvPicPr>
            <a:picLocks noChangeAspect="1"/>
          </p:cNvPicPr>
          <p:nvPr/>
        </p:nvPicPr>
        <p:blipFill>
          <a:blip r:embed="rId3"/>
          <a:stretch>
            <a:fillRect/>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4265EE-1DD5-4359-8F28-E45020F951DB}"/>
              </a:ext>
            </a:extLst>
          </p:cNvPr>
          <p:cNvSpPr>
            <a:spLocks noGrp="1"/>
          </p:cNvSpPr>
          <p:nvPr>
            <p:ph type="title"/>
          </p:nvPr>
        </p:nvSpPr>
        <p:spPr>
          <a:xfrm>
            <a:off x="79899" y="4192638"/>
            <a:ext cx="9265771" cy="622836"/>
          </a:xfrm>
        </p:spPr>
        <p:txBody>
          <a:bodyPr>
            <a:normAutofit/>
          </a:bodyPr>
          <a:lstStyle/>
          <a:p>
            <a:r>
              <a:rPr lang="fr-FR" sz="3600" dirty="0" err="1"/>
              <a:t>Ocean</a:t>
            </a:r>
            <a:r>
              <a:rPr lang="fr-FR" sz="3600" dirty="0"/>
              <a:t> Acidification (and the </a:t>
            </a:r>
            <a:r>
              <a:rPr lang="fr-FR" sz="3600" dirty="0" err="1"/>
              <a:t>Decade</a:t>
            </a:r>
            <a:r>
              <a:rPr lang="fr-FR" sz="3600" dirty="0"/>
              <a:t>)</a:t>
            </a:r>
          </a:p>
        </p:txBody>
      </p:sp>
      <p:sp>
        <p:nvSpPr>
          <p:cNvPr id="3" name="Content Placeholder 2">
            <a:extLst>
              <a:ext uri="{FF2B5EF4-FFF2-40B4-BE49-F238E27FC236}">
                <a16:creationId xmlns:a16="http://schemas.microsoft.com/office/drawing/2014/main" id="{8B6BFEF7-0692-4560-A733-886C74BBAB56}"/>
              </a:ext>
            </a:extLst>
          </p:cNvPr>
          <p:cNvSpPr>
            <a:spLocks noGrp="1"/>
          </p:cNvSpPr>
          <p:nvPr>
            <p:ph idx="1"/>
          </p:nvPr>
        </p:nvSpPr>
        <p:spPr>
          <a:xfrm>
            <a:off x="618063" y="4856921"/>
            <a:ext cx="9565028" cy="1249240"/>
          </a:xfrm>
        </p:spPr>
        <p:txBody>
          <a:bodyPr>
            <a:normAutofit/>
          </a:bodyPr>
          <a:lstStyle/>
          <a:p>
            <a:pPr marL="0" indent="0">
              <a:buNone/>
            </a:pPr>
            <a:r>
              <a:rPr lang="en-US" sz="1500" dirty="0"/>
              <a:t>The ocean decade proposal lead by GOA-ON and supported by IOC-UNESCO, Ocean Acidification Research for Sustainability (OARS) has been formally recognized as an UN Ocean Decade programme. Through OARS, and with our continued, the scientific community will work effectively together to provide MS, society and decision makers with the scientific evidence they need in order to sustainably monitor, mitigate and adapt to the threats of ocean acidification; from our local coasts and estuaries to the open oceans.</a:t>
            </a:r>
            <a:endParaRPr lang="fr-FR" sz="1500" dirty="0"/>
          </a:p>
        </p:txBody>
      </p:sp>
      <p:sp>
        <p:nvSpPr>
          <p:cNvPr id="6" name="Rectangle 5">
            <a:extLst>
              <a:ext uri="{FF2B5EF4-FFF2-40B4-BE49-F238E27FC236}">
                <a16:creationId xmlns:a16="http://schemas.microsoft.com/office/drawing/2014/main" id="{8C5BE1BA-6939-46F2-98D2-D49261CDBAFF}"/>
              </a:ext>
            </a:extLst>
          </p:cNvPr>
          <p:cNvSpPr/>
          <p:nvPr/>
        </p:nvSpPr>
        <p:spPr>
          <a:xfrm>
            <a:off x="79899" y="6500657"/>
            <a:ext cx="9064101" cy="276999"/>
          </a:xfrm>
          <a:prstGeom prst="rect">
            <a:avLst/>
          </a:prstGeom>
        </p:spPr>
        <p:txBody>
          <a:bodyPr wrap="square">
            <a:spAutoFit/>
          </a:bodyPr>
          <a:lstStyle/>
          <a:p>
            <a:pPr marL="45021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@Alexis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Valauri</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-Orton, The Ocean Foundation, ocean acidification water sampling in Suva Harbor during 2017 training in Fiji </a:t>
            </a:r>
            <a:endParaRPr kumimoji="0" lang="fr-FR"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704511A-6ECD-514F-898C-CC4E348AD769}"/>
              </a:ext>
            </a:extLst>
          </p:cNvPr>
          <p:cNvPicPr>
            <a:picLocks noChangeAspect="1"/>
          </p:cNvPicPr>
          <p:nvPr/>
        </p:nvPicPr>
        <p:blipFill>
          <a:blip r:embed="rId4"/>
          <a:stretch>
            <a:fillRect/>
          </a:stretch>
        </p:blipFill>
        <p:spPr>
          <a:xfrm>
            <a:off x="7841558" y="4285105"/>
            <a:ext cx="2189511" cy="437902"/>
          </a:xfrm>
          <a:prstGeom prst="rect">
            <a:avLst/>
          </a:prstGeom>
        </p:spPr>
      </p:pic>
    </p:spTree>
    <p:extLst>
      <p:ext uri="{BB962C8B-B14F-4D97-AF65-F5344CB8AC3E}">
        <p14:creationId xmlns:p14="http://schemas.microsoft.com/office/powerpoint/2010/main" val="29344483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40756B-E720-4863-B7D3-753BF645294A}"/>
              </a:ext>
            </a:extLst>
          </p:cNvPr>
          <p:cNvSpPr>
            <a:spLocks noGrp="1"/>
          </p:cNvSpPr>
          <p:nvPr>
            <p:ph idx="1"/>
          </p:nvPr>
        </p:nvSpPr>
        <p:spPr>
          <a:xfrm>
            <a:off x="4793019" y="5402698"/>
            <a:ext cx="6725232" cy="982688"/>
          </a:xfrm>
        </p:spPr>
        <p:txBody>
          <a:bodyPr anchor="ctr">
            <a:normAutofit fontScale="92500" lnSpcReduction="20000"/>
          </a:bodyPr>
          <a:lstStyle/>
          <a:p>
            <a:pPr marL="0" indent="0">
              <a:buNone/>
            </a:pPr>
            <a:r>
              <a:rPr lang="en-US" sz="1600" dirty="0"/>
              <a:t>In the framework of GOOD, the recently endorsed ocean decade programme focusing on deoxygenation lead by the IOC working group GO2NE, we will raise awareness about ocean deoxygenation, provide knowledge for action and, together with stakeholders, co-design and develop mitigation and adaptation measures at regional to global scale.</a:t>
            </a:r>
            <a:endParaRPr lang="fr-FR" sz="1600" dirty="0"/>
          </a:p>
        </p:txBody>
      </p:sp>
      <p:sp>
        <p:nvSpPr>
          <p:cNvPr id="13" name="Title 1">
            <a:extLst>
              <a:ext uri="{FF2B5EF4-FFF2-40B4-BE49-F238E27FC236}">
                <a16:creationId xmlns:a16="http://schemas.microsoft.com/office/drawing/2014/main" id="{570ED64F-702E-4054-8CBF-EC0EB99EBDEB}"/>
              </a:ext>
            </a:extLst>
          </p:cNvPr>
          <p:cNvSpPr>
            <a:spLocks noGrp="1"/>
          </p:cNvSpPr>
          <p:nvPr>
            <p:ph type="title"/>
          </p:nvPr>
        </p:nvSpPr>
        <p:spPr>
          <a:xfrm>
            <a:off x="580743" y="414873"/>
            <a:ext cx="4852380" cy="370512"/>
          </a:xfrm>
        </p:spPr>
        <p:txBody>
          <a:bodyPr>
            <a:noAutofit/>
          </a:bodyPr>
          <a:lstStyle/>
          <a:p>
            <a:r>
              <a:rPr lang="en-US" sz="2800" dirty="0"/>
              <a:t>Deoxygenation</a:t>
            </a:r>
            <a:br>
              <a:rPr lang="en-US" sz="2800" dirty="0"/>
            </a:br>
            <a:r>
              <a:rPr lang="en-US" sz="2800" dirty="0"/>
              <a:t>(and the Decade)</a:t>
            </a:r>
          </a:p>
        </p:txBody>
      </p:sp>
      <p:sp>
        <p:nvSpPr>
          <p:cNvPr id="11" name="Rectangle 10">
            <a:extLst>
              <a:ext uri="{FF2B5EF4-FFF2-40B4-BE49-F238E27FC236}">
                <a16:creationId xmlns:a16="http://schemas.microsoft.com/office/drawing/2014/main" id="{E376C2A2-B413-48EF-8833-9ABC8F545B5E}"/>
              </a:ext>
            </a:extLst>
          </p:cNvPr>
          <p:cNvSpPr/>
          <p:nvPr/>
        </p:nvSpPr>
        <p:spPr>
          <a:xfrm>
            <a:off x="623089" y="5386202"/>
            <a:ext cx="34989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Stakeholder engagement (© Kirsten Isensee, GO2NE)</a:t>
            </a:r>
          </a:p>
        </p:txBody>
      </p:sp>
      <p:sp>
        <p:nvSpPr>
          <p:cNvPr id="15" name="Rectangle 14">
            <a:extLst>
              <a:ext uri="{FF2B5EF4-FFF2-40B4-BE49-F238E27FC236}">
                <a16:creationId xmlns:a16="http://schemas.microsoft.com/office/drawing/2014/main" id="{3790894C-4C54-49A7-A34F-6359281B8342}"/>
              </a:ext>
            </a:extLst>
          </p:cNvPr>
          <p:cNvSpPr/>
          <p:nvPr/>
        </p:nvSpPr>
        <p:spPr>
          <a:xfrm>
            <a:off x="4653782" y="4502649"/>
            <a:ext cx="197201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Johannes Karstensen /GEOMAR</a:t>
            </a:r>
          </a:p>
        </p:txBody>
      </p:sp>
      <p:pic>
        <p:nvPicPr>
          <p:cNvPr id="2" name="Picture 1">
            <a:extLst>
              <a:ext uri="{FF2B5EF4-FFF2-40B4-BE49-F238E27FC236}">
                <a16:creationId xmlns:a16="http://schemas.microsoft.com/office/drawing/2014/main" id="{BDF7A246-82CF-264F-9A9A-1691A5A3EDCB}"/>
              </a:ext>
            </a:extLst>
          </p:cNvPr>
          <p:cNvPicPr>
            <a:picLocks noChangeAspect="1"/>
          </p:cNvPicPr>
          <p:nvPr/>
        </p:nvPicPr>
        <p:blipFill rotWithShape="1">
          <a:blip r:embed="rId3">
            <a:lum bright="70000" contrast="-70000"/>
          </a:blip>
          <a:srcRect/>
          <a:stretch/>
        </p:blipFill>
        <p:spPr>
          <a:xfrm>
            <a:off x="5433123" y="67561"/>
            <a:ext cx="1884280" cy="1001024"/>
          </a:xfrm>
          <a:prstGeom prst="rect">
            <a:avLst/>
          </a:prstGeom>
        </p:spPr>
      </p:pic>
      <p:pic>
        <p:nvPicPr>
          <p:cNvPr id="4" name="Picture 3">
            <a:extLst>
              <a:ext uri="{FF2B5EF4-FFF2-40B4-BE49-F238E27FC236}">
                <a16:creationId xmlns:a16="http://schemas.microsoft.com/office/drawing/2014/main" id="{38974435-8274-42A3-9E68-8548D270EDD6}"/>
              </a:ext>
            </a:extLst>
          </p:cNvPr>
          <p:cNvPicPr>
            <a:picLocks noChangeAspect="1"/>
          </p:cNvPicPr>
          <p:nvPr/>
        </p:nvPicPr>
        <p:blipFill>
          <a:blip r:embed="rId4"/>
          <a:stretch>
            <a:fillRect/>
          </a:stretch>
        </p:blipFill>
        <p:spPr>
          <a:xfrm>
            <a:off x="4793019" y="1346677"/>
            <a:ext cx="6720840" cy="3840480"/>
          </a:xfrm>
          <a:prstGeom prst="rect">
            <a:avLst/>
          </a:prstGeom>
        </p:spPr>
      </p:pic>
      <p:pic>
        <p:nvPicPr>
          <p:cNvPr id="6" name="Picture 5">
            <a:extLst>
              <a:ext uri="{FF2B5EF4-FFF2-40B4-BE49-F238E27FC236}">
                <a16:creationId xmlns:a16="http://schemas.microsoft.com/office/drawing/2014/main" id="{B182FD9F-604C-4FC2-909A-7A06F97AEF77}"/>
              </a:ext>
            </a:extLst>
          </p:cNvPr>
          <p:cNvPicPr>
            <a:picLocks noChangeAspect="1"/>
          </p:cNvPicPr>
          <p:nvPr/>
        </p:nvPicPr>
        <p:blipFill>
          <a:blip r:embed="rId5"/>
          <a:stretch>
            <a:fillRect/>
          </a:stretch>
        </p:blipFill>
        <p:spPr>
          <a:xfrm>
            <a:off x="537230" y="1194799"/>
            <a:ext cx="3718560" cy="4053840"/>
          </a:xfrm>
          <a:prstGeom prst="rect">
            <a:avLst/>
          </a:prstGeom>
        </p:spPr>
      </p:pic>
    </p:spTree>
    <p:extLst>
      <p:ext uri="{BB962C8B-B14F-4D97-AF65-F5344CB8AC3E}">
        <p14:creationId xmlns:p14="http://schemas.microsoft.com/office/powerpoint/2010/main" val="20848079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20DAE-6A5E-4AFD-9FF2-A5D8C05CEA66}"/>
              </a:ext>
            </a:extLst>
          </p:cNvPr>
          <p:cNvPicPr>
            <a:picLocks noChangeAspect="1"/>
          </p:cNvPicPr>
          <p:nvPr/>
        </p:nvPicPr>
        <p:blipFill>
          <a:blip r:embed="rId3"/>
          <a:stretch>
            <a:fillRect/>
          </a:stretch>
        </p:blipFill>
        <p:spPr>
          <a:xfrm>
            <a:off x="5311140" y="0"/>
            <a:ext cx="6880860" cy="6858000"/>
          </a:xfrm>
          <a:prstGeom prst="rect">
            <a:avLst/>
          </a:prstGeom>
        </p:spPr>
      </p:pic>
      <p:sp>
        <p:nvSpPr>
          <p:cNvPr id="2" name="Title 1">
            <a:extLst>
              <a:ext uri="{FF2B5EF4-FFF2-40B4-BE49-F238E27FC236}">
                <a16:creationId xmlns:a16="http://schemas.microsoft.com/office/drawing/2014/main" id="{9CC8C26B-B0D9-4C1E-BA89-B846A86B3517}"/>
              </a:ext>
            </a:extLst>
          </p:cNvPr>
          <p:cNvSpPr>
            <a:spLocks noGrp="1"/>
          </p:cNvSpPr>
          <p:nvPr>
            <p:ph type="title"/>
          </p:nvPr>
        </p:nvSpPr>
        <p:spPr>
          <a:xfrm>
            <a:off x="640080" y="325369"/>
            <a:ext cx="4368602" cy="1956841"/>
          </a:xfrm>
        </p:spPr>
        <p:txBody>
          <a:bodyPr anchor="b">
            <a:normAutofit/>
          </a:bodyPr>
          <a:lstStyle/>
          <a:p>
            <a:r>
              <a:rPr lang="fr-FR" sz="5400" dirty="0"/>
              <a:t>Blue Carbon</a:t>
            </a:r>
          </a:p>
        </p:txBody>
      </p:sp>
      <p:sp>
        <p:nvSpPr>
          <p:cNvPr id="3" name="Content Placeholder 2">
            <a:extLst>
              <a:ext uri="{FF2B5EF4-FFF2-40B4-BE49-F238E27FC236}">
                <a16:creationId xmlns:a16="http://schemas.microsoft.com/office/drawing/2014/main" id="{67F7EB53-AE26-456B-83D1-8742BDF25D93}"/>
              </a:ext>
            </a:extLst>
          </p:cNvPr>
          <p:cNvSpPr>
            <a:spLocks noGrp="1"/>
          </p:cNvSpPr>
          <p:nvPr>
            <p:ph idx="1"/>
          </p:nvPr>
        </p:nvSpPr>
        <p:spPr>
          <a:xfrm>
            <a:off x="640080" y="2436736"/>
            <a:ext cx="4243589" cy="3320668"/>
          </a:xfrm>
        </p:spPr>
        <p:txBody>
          <a:bodyPr>
            <a:noAutofit/>
          </a:bodyPr>
          <a:lstStyle/>
          <a:p>
            <a:r>
              <a:rPr lang="en-US" sz="1400" dirty="0"/>
              <a:t>IOC has strengthened its role at the interface between blue carbon science and policy by becoming part of the Coordinator Team of the International Partnership of Blue Carbon together with the Australian Government last year. By connecting scientists united under the Blue Carbon Initiative with governments, the IOC is scaling up efforts towards the protection of blue carbon ecosystems, contributing to climate change mitigation, adaptation, biodiversity, ocean economies and livelihoods of coastal communities.</a:t>
            </a:r>
          </a:p>
          <a:p>
            <a:r>
              <a:rPr lang="en-US" sz="1400" dirty="0"/>
              <a:t>Scaling-up of efforts towards the protection of blue carbon ecosystems through the shared coordination of the Blue Carbon Initiative and the International Partnership for Blue Carbon, contributing to climate change mitigation and adaptation, biodiversity and livelihoods.</a:t>
            </a:r>
          </a:p>
        </p:txBody>
      </p:sp>
      <p:pic>
        <p:nvPicPr>
          <p:cNvPr id="4" name="Picture 3">
            <a:extLst>
              <a:ext uri="{FF2B5EF4-FFF2-40B4-BE49-F238E27FC236}">
                <a16:creationId xmlns:a16="http://schemas.microsoft.com/office/drawing/2014/main" id="{D61CF79C-5BE9-2442-875E-D1E0D2229555}"/>
              </a:ext>
            </a:extLst>
          </p:cNvPr>
          <p:cNvPicPr>
            <a:picLocks noChangeAspect="1"/>
          </p:cNvPicPr>
          <p:nvPr/>
        </p:nvPicPr>
        <p:blipFill>
          <a:blip r:embed="rId4"/>
          <a:stretch>
            <a:fillRect/>
          </a:stretch>
        </p:blipFill>
        <p:spPr>
          <a:xfrm>
            <a:off x="10492531" y="152399"/>
            <a:ext cx="1495804" cy="1260765"/>
          </a:xfrm>
          <a:prstGeom prst="rect">
            <a:avLst/>
          </a:prstGeom>
        </p:spPr>
      </p:pic>
      <p:pic>
        <p:nvPicPr>
          <p:cNvPr id="8" name="Picture 7">
            <a:extLst>
              <a:ext uri="{FF2B5EF4-FFF2-40B4-BE49-F238E27FC236}">
                <a16:creationId xmlns:a16="http://schemas.microsoft.com/office/drawing/2014/main" id="{F6D6477C-D712-8B46-8495-8C435E2AD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306140"/>
            <a:ext cx="2133957" cy="657970"/>
          </a:xfrm>
          <a:prstGeom prst="rect">
            <a:avLst/>
          </a:prstGeom>
        </p:spPr>
      </p:pic>
    </p:spTree>
    <p:extLst>
      <p:ext uri="{BB962C8B-B14F-4D97-AF65-F5344CB8AC3E}">
        <p14:creationId xmlns:p14="http://schemas.microsoft.com/office/powerpoint/2010/main" val="119345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4" name="Picture 3">
            <a:extLst>
              <a:ext uri="{FF2B5EF4-FFF2-40B4-BE49-F238E27FC236}">
                <a16:creationId xmlns:a16="http://schemas.microsoft.com/office/drawing/2014/main" id="{56939460-03B9-4354-9466-085025A21BDF}"/>
              </a:ext>
            </a:extLst>
          </p:cNvPr>
          <p:cNvPicPr>
            <a:picLocks noChangeAspect="1"/>
          </p:cNvPicPr>
          <p:nvPr/>
        </p:nvPicPr>
        <p:blipFill rotWithShape="1">
          <a:blip r:embed="rId3">
            <a:alphaModFix amt="35000"/>
          </a:blip>
          <a:srcRect l="-39" r="19934"/>
          <a:stretch/>
        </p:blipFill>
        <p:spPr>
          <a:xfrm>
            <a:off x="0" y="754912"/>
            <a:ext cx="12192000" cy="5595721"/>
          </a:xfrm>
          <a:prstGeom prst="rect">
            <a:avLst/>
          </a:prstGeom>
        </p:spPr>
      </p:pic>
      <p:sp>
        <p:nvSpPr>
          <p:cNvPr id="2" name="TextBox 1">
            <a:extLst>
              <a:ext uri="{FF2B5EF4-FFF2-40B4-BE49-F238E27FC236}">
                <a16:creationId xmlns:a16="http://schemas.microsoft.com/office/drawing/2014/main" id="{E78A0EFD-216F-4464-9130-5B6EEAC7754E}"/>
              </a:ext>
            </a:extLst>
          </p:cNvPr>
          <p:cNvSpPr txBox="1"/>
          <p:nvPr/>
        </p:nvSpPr>
        <p:spPr>
          <a:xfrm>
            <a:off x="3629523" y="2767280"/>
            <a:ext cx="4932953" cy="1323439"/>
          </a:xfrm>
          <a:prstGeom prst="rect">
            <a:avLst/>
          </a:prstGeom>
          <a:noFill/>
        </p:spPr>
        <p:txBody>
          <a:bodyPr wrap="none" rtlCol="0">
            <a:spAutoFit/>
          </a:bodyPr>
          <a:lstStyle/>
          <a:p>
            <a:r>
              <a:rPr lang="en-US" sz="8000" b="1" dirty="0"/>
              <a:t>Thank you!</a:t>
            </a:r>
          </a:p>
        </p:txBody>
      </p:sp>
    </p:spTree>
    <p:extLst>
      <p:ext uri="{BB962C8B-B14F-4D97-AF65-F5344CB8AC3E}">
        <p14:creationId xmlns:p14="http://schemas.microsoft.com/office/powerpoint/2010/main" val="301284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83" name="Slide Number Placeholder 1"/>
          <p:cNvSpPr>
            <a:spLocks noGrp="1"/>
          </p:cNvSpPr>
          <p:nvPr>
            <p:ph type="sldNum" sz="quarter" idx="11"/>
          </p:nvPr>
        </p:nvSpPr>
        <p:spPr>
          <a:xfrm>
            <a:off x="10155238" y="6427788"/>
            <a:ext cx="40481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12" indent="-285736">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2942" indent="-228588">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118"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295"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47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648"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8825"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00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B419BD18-BCC6-47ED-BB63-09F5AF307941}" type="slidenum">
              <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rPr>
              <a:pPr marL="0" marR="0" lvl="0" indent="0" algn="ctr" defTabSz="914400" rtl="0" eaLnBrk="1" fontAlgn="auto" latinLnBrk="0" hangingPunct="1">
                <a:lnSpc>
                  <a:spcPct val="100000"/>
                </a:lnSpc>
                <a:spcBef>
                  <a:spcPct val="0"/>
                </a:spcBef>
                <a:spcAft>
                  <a:spcPts val="0"/>
                </a:spcAft>
                <a:buClrTx/>
                <a:buSzTx/>
                <a:buFontTx/>
                <a:buNone/>
                <a:tabLst/>
                <a:defRPr/>
              </a:pPr>
              <a:t>2</a:t>
            </a:fld>
            <a:endPar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590909A6-9B8D-416B-98BC-176A354ACD6D}"/>
              </a:ext>
            </a:extLst>
          </p:cNvPr>
          <p:cNvSpPr/>
          <p:nvPr/>
        </p:nvSpPr>
        <p:spPr>
          <a:xfrm>
            <a:off x="10357644" y="136488"/>
            <a:ext cx="1710511" cy="1647930"/>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sp>
        <p:nvSpPr>
          <p:cNvPr id="5" name="TextBox 4">
            <a:extLst>
              <a:ext uri="{FF2B5EF4-FFF2-40B4-BE49-F238E27FC236}">
                <a16:creationId xmlns:a16="http://schemas.microsoft.com/office/drawing/2014/main" id="{425A3124-6F0E-4FD0-A688-5F7E438C47C2}"/>
              </a:ext>
            </a:extLst>
          </p:cNvPr>
          <p:cNvSpPr txBox="1"/>
          <p:nvPr/>
        </p:nvSpPr>
        <p:spPr>
          <a:xfrm>
            <a:off x="639210" y="293282"/>
            <a:ext cx="9152490" cy="4616648"/>
          </a:xfrm>
          <a:prstGeom prst="rect">
            <a:avLst/>
          </a:prstGeom>
          <a:noFill/>
        </p:spPr>
        <p:txBody>
          <a:bodyPr wrap="square" rtlCol="0">
            <a:spAutoFit/>
          </a:bodyPr>
          <a:lstStyle/>
          <a:p>
            <a:r>
              <a:rPr lang="en-US" sz="3500" b="1" dirty="0">
                <a:solidFill>
                  <a:srgbClr val="0069B4"/>
                </a:solidFill>
                <a:latin typeface="Arial" panose="020B0604020202020204" pitchFamily="34" charset="0"/>
                <a:cs typeface="Arial" panose="020B0604020202020204" pitchFamily="34" charset="0"/>
              </a:rPr>
              <a:t>Introduction</a:t>
            </a:r>
          </a:p>
          <a:p>
            <a:endParaRPr lang="en-US" sz="3500" b="1" dirty="0">
              <a:solidFill>
                <a:srgbClr val="0069B4"/>
              </a:solidFill>
              <a:latin typeface="Arial" panose="020B0604020202020204" pitchFamily="34" charset="0"/>
              <a:cs typeface="Arial" panose="020B0604020202020204" pitchFamily="34" charset="0"/>
            </a:endParaRPr>
          </a:p>
          <a:p>
            <a:endParaRPr lang="en-US" sz="1100" b="1" dirty="0">
              <a:solidFill>
                <a:srgbClr val="0069B4"/>
              </a:solidFill>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DengXian" panose="02010600030101010101" pitchFamily="2" charset="-122"/>
              </a:rPr>
              <a:t>UNESCO is the home of the Intergovernmental Oceanographic Commission (IOC) which is responsible for supporting global ocean science and services. </a:t>
            </a:r>
          </a:p>
          <a:p>
            <a:endParaRPr lang="en-US" dirty="0">
              <a:latin typeface="Arial" panose="020B0604020202020204" pitchFamily="34" charset="0"/>
              <a:ea typeface="DengXian" panose="02010600030101010101" pitchFamily="2" charset="-122"/>
            </a:endParaRPr>
          </a:p>
          <a:p>
            <a:r>
              <a:rPr lang="en-US" sz="1800" dirty="0">
                <a:effectLst/>
                <a:latin typeface="Arial" panose="020B0604020202020204" pitchFamily="34" charset="0"/>
                <a:ea typeface="DengXian" panose="02010600030101010101" pitchFamily="2" charset="-122"/>
              </a:rPr>
              <a:t>The IOC enables its 150 Member States to work together to protect the health of our shared ocean by coordinating </a:t>
            </a:r>
            <a:r>
              <a:rPr lang="en-US" sz="1800" dirty="0" err="1">
                <a:effectLst/>
                <a:latin typeface="Arial" panose="020B0604020202020204" pitchFamily="34" charset="0"/>
                <a:ea typeface="DengXian" panose="02010600030101010101" pitchFamily="2" charset="-122"/>
              </a:rPr>
              <a:t>programmes</a:t>
            </a:r>
            <a:r>
              <a:rPr lang="en-US" sz="1800" dirty="0">
                <a:effectLst/>
                <a:latin typeface="Arial" panose="020B0604020202020204" pitchFamily="34" charset="0"/>
                <a:ea typeface="DengXian" panose="02010600030101010101" pitchFamily="2" charset="-122"/>
              </a:rPr>
              <a:t> in areas such as ocean observations, tsunami warnings and marine spatial planning. </a:t>
            </a:r>
            <a:endParaRPr lang="en-US" sz="3500" b="1" dirty="0">
              <a:solidFill>
                <a:srgbClr val="0069B4"/>
              </a:solidFill>
              <a:latin typeface="Arial" panose="020B0604020202020204" pitchFamily="34" charset="0"/>
              <a:cs typeface="Arial" panose="020B0604020202020204" pitchFamily="34" charset="0"/>
            </a:endParaRPr>
          </a:p>
          <a:p>
            <a:endParaRPr lang="en-US" sz="3500" b="1" dirty="0">
              <a:solidFill>
                <a:srgbClr val="0069B4"/>
              </a:solidFill>
              <a:latin typeface="Arial" panose="020B0604020202020204" pitchFamily="34" charset="0"/>
              <a:cs typeface="Arial" panose="020B0604020202020204" pitchFamily="34" charset="0"/>
            </a:endParaRPr>
          </a:p>
          <a:p>
            <a:endParaRPr lang="en-US" sz="3500" b="1" dirty="0">
              <a:solidFill>
                <a:srgbClr val="0069B4"/>
              </a:solidFill>
              <a:latin typeface="Arial" panose="020B0604020202020204" pitchFamily="34" charset="0"/>
              <a:cs typeface="Arial" panose="020B0604020202020204" pitchFamily="34" charset="0"/>
            </a:endParaRPr>
          </a:p>
          <a:p>
            <a:endParaRPr lang="en-US" sz="3500" b="1" dirty="0">
              <a:solidFill>
                <a:srgbClr val="0069B4"/>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EA99CB79-FBA4-41C4-B3F5-A84ED5F3D305}"/>
              </a:ext>
            </a:extLst>
          </p:cNvPr>
          <p:cNvGraphicFramePr/>
          <p:nvPr>
            <p:extLst>
              <p:ext uri="{D42A27DB-BD31-4B8C-83A1-F6EECF244321}">
                <p14:modId xmlns:p14="http://schemas.microsoft.com/office/powerpoint/2010/main" val="1059216684"/>
              </p:ext>
            </p:extLst>
          </p:nvPr>
        </p:nvGraphicFramePr>
        <p:xfrm>
          <a:off x="2915478" y="3295650"/>
          <a:ext cx="6361044" cy="2961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6B4AE0D-31F6-4A7E-8E47-1DA99700D8D6}"/>
              </a:ext>
            </a:extLst>
          </p:cNvPr>
          <p:cNvPicPr>
            <a:picLocks noChangeAspect="1"/>
          </p:cNvPicPr>
          <p:nvPr/>
        </p:nvPicPr>
        <p:blipFill>
          <a:blip r:embed="rId8"/>
          <a:stretch>
            <a:fillRect/>
          </a:stretch>
        </p:blipFill>
        <p:spPr>
          <a:xfrm>
            <a:off x="10410574" y="136488"/>
            <a:ext cx="1657581" cy="1571844"/>
          </a:xfrm>
          <a:prstGeom prst="rect">
            <a:avLst/>
          </a:prstGeom>
        </p:spPr>
      </p:pic>
    </p:spTree>
    <p:extLst>
      <p:ext uri="{BB962C8B-B14F-4D97-AF65-F5344CB8AC3E}">
        <p14:creationId xmlns:p14="http://schemas.microsoft.com/office/powerpoint/2010/main" val="40832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0E472-7D62-42E5-8372-5C8F1B9264B8}"/>
              </a:ext>
            </a:extLst>
          </p:cNvPr>
          <p:cNvSpPr/>
          <p:nvPr/>
        </p:nvSpPr>
        <p:spPr>
          <a:xfrm>
            <a:off x="2868541" y="2736118"/>
            <a:ext cx="4618893" cy="800412"/>
          </a:xfrm>
          <a:prstGeom prst="rect">
            <a:avLst/>
          </a:prstGeom>
        </p:spPr>
        <p:txBody>
          <a:bodyPr wrap="none">
            <a:spAutoFit/>
          </a:bodyPr>
          <a:lstStyle/>
          <a:p>
            <a:pPr>
              <a:lnSpc>
                <a:spcPct val="150000"/>
              </a:lnSpc>
            </a:pPr>
            <a:r>
              <a:rPr lang="en-US" sz="3500" b="1" dirty="0">
                <a:solidFill>
                  <a:srgbClr val="0069B4"/>
                </a:solidFill>
                <a:latin typeface="Arial" panose="020B0604020202020204" pitchFamily="34" charset="0"/>
                <a:cs typeface="Arial" panose="020B0604020202020204" pitchFamily="34" charset="0"/>
              </a:rPr>
              <a:t>Tsunami Programme</a:t>
            </a:r>
            <a:endParaRPr lang="en-US" sz="2400" b="1" dirty="0">
              <a:solidFill>
                <a:srgbClr val="0069B4"/>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2ABC3B-E285-44D1-BCCF-7CCD47D180FA}"/>
              </a:ext>
            </a:extLst>
          </p:cNvPr>
          <p:cNvSpPr/>
          <p:nvPr/>
        </p:nvSpPr>
        <p:spPr>
          <a:xfrm>
            <a:off x="2596979" y="5911310"/>
            <a:ext cx="2198166" cy="784830"/>
          </a:xfrm>
          <a:prstGeom prst="rect">
            <a:avLst/>
          </a:prstGeom>
        </p:spPr>
        <p:txBody>
          <a:bodyPr wrap="none">
            <a:spAutoFit/>
          </a:bodyPr>
          <a:lstStyle/>
          <a:p>
            <a:r>
              <a:rPr lang="en-US" sz="1500" b="1" dirty="0">
                <a:solidFill>
                  <a:srgbClr val="002060"/>
                </a:solidFill>
                <a:latin typeface="Arial" panose="020B0604020202020204" pitchFamily="34" charset="0"/>
                <a:cs typeface="Arial" panose="020B0604020202020204" pitchFamily="34" charset="0"/>
              </a:rPr>
              <a:t>Bernardo Aliaga</a:t>
            </a:r>
          </a:p>
          <a:p>
            <a:r>
              <a:rPr lang="en-US" sz="1500" b="1" dirty="0">
                <a:solidFill>
                  <a:srgbClr val="002060"/>
                </a:solidFill>
                <a:latin typeface="Arial" panose="020B0604020202020204" pitchFamily="34" charset="0"/>
                <a:cs typeface="Arial" panose="020B0604020202020204" pitchFamily="34" charset="0"/>
              </a:rPr>
              <a:t>Head of Tsunami Unit</a:t>
            </a:r>
          </a:p>
          <a:p>
            <a:r>
              <a:rPr lang="en-US" sz="1500" b="1" dirty="0">
                <a:solidFill>
                  <a:srgbClr val="002060"/>
                </a:solidFill>
                <a:latin typeface="Arial" panose="020B0604020202020204" pitchFamily="34" charset="0"/>
                <a:cs typeface="Arial" panose="020B0604020202020204" pitchFamily="34" charset="0"/>
              </a:rPr>
              <a:t>IOC-UNESCO</a:t>
            </a:r>
            <a:endParaRPr lang="fr-FR" sz="15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07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5371D-BBDE-4BCB-B7F6-BDA748F9DDCC}"/>
              </a:ext>
            </a:extLst>
          </p:cNvPr>
          <p:cNvPicPr>
            <a:picLocks noChangeAspect="1"/>
          </p:cNvPicPr>
          <p:nvPr/>
        </p:nvPicPr>
        <p:blipFill>
          <a:blip r:embed="rId2"/>
          <a:stretch>
            <a:fillRect/>
          </a:stretch>
        </p:blipFill>
        <p:spPr>
          <a:xfrm>
            <a:off x="3016524" y="1620494"/>
            <a:ext cx="6477000" cy="3442406"/>
          </a:xfrm>
          <a:prstGeom prst="rect">
            <a:avLst/>
          </a:prstGeom>
        </p:spPr>
      </p:pic>
      <p:sp>
        <p:nvSpPr>
          <p:cNvPr id="4" name="TextBox 3">
            <a:extLst>
              <a:ext uri="{FF2B5EF4-FFF2-40B4-BE49-F238E27FC236}">
                <a16:creationId xmlns:a16="http://schemas.microsoft.com/office/drawing/2014/main" id="{CA47F2AE-9B4B-4CB3-BBA8-AC78D5B9D49E}"/>
              </a:ext>
            </a:extLst>
          </p:cNvPr>
          <p:cNvSpPr txBox="1"/>
          <p:nvPr/>
        </p:nvSpPr>
        <p:spPr>
          <a:xfrm>
            <a:off x="2857498" y="5600771"/>
            <a:ext cx="8579127" cy="923330"/>
          </a:xfrm>
          <a:prstGeom prst="rect">
            <a:avLst/>
          </a:prstGeom>
          <a:noFill/>
        </p:spPr>
        <p:txBody>
          <a:bodyPr wrap="square" rtlCol="0">
            <a:spAutoFit/>
          </a:bodyPr>
          <a:lstStyle/>
          <a:p>
            <a:r>
              <a:rPr lang="en-US" b="1" dirty="0"/>
              <a:t>Making 100% of communities at risk of tsunami prepared for and resilient to tsunamis by 2030 through the implementation of the UNESCO/IOC Tsunami Ready Recognition </a:t>
            </a:r>
            <a:r>
              <a:rPr lang="en-US" b="1" dirty="0" err="1"/>
              <a:t>Programme</a:t>
            </a:r>
            <a:r>
              <a:rPr lang="en-US" b="1" dirty="0"/>
              <a:t>.</a:t>
            </a:r>
            <a:endParaRPr lang="en-US" dirty="0"/>
          </a:p>
        </p:txBody>
      </p:sp>
      <p:sp>
        <p:nvSpPr>
          <p:cNvPr id="5" name="TextBox 4">
            <a:extLst>
              <a:ext uri="{FF2B5EF4-FFF2-40B4-BE49-F238E27FC236}">
                <a16:creationId xmlns:a16="http://schemas.microsoft.com/office/drawing/2014/main" id="{3F9CEFDD-2E30-4E6F-8275-EE6FE429769D}"/>
              </a:ext>
            </a:extLst>
          </p:cNvPr>
          <p:cNvSpPr txBox="1"/>
          <p:nvPr/>
        </p:nvSpPr>
        <p:spPr>
          <a:xfrm>
            <a:off x="9713844" y="3429000"/>
            <a:ext cx="2292623" cy="923330"/>
          </a:xfrm>
          <a:prstGeom prst="rect">
            <a:avLst/>
          </a:prstGeom>
          <a:noFill/>
        </p:spPr>
        <p:txBody>
          <a:bodyPr wrap="square" rtlCol="0">
            <a:spAutoFit/>
          </a:bodyPr>
          <a:lstStyle/>
          <a:p>
            <a:r>
              <a:rPr lang="en-US" b="1" dirty="0"/>
              <a:t>Newly adopted IOC Ocean Decade Tsunami </a:t>
            </a:r>
            <a:r>
              <a:rPr lang="en-US" b="1" dirty="0" err="1"/>
              <a:t>Programme</a:t>
            </a:r>
            <a:endParaRPr lang="en-US" dirty="0"/>
          </a:p>
        </p:txBody>
      </p:sp>
      <p:sp>
        <p:nvSpPr>
          <p:cNvPr id="6" name="TextBox 5">
            <a:extLst>
              <a:ext uri="{FF2B5EF4-FFF2-40B4-BE49-F238E27FC236}">
                <a16:creationId xmlns:a16="http://schemas.microsoft.com/office/drawing/2014/main" id="{BFB66DDA-C9A9-4E40-B43D-753EF1AE3EF3}"/>
              </a:ext>
            </a:extLst>
          </p:cNvPr>
          <p:cNvSpPr txBox="1"/>
          <p:nvPr/>
        </p:nvSpPr>
        <p:spPr>
          <a:xfrm>
            <a:off x="3154017" y="940904"/>
            <a:ext cx="6188766" cy="923330"/>
          </a:xfrm>
          <a:prstGeom prst="rect">
            <a:avLst/>
          </a:prstGeom>
          <a:noFill/>
        </p:spPr>
        <p:txBody>
          <a:bodyPr wrap="square" rtlCol="0">
            <a:spAutoFit/>
          </a:bodyPr>
          <a:lstStyle/>
          <a:p>
            <a:r>
              <a:rPr lang="en-US" b="1" dirty="0"/>
              <a:t>ACCESS TO MULTI-HAZARD WARNING SYSTEMS AND DISASTER RISK INFORMATION AND ASSESSMENTS</a:t>
            </a:r>
          </a:p>
          <a:p>
            <a:endParaRPr lang="en-US" dirty="0"/>
          </a:p>
        </p:txBody>
      </p:sp>
    </p:spTree>
    <p:extLst>
      <p:ext uri="{BB962C8B-B14F-4D97-AF65-F5344CB8AC3E}">
        <p14:creationId xmlns:p14="http://schemas.microsoft.com/office/powerpoint/2010/main" val="98593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A605A-5437-47F3-A815-7EC4FA60B3DE}"/>
              </a:ext>
            </a:extLst>
          </p:cNvPr>
          <p:cNvSpPr/>
          <p:nvPr/>
        </p:nvSpPr>
        <p:spPr>
          <a:xfrm>
            <a:off x="2868541" y="2736118"/>
            <a:ext cx="8529258" cy="1385764"/>
          </a:xfrm>
          <a:prstGeom prst="rect">
            <a:avLst/>
          </a:prstGeom>
        </p:spPr>
        <p:txBody>
          <a:bodyPr wrap="none">
            <a:spAutoFit/>
          </a:bodyPr>
          <a:lstStyle/>
          <a:p>
            <a:pPr>
              <a:lnSpc>
                <a:spcPct val="150000"/>
              </a:lnSpc>
            </a:pPr>
            <a:r>
              <a:rPr lang="en-US" sz="3500" b="1" dirty="0">
                <a:solidFill>
                  <a:srgbClr val="0069B4"/>
                </a:solidFill>
                <a:latin typeface="Arial" panose="020B0604020202020204" pitchFamily="34" charset="0"/>
                <a:cs typeface="Arial" panose="020B0604020202020204" pitchFamily="34" charset="0"/>
              </a:rPr>
              <a:t>IOC’s work on Marine Spatial Planning:</a:t>
            </a:r>
          </a:p>
          <a:p>
            <a:pPr>
              <a:lnSpc>
                <a:spcPct val="150000"/>
              </a:lnSpc>
            </a:pPr>
            <a:r>
              <a:rPr lang="en-US" sz="2400" b="1" dirty="0">
                <a:solidFill>
                  <a:srgbClr val="0069B4"/>
                </a:solidFill>
                <a:latin typeface="Arial" panose="020B0604020202020204" pitchFamily="34" charset="0"/>
                <a:cs typeface="Arial" panose="020B0604020202020204" pitchFamily="34" charset="0"/>
              </a:rPr>
              <a:t>International guidance &amp; Capacity development</a:t>
            </a:r>
          </a:p>
        </p:txBody>
      </p:sp>
      <p:sp>
        <p:nvSpPr>
          <p:cNvPr id="6" name="Rectangle 5">
            <a:extLst>
              <a:ext uri="{FF2B5EF4-FFF2-40B4-BE49-F238E27FC236}">
                <a16:creationId xmlns:a16="http://schemas.microsoft.com/office/drawing/2014/main" id="{7D8C43D4-912F-493B-9A5D-7B071CD45ABD}"/>
              </a:ext>
            </a:extLst>
          </p:cNvPr>
          <p:cNvSpPr/>
          <p:nvPr/>
        </p:nvSpPr>
        <p:spPr>
          <a:xfrm>
            <a:off x="2596979" y="5911310"/>
            <a:ext cx="5434501" cy="784830"/>
          </a:xfrm>
          <a:prstGeom prst="rect">
            <a:avLst/>
          </a:prstGeom>
        </p:spPr>
        <p:txBody>
          <a:bodyPr wrap="none">
            <a:spAutoFit/>
          </a:bodyPr>
          <a:lstStyle/>
          <a:p>
            <a:r>
              <a:rPr lang="en-US" sz="1500" b="1" dirty="0">
                <a:solidFill>
                  <a:srgbClr val="002060"/>
                </a:solidFill>
                <a:latin typeface="Arial" panose="020B0604020202020204" pitchFamily="34" charset="0"/>
                <a:cs typeface="Arial" panose="020B0604020202020204" pitchFamily="34" charset="0"/>
              </a:rPr>
              <a:t>Julian Barbière</a:t>
            </a:r>
          </a:p>
          <a:p>
            <a:r>
              <a:rPr lang="en-US" sz="1500" b="1" dirty="0">
                <a:solidFill>
                  <a:srgbClr val="002060"/>
                </a:solidFill>
                <a:latin typeface="Arial" panose="020B0604020202020204" pitchFamily="34" charset="0"/>
                <a:cs typeface="Arial" panose="020B0604020202020204" pitchFamily="34" charset="0"/>
              </a:rPr>
              <a:t>Head of Marine Policy and Regional Coordination Section</a:t>
            </a:r>
          </a:p>
          <a:p>
            <a:r>
              <a:rPr lang="en-US" sz="1500" b="1" dirty="0">
                <a:solidFill>
                  <a:srgbClr val="002060"/>
                </a:solidFill>
                <a:latin typeface="Arial" panose="020B0604020202020204" pitchFamily="34" charset="0"/>
                <a:cs typeface="Arial" panose="020B0604020202020204" pitchFamily="34" charset="0"/>
              </a:rPr>
              <a:t>IOC-UNESCO</a:t>
            </a:r>
            <a:endParaRPr lang="fr-FR" sz="15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78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5;p5">
            <a:extLst>
              <a:ext uri="{FF2B5EF4-FFF2-40B4-BE49-F238E27FC236}">
                <a16:creationId xmlns:a16="http://schemas.microsoft.com/office/drawing/2014/main" id="{CFFFB6A5-0607-CF9B-1B89-4D1A5C52B382}"/>
              </a:ext>
            </a:extLst>
          </p:cNvPr>
          <p:cNvSpPr txBox="1"/>
          <p:nvPr/>
        </p:nvSpPr>
        <p:spPr>
          <a:xfrm>
            <a:off x="496985" y="283007"/>
            <a:ext cx="9994552"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2400" b="1" i="0" u="none" strike="noStrike" kern="0" cap="none" spc="0" normalizeH="0" baseline="0" noProof="0" dirty="0">
                <a:ln>
                  <a:noFill/>
                </a:ln>
                <a:solidFill>
                  <a:srgbClr val="002060"/>
                </a:solidFill>
                <a:effectLst/>
                <a:uLnTx/>
                <a:uFillTx/>
                <a:latin typeface="Arial"/>
                <a:ea typeface="Roboto"/>
                <a:cs typeface="Arial"/>
                <a:sym typeface="Arial"/>
              </a:rPr>
              <a:t> Marine Spatial Planning (MSP)</a:t>
            </a:r>
            <a:endParaRPr kumimoji="0" sz="2400" b="1" i="0" u="none" strike="noStrike" kern="0" cap="none" spc="0" normalizeH="0" baseline="0" noProof="0" dirty="0">
              <a:ln>
                <a:noFill/>
              </a:ln>
              <a:solidFill>
                <a:srgbClr val="41B7C8"/>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21D5A168-DE7C-6A73-8680-17829D83355C}"/>
              </a:ext>
            </a:extLst>
          </p:cNvPr>
          <p:cNvSpPr txBox="1"/>
          <p:nvPr/>
        </p:nvSpPr>
        <p:spPr>
          <a:xfrm>
            <a:off x="496985" y="1828956"/>
            <a:ext cx="6806183" cy="2208808"/>
          </a:xfrm>
          <a:prstGeom prst="rect">
            <a:avLst/>
          </a:prstGeom>
          <a:ln>
            <a:noFill/>
          </a:ln>
        </p:spPr>
        <p:style>
          <a:lnRef idx="3">
            <a:schemeClr val="lt1"/>
          </a:lnRef>
          <a:fillRef idx="1">
            <a:schemeClr val="accent6"/>
          </a:fillRef>
          <a:effectRef idx="1">
            <a:schemeClr val="accent6"/>
          </a:effectRef>
          <a:fontRef idx="minor">
            <a:schemeClr val="lt1"/>
          </a:fontRef>
        </p:style>
        <p:txBody>
          <a:bodyPr rot="0" spcFirstLastPara="1" vertOverflow="overflow" horzOverflow="overflow" vert="horz" wrap="square" lIns="65023" tIns="65023" rIns="65023" bIns="65023" numCol="1" spcCol="38100" rtlCol="0" anchor="t">
            <a:spAutoFit/>
          </a:bodyPr>
          <a:lstStyle/>
          <a:p>
            <a:pPr marL="114300" indent="0" algn="ctr" defTabSz="457189">
              <a:lnSpc>
                <a:spcPct val="150000"/>
              </a:lnSpc>
              <a:buNone/>
              <a:defRPr sz="1800">
                <a:solidFill>
                  <a:srgbClr val="000000"/>
                </a:solidFill>
              </a:defRPr>
            </a:pP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IOC-UNESCO definition: </a:t>
            </a:r>
          </a:p>
          <a:p>
            <a:pPr marL="114300" indent="0" algn="ctr" defTabSz="457189">
              <a:lnSpc>
                <a:spcPct val="150000"/>
              </a:lnSpc>
              <a:buNone/>
              <a:defRPr sz="1800">
                <a:solidFill>
                  <a:srgbClr val="000000"/>
                </a:solidFill>
              </a:defRPr>
            </a:pPr>
            <a:r>
              <a:rPr lang="en-US" i="1" dirty="0">
                <a:solidFill>
                  <a:schemeClr val="bg1"/>
                </a:solidFill>
                <a:latin typeface="Arial" panose="020B0604020202020204" pitchFamily="34" charset="0"/>
                <a:ea typeface="Gill Sans MT"/>
                <a:cs typeface="Arial" panose="020B0604020202020204" pitchFamily="34" charset="0"/>
                <a:sym typeface="Gill Sans MT"/>
              </a:rPr>
              <a:t>“T</a:t>
            </a:r>
            <a:r>
              <a:rPr lang="en-US" i="1" dirty="0">
                <a:solidFill>
                  <a:schemeClr val="bg1"/>
                </a:solidFill>
                <a:latin typeface="Arial" panose="020B0604020202020204" pitchFamily="34" charset="0"/>
                <a:cs typeface="Arial" panose="020B0604020202020204" pitchFamily="34" charset="0"/>
                <a:sym typeface="Gill Sans MT"/>
              </a:rPr>
              <a:t>he public process of analyzing and allocating </a:t>
            </a:r>
          </a:p>
          <a:p>
            <a:pPr marL="114300" indent="0" algn="ctr" defTabSz="457189">
              <a:lnSpc>
                <a:spcPct val="150000"/>
              </a:lnSpc>
              <a:buNone/>
              <a:defRPr sz="1800">
                <a:solidFill>
                  <a:srgbClr val="000000"/>
                </a:solidFill>
              </a:defRPr>
            </a:pPr>
            <a:r>
              <a:rPr lang="en-US" b="1" i="1" u="sng" dirty="0">
                <a:solidFill>
                  <a:schemeClr val="bg1"/>
                </a:solidFill>
                <a:latin typeface="Arial" panose="020B0604020202020204" pitchFamily="34" charset="0"/>
                <a:cs typeface="Arial" panose="020B0604020202020204" pitchFamily="34" charset="0"/>
                <a:sym typeface="Gill Sans MT"/>
              </a:rPr>
              <a:t>the spatial and temporal distribution of human activities </a:t>
            </a:r>
          </a:p>
          <a:p>
            <a:pPr marL="114300" indent="0" algn="ctr" defTabSz="457189">
              <a:lnSpc>
                <a:spcPct val="150000"/>
              </a:lnSpc>
              <a:buNone/>
              <a:defRPr sz="1800">
                <a:solidFill>
                  <a:srgbClr val="000000"/>
                </a:solidFill>
              </a:defRPr>
            </a:pPr>
            <a:r>
              <a:rPr lang="en-US" i="1" dirty="0">
                <a:solidFill>
                  <a:schemeClr val="bg1"/>
                </a:solidFill>
                <a:latin typeface="Arial" panose="020B0604020202020204" pitchFamily="34" charset="0"/>
                <a:cs typeface="Arial" panose="020B0604020202020204" pitchFamily="34" charset="0"/>
                <a:sym typeface="Gill Sans MT"/>
              </a:rPr>
              <a:t>to achieve ecological, economic, and social objectives</a:t>
            </a:r>
          </a:p>
          <a:p>
            <a:pPr marL="114300" indent="0" algn="ctr" defTabSz="457189">
              <a:lnSpc>
                <a:spcPct val="150000"/>
              </a:lnSpc>
              <a:buNone/>
              <a:defRPr sz="1800">
                <a:solidFill>
                  <a:srgbClr val="000000"/>
                </a:solidFill>
              </a:defRPr>
            </a:pPr>
            <a:r>
              <a:rPr lang="en-US" i="1" dirty="0">
                <a:solidFill>
                  <a:schemeClr val="bg1"/>
                </a:solidFill>
                <a:latin typeface="Arial" panose="020B0604020202020204" pitchFamily="34" charset="0"/>
                <a:cs typeface="Arial" panose="020B0604020202020204" pitchFamily="34" charset="0"/>
                <a:sym typeface="Gill Sans MT"/>
              </a:rPr>
              <a:t>that are usually specified through a political process.”</a:t>
            </a:r>
          </a:p>
        </p:txBody>
      </p:sp>
      <p:pic>
        <p:nvPicPr>
          <p:cNvPr id="4" name="Picture 3">
            <a:extLst>
              <a:ext uri="{FF2B5EF4-FFF2-40B4-BE49-F238E27FC236}">
                <a16:creationId xmlns:a16="http://schemas.microsoft.com/office/drawing/2014/main" id="{FA9C06A6-E07C-4603-9A18-0FCB366775B3}"/>
              </a:ext>
            </a:extLst>
          </p:cNvPr>
          <p:cNvPicPr>
            <a:picLocks noChangeAspect="1"/>
          </p:cNvPicPr>
          <p:nvPr/>
        </p:nvPicPr>
        <p:blipFill>
          <a:blip r:embed="rId3"/>
          <a:stretch>
            <a:fillRect/>
          </a:stretch>
        </p:blipFill>
        <p:spPr>
          <a:xfrm>
            <a:off x="6096000" y="4307019"/>
            <a:ext cx="1188720" cy="1676400"/>
          </a:xfrm>
          <a:prstGeom prst="rect">
            <a:avLst/>
          </a:prstGeom>
        </p:spPr>
      </p:pic>
      <p:pic>
        <p:nvPicPr>
          <p:cNvPr id="5" name="Picture 4">
            <a:extLst>
              <a:ext uri="{FF2B5EF4-FFF2-40B4-BE49-F238E27FC236}">
                <a16:creationId xmlns:a16="http://schemas.microsoft.com/office/drawing/2014/main" id="{6BCA05A1-6C55-42E6-8C3D-6E664296456D}"/>
              </a:ext>
            </a:extLst>
          </p:cNvPr>
          <p:cNvPicPr>
            <a:picLocks noChangeAspect="1"/>
          </p:cNvPicPr>
          <p:nvPr/>
        </p:nvPicPr>
        <p:blipFill>
          <a:blip r:embed="rId4"/>
          <a:stretch>
            <a:fillRect/>
          </a:stretch>
        </p:blipFill>
        <p:spPr>
          <a:xfrm>
            <a:off x="4585597" y="4307019"/>
            <a:ext cx="1196340" cy="1676400"/>
          </a:xfrm>
          <a:prstGeom prst="rect">
            <a:avLst/>
          </a:prstGeom>
        </p:spPr>
      </p:pic>
      <p:pic>
        <p:nvPicPr>
          <p:cNvPr id="6" name="Picture 5">
            <a:extLst>
              <a:ext uri="{FF2B5EF4-FFF2-40B4-BE49-F238E27FC236}">
                <a16:creationId xmlns:a16="http://schemas.microsoft.com/office/drawing/2014/main" id="{D094456F-A7A1-487D-BB0D-702C2D983FEA}"/>
              </a:ext>
            </a:extLst>
          </p:cNvPr>
          <p:cNvPicPr>
            <a:picLocks noChangeAspect="1"/>
          </p:cNvPicPr>
          <p:nvPr/>
        </p:nvPicPr>
        <p:blipFill>
          <a:blip r:embed="rId5"/>
          <a:stretch>
            <a:fillRect/>
          </a:stretch>
        </p:blipFill>
        <p:spPr>
          <a:xfrm>
            <a:off x="3067574" y="4307019"/>
            <a:ext cx="1203960" cy="1676400"/>
          </a:xfrm>
          <a:prstGeom prst="rect">
            <a:avLst/>
          </a:prstGeom>
        </p:spPr>
      </p:pic>
      <p:pic>
        <p:nvPicPr>
          <p:cNvPr id="7" name="Picture 6">
            <a:extLst>
              <a:ext uri="{FF2B5EF4-FFF2-40B4-BE49-F238E27FC236}">
                <a16:creationId xmlns:a16="http://schemas.microsoft.com/office/drawing/2014/main" id="{BCD2B10F-3F83-436A-8E03-9E9A35B3464B}"/>
              </a:ext>
            </a:extLst>
          </p:cNvPr>
          <p:cNvPicPr>
            <a:picLocks noChangeAspect="1"/>
          </p:cNvPicPr>
          <p:nvPr/>
        </p:nvPicPr>
        <p:blipFill>
          <a:blip r:embed="rId6"/>
          <a:stretch>
            <a:fillRect/>
          </a:stretch>
        </p:blipFill>
        <p:spPr>
          <a:xfrm>
            <a:off x="566571" y="4307019"/>
            <a:ext cx="2186940" cy="1676400"/>
          </a:xfrm>
          <a:prstGeom prst="rect">
            <a:avLst/>
          </a:prstGeom>
        </p:spPr>
      </p:pic>
    </p:spTree>
    <p:extLst>
      <p:ext uri="{BB962C8B-B14F-4D97-AF65-F5344CB8AC3E}">
        <p14:creationId xmlns:p14="http://schemas.microsoft.com/office/powerpoint/2010/main" val="11623346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2">
            <a:extLst>
              <a:ext uri="{FF2B5EF4-FFF2-40B4-BE49-F238E27FC236}">
                <a16:creationId xmlns:a16="http://schemas.microsoft.com/office/drawing/2014/main" id="{F7380E16-A179-46DF-A1DE-415C66395AA1}"/>
              </a:ext>
            </a:extLst>
          </p:cNvPr>
          <p:cNvGraphicFramePr>
            <a:graphicFrameLocks noGrp="1"/>
          </p:cNvGraphicFramePr>
          <p:nvPr>
            <p:extLst>
              <p:ext uri="{D42A27DB-BD31-4B8C-83A1-F6EECF244321}">
                <p14:modId xmlns:p14="http://schemas.microsoft.com/office/powerpoint/2010/main" val="2218486070"/>
              </p:ext>
            </p:extLst>
          </p:nvPr>
        </p:nvGraphicFramePr>
        <p:xfrm>
          <a:off x="573438" y="1589885"/>
          <a:ext cx="6665697" cy="4349751"/>
        </p:xfrm>
        <a:graphic>
          <a:graphicData uri="http://schemas.openxmlformats.org/drawingml/2006/table">
            <a:tbl>
              <a:tblPr/>
              <a:tblGrid>
                <a:gridCol w="3005103">
                  <a:extLst>
                    <a:ext uri="{9D8B030D-6E8A-4147-A177-3AD203B41FA5}">
                      <a16:colId xmlns:a16="http://schemas.microsoft.com/office/drawing/2014/main" val="20000"/>
                    </a:ext>
                  </a:extLst>
                </a:gridCol>
                <a:gridCol w="3660594">
                  <a:extLst>
                    <a:ext uri="{9D8B030D-6E8A-4147-A177-3AD203B41FA5}">
                      <a16:colId xmlns:a16="http://schemas.microsoft.com/office/drawing/2014/main" val="20001"/>
                    </a:ext>
                  </a:extLst>
                </a:gridCol>
              </a:tblGrid>
              <a:tr h="455613">
                <a:tc gridSpan="2">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                  </a:t>
                      </a:r>
                      <a:r>
                        <a:rPr kumimoji="0" lang="es-ES" altLang="fr-FR" sz="1800" b="1" i="0" u="none" strike="noStrike" cap="none" normalizeH="0" baseline="0" dirty="0">
                          <a:ln>
                            <a:noFill/>
                          </a:ln>
                          <a:solidFill>
                            <a:srgbClr val="336699"/>
                          </a:solidFill>
                          <a:effectLst/>
                          <a:latin typeface="+mn-lt"/>
                          <a:ea typeface="ＭＳ Ｐゴシック" pitchFamily="34" charset="-128"/>
                        </a:rPr>
                        <a:t>FROM                                                  TO</a:t>
                      </a:r>
                      <a:endParaRPr kumimoji="0" lang="en-GB" altLang="fr-FR" sz="1800" b="1"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fr-FR"/>
                    </a:p>
                  </a:txBody>
                  <a:tcPr/>
                </a:tc>
                <a:extLst>
                  <a:ext uri="{0D108BD9-81ED-4DB2-BD59-A6C34878D82A}">
                    <a16:rowId xmlns:a16="http://schemas.microsoft.com/office/drawing/2014/main" val="10000"/>
                  </a:ext>
                </a:extLst>
              </a:tr>
              <a:tr h="455613">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Individual species</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Ecosystems</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5613">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a:ln>
                            <a:noFill/>
                          </a:ln>
                          <a:solidFill>
                            <a:srgbClr val="336699"/>
                          </a:solidFill>
                          <a:effectLst/>
                          <a:latin typeface="+mn-lt"/>
                          <a:ea typeface="ＭＳ Ｐゴシック" pitchFamily="34" charset="-128"/>
                        </a:rPr>
                        <a:t>Small spatial scale</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Multiple scale, incl. transboundary</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5613">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Short-term perspective</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Long-term perspective</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61987">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a:ln>
                            <a:noFill/>
                          </a:ln>
                          <a:solidFill>
                            <a:srgbClr val="336699"/>
                          </a:solidFill>
                          <a:effectLst/>
                          <a:latin typeface="+mn-lt"/>
                          <a:ea typeface="ＭＳ Ｐゴシック" pitchFamily="34" charset="-128"/>
                        </a:rPr>
                        <a:t>Humans: independent of ecosystems</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Humans: integral part of ecosystems</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61987">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a:ln>
                            <a:noFill/>
                          </a:ln>
                          <a:solidFill>
                            <a:srgbClr val="336699"/>
                          </a:solidFill>
                          <a:effectLst/>
                          <a:latin typeface="+mn-lt"/>
                          <a:ea typeface="ＭＳ Ｐゴシック" pitchFamily="34" charset="-128"/>
                        </a:rPr>
                        <a:t>Management divorced from research</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Science informed, adaptive planning and management, including CC</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50912">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Managing commodities and economic sectors</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a:ln>
                            <a:noFill/>
                          </a:ln>
                          <a:solidFill>
                            <a:srgbClr val="336699"/>
                          </a:solidFill>
                          <a:effectLst/>
                          <a:latin typeface="+mn-lt"/>
                          <a:ea typeface="ＭＳ Ｐゴシック" pitchFamily="34" charset="-128"/>
                        </a:rPr>
                        <a:t>Sustaining productions potential for goods and services</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74755" name="Rectangle 4"/>
          <p:cNvSpPr>
            <a:spLocks noChangeArrowheads="1"/>
          </p:cNvSpPr>
          <p:nvPr/>
        </p:nvSpPr>
        <p:spPr bwMode="auto">
          <a:xfrm>
            <a:off x="7546644" y="3133544"/>
            <a:ext cx="4268367"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285750" indent="-285750" algn="just">
              <a:lnSpc>
                <a:spcPct val="150000"/>
              </a:lnSpc>
              <a:spcBef>
                <a:spcPct val="0"/>
              </a:spcBef>
            </a:pPr>
            <a:r>
              <a:rPr lang="fr-FR" altLang="fr-FR" sz="1800" dirty="0" err="1">
                <a:solidFill>
                  <a:schemeClr val="accent6"/>
                </a:solidFill>
              </a:rPr>
              <a:t>Reduce</a:t>
            </a:r>
            <a:r>
              <a:rPr lang="fr-FR" altLang="fr-FR" sz="1800" dirty="0">
                <a:solidFill>
                  <a:schemeClr val="accent6"/>
                </a:solidFill>
              </a:rPr>
              <a:t> </a:t>
            </a:r>
            <a:r>
              <a:rPr lang="fr-FR" altLang="fr-FR" sz="1800" dirty="0" err="1">
                <a:solidFill>
                  <a:schemeClr val="accent6"/>
                </a:solidFill>
              </a:rPr>
              <a:t>conflicts</a:t>
            </a:r>
            <a:r>
              <a:rPr lang="fr-FR" altLang="fr-FR" sz="1800" dirty="0">
                <a:solidFill>
                  <a:schemeClr val="accent6"/>
                </a:solidFill>
              </a:rPr>
              <a:t> </a:t>
            </a:r>
            <a:r>
              <a:rPr lang="fr-FR" altLang="fr-FR" sz="1800" dirty="0" err="1">
                <a:solidFill>
                  <a:schemeClr val="accent6"/>
                </a:solidFill>
              </a:rPr>
              <a:t>among</a:t>
            </a:r>
            <a:r>
              <a:rPr lang="fr-FR" altLang="fr-FR" sz="1800" dirty="0">
                <a:solidFill>
                  <a:schemeClr val="accent6"/>
                </a:solidFill>
              </a:rPr>
              <a:t> uses </a:t>
            </a:r>
          </a:p>
          <a:p>
            <a:pPr marL="285750" indent="-285750" algn="just">
              <a:lnSpc>
                <a:spcPct val="150000"/>
              </a:lnSpc>
              <a:spcBef>
                <a:spcPct val="0"/>
              </a:spcBef>
            </a:pPr>
            <a:r>
              <a:rPr lang="fr-FR" altLang="fr-FR" sz="1800" dirty="0" err="1">
                <a:solidFill>
                  <a:schemeClr val="accent6"/>
                </a:solidFill>
              </a:rPr>
              <a:t>Increased</a:t>
            </a:r>
            <a:r>
              <a:rPr lang="fr-FR" altLang="fr-FR" sz="1800" dirty="0">
                <a:solidFill>
                  <a:schemeClr val="accent6"/>
                </a:solidFill>
              </a:rPr>
              <a:t> </a:t>
            </a:r>
            <a:r>
              <a:rPr lang="fr-FR" altLang="fr-FR" sz="1800" dirty="0" err="1">
                <a:solidFill>
                  <a:schemeClr val="accent6"/>
                </a:solidFill>
              </a:rPr>
              <a:t>predictability</a:t>
            </a:r>
            <a:r>
              <a:rPr lang="fr-FR" altLang="fr-FR" sz="1800" dirty="0">
                <a:solidFill>
                  <a:schemeClr val="accent6"/>
                </a:solidFill>
              </a:rPr>
              <a:t> and </a:t>
            </a:r>
            <a:r>
              <a:rPr lang="fr-FR" altLang="fr-FR" sz="1800" dirty="0" err="1">
                <a:solidFill>
                  <a:schemeClr val="accent6"/>
                </a:solidFill>
              </a:rPr>
              <a:t>certainty</a:t>
            </a:r>
            <a:endParaRPr lang="fr-FR" altLang="fr-FR" sz="1800" dirty="0">
              <a:solidFill>
                <a:schemeClr val="accent6"/>
              </a:solidFill>
            </a:endParaRPr>
          </a:p>
          <a:p>
            <a:pPr marL="285750" indent="-285750" algn="just">
              <a:lnSpc>
                <a:spcPct val="150000"/>
              </a:lnSpc>
              <a:spcBef>
                <a:spcPct val="0"/>
              </a:spcBef>
            </a:pPr>
            <a:r>
              <a:rPr lang="fr-FR" altLang="fr-FR" sz="1800" dirty="0" err="1">
                <a:solidFill>
                  <a:schemeClr val="accent6"/>
                </a:solidFill>
              </a:rPr>
              <a:t>Facilitate</a:t>
            </a:r>
            <a:r>
              <a:rPr lang="fr-FR" altLang="fr-FR" sz="1800" dirty="0">
                <a:solidFill>
                  <a:schemeClr val="accent6"/>
                </a:solidFill>
              </a:rPr>
              <a:t> compatible uses </a:t>
            </a:r>
          </a:p>
          <a:p>
            <a:pPr marL="285750" indent="-285750" algn="just">
              <a:lnSpc>
                <a:spcPct val="150000"/>
              </a:lnSpc>
              <a:spcBef>
                <a:spcPct val="0"/>
              </a:spcBef>
            </a:pPr>
            <a:r>
              <a:rPr lang="fr-FR" altLang="fr-FR" sz="1800" dirty="0">
                <a:solidFill>
                  <a:schemeClr val="accent6"/>
                </a:solidFill>
              </a:rPr>
              <a:t>Preserve </a:t>
            </a:r>
            <a:r>
              <a:rPr lang="fr-FR" altLang="fr-FR" sz="1800" dirty="0" err="1">
                <a:solidFill>
                  <a:schemeClr val="accent6"/>
                </a:solidFill>
              </a:rPr>
              <a:t>critical</a:t>
            </a:r>
            <a:r>
              <a:rPr lang="fr-FR" altLang="fr-FR" sz="1800" dirty="0">
                <a:solidFill>
                  <a:schemeClr val="accent6"/>
                </a:solidFill>
              </a:rPr>
              <a:t> </a:t>
            </a:r>
            <a:r>
              <a:rPr lang="fr-FR" altLang="fr-FR" sz="1800" dirty="0" err="1">
                <a:solidFill>
                  <a:schemeClr val="accent6"/>
                </a:solidFill>
              </a:rPr>
              <a:t>ecosystem</a:t>
            </a:r>
            <a:r>
              <a:rPr lang="fr-FR" altLang="fr-FR" sz="1800" dirty="0">
                <a:solidFill>
                  <a:schemeClr val="accent6"/>
                </a:solidFill>
              </a:rPr>
              <a:t> services</a:t>
            </a:r>
            <a:endParaRPr kumimoji="0" lang="fr-FR"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endParaRPr>
          </a:p>
        </p:txBody>
      </p:sp>
      <p:sp>
        <p:nvSpPr>
          <p:cNvPr id="74781" name="Right Arrow 8"/>
          <p:cNvSpPr>
            <a:spLocks noChangeArrowheads="1"/>
          </p:cNvSpPr>
          <p:nvPr/>
        </p:nvSpPr>
        <p:spPr bwMode="auto">
          <a:xfrm>
            <a:off x="2780806" y="1645547"/>
            <a:ext cx="1620272" cy="259866"/>
          </a:xfrm>
          <a:prstGeom prst="rightArrow">
            <a:avLst>
              <a:gd name="adj1" fmla="val 50000"/>
              <a:gd name="adj2" fmla="val 50122"/>
            </a:avLst>
          </a:prstGeom>
          <a:solidFill>
            <a:srgbClr val="FCC002"/>
          </a:solidFill>
          <a:ln w="9525" algn="ctr">
            <a:solidFill>
              <a:schemeClr val="bg1"/>
            </a:solidFill>
            <a:round/>
            <a:headEnd/>
            <a:tailEnd/>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4782" name="Rectangle 9"/>
          <p:cNvSpPr>
            <a:spLocks noChangeArrowheads="1"/>
          </p:cNvSpPr>
          <p:nvPr/>
        </p:nvSpPr>
        <p:spPr bwMode="auto">
          <a:xfrm>
            <a:off x="8712452" y="2370822"/>
            <a:ext cx="1936749" cy="584775"/>
          </a:xfrm>
          <a:prstGeom prst="rect">
            <a:avLst/>
          </a:prstGeom>
          <a:solidFill>
            <a:srgbClr val="FCC002"/>
          </a:solidFill>
          <a:ln>
            <a:noFill/>
          </a:ln>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rPr>
              <a:t>Benefits</a:t>
            </a: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t>
            </a:r>
          </a:p>
        </p:txBody>
      </p:sp>
      <p:sp>
        <p:nvSpPr>
          <p:cNvPr id="74783" name="Slide Number Placeholder 1"/>
          <p:cNvSpPr>
            <a:spLocks noGrp="1"/>
          </p:cNvSpPr>
          <p:nvPr>
            <p:ph type="sldNum" sz="quarter" idx="11"/>
          </p:nvPr>
        </p:nvSpPr>
        <p:spPr>
          <a:xfrm>
            <a:off x="10155238" y="6427788"/>
            <a:ext cx="40481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12" indent="-285736">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2942" indent="-228588">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118"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295"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47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648"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8825"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00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B419BD18-BCC6-47ED-BB63-09F5AF307941}" type="slidenum">
              <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rPr>
              <a:pPr marL="0" marR="0" lvl="0" indent="0" algn="ctr" defTabSz="914400" rtl="0" eaLnBrk="1" fontAlgn="auto" latinLnBrk="0" hangingPunct="1">
                <a:lnSpc>
                  <a:spcPct val="100000"/>
                </a:lnSpc>
                <a:spcBef>
                  <a:spcPct val="0"/>
                </a:spcBef>
                <a:spcAft>
                  <a:spcPts val="0"/>
                </a:spcAft>
                <a:buClrTx/>
                <a:buSzTx/>
                <a:buFontTx/>
                <a:buNone/>
                <a:tabLst/>
                <a:defRPr/>
              </a:pPr>
              <a:t>7</a:t>
            </a:fld>
            <a:endPar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endParaRPr>
          </a:p>
        </p:txBody>
      </p:sp>
      <p:sp>
        <p:nvSpPr>
          <p:cNvPr id="3" name="Google Shape;145;p5">
            <a:extLst>
              <a:ext uri="{FF2B5EF4-FFF2-40B4-BE49-F238E27FC236}">
                <a16:creationId xmlns:a16="http://schemas.microsoft.com/office/drawing/2014/main" id="{EF52668E-B010-7A24-9D02-55FEB93BEAD0}"/>
              </a:ext>
            </a:extLst>
          </p:cNvPr>
          <p:cNvSpPr txBox="1"/>
          <p:nvPr/>
        </p:nvSpPr>
        <p:spPr>
          <a:xfrm>
            <a:off x="475720" y="293677"/>
            <a:ext cx="9994552"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2400" b="1" i="0" u="none" strike="noStrike" kern="0" cap="none" spc="0" normalizeH="0" baseline="0" noProof="0" dirty="0">
                <a:ln>
                  <a:noFill/>
                </a:ln>
                <a:solidFill>
                  <a:srgbClr val="002060"/>
                </a:solidFill>
                <a:effectLst/>
                <a:uLnTx/>
                <a:uFillTx/>
                <a:latin typeface="Arial"/>
                <a:cs typeface="Arial"/>
                <a:sym typeface="Arial"/>
              </a:rPr>
              <a:t> Integrating marine ecosystem services into MSP</a:t>
            </a:r>
          </a:p>
        </p:txBody>
      </p:sp>
    </p:spTree>
    <p:extLst>
      <p:ext uri="{BB962C8B-B14F-4D97-AF65-F5344CB8AC3E}">
        <p14:creationId xmlns:p14="http://schemas.microsoft.com/office/powerpoint/2010/main" val="251882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id="{EA08524A-5BBB-4742-AEFC-88AE845D17A7}"/>
              </a:ext>
            </a:extLst>
          </p:cNvPr>
          <p:cNvPicPr>
            <a:picLocks noChangeAspect="1"/>
          </p:cNvPicPr>
          <p:nvPr/>
        </p:nvPicPr>
        <p:blipFill rotWithShape="1">
          <a:blip r:embed="rId3"/>
          <a:srcRect t="2994"/>
          <a:stretch/>
        </p:blipFill>
        <p:spPr>
          <a:xfrm>
            <a:off x="384437" y="1215441"/>
            <a:ext cx="4762500" cy="4716034"/>
          </a:xfrm>
          <a:prstGeom prst="rect">
            <a:avLst/>
          </a:prstGeom>
        </p:spPr>
      </p:pic>
      <p:sp>
        <p:nvSpPr>
          <p:cNvPr id="145" name="Google Shape;145;p5"/>
          <p:cNvSpPr txBox="1"/>
          <p:nvPr/>
        </p:nvSpPr>
        <p:spPr>
          <a:xfrm>
            <a:off x="384437" y="283007"/>
            <a:ext cx="10588487"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2400" b="1" i="0" u="none" strike="noStrike" kern="0" cap="none" spc="0" normalizeH="0" baseline="0" noProof="0" dirty="0">
                <a:ln>
                  <a:noFill/>
                </a:ln>
                <a:solidFill>
                  <a:srgbClr val="002060"/>
                </a:solidFill>
                <a:effectLst/>
                <a:uLnTx/>
                <a:uFillTx/>
                <a:latin typeface="Arial"/>
                <a:cs typeface="Arial"/>
                <a:sym typeface="Arial"/>
              </a:rPr>
              <a:t> Joint Roadmap to accelerate MSP processes worldwide</a:t>
            </a:r>
            <a:endParaRPr kumimoji="0" lang="en-US" sz="2400" b="1" i="0" u="none" strike="noStrike" kern="0" cap="none" spc="0" normalizeH="0" baseline="0" noProof="0" dirty="0">
              <a:ln>
                <a:noFill/>
              </a:ln>
              <a:solidFill>
                <a:srgbClr val="41B7C8"/>
              </a:solidFill>
              <a:effectLst/>
              <a:uLnTx/>
              <a:uFillTx/>
              <a:latin typeface="Arial"/>
              <a:ea typeface="Arial"/>
              <a:cs typeface="Arial"/>
              <a:sym typeface="Arial"/>
            </a:endParaRPr>
          </a:p>
        </p:txBody>
      </p:sp>
      <p:sp>
        <p:nvSpPr>
          <p:cNvPr id="4" name="Rectangle 4">
            <a:extLst>
              <a:ext uri="{FF2B5EF4-FFF2-40B4-BE49-F238E27FC236}">
                <a16:creationId xmlns:a16="http://schemas.microsoft.com/office/drawing/2014/main" id="{9FE8A3B9-E388-A03D-1BE5-F267B1C3C1A1}"/>
              </a:ext>
            </a:extLst>
          </p:cNvPr>
          <p:cNvSpPr>
            <a:spLocks noChangeArrowheads="1"/>
          </p:cNvSpPr>
          <p:nvPr/>
        </p:nvSpPr>
        <p:spPr bwMode="auto">
          <a:xfrm>
            <a:off x="5413513" y="2077684"/>
            <a:ext cx="5815263" cy="336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285750" indent="-285750" algn="just">
              <a:lnSpc>
                <a:spcPct val="150000"/>
              </a:lnSpc>
              <a:spcBef>
                <a:spcPct val="0"/>
              </a:spcBef>
            </a:pPr>
            <a:r>
              <a:rPr lang="en-US" altLang="fr-FR" sz="1800" dirty="0">
                <a:solidFill>
                  <a:schemeClr val="accent6"/>
                </a:solidFill>
              </a:rPr>
              <a:t>MSP can integrate adaptation and mitigation measures to build the resilience of marine ecosystems, and </a:t>
            </a:r>
            <a:r>
              <a:rPr lang="en-US" altLang="fr-FR" sz="1800" b="1" u="sng" dirty="0">
                <a:solidFill>
                  <a:schemeClr val="accent6"/>
                </a:solidFill>
              </a:rPr>
              <a:t>reduce exposure and vulnerability of coastal communities and maritime activities to climate change</a:t>
            </a:r>
          </a:p>
          <a:p>
            <a:pPr marL="285750" indent="-285750" algn="just">
              <a:lnSpc>
                <a:spcPct val="150000"/>
              </a:lnSpc>
              <a:spcBef>
                <a:spcPct val="0"/>
              </a:spcBef>
            </a:pPr>
            <a:endParaRPr lang="en-US" altLang="fr-FR" sz="1800" b="1" u="sng" dirty="0">
              <a:solidFill>
                <a:schemeClr val="accent6"/>
              </a:solidFill>
            </a:endParaRPr>
          </a:p>
          <a:p>
            <a:pPr marL="285750" indent="-285750" algn="just">
              <a:lnSpc>
                <a:spcPct val="150000"/>
              </a:lnSpc>
              <a:spcBef>
                <a:spcPct val="0"/>
              </a:spcBef>
            </a:pPr>
            <a:r>
              <a:rPr lang="en-US" altLang="fr-FR" sz="1800" dirty="0">
                <a:solidFill>
                  <a:schemeClr val="accent6"/>
                </a:solidFill>
              </a:rPr>
              <a:t>MSP as an </a:t>
            </a:r>
            <a:r>
              <a:rPr lang="en-US" altLang="fr-FR" sz="1800" b="1" u="sng" dirty="0">
                <a:solidFill>
                  <a:schemeClr val="accent6"/>
                </a:solidFill>
              </a:rPr>
              <a:t>enabler of the sustainable ocean/blue economy</a:t>
            </a:r>
            <a:endParaRPr lang="fr-FR" altLang="fr-FR" sz="2000" b="1" u="sng" dirty="0">
              <a:solidFill>
                <a:schemeClr val="accent6"/>
              </a:solidFill>
            </a:endParaRPr>
          </a:p>
        </p:txBody>
      </p:sp>
      <p:sp>
        <p:nvSpPr>
          <p:cNvPr id="156" name="Google Shape;156;p5"/>
          <p:cNvSpPr txBox="1"/>
          <p:nvPr/>
        </p:nvSpPr>
        <p:spPr>
          <a:xfrm>
            <a:off x="0" y="5980867"/>
            <a:ext cx="12192000" cy="877133"/>
          </a:xfrm>
          <a:prstGeom prst="rect">
            <a:avLst/>
          </a:prstGeom>
          <a:solidFill>
            <a:srgbClr val="183254"/>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err="1">
                <a:ln>
                  <a:noFill/>
                </a:ln>
                <a:solidFill>
                  <a:srgbClr val="FFFFFF"/>
                </a:solidFill>
                <a:effectLst/>
                <a:uLnTx/>
                <a:uFillTx/>
                <a:latin typeface="Arial"/>
                <a:cs typeface="Arial"/>
                <a:sym typeface="Arial"/>
              </a:rPr>
              <a:t>MSProadmap</a:t>
            </a:r>
            <a:r>
              <a:rPr kumimoji="0" lang="en-US" sz="1500" b="1" i="0" u="none" strike="noStrike" kern="0" cap="none" spc="0" normalizeH="0" baseline="0" noProof="0" dirty="0">
                <a:ln>
                  <a:noFill/>
                </a:ln>
                <a:solidFill>
                  <a:srgbClr val="FFFFFF"/>
                </a:solidFill>
                <a:effectLst/>
                <a:uLnTx/>
                <a:uFillTx/>
                <a:latin typeface="Arial"/>
                <a:cs typeface="Arial"/>
                <a:sym typeface="Arial"/>
              </a:rPr>
              <a:t> target: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FFFF"/>
                </a:solidFill>
                <a:effectLst/>
                <a:uLnTx/>
                <a:uFillTx/>
                <a:latin typeface="Arial"/>
                <a:cs typeface="Arial"/>
                <a:sym typeface="Arial"/>
              </a:rPr>
              <a:t>Support the achievement of covering at least 1/3 of the global maritime areas under national jurisdictions with marine spatial plans by 2030</a:t>
            </a:r>
            <a:r>
              <a:rPr kumimoji="0" lang="fr-FR" sz="1500" b="0" i="0" u="none" strike="noStrike" kern="0" cap="none" spc="0" normalizeH="0" baseline="0" noProof="0" dirty="0">
                <a:ln>
                  <a:noFill/>
                </a:ln>
                <a:solidFill>
                  <a:srgbClr val="FFFFFF"/>
                </a:solidFill>
                <a:effectLst/>
                <a:uLnTx/>
                <a:uFillTx/>
                <a:latin typeface="Arial"/>
                <a:ea typeface="+mn-ea"/>
                <a:cs typeface="Arial"/>
                <a:sym typeface="Arial"/>
              </a:rPr>
              <a:t>.</a:t>
            </a:r>
            <a:endParaRPr kumimoji="0" sz="15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A605A-5437-47F3-A815-7EC4FA60B3DE}"/>
              </a:ext>
            </a:extLst>
          </p:cNvPr>
          <p:cNvSpPr/>
          <p:nvPr/>
        </p:nvSpPr>
        <p:spPr>
          <a:xfrm>
            <a:off x="2868541" y="2736118"/>
            <a:ext cx="5391219" cy="1408847"/>
          </a:xfrm>
          <a:prstGeom prst="rect">
            <a:avLst/>
          </a:prstGeom>
        </p:spPr>
        <p:txBody>
          <a:bodyPr wrap="none">
            <a:spAutoFit/>
          </a:bodyPr>
          <a:lstStyle/>
          <a:p>
            <a:pPr>
              <a:lnSpc>
                <a:spcPct val="150000"/>
              </a:lnSpc>
            </a:pPr>
            <a:r>
              <a:rPr lang="en-US" sz="3600" b="1">
                <a:solidFill>
                  <a:srgbClr val="0069B4"/>
                </a:solidFill>
                <a:latin typeface="Arial" panose="020B0604020202020204" pitchFamily="34" charset="0"/>
                <a:cs typeface="Arial" panose="020B0604020202020204" pitchFamily="34" charset="0"/>
              </a:rPr>
              <a:t>Ocean Science Section</a:t>
            </a:r>
            <a:endParaRPr lang="en-US" sz="2800" b="1">
              <a:solidFill>
                <a:srgbClr val="0069B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D8C43D4-912F-493B-9A5D-7B071CD45ABD}"/>
              </a:ext>
            </a:extLst>
          </p:cNvPr>
          <p:cNvSpPr/>
          <p:nvPr/>
        </p:nvSpPr>
        <p:spPr>
          <a:xfrm>
            <a:off x="2596979" y="5911310"/>
            <a:ext cx="5849678"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Kirsten Isensee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Spécialiste de programme, Section des sciences océaniques</a:t>
            </a:r>
            <a:endPar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COI-UNESCO</a:t>
            </a:r>
            <a:endParaRPr kumimoji="0" lang="fr-BE"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3511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1335</Words>
  <Application>Microsoft Office PowerPoint</Application>
  <PresentationFormat>Widescreen</PresentationFormat>
  <Paragraphs>123</Paragraphs>
  <Slides>15</Slides>
  <Notes>13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Arial</vt:lpstr>
      <vt:lpstr>Calibri</vt:lpstr>
      <vt:lpstr>Calibri Light</vt:lpstr>
      <vt:lpstr>Open Sans</vt:lpstr>
      <vt:lpstr>Roboto</vt:lpstr>
      <vt:lpstr>Tw Cen MT</vt:lpstr>
      <vt:lpstr>Office Theme</vt:lpstr>
      <vt:lpstr>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Seafood safety and sustainable aquaculture</vt:lpstr>
      <vt:lpstr>Ocean Carbon</vt:lpstr>
      <vt:lpstr>Ocean Acidification (and the Decade)</vt:lpstr>
      <vt:lpstr>Deoxygenation (and the Decade)</vt:lpstr>
      <vt:lpstr>Blue Carbon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Tiffay, Celine</dc:creator>
  <cp:lastModifiedBy>Tiffay, Celine</cp:lastModifiedBy>
  <cp:revision>6</cp:revision>
  <dcterms:created xsi:type="dcterms:W3CDTF">2022-12-01T13:23:49Z</dcterms:created>
  <dcterms:modified xsi:type="dcterms:W3CDTF">2022-12-16T15:43:59Z</dcterms:modified>
</cp:coreProperties>
</file>