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7" r:id="rId3"/>
  </p:sldMasterIdLst>
  <p:notesMasterIdLst>
    <p:notesMasterId r:id="rId9"/>
  </p:notesMasterIdLst>
  <p:sldIdLst>
    <p:sldId id="3486" r:id="rId4"/>
    <p:sldId id="3499" r:id="rId5"/>
    <p:sldId id="3502" r:id="rId6"/>
    <p:sldId id="3505" r:id="rId7"/>
    <p:sldId id="356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DCA6B32-B114-4B0E-B779-C8683BD96F5F}">
          <p14:sldIdLst>
            <p14:sldId id="3486"/>
            <p14:sldId id="3499"/>
            <p14:sldId id="3502"/>
            <p14:sldId id="3505"/>
            <p14:sldId id="35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476" autoAdjust="0"/>
  </p:normalViewPr>
  <p:slideViewPr>
    <p:cSldViewPr snapToGrid="0">
      <p:cViewPr varScale="1">
        <p:scale>
          <a:sx n="58" d="100"/>
          <a:sy n="58" d="100"/>
        </p:scale>
        <p:origin x="95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y, Celine" userId="ac6bc63d-c9fe-40f5-9c9f-0f90122993d1" providerId="ADAL" clId="{0DBA3375-D2F3-4299-AC0C-B955CA2CDE26}"/>
    <pc:docChg chg="undo custSel addSld delSld modSld delMainMaster modSection">
      <pc:chgData name="Tiffay, Celine" userId="ac6bc63d-c9fe-40f5-9c9f-0f90122993d1" providerId="ADAL" clId="{0DBA3375-D2F3-4299-AC0C-B955CA2CDE26}" dt="2022-12-16T15:49:45.349" v="67" actId="20577"/>
      <pc:docMkLst>
        <pc:docMk/>
      </pc:docMkLst>
      <pc:sldChg chg="del">
        <pc:chgData name="Tiffay, Celine" userId="ac6bc63d-c9fe-40f5-9c9f-0f90122993d1" providerId="ADAL" clId="{0DBA3375-D2F3-4299-AC0C-B955CA2CDE26}" dt="2022-12-16T15:49:18.368" v="18" actId="47"/>
        <pc:sldMkLst>
          <pc:docMk/>
          <pc:sldMk cId="1193458335" sldId="257"/>
        </pc:sldMkLst>
      </pc:sldChg>
      <pc:sldChg chg="del">
        <pc:chgData name="Tiffay, Celine" userId="ac6bc63d-c9fe-40f5-9c9f-0f90122993d1" providerId="ADAL" clId="{0DBA3375-D2F3-4299-AC0C-B955CA2CDE26}" dt="2022-12-16T15:49:15.942" v="0" actId="47"/>
        <pc:sldMkLst>
          <pc:docMk/>
          <pc:sldMk cId="4010134209" sldId="383"/>
        </pc:sldMkLst>
      </pc:sldChg>
      <pc:sldChg chg="del">
        <pc:chgData name="Tiffay, Celine" userId="ac6bc63d-c9fe-40f5-9c9f-0f90122993d1" providerId="ADAL" clId="{0DBA3375-D2F3-4299-AC0C-B955CA2CDE26}" dt="2022-12-16T15:49:17.446" v="11" actId="47"/>
        <pc:sldMkLst>
          <pc:docMk/>
          <pc:sldMk cId="2518822003" sldId="427"/>
        </pc:sldMkLst>
      </pc:sldChg>
      <pc:sldChg chg="del">
        <pc:chgData name="Tiffay, Celine" userId="ac6bc63d-c9fe-40f5-9c9f-0f90122993d1" providerId="ADAL" clId="{0DBA3375-D2F3-4299-AC0C-B955CA2CDE26}" dt="2022-12-16T15:49:17.567" v="12" actId="47"/>
        <pc:sldMkLst>
          <pc:docMk/>
          <pc:sldMk cId="0" sldId="429"/>
        </pc:sldMkLst>
      </pc:sldChg>
      <pc:sldChg chg="del">
        <pc:chgData name="Tiffay, Celine" userId="ac6bc63d-c9fe-40f5-9c9f-0f90122993d1" providerId="ADAL" clId="{0DBA3375-D2F3-4299-AC0C-B955CA2CDE26}" dt="2022-12-16T15:49:17.322" v="10" actId="47"/>
        <pc:sldMkLst>
          <pc:docMk/>
          <pc:sldMk cId="1162334655" sldId="430"/>
        </pc:sldMkLst>
      </pc:sldChg>
      <pc:sldChg chg="del">
        <pc:chgData name="Tiffay, Celine" userId="ac6bc63d-c9fe-40f5-9c9f-0f90122993d1" providerId="ADAL" clId="{0DBA3375-D2F3-4299-AC0C-B955CA2CDE26}" dt="2022-12-16T15:49:16.983" v="8" actId="47"/>
        <pc:sldMkLst>
          <pc:docMk/>
          <pc:sldMk cId="985932534" sldId="432"/>
        </pc:sldMkLst>
      </pc:sldChg>
      <pc:sldChg chg="del">
        <pc:chgData name="Tiffay, Celine" userId="ac6bc63d-c9fe-40f5-9c9f-0f90122993d1" providerId="ADAL" clId="{0DBA3375-D2F3-4299-AC0C-B955CA2CDE26}" dt="2022-12-16T15:49:27.166" v="35" actId="47"/>
        <pc:sldMkLst>
          <pc:docMk/>
          <pc:sldMk cId="1864934395" sldId="442"/>
        </pc:sldMkLst>
      </pc:sldChg>
      <pc:sldChg chg="del">
        <pc:chgData name="Tiffay, Celine" userId="ac6bc63d-c9fe-40f5-9c9f-0f90122993d1" providerId="ADAL" clId="{0DBA3375-D2F3-4299-AC0C-B955CA2CDE26}" dt="2022-12-16T15:49:28.182" v="39" actId="47"/>
        <pc:sldMkLst>
          <pc:docMk/>
          <pc:sldMk cId="535465086" sldId="3477"/>
        </pc:sldMkLst>
      </pc:sldChg>
      <pc:sldChg chg="del">
        <pc:chgData name="Tiffay, Celine" userId="ac6bc63d-c9fe-40f5-9c9f-0f90122993d1" providerId="ADAL" clId="{0DBA3375-D2F3-4299-AC0C-B955CA2CDE26}" dt="2022-12-16T15:49:27.795" v="37" actId="47"/>
        <pc:sldMkLst>
          <pc:docMk/>
          <pc:sldMk cId="4069692265" sldId="3481"/>
        </pc:sldMkLst>
      </pc:sldChg>
      <pc:sldChg chg="del">
        <pc:chgData name="Tiffay, Celine" userId="ac6bc63d-c9fe-40f5-9c9f-0f90122993d1" providerId="ADAL" clId="{0DBA3375-D2F3-4299-AC0C-B955CA2CDE26}" dt="2022-12-16T15:49:28.031" v="38" actId="47"/>
        <pc:sldMkLst>
          <pc:docMk/>
          <pc:sldMk cId="997101461" sldId="3482"/>
        </pc:sldMkLst>
      </pc:sldChg>
      <pc:sldChg chg="del">
        <pc:chgData name="Tiffay, Celine" userId="ac6bc63d-c9fe-40f5-9c9f-0f90122993d1" providerId="ADAL" clId="{0DBA3375-D2F3-4299-AC0C-B955CA2CDE26}" dt="2022-12-16T15:49:16.130" v="2" actId="47"/>
        <pc:sldMkLst>
          <pc:docMk/>
          <pc:sldMk cId="114187382" sldId="3483"/>
        </pc:sldMkLst>
      </pc:sldChg>
      <pc:sldChg chg="del">
        <pc:chgData name="Tiffay, Celine" userId="ac6bc63d-c9fe-40f5-9c9f-0f90122993d1" providerId="ADAL" clId="{0DBA3375-D2F3-4299-AC0C-B955CA2CDE26}" dt="2022-12-16T15:49:16.566" v="5" actId="47"/>
        <pc:sldMkLst>
          <pc:docMk/>
          <pc:sldMk cId="1506074966" sldId="3484"/>
        </pc:sldMkLst>
      </pc:sldChg>
      <pc:sldChg chg="del">
        <pc:chgData name="Tiffay, Celine" userId="ac6bc63d-c9fe-40f5-9c9f-0f90122993d1" providerId="ADAL" clId="{0DBA3375-D2F3-4299-AC0C-B955CA2CDE26}" dt="2022-12-16T15:49:18.653" v="20" actId="47"/>
        <pc:sldMkLst>
          <pc:docMk/>
          <pc:sldMk cId="492306962" sldId="3485"/>
        </pc:sldMkLst>
      </pc:sldChg>
      <pc:sldChg chg="del">
        <pc:chgData name="Tiffay, Celine" userId="ac6bc63d-c9fe-40f5-9c9f-0f90122993d1" providerId="ADAL" clId="{0DBA3375-D2F3-4299-AC0C-B955CA2CDE26}" dt="2022-12-16T15:49:17.693" v="13" actId="47"/>
        <pc:sldMkLst>
          <pc:docMk/>
          <pc:sldMk cId="3223511833" sldId="3493"/>
        </pc:sldMkLst>
      </pc:sldChg>
      <pc:sldChg chg="del">
        <pc:chgData name="Tiffay, Celine" userId="ac6bc63d-c9fe-40f5-9c9f-0f90122993d1" providerId="ADAL" clId="{0DBA3375-D2F3-4299-AC0C-B955CA2CDE26}" dt="2022-12-16T15:49:17.859" v="14" actId="47"/>
        <pc:sldMkLst>
          <pc:docMk/>
          <pc:sldMk cId="2245091808" sldId="3494"/>
        </pc:sldMkLst>
      </pc:sldChg>
      <pc:sldChg chg="del">
        <pc:chgData name="Tiffay, Celine" userId="ac6bc63d-c9fe-40f5-9c9f-0f90122993d1" providerId="ADAL" clId="{0DBA3375-D2F3-4299-AC0C-B955CA2CDE26}" dt="2022-12-16T15:49:17.990" v="15" actId="47"/>
        <pc:sldMkLst>
          <pc:docMk/>
          <pc:sldMk cId="897781589" sldId="3495"/>
        </pc:sldMkLst>
      </pc:sldChg>
      <pc:sldChg chg="del">
        <pc:chgData name="Tiffay, Celine" userId="ac6bc63d-c9fe-40f5-9c9f-0f90122993d1" providerId="ADAL" clId="{0DBA3375-D2F3-4299-AC0C-B955CA2CDE26}" dt="2022-12-16T15:49:18.131" v="16" actId="47"/>
        <pc:sldMkLst>
          <pc:docMk/>
          <pc:sldMk cId="2934448322" sldId="3496"/>
        </pc:sldMkLst>
      </pc:sldChg>
      <pc:sldChg chg="del">
        <pc:chgData name="Tiffay, Celine" userId="ac6bc63d-c9fe-40f5-9c9f-0f90122993d1" providerId="ADAL" clId="{0DBA3375-D2F3-4299-AC0C-B955CA2CDE26}" dt="2022-12-16T15:49:18.262" v="17" actId="47"/>
        <pc:sldMkLst>
          <pc:docMk/>
          <pc:sldMk cId="2084807939" sldId="3497"/>
        </pc:sldMkLst>
      </pc:sldChg>
      <pc:sldChg chg="add del">
        <pc:chgData name="Tiffay, Celine" userId="ac6bc63d-c9fe-40f5-9c9f-0f90122993d1" providerId="ADAL" clId="{0DBA3375-D2F3-4299-AC0C-B955CA2CDE26}" dt="2022-12-16T15:49:33.914" v="62" actId="47"/>
        <pc:sldMkLst>
          <pc:docMk/>
          <pc:sldMk cId="2793174989" sldId="3502"/>
        </pc:sldMkLst>
      </pc:sldChg>
      <pc:sldChg chg="del">
        <pc:chgData name="Tiffay, Celine" userId="ac6bc63d-c9fe-40f5-9c9f-0f90122993d1" providerId="ADAL" clId="{0DBA3375-D2F3-4299-AC0C-B955CA2CDE26}" dt="2022-12-16T15:49:26.203" v="34" actId="47"/>
        <pc:sldMkLst>
          <pc:docMk/>
          <pc:sldMk cId="3553648019" sldId="3504"/>
        </pc:sldMkLst>
      </pc:sldChg>
      <pc:sldChg chg="add del">
        <pc:chgData name="Tiffay, Celine" userId="ac6bc63d-c9fe-40f5-9c9f-0f90122993d1" providerId="ADAL" clId="{0DBA3375-D2F3-4299-AC0C-B955CA2CDE26}" dt="2022-12-16T15:49:34.178" v="63" actId="47"/>
        <pc:sldMkLst>
          <pc:docMk/>
          <pc:sldMk cId="3530776941" sldId="3505"/>
        </pc:sldMkLst>
      </pc:sldChg>
      <pc:sldChg chg="del">
        <pc:chgData name="Tiffay, Celine" userId="ac6bc63d-c9fe-40f5-9c9f-0f90122993d1" providerId="ADAL" clId="{0DBA3375-D2F3-4299-AC0C-B955CA2CDE26}" dt="2022-12-16T15:49:27.633" v="36" actId="47"/>
        <pc:sldMkLst>
          <pc:docMk/>
          <pc:sldMk cId="2048249315" sldId="3506"/>
        </pc:sldMkLst>
      </pc:sldChg>
      <pc:sldChg chg="del">
        <pc:chgData name="Tiffay, Celine" userId="ac6bc63d-c9fe-40f5-9c9f-0f90122993d1" providerId="ADAL" clId="{0DBA3375-D2F3-4299-AC0C-B955CA2CDE26}" dt="2022-12-16T15:49:28.278" v="40" actId="47"/>
        <pc:sldMkLst>
          <pc:docMk/>
          <pc:sldMk cId="46685088" sldId="3507"/>
        </pc:sldMkLst>
      </pc:sldChg>
      <pc:sldChg chg="del">
        <pc:chgData name="Tiffay, Celine" userId="ac6bc63d-c9fe-40f5-9c9f-0f90122993d1" providerId="ADAL" clId="{0DBA3375-D2F3-4299-AC0C-B955CA2CDE26}" dt="2022-12-16T15:49:28.407" v="41" actId="47"/>
        <pc:sldMkLst>
          <pc:docMk/>
          <pc:sldMk cId="0" sldId="3508"/>
        </pc:sldMkLst>
      </pc:sldChg>
      <pc:sldChg chg="del">
        <pc:chgData name="Tiffay, Celine" userId="ac6bc63d-c9fe-40f5-9c9f-0f90122993d1" providerId="ADAL" clId="{0DBA3375-D2F3-4299-AC0C-B955CA2CDE26}" dt="2022-12-16T15:49:28.708" v="43" actId="47"/>
        <pc:sldMkLst>
          <pc:docMk/>
          <pc:sldMk cId="1591386603" sldId="3509"/>
        </pc:sldMkLst>
      </pc:sldChg>
      <pc:sldChg chg="del">
        <pc:chgData name="Tiffay, Celine" userId="ac6bc63d-c9fe-40f5-9c9f-0f90122993d1" providerId="ADAL" clId="{0DBA3375-D2F3-4299-AC0C-B955CA2CDE26}" dt="2022-12-16T15:49:18.515" v="19" actId="47"/>
        <pc:sldMkLst>
          <pc:docMk/>
          <pc:sldMk cId="3012846979" sldId="3511"/>
        </pc:sldMkLst>
      </pc:sldChg>
      <pc:sldChg chg="del">
        <pc:chgData name="Tiffay, Celine" userId="ac6bc63d-c9fe-40f5-9c9f-0f90122993d1" providerId="ADAL" clId="{0DBA3375-D2F3-4299-AC0C-B955CA2CDE26}" dt="2022-12-16T15:49:15.981" v="1" actId="47"/>
        <pc:sldMkLst>
          <pc:docMk/>
          <pc:sldMk cId="423469753" sldId="3513"/>
        </pc:sldMkLst>
      </pc:sldChg>
      <pc:sldChg chg="del">
        <pc:chgData name="Tiffay, Celine" userId="ac6bc63d-c9fe-40f5-9c9f-0f90122993d1" providerId="ADAL" clId="{0DBA3375-D2F3-4299-AC0C-B955CA2CDE26}" dt="2022-12-16T15:49:29.825" v="50" actId="47"/>
        <pc:sldMkLst>
          <pc:docMk/>
          <pc:sldMk cId="587579154" sldId="3520"/>
        </pc:sldMkLst>
      </pc:sldChg>
      <pc:sldChg chg="del">
        <pc:chgData name="Tiffay, Celine" userId="ac6bc63d-c9fe-40f5-9c9f-0f90122993d1" providerId="ADAL" clId="{0DBA3375-D2F3-4299-AC0C-B955CA2CDE26}" dt="2022-12-16T15:49:30.140" v="52" actId="47"/>
        <pc:sldMkLst>
          <pc:docMk/>
          <pc:sldMk cId="1834431150" sldId="3522"/>
        </pc:sldMkLst>
      </pc:sldChg>
      <pc:sldChg chg="del">
        <pc:chgData name="Tiffay, Celine" userId="ac6bc63d-c9fe-40f5-9c9f-0f90122993d1" providerId="ADAL" clId="{0DBA3375-D2F3-4299-AC0C-B955CA2CDE26}" dt="2022-12-16T15:49:30.307" v="53" actId="47"/>
        <pc:sldMkLst>
          <pc:docMk/>
          <pc:sldMk cId="2044799633" sldId="3523"/>
        </pc:sldMkLst>
      </pc:sldChg>
      <pc:sldChg chg="del">
        <pc:chgData name="Tiffay, Celine" userId="ac6bc63d-c9fe-40f5-9c9f-0f90122993d1" providerId="ADAL" clId="{0DBA3375-D2F3-4299-AC0C-B955CA2CDE26}" dt="2022-12-16T15:49:30.456" v="54" actId="47"/>
        <pc:sldMkLst>
          <pc:docMk/>
          <pc:sldMk cId="621136079" sldId="3524"/>
        </pc:sldMkLst>
      </pc:sldChg>
      <pc:sldChg chg="del">
        <pc:chgData name="Tiffay, Celine" userId="ac6bc63d-c9fe-40f5-9c9f-0f90122993d1" providerId="ADAL" clId="{0DBA3375-D2F3-4299-AC0C-B955CA2CDE26}" dt="2022-12-16T15:49:30.590" v="55" actId="47"/>
        <pc:sldMkLst>
          <pc:docMk/>
          <pc:sldMk cId="4038926768" sldId="3525"/>
        </pc:sldMkLst>
      </pc:sldChg>
      <pc:sldChg chg="del">
        <pc:chgData name="Tiffay, Celine" userId="ac6bc63d-c9fe-40f5-9c9f-0f90122993d1" providerId="ADAL" clId="{0DBA3375-D2F3-4299-AC0C-B955CA2CDE26}" dt="2022-12-16T15:49:30.777" v="56" actId="47"/>
        <pc:sldMkLst>
          <pc:docMk/>
          <pc:sldMk cId="635114783" sldId="3526"/>
        </pc:sldMkLst>
      </pc:sldChg>
      <pc:sldChg chg="del">
        <pc:chgData name="Tiffay, Celine" userId="ac6bc63d-c9fe-40f5-9c9f-0f90122993d1" providerId="ADAL" clId="{0DBA3375-D2F3-4299-AC0C-B955CA2CDE26}" dt="2022-12-16T15:49:30.962" v="57" actId="47"/>
        <pc:sldMkLst>
          <pc:docMk/>
          <pc:sldMk cId="2732070136" sldId="3527"/>
        </pc:sldMkLst>
      </pc:sldChg>
      <pc:sldChg chg="del">
        <pc:chgData name="Tiffay, Celine" userId="ac6bc63d-c9fe-40f5-9c9f-0f90122993d1" providerId="ADAL" clId="{0DBA3375-D2F3-4299-AC0C-B955CA2CDE26}" dt="2022-12-16T15:49:29.244" v="46" actId="47"/>
        <pc:sldMkLst>
          <pc:docMk/>
          <pc:sldMk cId="830369473" sldId="3533"/>
        </pc:sldMkLst>
      </pc:sldChg>
      <pc:sldChg chg="del">
        <pc:chgData name="Tiffay, Celine" userId="ac6bc63d-c9fe-40f5-9c9f-0f90122993d1" providerId="ADAL" clId="{0DBA3375-D2F3-4299-AC0C-B955CA2CDE26}" dt="2022-12-16T15:49:29.338" v="47" actId="47"/>
        <pc:sldMkLst>
          <pc:docMk/>
          <pc:sldMk cId="1669717930" sldId="3547"/>
        </pc:sldMkLst>
      </pc:sldChg>
      <pc:sldChg chg="del">
        <pc:chgData name="Tiffay, Celine" userId="ac6bc63d-c9fe-40f5-9c9f-0f90122993d1" providerId="ADAL" clId="{0DBA3375-D2F3-4299-AC0C-B955CA2CDE26}" dt="2022-12-16T15:49:16.259" v="3" actId="47"/>
        <pc:sldMkLst>
          <pc:docMk/>
          <pc:sldMk cId="985616307" sldId="3551"/>
        </pc:sldMkLst>
      </pc:sldChg>
      <pc:sldChg chg="del">
        <pc:chgData name="Tiffay, Celine" userId="ac6bc63d-c9fe-40f5-9c9f-0f90122993d1" providerId="ADAL" clId="{0DBA3375-D2F3-4299-AC0C-B955CA2CDE26}" dt="2022-12-16T15:49:16.403" v="4" actId="47"/>
        <pc:sldMkLst>
          <pc:docMk/>
          <pc:sldMk cId="299932113" sldId="3554"/>
        </pc:sldMkLst>
      </pc:sldChg>
      <pc:sldChg chg="del">
        <pc:chgData name="Tiffay, Celine" userId="ac6bc63d-c9fe-40f5-9c9f-0f90122993d1" providerId="ADAL" clId="{0DBA3375-D2F3-4299-AC0C-B955CA2CDE26}" dt="2022-12-16T15:49:16.781" v="7" actId="47"/>
        <pc:sldMkLst>
          <pc:docMk/>
          <pc:sldMk cId="3476074054" sldId="3558"/>
        </pc:sldMkLst>
      </pc:sldChg>
      <pc:sldChg chg="del">
        <pc:chgData name="Tiffay, Celine" userId="ac6bc63d-c9fe-40f5-9c9f-0f90122993d1" providerId="ADAL" clId="{0DBA3375-D2F3-4299-AC0C-B955CA2CDE26}" dt="2022-12-16T15:49:17.152" v="9" actId="47"/>
        <pc:sldMkLst>
          <pc:docMk/>
          <pc:sldMk cId="3340783538" sldId="3559"/>
        </pc:sldMkLst>
      </pc:sldChg>
      <pc:sldChg chg="del">
        <pc:chgData name="Tiffay, Celine" userId="ac6bc63d-c9fe-40f5-9c9f-0f90122993d1" providerId="ADAL" clId="{0DBA3375-D2F3-4299-AC0C-B955CA2CDE26}" dt="2022-12-16T15:49:16.678" v="6" actId="47"/>
        <pc:sldMkLst>
          <pc:docMk/>
          <pc:sldMk cId="408321860" sldId="3561"/>
        </pc:sldMkLst>
      </pc:sldChg>
      <pc:sldChg chg="del">
        <pc:chgData name="Tiffay, Celine" userId="ac6bc63d-c9fe-40f5-9c9f-0f90122993d1" providerId="ADAL" clId="{0DBA3375-D2F3-4299-AC0C-B955CA2CDE26}" dt="2022-12-16T15:49:28.561" v="42" actId="47"/>
        <pc:sldMkLst>
          <pc:docMk/>
          <pc:sldMk cId="4122476224" sldId="3562"/>
        </pc:sldMkLst>
      </pc:sldChg>
      <pc:sldChg chg="del">
        <pc:chgData name="Tiffay, Celine" userId="ac6bc63d-c9fe-40f5-9c9f-0f90122993d1" providerId="ADAL" clId="{0DBA3375-D2F3-4299-AC0C-B955CA2CDE26}" dt="2022-12-16T15:49:28.876" v="44" actId="47"/>
        <pc:sldMkLst>
          <pc:docMk/>
          <pc:sldMk cId="2778844349" sldId="3563"/>
        </pc:sldMkLst>
      </pc:sldChg>
      <pc:sldChg chg="del">
        <pc:chgData name="Tiffay, Celine" userId="ac6bc63d-c9fe-40f5-9c9f-0f90122993d1" providerId="ADAL" clId="{0DBA3375-D2F3-4299-AC0C-B955CA2CDE26}" dt="2022-12-16T15:49:29.026" v="45" actId="47"/>
        <pc:sldMkLst>
          <pc:docMk/>
          <pc:sldMk cId="3333534770" sldId="3564"/>
        </pc:sldMkLst>
      </pc:sldChg>
      <pc:sldChg chg="del">
        <pc:chgData name="Tiffay, Celine" userId="ac6bc63d-c9fe-40f5-9c9f-0f90122993d1" providerId="ADAL" clId="{0DBA3375-D2F3-4299-AC0C-B955CA2CDE26}" dt="2022-12-16T15:49:29.664" v="49" actId="47"/>
        <pc:sldMkLst>
          <pc:docMk/>
          <pc:sldMk cId="231161513" sldId="3565"/>
        </pc:sldMkLst>
      </pc:sldChg>
      <pc:sldChg chg="del">
        <pc:chgData name="Tiffay, Celine" userId="ac6bc63d-c9fe-40f5-9c9f-0f90122993d1" providerId="ADAL" clId="{0DBA3375-D2F3-4299-AC0C-B955CA2CDE26}" dt="2022-12-16T15:49:29.974" v="51" actId="47"/>
        <pc:sldMkLst>
          <pc:docMk/>
          <pc:sldMk cId="2827993368" sldId="3566"/>
        </pc:sldMkLst>
      </pc:sldChg>
      <pc:sldChg chg="del">
        <pc:chgData name="Tiffay, Celine" userId="ac6bc63d-c9fe-40f5-9c9f-0f90122993d1" providerId="ADAL" clId="{0DBA3375-D2F3-4299-AC0C-B955CA2CDE26}" dt="2022-12-16T15:49:31.128" v="58" actId="47"/>
        <pc:sldMkLst>
          <pc:docMk/>
          <pc:sldMk cId="1053928544" sldId="3567"/>
        </pc:sldMkLst>
      </pc:sldChg>
      <pc:sldChg chg="modSp add del mod">
        <pc:chgData name="Tiffay, Celine" userId="ac6bc63d-c9fe-40f5-9c9f-0f90122993d1" providerId="ADAL" clId="{0DBA3375-D2F3-4299-AC0C-B955CA2CDE26}" dt="2022-12-16T15:49:45.349" v="67" actId="20577"/>
        <pc:sldMkLst>
          <pc:docMk/>
          <pc:sldMk cId="2102099666" sldId="3568"/>
        </pc:sldMkLst>
        <pc:spChg chg="mod">
          <ac:chgData name="Tiffay, Celine" userId="ac6bc63d-c9fe-40f5-9c9f-0f90122993d1" providerId="ADAL" clId="{0DBA3375-D2F3-4299-AC0C-B955CA2CDE26}" dt="2022-12-16T15:49:45.349" v="67" actId="20577"/>
          <ac:spMkLst>
            <pc:docMk/>
            <pc:sldMk cId="2102099666" sldId="3568"/>
            <ac:spMk id="7" creationId="{11D87138-7894-4045-8835-5BF74B446F6C}"/>
          </ac:spMkLst>
        </pc:spChg>
      </pc:sldChg>
      <pc:sldChg chg="del">
        <pc:chgData name="Tiffay, Celine" userId="ac6bc63d-c9fe-40f5-9c9f-0f90122993d1" providerId="ADAL" clId="{0DBA3375-D2F3-4299-AC0C-B955CA2CDE26}" dt="2022-12-16T15:49:18.947" v="21" actId="47"/>
        <pc:sldMkLst>
          <pc:docMk/>
          <pc:sldMk cId="0" sldId="3569"/>
        </pc:sldMkLst>
      </pc:sldChg>
      <pc:sldChg chg="del">
        <pc:chgData name="Tiffay, Celine" userId="ac6bc63d-c9fe-40f5-9c9f-0f90122993d1" providerId="ADAL" clId="{0DBA3375-D2F3-4299-AC0C-B955CA2CDE26}" dt="2022-12-16T15:49:19.126" v="22" actId="47"/>
        <pc:sldMkLst>
          <pc:docMk/>
          <pc:sldMk cId="37205512" sldId="3570"/>
        </pc:sldMkLst>
      </pc:sldChg>
      <pc:sldChg chg="del">
        <pc:chgData name="Tiffay, Celine" userId="ac6bc63d-c9fe-40f5-9c9f-0f90122993d1" providerId="ADAL" clId="{0DBA3375-D2F3-4299-AC0C-B955CA2CDE26}" dt="2022-12-16T15:49:19.278" v="23" actId="47"/>
        <pc:sldMkLst>
          <pc:docMk/>
          <pc:sldMk cId="2416801818" sldId="3571"/>
        </pc:sldMkLst>
      </pc:sldChg>
      <pc:sldChg chg="del">
        <pc:chgData name="Tiffay, Celine" userId="ac6bc63d-c9fe-40f5-9c9f-0f90122993d1" providerId="ADAL" clId="{0DBA3375-D2F3-4299-AC0C-B955CA2CDE26}" dt="2022-12-16T15:49:19.410" v="24" actId="47"/>
        <pc:sldMkLst>
          <pc:docMk/>
          <pc:sldMk cId="1415554651" sldId="3572"/>
        </pc:sldMkLst>
      </pc:sldChg>
      <pc:sldChg chg="del">
        <pc:chgData name="Tiffay, Celine" userId="ac6bc63d-c9fe-40f5-9c9f-0f90122993d1" providerId="ADAL" clId="{0DBA3375-D2F3-4299-AC0C-B955CA2CDE26}" dt="2022-12-16T15:49:19.577" v="25" actId="47"/>
        <pc:sldMkLst>
          <pc:docMk/>
          <pc:sldMk cId="0" sldId="3573"/>
        </pc:sldMkLst>
      </pc:sldChg>
      <pc:sldChg chg="del">
        <pc:chgData name="Tiffay, Celine" userId="ac6bc63d-c9fe-40f5-9c9f-0f90122993d1" providerId="ADAL" clId="{0DBA3375-D2F3-4299-AC0C-B955CA2CDE26}" dt="2022-12-16T15:49:19.689" v="26" actId="47"/>
        <pc:sldMkLst>
          <pc:docMk/>
          <pc:sldMk cId="2471172056" sldId="3574"/>
        </pc:sldMkLst>
      </pc:sldChg>
      <pc:sldChg chg="del">
        <pc:chgData name="Tiffay, Celine" userId="ac6bc63d-c9fe-40f5-9c9f-0f90122993d1" providerId="ADAL" clId="{0DBA3375-D2F3-4299-AC0C-B955CA2CDE26}" dt="2022-12-16T15:49:20.009" v="27" actId="47"/>
        <pc:sldMkLst>
          <pc:docMk/>
          <pc:sldMk cId="0" sldId="3575"/>
        </pc:sldMkLst>
      </pc:sldChg>
      <pc:sldChg chg="del">
        <pc:chgData name="Tiffay, Celine" userId="ac6bc63d-c9fe-40f5-9c9f-0f90122993d1" providerId="ADAL" clId="{0DBA3375-D2F3-4299-AC0C-B955CA2CDE26}" dt="2022-12-16T15:49:20.051" v="28" actId="47"/>
        <pc:sldMkLst>
          <pc:docMk/>
          <pc:sldMk cId="0" sldId="3576"/>
        </pc:sldMkLst>
      </pc:sldChg>
      <pc:sldChg chg="del">
        <pc:chgData name="Tiffay, Celine" userId="ac6bc63d-c9fe-40f5-9c9f-0f90122993d1" providerId="ADAL" clId="{0DBA3375-D2F3-4299-AC0C-B955CA2CDE26}" dt="2022-12-16T15:49:20.193" v="29" actId="47"/>
        <pc:sldMkLst>
          <pc:docMk/>
          <pc:sldMk cId="2937747112" sldId="3577"/>
        </pc:sldMkLst>
      </pc:sldChg>
      <pc:sldChg chg="del">
        <pc:chgData name="Tiffay, Celine" userId="ac6bc63d-c9fe-40f5-9c9f-0f90122993d1" providerId="ADAL" clId="{0DBA3375-D2F3-4299-AC0C-B955CA2CDE26}" dt="2022-12-16T15:49:20.282" v="30" actId="47"/>
        <pc:sldMkLst>
          <pc:docMk/>
          <pc:sldMk cId="2071343530" sldId="3578"/>
        </pc:sldMkLst>
      </pc:sldChg>
      <pc:sldChg chg="del">
        <pc:chgData name="Tiffay, Celine" userId="ac6bc63d-c9fe-40f5-9c9f-0f90122993d1" providerId="ADAL" clId="{0DBA3375-D2F3-4299-AC0C-B955CA2CDE26}" dt="2022-12-16T15:49:20.444" v="31" actId="47"/>
        <pc:sldMkLst>
          <pc:docMk/>
          <pc:sldMk cId="190083676" sldId="3579"/>
        </pc:sldMkLst>
      </pc:sldChg>
      <pc:sldChg chg="del">
        <pc:chgData name="Tiffay, Celine" userId="ac6bc63d-c9fe-40f5-9c9f-0f90122993d1" providerId="ADAL" clId="{0DBA3375-D2F3-4299-AC0C-B955CA2CDE26}" dt="2022-12-16T15:49:21.338" v="32" actId="47"/>
        <pc:sldMkLst>
          <pc:docMk/>
          <pc:sldMk cId="2769811128" sldId="3580"/>
        </pc:sldMkLst>
      </pc:sldChg>
      <pc:sldChg chg="del">
        <pc:chgData name="Tiffay, Celine" userId="ac6bc63d-c9fe-40f5-9c9f-0f90122993d1" providerId="ADAL" clId="{0DBA3375-D2F3-4299-AC0C-B955CA2CDE26}" dt="2022-12-16T15:49:22.182" v="33" actId="47"/>
        <pc:sldMkLst>
          <pc:docMk/>
          <pc:sldMk cId="2290385873" sldId="3581"/>
        </pc:sldMkLst>
      </pc:sldChg>
      <pc:sldChg chg="del">
        <pc:chgData name="Tiffay, Celine" userId="ac6bc63d-c9fe-40f5-9c9f-0f90122993d1" providerId="ADAL" clId="{0DBA3375-D2F3-4299-AC0C-B955CA2CDE26}" dt="2022-12-16T15:49:29.500" v="48" actId="47"/>
        <pc:sldMkLst>
          <pc:docMk/>
          <pc:sldMk cId="3921830743" sldId="3582"/>
        </pc:sldMkLst>
      </pc:sldChg>
      <pc:sldMasterChg chg="delSldLayout">
        <pc:chgData name="Tiffay, Celine" userId="ac6bc63d-c9fe-40f5-9c9f-0f90122993d1" providerId="ADAL" clId="{0DBA3375-D2F3-4299-AC0C-B955CA2CDE26}" dt="2022-12-16T15:49:30.962" v="57" actId="47"/>
        <pc:sldMasterMkLst>
          <pc:docMk/>
          <pc:sldMasterMk cId="173500641" sldId="2147483648"/>
        </pc:sldMasterMkLst>
        <pc:sldLayoutChg chg="del">
          <pc:chgData name="Tiffay, Celine" userId="ac6bc63d-c9fe-40f5-9c9f-0f90122993d1" providerId="ADAL" clId="{0DBA3375-D2F3-4299-AC0C-B955CA2CDE26}" dt="2022-12-16T15:49:30.962" v="57" actId="47"/>
          <pc:sldLayoutMkLst>
            <pc:docMk/>
            <pc:sldMasterMk cId="173500641" sldId="2147483648"/>
            <pc:sldLayoutMk cId="1783249056" sldId="2147483661"/>
          </pc:sldLayoutMkLst>
        </pc:sldLayoutChg>
        <pc:sldLayoutChg chg="del">
          <pc:chgData name="Tiffay, Celine" userId="ac6bc63d-c9fe-40f5-9c9f-0f90122993d1" providerId="ADAL" clId="{0DBA3375-D2F3-4299-AC0C-B955CA2CDE26}" dt="2022-12-16T15:49:27.166" v="35" actId="47"/>
          <pc:sldLayoutMkLst>
            <pc:docMk/>
            <pc:sldMasterMk cId="173500641" sldId="2147483648"/>
            <pc:sldLayoutMk cId="1457398970" sldId="2147483695"/>
          </pc:sldLayoutMkLst>
        </pc:sldLayoutChg>
        <pc:sldLayoutChg chg="del">
          <pc:chgData name="Tiffay, Celine" userId="ac6bc63d-c9fe-40f5-9c9f-0f90122993d1" providerId="ADAL" clId="{0DBA3375-D2F3-4299-AC0C-B955CA2CDE26}" dt="2022-12-16T15:49:18.947" v="21" actId="47"/>
          <pc:sldLayoutMkLst>
            <pc:docMk/>
            <pc:sldMasterMk cId="173500641" sldId="2147483648"/>
            <pc:sldLayoutMk cId="3784080387" sldId="2147483697"/>
          </pc:sldLayoutMkLst>
        </pc:sldLayoutChg>
        <pc:sldLayoutChg chg="del">
          <pc:chgData name="Tiffay, Celine" userId="ac6bc63d-c9fe-40f5-9c9f-0f90122993d1" providerId="ADAL" clId="{0DBA3375-D2F3-4299-AC0C-B955CA2CDE26}" dt="2022-12-16T15:49:20.051" v="28" actId="47"/>
          <pc:sldLayoutMkLst>
            <pc:docMk/>
            <pc:sldMasterMk cId="173500641" sldId="2147483648"/>
            <pc:sldLayoutMk cId="4212063361" sldId="2147483698"/>
          </pc:sldLayoutMkLst>
        </pc:sldLayoutChg>
      </pc:sldMasterChg>
      <pc:sldMasterChg chg="del delSldLayout">
        <pc:chgData name="Tiffay, Celine" userId="ac6bc63d-c9fe-40f5-9c9f-0f90122993d1" providerId="ADAL" clId="{0DBA3375-D2F3-4299-AC0C-B955CA2CDE26}" dt="2022-12-16T15:49:17.567" v="12" actId="47"/>
        <pc:sldMasterMkLst>
          <pc:docMk/>
          <pc:sldMasterMk cId="565797804" sldId="2147483675"/>
        </pc:sldMasterMkLst>
        <pc:sldLayoutChg chg="del">
          <pc:chgData name="Tiffay, Celine" userId="ac6bc63d-c9fe-40f5-9c9f-0f90122993d1" providerId="ADAL" clId="{0DBA3375-D2F3-4299-AC0C-B955CA2CDE26}" dt="2022-12-16T15:49:17.567" v="12" actId="47"/>
          <pc:sldLayoutMkLst>
            <pc:docMk/>
            <pc:sldMasterMk cId="565797804" sldId="2147483675"/>
            <pc:sldLayoutMk cId="3907070238" sldId="2147483676"/>
          </pc:sldLayoutMkLst>
        </pc:sldLayoutChg>
        <pc:sldLayoutChg chg="del">
          <pc:chgData name="Tiffay, Celine" userId="ac6bc63d-c9fe-40f5-9c9f-0f90122993d1" providerId="ADAL" clId="{0DBA3375-D2F3-4299-AC0C-B955CA2CDE26}" dt="2022-12-16T15:49:17.567" v="12" actId="47"/>
          <pc:sldLayoutMkLst>
            <pc:docMk/>
            <pc:sldMasterMk cId="565797804" sldId="2147483675"/>
            <pc:sldLayoutMk cId="2131944701" sldId="2147483677"/>
          </pc:sldLayoutMkLst>
        </pc:sldLayoutChg>
        <pc:sldLayoutChg chg="del">
          <pc:chgData name="Tiffay, Celine" userId="ac6bc63d-c9fe-40f5-9c9f-0f90122993d1" providerId="ADAL" clId="{0DBA3375-D2F3-4299-AC0C-B955CA2CDE26}" dt="2022-12-16T15:49:17.567" v="12" actId="47"/>
          <pc:sldLayoutMkLst>
            <pc:docMk/>
            <pc:sldMasterMk cId="565797804" sldId="2147483675"/>
            <pc:sldLayoutMk cId="304685957" sldId="2147483678"/>
          </pc:sldLayoutMkLst>
        </pc:sldLayoutChg>
        <pc:sldLayoutChg chg="del">
          <pc:chgData name="Tiffay, Celine" userId="ac6bc63d-c9fe-40f5-9c9f-0f90122993d1" providerId="ADAL" clId="{0DBA3375-D2F3-4299-AC0C-B955CA2CDE26}" dt="2022-12-16T15:49:17.567" v="12" actId="47"/>
          <pc:sldLayoutMkLst>
            <pc:docMk/>
            <pc:sldMasterMk cId="565797804" sldId="2147483675"/>
            <pc:sldLayoutMk cId="3467112812" sldId="2147483679"/>
          </pc:sldLayoutMkLst>
        </pc:sldLayoutChg>
        <pc:sldLayoutChg chg="del">
          <pc:chgData name="Tiffay, Celine" userId="ac6bc63d-c9fe-40f5-9c9f-0f90122993d1" providerId="ADAL" clId="{0DBA3375-D2F3-4299-AC0C-B955CA2CDE26}" dt="2022-12-16T15:49:17.567" v="12" actId="47"/>
          <pc:sldLayoutMkLst>
            <pc:docMk/>
            <pc:sldMasterMk cId="565797804" sldId="2147483675"/>
            <pc:sldLayoutMk cId="4200800410" sldId="2147483680"/>
          </pc:sldLayoutMkLst>
        </pc:sldLayoutChg>
        <pc:sldLayoutChg chg="del">
          <pc:chgData name="Tiffay, Celine" userId="ac6bc63d-c9fe-40f5-9c9f-0f90122993d1" providerId="ADAL" clId="{0DBA3375-D2F3-4299-AC0C-B955CA2CDE26}" dt="2022-12-16T15:49:17.567" v="12" actId="47"/>
          <pc:sldLayoutMkLst>
            <pc:docMk/>
            <pc:sldMasterMk cId="565797804" sldId="2147483675"/>
            <pc:sldLayoutMk cId="708659206" sldId="2147483681"/>
          </pc:sldLayoutMkLst>
        </pc:sldLayoutChg>
      </pc:sldMasterChg>
      <pc:sldMasterChg chg="del delSldLayout">
        <pc:chgData name="Tiffay, Celine" userId="ac6bc63d-c9fe-40f5-9c9f-0f90122993d1" providerId="ADAL" clId="{0DBA3375-D2F3-4299-AC0C-B955CA2CDE26}" dt="2022-12-16T15:49:18.515" v="19" actId="47"/>
        <pc:sldMasterMkLst>
          <pc:docMk/>
          <pc:sldMasterMk cId="1929453998" sldId="2147483683"/>
        </pc:sldMasterMkLst>
        <pc:sldLayoutChg chg="del">
          <pc:chgData name="Tiffay, Celine" userId="ac6bc63d-c9fe-40f5-9c9f-0f90122993d1" providerId="ADAL" clId="{0DBA3375-D2F3-4299-AC0C-B955CA2CDE26}" dt="2022-12-16T15:49:18.515" v="19" actId="47"/>
          <pc:sldLayoutMkLst>
            <pc:docMk/>
            <pc:sldMasterMk cId="1929453998" sldId="2147483683"/>
            <pc:sldLayoutMk cId="854309386" sldId="2147483684"/>
          </pc:sldLayoutMkLst>
        </pc:sldLayoutChg>
        <pc:sldLayoutChg chg="del">
          <pc:chgData name="Tiffay, Celine" userId="ac6bc63d-c9fe-40f5-9c9f-0f90122993d1" providerId="ADAL" clId="{0DBA3375-D2F3-4299-AC0C-B955CA2CDE26}" dt="2022-12-16T15:49:18.515" v="19" actId="47"/>
          <pc:sldLayoutMkLst>
            <pc:docMk/>
            <pc:sldMasterMk cId="1929453998" sldId="2147483683"/>
            <pc:sldLayoutMk cId="1379282043" sldId="2147483685"/>
          </pc:sldLayoutMkLst>
        </pc:sldLayoutChg>
        <pc:sldLayoutChg chg="del">
          <pc:chgData name="Tiffay, Celine" userId="ac6bc63d-c9fe-40f5-9c9f-0f90122993d1" providerId="ADAL" clId="{0DBA3375-D2F3-4299-AC0C-B955CA2CDE26}" dt="2022-12-16T15:49:18.515" v="19" actId="47"/>
          <pc:sldLayoutMkLst>
            <pc:docMk/>
            <pc:sldMasterMk cId="1929453998" sldId="2147483683"/>
            <pc:sldLayoutMk cId="1839959494" sldId="2147483686"/>
          </pc:sldLayoutMkLst>
        </pc:sldLayoutChg>
        <pc:sldLayoutChg chg="del">
          <pc:chgData name="Tiffay, Celine" userId="ac6bc63d-c9fe-40f5-9c9f-0f90122993d1" providerId="ADAL" clId="{0DBA3375-D2F3-4299-AC0C-B955CA2CDE26}" dt="2022-12-16T15:49:18.515" v="19" actId="47"/>
          <pc:sldLayoutMkLst>
            <pc:docMk/>
            <pc:sldMasterMk cId="1929453998" sldId="2147483683"/>
            <pc:sldLayoutMk cId="77804581" sldId="2147483687"/>
          </pc:sldLayoutMkLst>
        </pc:sldLayoutChg>
        <pc:sldLayoutChg chg="del">
          <pc:chgData name="Tiffay, Celine" userId="ac6bc63d-c9fe-40f5-9c9f-0f90122993d1" providerId="ADAL" clId="{0DBA3375-D2F3-4299-AC0C-B955CA2CDE26}" dt="2022-12-16T15:49:18.515" v="19" actId="47"/>
          <pc:sldLayoutMkLst>
            <pc:docMk/>
            <pc:sldMasterMk cId="1929453998" sldId="2147483683"/>
            <pc:sldLayoutMk cId="3600524854" sldId="2147483688"/>
          </pc:sldLayoutMkLst>
        </pc:sldLayoutChg>
        <pc:sldLayoutChg chg="del">
          <pc:chgData name="Tiffay, Celine" userId="ac6bc63d-c9fe-40f5-9c9f-0f90122993d1" providerId="ADAL" clId="{0DBA3375-D2F3-4299-AC0C-B955CA2CDE26}" dt="2022-12-16T15:49:18.515" v="19" actId="47"/>
          <pc:sldLayoutMkLst>
            <pc:docMk/>
            <pc:sldMasterMk cId="1929453998" sldId="2147483683"/>
            <pc:sldLayoutMk cId="3786883153" sldId="2147483689"/>
          </pc:sldLayoutMkLst>
        </pc:sldLayoutChg>
        <pc:sldLayoutChg chg="del">
          <pc:chgData name="Tiffay, Celine" userId="ac6bc63d-c9fe-40f5-9c9f-0f90122993d1" providerId="ADAL" clId="{0DBA3375-D2F3-4299-AC0C-B955CA2CDE26}" dt="2022-12-16T15:49:18.515" v="19" actId="47"/>
          <pc:sldLayoutMkLst>
            <pc:docMk/>
            <pc:sldMasterMk cId="1929453998" sldId="2147483683"/>
            <pc:sldLayoutMk cId="1109394545" sldId="2147483690"/>
          </pc:sldLayoutMkLst>
        </pc:sldLayoutChg>
        <pc:sldLayoutChg chg="del">
          <pc:chgData name="Tiffay, Celine" userId="ac6bc63d-c9fe-40f5-9c9f-0f90122993d1" providerId="ADAL" clId="{0DBA3375-D2F3-4299-AC0C-B955CA2CDE26}" dt="2022-12-16T15:49:18.515" v="19" actId="47"/>
          <pc:sldLayoutMkLst>
            <pc:docMk/>
            <pc:sldMasterMk cId="1929453998" sldId="2147483683"/>
            <pc:sldLayoutMk cId="318661892" sldId="2147483691"/>
          </pc:sldLayoutMkLst>
        </pc:sldLayoutChg>
        <pc:sldLayoutChg chg="del">
          <pc:chgData name="Tiffay, Celine" userId="ac6bc63d-c9fe-40f5-9c9f-0f90122993d1" providerId="ADAL" clId="{0DBA3375-D2F3-4299-AC0C-B955CA2CDE26}" dt="2022-12-16T15:49:18.515" v="19" actId="47"/>
          <pc:sldLayoutMkLst>
            <pc:docMk/>
            <pc:sldMasterMk cId="1929453998" sldId="2147483683"/>
            <pc:sldLayoutMk cId="787254869" sldId="2147483692"/>
          </pc:sldLayoutMkLst>
        </pc:sldLayoutChg>
        <pc:sldLayoutChg chg="del">
          <pc:chgData name="Tiffay, Celine" userId="ac6bc63d-c9fe-40f5-9c9f-0f90122993d1" providerId="ADAL" clId="{0DBA3375-D2F3-4299-AC0C-B955CA2CDE26}" dt="2022-12-16T15:49:18.515" v="19" actId="47"/>
          <pc:sldLayoutMkLst>
            <pc:docMk/>
            <pc:sldMasterMk cId="1929453998" sldId="2147483683"/>
            <pc:sldLayoutMk cId="117816162" sldId="2147483693"/>
          </pc:sldLayoutMkLst>
        </pc:sldLayoutChg>
        <pc:sldLayoutChg chg="del">
          <pc:chgData name="Tiffay, Celine" userId="ac6bc63d-c9fe-40f5-9c9f-0f90122993d1" providerId="ADAL" clId="{0DBA3375-D2F3-4299-AC0C-B955CA2CDE26}" dt="2022-12-16T15:49:18.515" v="19" actId="47"/>
          <pc:sldLayoutMkLst>
            <pc:docMk/>
            <pc:sldMasterMk cId="1929453998" sldId="2147483683"/>
            <pc:sldLayoutMk cId="3778059625" sldId="2147483694"/>
          </pc:sldLayoutMkLst>
        </pc:sldLayoutChg>
        <pc:sldLayoutChg chg="del">
          <pc:chgData name="Tiffay, Celine" userId="ac6bc63d-c9fe-40f5-9c9f-0f90122993d1" providerId="ADAL" clId="{0DBA3375-D2F3-4299-AC0C-B955CA2CDE26}" dt="2022-12-16T15:49:18.515" v="19" actId="47"/>
          <pc:sldLayoutMkLst>
            <pc:docMk/>
            <pc:sldMasterMk cId="1929453998" sldId="2147483683"/>
            <pc:sldLayoutMk cId="2918542267" sldId="214748369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CEF31C-4C97-4CD7-AE1B-25774F2E91C2}" type="datetimeFigureOut">
              <a:rPr lang="en-US" smtClean="0"/>
              <a:t>12/16/2022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31C8D-077A-4644-A7DD-289709AEB2AE}" type="slidenum">
              <a:rPr lang="en-US" smtClean="0"/>
              <a:t>‹#›</a:t>
            </a:fld>
            <a:endParaRPr lang="en-US"/>
          </a:p>
        </p:txBody>
      </p:sp>
    </p:spTree>
    <p:extLst>
      <p:ext uri="{BB962C8B-B14F-4D97-AF65-F5344CB8AC3E}">
        <p14:creationId xmlns:p14="http://schemas.microsoft.com/office/powerpoint/2010/main" val="2514200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555B3A-F9BB-419E-94F8-F6C4477A78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12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GB" altLang="fr-FR" sz="800" dirty="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38B3C75-11D1-483D-AD8A-3544BA0A6021}" type="slidenum">
              <a:rPr kumimoji="0" lang="en-US" altLang="fr-FR"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a:t>
            </a:fld>
            <a:endParaRPr kumimoji="0" lang="en-US" altLang="fr-FR"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0864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GB" altLang="fr-FR" sz="800" dirty="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38B3C75-11D1-483D-AD8A-3544BA0A6021}" type="slidenum">
              <a:rPr kumimoji="0" lang="en-US" altLang="fr-FR"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en-US" altLang="fr-FR"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41230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GB" altLang="fr-FR" sz="800" dirty="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38B3C75-11D1-483D-AD8A-3544BA0A6021}" type="slidenum">
              <a:rPr kumimoji="0" lang="en-US" altLang="fr-FR"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en-US" altLang="fr-FR"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278706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55816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11C62-F1AF-42A5-BD67-B7E61F0AC4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2843CD-465C-4600-BC00-D563886426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FC0C69-F76F-4D80-B48C-168C2F158C28}"/>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5" name="Footer Placeholder 4">
            <a:extLst>
              <a:ext uri="{FF2B5EF4-FFF2-40B4-BE49-F238E27FC236}">
                <a16:creationId xmlns:a16="http://schemas.microsoft.com/office/drawing/2014/main" id="{87E76312-C71C-4E1E-B2E8-338F3AB5EB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65F3AC-57CF-4067-BD36-984CEF7F5E9E}"/>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130438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6D03-95CC-4E83-865A-3B66BBE990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35F473-2DDC-4147-A7AE-00C9D9BF2D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214D6-2DA9-4E52-8216-AB4A765ABDAD}"/>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5" name="Footer Placeholder 4">
            <a:extLst>
              <a:ext uri="{FF2B5EF4-FFF2-40B4-BE49-F238E27FC236}">
                <a16:creationId xmlns:a16="http://schemas.microsoft.com/office/drawing/2014/main" id="{47352E4F-485E-4552-B05E-73584B969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2A814-7B17-4C03-838A-CCA2E66F33FE}"/>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2999668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AAE1FF-AC18-4293-9190-E451A8C0D1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1542C2-522C-4B1E-9E79-E675DC9E27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21B93-B1AA-4A4C-8444-92198D8F444C}"/>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5" name="Footer Placeholder 4">
            <a:extLst>
              <a:ext uri="{FF2B5EF4-FFF2-40B4-BE49-F238E27FC236}">
                <a16:creationId xmlns:a16="http://schemas.microsoft.com/office/drawing/2014/main" id="{0C0F6285-62D2-4A77-8B9B-B19A4DD2C7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0D513-BD25-4768-9D58-2C82A9E399F6}"/>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3402893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8"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p:cNvSpPr/>
          <p:nvPr userDrawn="1"/>
        </p:nvSpPr>
        <p:spPr>
          <a:xfrm rot="5400000">
            <a:off x="1412796"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
        <p:nvSpPr>
          <p:cNvPr id="2" name="Rectangle 1"/>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1785648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txBox="1">
            <a:spLocks/>
          </p:cNvSpPr>
          <p:nvPr userDrawn="1"/>
        </p:nvSpPr>
        <p:spPr>
          <a:xfrm>
            <a:off x="2596056" y="268757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8197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26151" t="6791" r="23338" b="13839"/>
          <a:stretch/>
        </p:blipFill>
        <p:spPr>
          <a:xfrm>
            <a:off x="6204857" y="0"/>
            <a:ext cx="5987143" cy="6858000"/>
          </a:xfrm>
          <a:prstGeom prst="rect">
            <a:avLst/>
          </a:prstGeom>
        </p:spPr>
      </p:pic>
      <p:pic>
        <p:nvPicPr>
          <p:cNvPr id="5" name="Picture 4">
            <a:extLst>
              <a:ext uri="{FF2B5EF4-FFF2-40B4-BE49-F238E27FC236}">
                <a16:creationId xmlns:a16="http://schemas.microsoft.com/office/drawing/2014/main" id="{E8FB8DA0-25B2-48F6-8868-B213CEA011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22621" y="5349548"/>
            <a:ext cx="1495758" cy="1437388"/>
          </a:xfrm>
          <a:prstGeom prst="rect">
            <a:avLst/>
          </a:prstGeom>
        </p:spPr>
      </p:pic>
      <p:sp>
        <p:nvSpPr>
          <p:cNvPr id="6" name="Rectangle">
            <a:extLst>
              <a:ext uri="{FF2B5EF4-FFF2-40B4-BE49-F238E27FC236}">
                <a16:creationId xmlns:a16="http://schemas.microsoft.com/office/drawing/2014/main" id="{6339B7C9-369B-4FBD-93AB-42CB9FBB9CB7}"/>
              </a:ext>
            </a:extLst>
          </p:cNvPr>
          <p:cNvSpPr/>
          <p:nvPr userDrawn="1"/>
        </p:nvSpPr>
        <p:spPr>
          <a:xfrm rot="10800000">
            <a:off x="1790483" y="1302602"/>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3156314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a:extLst>
              <a:ext uri="{FF2B5EF4-FFF2-40B4-BE49-F238E27FC236}">
                <a16:creationId xmlns:a16="http://schemas.microsoft.com/office/drawing/2014/main" id="{694F4ECB-61D4-4894-A69C-2CEC9B9D8136}"/>
              </a:ext>
            </a:extLst>
          </p:cNvPr>
          <p:cNvSpPr/>
          <p:nvPr userDrawn="1"/>
        </p:nvSpPr>
        <p:spPr>
          <a:xfrm rot="5400000">
            <a:off x="1412796"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1035248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8"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p:cNvSpPr/>
          <p:nvPr userDrawn="1"/>
        </p:nvSpPr>
        <p:spPr>
          <a:xfrm rot="5400000">
            <a:off x="1412796"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
        <p:nvSpPr>
          <p:cNvPr id="2" name="Rectangle 1"/>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2237769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24247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a:extLst>
              <a:ext uri="{28A0092B-C50C-407E-A947-70E740481C1C}">
                <a14:useLocalDpi xmlns:a14="http://schemas.microsoft.com/office/drawing/2010/main" val="0"/>
              </a:ext>
            </a:extLst>
          </a:blip>
          <a:srcRect l="1241" t="77476" r="38087" b="1776"/>
          <a:stretch/>
        </p:blipFill>
        <p:spPr>
          <a:xfrm>
            <a:off x="0" y="6148552"/>
            <a:ext cx="12192000" cy="709447"/>
          </a:xfrm>
          <a:prstGeom prst="rect">
            <a:avLst/>
          </a:prstGeom>
        </p:spPr>
      </p:pic>
    </p:spTree>
    <p:extLst>
      <p:ext uri="{BB962C8B-B14F-4D97-AF65-F5344CB8AC3E}">
        <p14:creationId xmlns:p14="http://schemas.microsoft.com/office/powerpoint/2010/main" val="107957540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2894" t="50353" r="5606" b="36489"/>
          <a:stretch/>
        </p:blipFill>
        <p:spPr>
          <a:xfrm>
            <a:off x="-10510" y="6148552"/>
            <a:ext cx="12225126" cy="709448"/>
          </a:xfrm>
          <a:prstGeom prst="rect">
            <a:avLst/>
          </a:prstGeom>
        </p:spPr>
      </p:pic>
    </p:spTree>
    <p:extLst>
      <p:ext uri="{BB962C8B-B14F-4D97-AF65-F5344CB8AC3E}">
        <p14:creationId xmlns:p14="http://schemas.microsoft.com/office/powerpoint/2010/main" val="28664651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1AA45-1A11-43FE-826A-9B160B367F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95B2DD-A262-40C3-92C7-7C8B6C29A4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0F0F3E-4ABC-4816-9B28-D5C30BEDDA4D}"/>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5" name="Footer Placeholder 4">
            <a:extLst>
              <a:ext uri="{FF2B5EF4-FFF2-40B4-BE49-F238E27FC236}">
                <a16:creationId xmlns:a16="http://schemas.microsoft.com/office/drawing/2014/main" id="{12390C6B-C6F1-400B-AC00-79CD70490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01166-996B-49D1-93C5-5D2EF4FE4A12}"/>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4065338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47678" r="47703" b="5212"/>
          <a:stretch/>
        </p:blipFill>
        <p:spPr>
          <a:xfrm rot="16200000">
            <a:off x="5717631" y="420412"/>
            <a:ext cx="756742" cy="12191999"/>
          </a:xfrm>
          <a:prstGeom prst="rect">
            <a:avLst/>
          </a:prstGeom>
        </p:spPr>
      </p:pic>
    </p:spTree>
    <p:extLst>
      <p:ext uri="{BB962C8B-B14F-4D97-AF65-F5344CB8AC3E}">
        <p14:creationId xmlns:p14="http://schemas.microsoft.com/office/powerpoint/2010/main" val="197473913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399216958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9850" t="-943" r="-1"/>
          <a:stretch/>
        </p:blipFill>
        <p:spPr>
          <a:xfrm>
            <a:off x="7338429" y="1779105"/>
            <a:ext cx="3970734" cy="3977470"/>
          </a:xfrm>
          <a:prstGeom prst="rect">
            <a:avLst/>
          </a:prstGeom>
        </p:spPr>
      </p:pic>
      <p:sp>
        <p:nvSpPr>
          <p:cNvPr id="4"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a:p>
        </p:txBody>
      </p:sp>
    </p:spTree>
    <p:extLst>
      <p:ext uri="{BB962C8B-B14F-4D97-AF65-F5344CB8AC3E}">
        <p14:creationId xmlns:p14="http://schemas.microsoft.com/office/powerpoint/2010/main" val="409018811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6323A23-B87D-4D4C-B68F-3EAE452AB6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7696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42F1D-BE5C-4B64-BADA-D74B4D193A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5C30A3-C513-484C-83EB-F289CB72DB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4C5608-2AC8-42EF-970A-4758F2F8E976}"/>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5" name="Footer Placeholder 4">
            <a:extLst>
              <a:ext uri="{FF2B5EF4-FFF2-40B4-BE49-F238E27FC236}">
                <a16:creationId xmlns:a16="http://schemas.microsoft.com/office/drawing/2014/main" id="{4033636B-E659-49FD-B8C1-84B59ED262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C23A1F-A245-4B7E-9153-BE11C69122D6}"/>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1754950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75F2-703E-4426-B49B-BE02BC1045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2E8B3A-384C-427C-A72D-489AC8889F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83E3EF-CD38-4CE2-9C2B-E9219A0897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15DD60-F3B8-49C6-AC01-76B4E7C5818C}"/>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6" name="Footer Placeholder 5">
            <a:extLst>
              <a:ext uri="{FF2B5EF4-FFF2-40B4-BE49-F238E27FC236}">
                <a16:creationId xmlns:a16="http://schemas.microsoft.com/office/drawing/2014/main" id="{57C6CEC1-BBA2-4944-9B2F-63E00B2124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66746-5F1A-4BD5-BA79-8E58BF5B4352}"/>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332210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42488-72C5-4ECF-9D2C-D3CD7790E5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0CDCF5-F612-4823-9A6A-A85A5C483D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118A4C-958B-47B4-9B1B-CDF940D1D5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3073D6-0672-4098-A1CD-BC73FD0FA6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CCB042-8D75-45A0-BF37-717AB7ADF8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B29E8E-3735-4A97-8542-6AD4FDA11F85}"/>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8" name="Footer Placeholder 7">
            <a:extLst>
              <a:ext uri="{FF2B5EF4-FFF2-40B4-BE49-F238E27FC236}">
                <a16:creationId xmlns:a16="http://schemas.microsoft.com/office/drawing/2014/main" id="{E8963EB5-A004-4AB6-ACCC-F89AB84090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6CA6F9-F0E6-4AA3-BDEA-B8ED30598A19}"/>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146921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B0474-9E9F-470E-8A09-0B07A275C1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571C97-BE90-44D7-8820-25908B87AA6A}"/>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4" name="Footer Placeholder 3">
            <a:extLst>
              <a:ext uri="{FF2B5EF4-FFF2-40B4-BE49-F238E27FC236}">
                <a16:creationId xmlns:a16="http://schemas.microsoft.com/office/drawing/2014/main" id="{59576D50-5D56-44A1-B0AB-9B638B1724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A61EE-6D3F-40DD-BB12-DD62227242B9}"/>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3556162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CE6B88-3D79-48D7-B53C-5ECEDFE9FA84}"/>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3" name="Footer Placeholder 2">
            <a:extLst>
              <a:ext uri="{FF2B5EF4-FFF2-40B4-BE49-F238E27FC236}">
                <a16:creationId xmlns:a16="http://schemas.microsoft.com/office/drawing/2014/main" id="{AE00A834-A898-4B1E-B9A2-F26935E266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8160EF-5935-459E-9E01-B28F82458507}"/>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4094157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D7A3-7272-4A62-9841-53677BABFD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9DADF0-4074-48D1-9E36-895B8779BA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E2DE17-1037-48F9-8F47-66E392055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E8DB98-D3A8-47AF-AE6F-000FDCB5EBFA}"/>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6" name="Footer Placeholder 5">
            <a:extLst>
              <a:ext uri="{FF2B5EF4-FFF2-40B4-BE49-F238E27FC236}">
                <a16:creationId xmlns:a16="http://schemas.microsoft.com/office/drawing/2014/main" id="{EA876DF6-8149-4F87-AE31-7018EF345C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378DAD-ADF4-4924-88F4-9D59A84747DA}"/>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2509379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52B46-FCA6-4EAD-8494-8D35AE550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3AE3F5-F450-4978-A692-915112EAE2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F761EE-65D1-45BB-8892-0B8FF8F9EA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6605F3-7C0F-43D4-8A32-7AD4DC5B0EF4}"/>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6" name="Footer Placeholder 5">
            <a:extLst>
              <a:ext uri="{FF2B5EF4-FFF2-40B4-BE49-F238E27FC236}">
                <a16:creationId xmlns:a16="http://schemas.microsoft.com/office/drawing/2014/main" id="{9041A4B9-A83E-42CC-8A99-480DC98A0F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DF0ED8-06A7-413D-8A50-1D5E7BB42223}"/>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1578899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787DC1-1003-4929-9263-36BDBC5CDA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61C061-ED7D-400E-8532-7937F33725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94537-7D2F-4496-B2F6-90DEFA1D2D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0DF08-B6FE-4AD8-8D71-FE261F266CE8}" type="datetimeFigureOut">
              <a:rPr lang="en-US" smtClean="0"/>
              <a:t>12/16/2022</a:t>
            </a:fld>
            <a:endParaRPr lang="en-US"/>
          </a:p>
        </p:txBody>
      </p:sp>
      <p:sp>
        <p:nvSpPr>
          <p:cNvPr id="5" name="Footer Placeholder 4">
            <a:extLst>
              <a:ext uri="{FF2B5EF4-FFF2-40B4-BE49-F238E27FC236}">
                <a16:creationId xmlns:a16="http://schemas.microsoft.com/office/drawing/2014/main" id="{49CD4F4E-1123-4B18-80B8-81FC7FE0FE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BB656F-97A0-4EE8-847C-1AB7064323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1F511-2137-457A-920C-804833877628}" type="slidenum">
              <a:rPr lang="en-US" smtClean="0"/>
              <a:t>‹#›</a:t>
            </a:fld>
            <a:endParaRPr lang="en-US"/>
          </a:p>
        </p:txBody>
      </p:sp>
    </p:spTree>
    <p:extLst>
      <p:ext uri="{BB962C8B-B14F-4D97-AF65-F5344CB8AC3E}">
        <p14:creationId xmlns:p14="http://schemas.microsoft.com/office/powerpoint/2010/main" val="173500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0575486" y="136525"/>
            <a:ext cx="1495758" cy="1437388"/>
          </a:xfrm>
          <a:prstGeom prst="rect">
            <a:avLst/>
          </a:prstGeom>
        </p:spPr>
      </p:pic>
    </p:spTree>
    <p:extLst>
      <p:ext uri="{BB962C8B-B14F-4D97-AF65-F5344CB8AC3E}">
        <p14:creationId xmlns:p14="http://schemas.microsoft.com/office/powerpoint/2010/main" val="396051005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a:extLst>
              <a:ext uri="{FF2B5EF4-FFF2-40B4-BE49-F238E27FC236}">
                <a16:creationId xmlns:a16="http://schemas.microsoft.com/office/drawing/2014/main" id="{434AB9F8-DCDF-4F56-BFC8-6D6873D2C01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82021043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B49B13-23B9-4BB6-84C3-FECD41DF029B}"/>
              </a:ext>
            </a:extLst>
          </p:cNvPr>
          <p:cNvSpPr/>
          <p:nvPr/>
        </p:nvSpPr>
        <p:spPr>
          <a:xfrm>
            <a:off x="10266218" y="1243"/>
            <a:ext cx="1853738" cy="1845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197BB6B-6C87-48A3-81E5-2EE6CFA1CF51}"/>
              </a:ext>
            </a:extLst>
          </p:cNvPr>
          <p:cNvSpPr/>
          <p:nvPr/>
        </p:nvSpPr>
        <p:spPr>
          <a:xfrm>
            <a:off x="2529841" y="2083724"/>
            <a:ext cx="279620" cy="26905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2">
            <a:extLst>
              <a:ext uri="{FF2B5EF4-FFF2-40B4-BE49-F238E27FC236}">
                <a16:creationId xmlns:a16="http://schemas.microsoft.com/office/drawing/2014/main" id="{DF851B35-7AE9-4772-B832-B589E320FD39}"/>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16963" r="30419"/>
          <a:stretch/>
        </p:blipFill>
        <p:spPr bwMode="auto">
          <a:xfrm>
            <a:off x="2445488" y="-21266"/>
            <a:ext cx="9823776" cy="68792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07AACC8-86D5-4404-A0D8-75B5E6A9591C}"/>
              </a:ext>
            </a:extLst>
          </p:cNvPr>
          <p:cNvSpPr txBox="1"/>
          <p:nvPr/>
        </p:nvSpPr>
        <p:spPr>
          <a:xfrm>
            <a:off x="2809461" y="2327242"/>
            <a:ext cx="8163339" cy="13903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dirty="0">
                <a:ln>
                  <a:noFill/>
                </a:ln>
                <a:solidFill>
                  <a:srgbClr val="0069B4"/>
                </a:solidFill>
                <a:effectLst/>
                <a:uLnTx/>
                <a:uFillTx/>
                <a:latin typeface="Arial" panose="020B0604020202020204" pitchFamily="34" charset="0"/>
                <a:ea typeface="+mn-ea"/>
                <a:cs typeface="Arial" panose="020B0604020202020204" pitchFamily="34" charset="0"/>
              </a:rPr>
              <a:t>Climate</a:t>
            </a:r>
            <a:r>
              <a:rPr kumimoji="0" lang="fr-FR" sz="3500" b="1" i="0" u="none" strike="noStrike" kern="1200" cap="none" spc="0" normalizeH="0" baseline="0" noProof="0" dirty="0">
                <a:ln>
                  <a:noFill/>
                </a:ln>
                <a:solidFill>
                  <a:srgbClr val="0069B4"/>
                </a:solidFill>
                <a:effectLst/>
                <a:uLnTx/>
                <a:uFillTx/>
                <a:latin typeface="Arial" panose="020B0604020202020204" pitchFamily="34" charset="0"/>
                <a:ea typeface="+mn-ea"/>
                <a:cs typeface="Arial" panose="020B0604020202020204" pitchFamily="34" charset="0"/>
              </a:rPr>
              <a:t> Change Adaptation </a:t>
            </a:r>
            <a:r>
              <a:rPr kumimoji="0" lang="fr-FR" sz="3500" b="1" i="0" u="none" strike="noStrike" kern="1200" cap="none" spc="0" normalizeH="0" baseline="0" noProof="0" dirty="0" err="1">
                <a:ln>
                  <a:noFill/>
                </a:ln>
                <a:solidFill>
                  <a:srgbClr val="0069B4"/>
                </a:solidFill>
                <a:effectLst/>
                <a:uLnTx/>
                <a:uFillTx/>
                <a:latin typeface="Arial" panose="020B0604020202020204" pitchFamily="34" charset="0"/>
                <a:ea typeface="+mn-ea"/>
                <a:cs typeface="Arial" panose="020B0604020202020204" pitchFamily="34" charset="0"/>
              </a:rPr>
              <a:t>Fund</a:t>
            </a:r>
            <a:endParaRPr kumimoji="0" lang="fr-FR" sz="3500" b="1" i="0" u="none" strike="noStrike" kern="1200" cap="none" spc="0" normalizeH="0" baseline="0" noProof="0" dirty="0">
              <a:ln>
                <a:noFill/>
              </a:ln>
              <a:solidFill>
                <a:srgbClr val="0069B4"/>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fr-FR" sz="1800" b="1" i="0" u="none" strike="noStrike" kern="1200" cap="none" spc="0" normalizeH="0" baseline="0" noProof="0" dirty="0">
              <a:ln>
                <a:noFill/>
              </a:ln>
              <a:solidFill>
                <a:srgbClr val="0069B4"/>
              </a:solidFill>
              <a:effectLst/>
              <a:uLnTx/>
              <a:uFillTx/>
              <a:latin typeface="Arial" panose="020B0604020202020204" pitchFamily="34" charset="0"/>
              <a:ea typeface="+mn-ea"/>
              <a:cs typeface="Arial" panose="020B0604020202020204" pitchFamily="34" charset="0"/>
            </a:endParaRP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Céline</a:t>
            </a:r>
            <a:r>
              <a:rPr lang="en-US" sz="1700" b="1" dirty="0">
                <a:solidFill>
                  <a:srgbClr val="E7E6E6">
                    <a:lumMod val="10000"/>
                  </a:srgbClr>
                </a:solidFill>
                <a:latin typeface="Arial" panose="020B0604020202020204" pitchFamily="34" charset="0"/>
                <a:cs typeface="Arial" panose="020B0604020202020204" pitchFamily="34" charset="0"/>
              </a:rPr>
              <a:t> Tiffay, </a:t>
            </a:r>
            <a:r>
              <a:rPr lang="en-US" sz="1700" b="1" i="1" dirty="0">
                <a:solidFill>
                  <a:srgbClr val="E7E6E6">
                    <a:lumMod val="10000"/>
                  </a:srgbClr>
                </a:solidFill>
                <a:latin typeface="Arial" panose="020B0604020202020204" pitchFamily="34" charset="0"/>
                <a:cs typeface="Arial" panose="020B0604020202020204" pitchFamily="34" charset="0"/>
              </a:rPr>
              <a:t>Programme and project assistant, Tsunami Unit</a:t>
            </a:r>
            <a:endParaRPr kumimoji="0" lang="en-US" sz="1700" b="1" i="1"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24D70AD2-22E3-4BAF-8525-E9E4F8131438}"/>
              </a:ext>
            </a:extLst>
          </p:cNvPr>
          <p:cNvPicPr>
            <a:picLocks noChangeAspect="1"/>
          </p:cNvPicPr>
          <p:nvPr/>
        </p:nvPicPr>
        <p:blipFill>
          <a:blip r:embed="rId4"/>
          <a:stretch>
            <a:fillRect/>
          </a:stretch>
        </p:blipFill>
        <p:spPr>
          <a:xfrm>
            <a:off x="10581422" y="6365692"/>
            <a:ext cx="1455420" cy="312420"/>
          </a:xfrm>
          <a:prstGeom prst="rect">
            <a:avLst/>
          </a:prstGeom>
        </p:spPr>
      </p:pic>
    </p:spTree>
    <p:extLst>
      <p:ext uri="{BB962C8B-B14F-4D97-AF65-F5344CB8AC3E}">
        <p14:creationId xmlns:p14="http://schemas.microsoft.com/office/powerpoint/2010/main" val="3981852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83" name="Slide Number Placeholder 1"/>
          <p:cNvSpPr>
            <a:spLocks noGrp="1"/>
          </p:cNvSpPr>
          <p:nvPr>
            <p:ph type="sldNum" sz="quarter" idx="11"/>
          </p:nvPr>
        </p:nvSpPr>
        <p:spPr>
          <a:xfrm>
            <a:off x="10155238" y="6427788"/>
            <a:ext cx="404812"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12" indent="-285736">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2942" indent="-228588">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118" indent="-228588">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295" indent="-228588">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471" indent="-228588"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648" indent="-228588"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8825" indent="-228588"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001" indent="-228588"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B419BD18-BCC6-47ED-BB63-09F5AF307941}" type="slidenum">
              <a:rPr kumimoji="0" lang="en-US" altLang="fr-FR" sz="1200" b="1" i="0" u="none" strike="noStrike" kern="1200" cap="none" spc="0" normalizeH="0" baseline="0" noProof="0">
                <a:ln>
                  <a:noFill/>
                </a:ln>
                <a:solidFill>
                  <a:srgbClr val="336699"/>
                </a:solidFill>
                <a:effectLst/>
                <a:uLnTx/>
                <a:uFillTx/>
                <a:latin typeface="Arial" panose="020B0604020202020204" pitchFamily="34" charset="0"/>
                <a:ea typeface="ＭＳ Ｐゴシック" panose="020B0600070205080204" pitchFamily="34" charset="-128"/>
              </a:rPr>
              <a:pPr marL="0" marR="0" lvl="0" indent="0" algn="ctr" defTabSz="914400" rtl="0" eaLnBrk="1" fontAlgn="auto" latinLnBrk="0" hangingPunct="1">
                <a:lnSpc>
                  <a:spcPct val="100000"/>
                </a:lnSpc>
                <a:spcBef>
                  <a:spcPct val="0"/>
                </a:spcBef>
                <a:spcAft>
                  <a:spcPts val="0"/>
                </a:spcAft>
                <a:buClrTx/>
                <a:buSzTx/>
                <a:buFontTx/>
                <a:buNone/>
                <a:tabLst/>
                <a:defRPr/>
              </a:pPr>
              <a:t>2</a:t>
            </a:fld>
            <a:endParaRPr kumimoji="0" lang="en-US" altLang="fr-FR" sz="1200" b="1" i="0" u="none" strike="noStrike" kern="1200" cap="none" spc="0" normalizeH="0" baseline="0" noProof="0">
              <a:ln>
                <a:noFill/>
              </a:ln>
              <a:solidFill>
                <a:srgbClr val="336699"/>
              </a:solidFill>
              <a:effectLst/>
              <a:uLnTx/>
              <a:uFillTx/>
              <a:latin typeface="Arial" panose="020B0604020202020204" pitchFamily="34" charset="0"/>
              <a:ea typeface="ＭＳ Ｐゴシック" panose="020B0600070205080204" pitchFamily="34" charset="-128"/>
            </a:endParaRPr>
          </a:p>
        </p:txBody>
      </p:sp>
      <p:sp>
        <p:nvSpPr>
          <p:cNvPr id="2" name="Rectangle 1">
            <a:extLst>
              <a:ext uri="{FF2B5EF4-FFF2-40B4-BE49-F238E27FC236}">
                <a16:creationId xmlns:a16="http://schemas.microsoft.com/office/drawing/2014/main" id="{590909A6-9B8D-416B-98BC-176A354ACD6D}"/>
              </a:ext>
            </a:extLst>
          </p:cNvPr>
          <p:cNvSpPr/>
          <p:nvPr/>
        </p:nvSpPr>
        <p:spPr>
          <a:xfrm>
            <a:off x="10357644" y="136488"/>
            <a:ext cx="1710511" cy="1647930"/>
          </a:xfrm>
          <a:prstGeom prst="rect">
            <a:avLst/>
          </a:prstGeom>
          <a:solidFill>
            <a:schemeClr val="bg1"/>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n-lt"/>
              <a:ea typeface="+mn-ea"/>
              <a:cs typeface="+mn-cs"/>
              <a:sym typeface="Roboto"/>
            </a:endParaRPr>
          </a:p>
        </p:txBody>
      </p:sp>
      <p:sp>
        <p:nvSpPr>
          <p:cNvPr id="11" name="TextBox 10">
            <a:extLst>
              <a:ext uri="{FF2B5EF4-FFF2-40B4-BE49-F238E27FC236}">
                <a16:creationId xmlns:a16="http://schemas.microsoft.com/office/drawing/2014/main" id="{CDCB3CC5-0C6C-4A90-B5FA-835862967648}"/>
              </a:ext>
            </a:extLst>
          </p:cNvPr>
          <p:cNvSpPr txBox="1"/>
          <p:nvPr/>
        </p:nvSpPr>
        <p:spPr>
          <a:xfrm>
            <a:off x="8350908" y="1332016"/>
            <a:ext cx="3550377" cy="41939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5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mn-lt"/>
                <a:ea typeface="+mn-ea"/>
                <a:cs typeface="+mn-cs"/>
                <a:sym typeface="Roboto"/>
              </a:rPr>
              <a:t>The Adaptation Fund finances projects and programmes to </a:t>
            </a:r>
            <a:r>
              <a:rPr kumimoji="0" lang="en-US" sz="1600" b="1" i="0" u="none" strike="noStrike" cap="none" spc="0" normalizeH="0" baseline="0" dirty="0">
                <a:ln>
                  <a:noFill/>
                </a:ln>
                <a:solidFill>
                  <a:srgbClr val="000000"/>
                </a:solidFill>
                <a:effectLst/>
                <a:uFillTx/>
                <a:latin typeface="+mn-lt"/>
                <a:ea typeface="+mn-ea"/>
                <a:cs typeface="+mn-cs"/>
                <a:sym typeface="Roboto"/>
              </a:rPr>
              <a:t>help developing countries</a:t>
            </a:r>
            <a:r>
              <a:rPr kumimoji="0" lang="en-US" sz="1600" b="0" i="0" u="none" strike="noStrike" cap="none" spc="0" normalizeH="0" baseline="0" dirty="0">
                <a:ln>
                  <a:noFill/>
                </a:ln>
                <a:solidFill>
                  <a:srgbClr val="000000"/>
                </a:solidFill>
                <a:effectLst/>
                <a:uFillTx/>
                <a:latin typeface="+mn-lt"/>
                <a:ea typeface="+mn-ea"/>
                <a:cs typeface="+mn-cs"/>
                <a:sym typeface="Roboto"/>
              </a:rPr>
              <a:t> adapt to the adverse effects of climate change. The Adaptation Fund is financed in part by governments and private donors, as well as by a two percent share of the proceeds from </a:t>
            </a:r>
            <a:r>
              <a:rPr kumimoji="0" lang="en-US" sz="1600" b="1" i="0" u="none" strike="noStrike" cap="none" spc="0" normalizeH="0" baseline="0" dirty="0">
                <a:ln>
                  <a:noFill/>
                </a:ln>
                <a:solidFill>
                  <a:srgbClr val="000000"/>
                </a:solidFill>
                <a:effectLst/>
                <a:uFillTx/>
                <a:latin typeface="+mn-lt"/>
                <a:ea typeface="+mn-ea"/>
                <a:cs typeface="+mn-cs"/>
                <a:sym typeface="Roboto"/>
              </a:rPr>
              <a:t>Certified Emission Reductions (CERs) </a:t>
            </a:r>
            <a:r>
              <a:rPr kumimoji="0" lang="en-US" sz="1600" b="0" i="0" u="none" strike="noStrike" cap="none" spc="0" normalizeH="0" baseline="0" dirty="0">
                <a:ln>
                  <a:noFill/>
                </a:ln>
                <a:solidFill>
                  <a:srgbClr val="000000"/>
                </a:solidFill>
                <a:effectLst/>
                <a:uFillTx/>
                <a:latin typeface="+mn-lt"/>
                <a:ea typeface="+mn-ea"/>
                <a:cs typeface="+mn-cs"/>
                <a:sym typeface="Roboto"/>
              </a:rPr>
              <a:t>issued under the Protocol's Clean Development Mechanism projects.</a:t>
            </a:r>
          </a:p>
        </p:txBody>
      </p:sp>
      <p:sp>
        <p:nvSpPr>
          <p:cNvPr id="12" name="TextBox 11">
            <a:extLst>
              <a:ext uri="{FF2B5EF4-FFF2-40B4-BE49-F238E27FC236}">
                <a16:creationId xmlns:a16="http://schemas.microsoft.com/office/drawing/2014/main" id="{E6E18165-7BD9-4E46-BD12-0146E46D582F}"/>
              </a:ext>
            </a:extLst>
          </p:cNvPr>
          <p:cNvSpPr txBox="1"/>
          <p:nvPr/>
        </p:nvSpPr>
        <p:spPr>
          <a:xfrm>
            <a:off x="10059544" y="6340406"/>
            <a:ext cx="2955851" cy="315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bg1"/>
                </a:solidFill>
                <a:effectLst/>
                <a:uFillTx/>
                <a:latin typeface="+mn-lt"/>
                <a:ea typeface="+mn-ea"/>
                <a:cs typeface="+mn-cs"/>
                <a:sym typeface="Roboto"/>
              </a:rPr>
              <a:t>Source: Fond </a:t>
            </a:r>
            <a:r>
              <a:rPr kumimoji="0" lang="en-US" sz="1200" b="0" i="0" u="none" strike="noStrike" cap="none" spc="0" normalizeH="0" baseline="0" dirty="0" err="1">
                <a:ln>
                  <a:noFill/>
                </a:ln>
                <a:solidFill>
                  <a:schemeClr val="bg1"/>
                </a:solidFill>
                <a:effectLst/>
                <a:uFillTx/>
                <a:latin typeface="+mn-lt"/>
                <a:ea typeface="+mn-ea"/>
                <a:cs typeface="+mn-cs"/>
                <a:sym typeface="Roboto"/>
              </a:rPr>
              <a:t>d’Adaptation</a:t>
            </a:r>
            <a:endParaRPr kumimoji="0" lang="en-US" sz="1200" b="0" i="0" u="none" strike="noStrike" cap="none" spc="0" normalizeH="0" baseline="0" dirty="0">
              <a:ln>
                <a:noFill/>
              </a:ln>
              <a:solidFill>
                <a:schemeClr val="bg1"/>
              </a:solidFill>
              <a:effectLst/>
              <a:uFillTx/>
              <a:latin typeface="+mn-lt"/>
              <a:ea typeface="+mn-ea"/>
              <a:cs typeface="+mn-cs"/>
              <a:sym typeface="Roboto"/>
            </a:endParaRPr>
          </a:p>
        </p:txBody>
      </p:sp>
      <p:pic>
        <p:nvPicPr>
          <p:cNvPr id="6" name="Picture 5">
            <a:extLst>
              <a:ext uri="{FF2B5EF4-FFF2-40B4-BE49-F238E27FC236}">
                <a16:creationId xmlns:a16="http://schemas.microsoft.com/office/drawing/2014/main" id="{55F0CB8B-0AB6-4357-8337-FE942C635B9C}"/>
              </a:ext>
            </a:extLst>
          </p:cNvPr>
          <p:cNvPicPr>
            <a:picLocks noChangeAspect="1"/>
          </p:cNvPicPr>
          <p:nvPr/>
        </p:nvPicPr>
        <p:blipFill rotWithShape="1">
          <a:blip r:embed="rId3"/>
          <a:srcRect t="2213" b="689"/>
          <a:stretch/>
        </p:blipFill>
        <p:spPr>
          <a:xfrm>
            <a:off x="290715" y="147121"/>
            <a:ext cx="7760219" cy="5847906"/>
          </a:xfrm>
          <a:prstGeom prst="rect">
            <a:avLst/>
          </a:prstGeom>
        </p:spPr>
      </p:pic>
    </p:spTree>
    <p:extLst>
      <p:ext uri="{BB962C8B-B14F-4D97-AF65-F5344CB8AC3E}">
        <p14:creationId xmlns:p14="http://schemas.microsoft.com/office/powerpoint/2010/main" val="860776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83" name="Slide Number Placeholder 1"/>
          <p:cNvSpPr>
            <a:spLocks noGrp="1"/>
          </p:cNvSpPr>
          <p:nvPr>
            <p:ph type="sldNum" sz="quarter" idx="11"/>
          </p:nvPr>
        </p:nvSpPr>
        <p:spPr>
          <a:xfrm>
            <a:off x="10155238" y="6427788"/>
            <a:ext cx="404812"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12" indent="-285736">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2942" indent="-228588">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118" indent="-228588">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295" indent="-228588">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471" indent="-228588"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648" indent="-228588"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8825" indent="-228588"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001" indent="-228588"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B419BD18-BCC6-47ED-BB63-09F5AF307941}" type="slidenum">
              <a:rPr kumimoji="0" lang="en-US" altLang="fr-FR" sz="1200" b="1" i="0" u="none" strike="noStrike" kern="1200" cap="none" spc="0" normalizeH="0" baseline="0" noProof="0">
                <a:ln>
                  <a:noFill/>
                </a:ln>
                <a:solidFill>
                  <a:srgbClr val="336699"/>
                </a:solidFill>
                <a:effectLst/>
                <a:uLnTx/>
                <a:uFillTx/>
                <a:latin typeface="Arial" panose="020B0604020202020204" pitchFamily="34" charset="0"/>
                <a:ea typeface="ＭＳ Ｐゴシック" panose="020B0600070205080204" pitchFamily="34" charset="-128"/>
              </a:rPr>
              <a:pPr marL="0" marR="0" lvl="0" indent="0" algn="ctr" defTabSz="914400" rtl="0" eaLnBrk="1" fontAlgn="auto" latinLnBrk="0" hangingPunct="1">
                <a:lnSpc>
                  <a:spcPct val="100000"/>
                </a:lnSpc>
                <a:spcBef>
                  <a:spcPct val="0"/>
                </a:spcBef>
                <a:spcAft>
                  <a:spcPts val="0"/>
                </a:spcAft>
                <a:buClrTx/>
                <a:buSzTx/>
                <a:buFontTx/>
                <a:buNone/>
                <a:tabLst/>
                <a:defRPr/>
              </a:pPr>
              <a:t>3</a:t>
            </a:fld>
            <a:endParaRPr kumimoji="0" lang="en-US" altLang="fr-FR" sz="1200" b="1" i="0" u="none" strike="noStrike" kern="1200" cap="none" spc="0" normalizeH="0" baseline="0" noProof="0">
              <a:ln>
                <a:noFill/>
              </a:ln>
              <a:solidFill>
                <a:srgbClr val="336699"/>
              </a:solidFill>
              <a:effectLst/>
              <a:uLnTx/>
              <a:uFillTx/>
              <a:latin typeface="Arial" panose="020B0604020202020204" pitchFamily="34" charset="0"/>
              <a:ea typeface="ＭＳ Ｐゴシック" panose="020B0600070205080204" pitchFamily="34" charset="-128"/>
            </a:endParaRPr>
          </a:p>
        </p:txBody>
      </p:sp>
      <p:sp>
        <p:nvSpPr>
          <p:cNvPr id="2" name="Rectangle 1">
            <a:extLst>
              <a:ext uri="{FF2B5EF4-FFF2-40B4-BE49-F238E27FC236}">
                <a16:creationId xmlns:a16="http://schemas.microsoft.com/office/drawing/2014/main" id="{590909A6-9B8D-416B-98BC-176A354ACD6D}"/>
              </a:ext>
            </a:extLst>
          </p:cNvPr>
          <p:cNvSpPr/>
          <p:nvPr/>
        </p:nvSpPr>
        <p:spPr>
          <a:xfrm>
            <a:off x="10359847" y="54284"/>
            <a:ext cx="1710511" cy="1647930"/>
          </a:xfrm>
          <a:prstGeom prst="rect">
            <a:avLst/>
          </a:prstGeom>
          <a:solidFill>
            <a:schemeClr val="bg1"/>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n-lt"/>
              <a:ea typeface="+mn-ea"/>
              <a:cs typeface="+mn-cs"/>
              <a:sym typeface="Roboto"/>
            </a:endParaRPr>
          </a:p>
        </p:txBody>
      </p:sp>
      <p:sp>
        <p:nvSpPr>
          <p:cNvPr id="6" name="Rectangle 5">
            <a:extLst>
              <a:ext uri="{FF2B5EF4-FFF2-40B4-BE49-F238E27FC236}">
                <a16:creationId xmlns:a16="http://schemas.microsoft.com/office/drawing/2014/main" id="{06B3F3F0-B265-4D5E-82B4-ECDB27FFE4D9}"/>
              </a:ext>
            </a:extLst>
          </p:cNvPr>
          <p:cNvSpPr/>
          <p:nvPr/>
        </p:nvSpPr>
        <p:spPr>
          <a:xfrm>
            <a:off x="0" y="1424548"/>
            <a:ext cx="12191999" cy="5433452"/>
          </a:xfrm>
          <a:prstGeom prst="rect">
            <a:avLst/>
          </a:prstGeom>
          <a:solidFill>
            <a:schemeClr val="bg1"/>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n-lt"/>
              <a:ea typeface="+mn-ea"/>
              <a:cs typeface="+mn-cs"/>
              <a:sym typeface="Roboto"/>
            </a:endParaRPr>
          </a:p>
        </p:txBody>
      </p:sp>
      <p:sp>
        <p:nvSpPr>
          <p:cNvPr id="7" name="Rectangle 6">
            <a:extLst>
              <a:ext uri="{FF2B5EF4-FFF2-40B4-BE49-F238E27FC236}">
                <a16:creationId xmlns:a16="http://schemas.microsoft.com/office/drawing/2014/main" id="{8E038CC7-CCF4-48F6-99F9-EE3E57B5C795}"/>
              </a:ext>
            </a:extLst>
          </p:cNvPr>
          <p:cNvSpPr/>
          <p:nvPr/>
        </p:nvSpPr>
        <p:spPr>
          <a:xfrm>
            <a:off x="401934" y="271305"/>
            <a:ext cx="2672862" cy="1153243"/>
          </a:xfrm>
          <a:prstGeom prst="rect">
            <a:avLst/>
          </a:prstGeom>
          <a:solidFill>
            <a:schemeClr val="bg1"/>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n-lt"/>
              <a:ea typeface="+mn-ea"/>
              <a:cs typeface="+mn-cs"/>
              <a:sym typeface="Roboto"/>
            </a:endParaRPr>
          </a:p>
        </p:txBody>
      </p:sp>
      <p:pic>
        <p:nvPicPr>
          <p:cNvPr id="9" name="Picture 8">
            <a:extLst>
              <a:ext uri="{FF2B5EF4-FFF2-40B4-BE49-F238E27FC236}">
                <a16:creationId xmlns:a16="http://schemas.microsoft.com/office/drawing/2014/main" id="{71709FAB-0A86-42FD-9657-49E4CB081976}"/>
              </a:ext>
            </a:extLst>
          </p:cNvPr>
          <p:cNvPicPr>
            <a:picLocks noChangeAspect="1"/>
          </p:cNvPicPr>
          <p:nvPr/>
        </p:nvPicPr>
        <p:blipFill>
          <a:blip r:embed="rId3"/>
          <a:stretch>
            <a:fillRect/>
          </a:stretch>
        </p:blipFill>
        <p:spPr>
          <a:xfrm>
            <a:off x="1743467" y="0"/>
            <a:ext cx="8705064" cy="6858000"/>
          </a:xfrm>
          <a:prstGeom prst="rect">
            <a:avLst/>
          </a:prstGeom>
        </p:spPr>
      </p:pic>
    </p:spTree>
    <p:extLst>
      <p:ext uri="{BB962C8B-B14F-4D97-AF65-F5344CB8AC3E}">
        <p14:creationId xmlns:p14="http://schemas.microsoft.com/office/powerpoint/2010/main" val="2793174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83" name="Slide Number Placeholder 1"/>
          <p:cNvSpPr>
            <a:spLocks noGrp="1"/>
          </p:cNvSpPr>
          <p:nvPr>
            <p:ph type="sldNum" sz="quarter" idx="11"/>
          </p:nvPr>
        </p:nvSpPr>
        <p:spPr>
          <a:xfrm>
            <a:off x="10155238" y="6427788"/>
            <a:ext cx="404812"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12" indent="-285736">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2942" indent="-228588">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118" indent="-228588">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295" indent="-228588">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471" indent="-228588"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648" indent="-228588"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8825" indent="-228588"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001" indent="-228588"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B419BD18-BCC6-47ED-BB63-09F5AF307941}" type="slidenum">
              <a:rPr kumimoji="0" lang="en-US" altLang="fr-FR" sz="1200" b="1" i="0" u="none" strike="noStrike" kern="1200" cap="none" spc="0" normalizeH="0" baseline="0" noProof="0">
                <a:ln>
                  <a:noFill/>
                </a:ln>
                <a:solidFill>
                  <a:srgbClr val="336699"/>
                </a:solidFill>
                <a:effectLst/>
                <a:uLnTx/>
                <a:uFillTx/>
                <a:latin typeface="Arial" panose="020B0604020202020204" pitchFamily="34" charset="0"/>
                <a:ea typeface="ＭＳ Ｐゴシック" panose="020B0600070205080204" pitchFamily="34" charset="-128"/>
              </a:rPr>
              <a:pPr marL="0" marR="0" lvl="0" indent="0" algn="ctr" defTabSz="914400" rtl="0" eaLnBrk="1" fontAlgn="auto" latinLnBrk="0" hangingPunct="1">
                <a:lnSpc>
                  <a:spcPct val="100000"/>
                </a:lnSpc>
                <a:spcBef>
                  <a:spcPct val="0"/>
                </a:spcBef>
                <a:spcAft>
                  <a:spcPts val="0"/>
                </a:spcAft>
                <a:buClrTx/>
                <a:buSzTx/>
                <a:buFontTx/>
                <a:buNone/>
                <a:tabLst/>
                <a:defRPr/>
              </a:pPr>
              <a:t>4</a:t>
            </a:fld>
            <a:endParaRPr kumimoji="0" lang="en-US" altLang="fr-FR" sz="1200" b="1" i="0" u="none" strike="noStrike" kern="1200" cap="none" spc="0" normalizeH="0" baseline="0" noProof="0">
              <a:ln>
                <a:noFill/>
              </a:ln>
              <a:solidFill>
                <a:srgbClr val="336699"/>
              </a:solidFill>
              <a:effectLst/>
              <a:uLnTx/>
              <a:uFillTx/>
              <a:latin typeface="Arial" panose="020B0604020202020204" pitchFamily="34" charset="0"/>
              <a:ea typeface="ＭＳ Ｐゴシック" panose="020B0600070205080204" pitchFamily="34" charset="-128"/>
            </a:endParaRPr>
          </a:p>
        </p:txBody>
      </p:sp>
      <p:sp>
        <p:nvSpPr>
          <p:cNvPr id="3" name="Google Shape;145;p5">
            <a:extLst>
              <a:ext uri="{FF2B5EF4-FFF2-40B4-BE49-F238E27FC236}">
                <a16:creationId xmlns:a16="http://schemas.microsoft.com/office/drawing/2014/main" id="{EF52668E-B010-7A24-9D02-55FEB93BEAD0}"/>
              </a:ext>
            </a:extLst>
          </p:cNvPr>
          <p:cNvSpPr txBox="1"/>
          <p:nvPr/>
        </p:nvSpPr>
        <p:spPr>
          <a:xfrm>
            <a:off x="421758" y="361336"/>
            <a:ext cx="6653067" cy="500601"/>
          </a:xfrm>
          <a:prstGeom prst="rect">
            <a:avLst/>
          </a:prstGeom>
          <a:noFill/>
          <a:ln>
            <a:noFill/>
          </a:ln>
        </p:spPr>
        <p:txBody>
          <a:bodyPr spcFirstLastPara="1" wrap="square" lIns="65000" tIns="65000" rIns="65000" bIns="65000" anchor="t" anchorCtr="0">
            <a:spAutoFit/>
          </a:bodyPr>
          <a:lstStyle/>
          <a:p>
            <a:pPr lvl="0">
              <a:buClr>
                <a:srgbClr val="002060"/>
              </a:buClr>
              <a:buSzPts val="2400"/>
              <a:defRPr/>
            </a:pPr>
            <a:r>
              <a:rPr kumimoji="0" lang="fr-FR" sz="2400" b="1" i="0" u="none" strike="noStrike" kern="0" cap="none" spc="0" normalizeH="0" baseline="0" noProof="0" dirty="0">
                <a:ln>
                  <a:noFill/>
                </a:ln>
                <a:solidFill>
                  <a:srgbClr val="002060"/>
                </a:solidFill>
                <a:effectLst/>
                <a:uLnTx/>
                <a:uFillTx/>
                <a:latin typeface="Arial"/>
                <a:ea typeface="Roboto"/>
                <a:cs typeface="Arial"/>
                <a:sym typeface="Arial"/>
              </a:rPr>
              <a:t>Application for </a:t>
            </a:r>
            <a:r>
              <a:rPr kumimoji="0" lang="fr-FR" sz="2400" b="1" i="0" u="none" strike="noStrike" kern="0" cap="none" spc="0" normalizeH="0" baseline="0" noProof="0" dirty="0" err="1">
                <a:ln>
                  <a:noFill/>
                </a:ln>
                <a:solidFill>
                  <a:srgbClr val="002060"/>
                </a:solidFill>
                <a:effectLst/>
                <a:uLnTx/>
                <a:uFillTx/>
                <a:latin typeface="Arial"/>
                <a:ea typeface="Roboto"/>
                <a:cs typeface="Arial"/>
                <a:sym typeface="Arial"/>
              </a:rPr>
              <a:t>project</a:t>
            </a:r>
            <a:r>
              <a:rPr kumimoji="0" lang="fr-FR" sz="2400" b="1" i="0" u="none" strike="noStrike" kern="0" cap="none" spc="0" normalizeH="0" baseline="0" noProof="0" dirty="0">
                <a:ln>
                  <a:noFill/>
                </a:ln>
                <a:solidFill>
                  <a:srgbClr val="002060"/>
                </a:solidFill>
                <a:effectLst/>
                <a:uLnTx/>
                <a:uFillTx/>
                <a:latin typeface="Arial"/>
                <a:ea typeface="Roboto"/>
                <a:cs typeface="Arial"/>
                <a:sym typeface="Arial"/>
              </a:rPr>
              <a:t> </a:t>
            </a:r>
            <a:r>
              <a:rPr kumimoji="0" lang="fr-FR" sz="2400" b="1" i="0" u="none" strike="noStrike" kern="0" cap="none" spc="0" normalizeH="0" baseline="0" noProof="0" dirty="0" err="1">
                <a:ln>
                  <a:noFill/>
                </a:ln>
                <a:solidFill>
                  <a:srgbClr val="002060"/>
                </a:solidFill>
                <a:effectLst/>
                <a:uLnTx/>
                <a:uFillTx/>
                <a:latin typeface="Arial"/>
                <a:ea typeface="Roboto"/>
                <a:cs typeface="Arial"/>
                <a:sym typeface="Arial"/>
              </a:rPr>
              <a:t>funding</a:t>
            </a:r>
            <a:endParaRPr kumimoji="0" lang="fr-FR" sz="2400" b="1" i="0" u="none" strike="noStrike" kern="0" cap="none" spc="0" normalizeH="0" baseline="0" noProof="0" dirty="0">
              <a:ln>
                <a:noFill/>
              </a:ln>
              <a:solidFill>
                <a:srgbClr val="002060"/>
              </a:solidFill>
              <a:effectLst/>
              <a:uLnTx/>
              <a:uFillTx/>
              <a:latin typeface="Arial"/>
              <a:ea typeface="Roboto"/>
              <a:cs typeface="Arial"/>
              <a:sym typeface="Arial"/>
            </a:endParaRPr>
          </a:p>
        </p:txBody>
      </p:sp>
      <p:sp>
        <p:nvSpPr>
          <p:cNvPr id="2" name="Rectangle 1">
            <a:extLst>
              <a:ext uri="{FF2B5EF4-FFF2-40B4-BE49-F238E27FC236}">
                <a16:creationId xmlns:a16="http://schemas.microsoft.com/office/drawing/2014/main" id="{590909A6-9B8D-416B-98BC-176A354ACD6D}"/>
              </a:ext>
            </a:extLst>
          </p:cNvPr>
          <p:cNvSpPr/>
          <p:nvPr/>
        </p:nvSpPr>
        <p:spPr>
          <a:xfrm>
            <a:off x="10357644" y="136488"/>
            <a:ext cx="1710511" cy="1647930"/>
          </a:xfrm>
          <a:prstGeom prst="rect">
            <a:avLst/>
          </a:prstGeom>
          <a:solidFill>
            <a:schemeClr val="bg1"/>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n-lt"/>
              <a:ea typeface="+mn-ea"/>
              <a:cs typeface="+mn-cs"/>
              <a:sym typeface="Roboto"/>
            </a:endParaRPr>
          </a:p>
        </p:txBody>
      </p:sp>
      <p:sp>
        <p:nvSpPr>
          <p:cNvPr id="11" name="TextBox 10">
            <a:extLst>
              <a:ext uri="{FF2B5EF4-FFF2-40B4-BE49-F238E27FC236}">
                <a16:creationId xmlns:a16="http://schemas.microsoft.com/office/drawing/2014/main" id="{CDCB3CC5-0C6C-4A90-B5FA-835862967648}"/>
              </a:ext>
            </a:extLst>
          </p:cNvPr>
          <p:cNvSpPr txBox="1"/>
          <p:nvPr/>
        </p:nvSpPr>
        <p:spPr>
          <a:xfrm>
            <a:off x="923260" y="1593290"/>
            <a:ext cx="10345479" cy="38246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5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mn-lt"/>
                <a:ea typeface="+mn-ea"/>
                <a:cs typeface="+mn-cs"/>
                <a:sym typeface="Roboto"/>
              </a:rPr>
              <a:t>Once accredited by the Adaptation Fund, an entity may submit a </a:t>
            </a:r>
            <a:r>
              <a:rPr kumimoji="0" lang="en-US" sz="1600" b="1" i="0" u="none" strike="noStrike" cap="none" spc="0" normalizeH="0" baseline="0" dirty="0">
                <a:ln>
                  <a:noFill/>
                </a:ln>
                <a:solidFill>
                  <a:srgbClr val="000000"/>
                </a:solidFill>
                <a:effectLst/>
                <a:uFillTx/>
                <a:latin typeface="+mn-lt"/>
                <a:ea typeface="+mn-ea"/>
                <a:cs typeface="+mn-cs"/>
                <a:sym typeface="Roboto"/>
              </a:rPr>
              <a:t>concept</a:t>
            </a:r>
            <a:r>
              <a:rPr kumimoji="0" lang="en-US" sz="1600" b="0" i="0" u="none" strike="noStrike" cap="none" spc="0" normalizeH="0" baseline="0" dirty="0">
                <a:ln>
                  <a:noFill/>
                </a:ln>
                <a:solidFill>
                  <a:srgbClr val="000000"/>
                </a:solidFill>
                <a:effectLst/>
                <a:uFillTx/>
                <a:latin typeface="+mn-lt"/>
                <a:ea typeface="+mn-ea"/>
                <a:cs typeface="+mn-cs"/>
                <a:sym typeface="Roboto"/>
              </a:rPr>
              <a:t> or full project </a:t>
            </a:r>
            <a:r>
              <a:rPr kumimoji="0" lang="en-US" sz="1600" b="1" i="0" u="none" strike="noStrike" cap="none" spc="0" normalizeH="0" baseline="0" dirty="0">
                <a:ln>
                  <a:noFill/>
                </a:ln>
                <a:solidFill>
                  <a:srgbClr val="000000"/>
                </a:solidFill>
                <a:effectLst/>
                <a:uFillTx/>
                <a:latin typeface="+mn-lt"/>
                <a:ea typeface="+mn-ea"/>
                <a:cs typeface="+mn-cs"/>
                <a:sym typeface="Roboto"/>
              </a:rPr>
              <a:t>proposal</a:t>
            </a:r>
            <a:r>
              <a:rPr kumimoji="0" lang="en-US" sz="1600" b="0" i="0" u="none" strike="noStrike" cap="none" spc="0" normalizeH="0" baseline="0" dirty="0">
                <a:ln>
                  <a:noFill/>
                </a:ln>
                <a:solidFill>
                  <a:srgbClr val="000000"/>
                </a:solidFill>
                <a:effectLst/>
                <a:uFillTx/>
                <a:latin typeface="+mn-lt"/>
                <a:ea typeface="+mn-ea"/>
                <a:cs typeface="+mn-cs"/>
                <a:sym typeface="Roboto"/>
              </a:rPr>
              <a:t>. Parties seeking financial resources from the Adaptation Fund must submit their project and programme proposals through </a:t>
            </a:r>
            <a:r>
              <a:rPr kumimoji="0" lang="en-US" sz="1600" b="1" i="0" u="none" strike="noStrike" cap="none" spc="0" normalizeH="0" baseline="0" dirty="0">
                <a:ln>
                  <a:noFill/>
                </a:ln>
                <a:solidFill>
                  <a:srgbClr val="000000"/>
                </a:solidFill>
                <a:effectLst/>
                <a:uFillTx/>
                <a:latin typeface="+mn-lt"/>
                <a:ea typeface="+mn-ea"/>
                <a:cs typeface="+mn-cs"/>
                <a:sym typeface="Roboto"/>
              </a:rPr>
              <a:t>accredited national, regional or multilateral implementing entities</a:t>
            </a:r>
            <a:r>
              <a:rPr kumimoji="0" lang="en-US" sz="1600" b="0" i="0" u="none" strike="noStrike" cap="none" spc="0" normalizeH="0" baseline="0" dirty="0">
                <a:ln>
                  <a:noFill/>
                </a:ln>
                <a:solidFill>
                  <a:srgbClr val="000000"/>
                </a:solidFill>
                <a:effectLst/>
                <a:uFillTx/>
                <a:latin typeface="+mn-lt"/>
                <a:ea typeface="+mn-ea"/>
                <a:cs typeface="+mn-cs"/>
                <a:sym typeface="Roboto"/>
              </a:rPr>
              <a:t>. Proposals are then screened against specific criteria available in the operational policies and guidelines. Proposals are accepted </a:t>
            </a:r>
            <a:r>
              <a:rPr kumimoji="0" lang="en-US" sz="1600" b="1" i="0" u="none" strike="noStrike" cap="none" spc="0" normalizeH="0" baseline="0" dirty="0">
                <a:ln>
                  <a:noFill/>
                </a:ln>
                <a:solidFill>
                  <a:srgbClr val="000000"/>
                </a:solidFill>
                <a:effectLst/>
                <a:uFillTx/>
                <a:latin typeface="+mn-lt"/>
                <a:ea typeface="+mn-ea"/>
                <a:cs typeface="+mn-cs"/>
                <a:sym typeface="Roboto"/>
              </a:rPr>
              <a:t>three times a year.</a:t>
            </a:r>
          </a:p>
          <a:p>
            <a:pPr marL="0" marR="0" indent="0" algn="l" defTabSz="1300480" rtl="0" fontAlgn="auto" latinLnBrk="0" hangingPunct="0">
              <a:lnSpc>
                <a:spcPct val="150000"/>
              </a:lnSpc>
              <a:spcBef>
                <a:spcPts val="0"/>
              </a:spcBef>
              <a:spcAft>
                <a:spcPts val="0"/>
              </a:spcAft>
              <a:buClrTx/>
              <a:buSzTx/>
              <a:buFontTx/>
              <a:buNone/>
              <a:tabLst/>
            </a:pPr>
            <a:endParaRPr kumimoji="0" lang="fr-FR" sz="1600" b="0" i="0" u="none" strike="noStrike" cap="none" spc="0" normalizeH="0" baseline="0" dirty="0">
              <a:ln>
                <a:noFill/>
              </a:ln>
              <a:solidFill>
                <a:srgbClr val="000000"/>
              </a:solidFill>
              <a:effectLst/>
              <a:uFillTx/>
              <a:latin typeface="+mn-lt"/>
              <a:ea typeface="+mn-ea"/>
              <a:cs typeface="+mn-cs"/>
              <a:sym typeface="Roboto"/>
            </a:endParaRPr>
          </a:p>
          <a:p>
            <a:pPr marL="0" marR="0" indent="0" algn="l" defTabSz="1300480" rtl="0" fontAlgn="auto" latinLnBrk="0" hangingPunct="0">
              <a:lnSpc>
                <a:spcPct val="15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mn-lt"/>
                <a:ea typeface="+mn-ea"/>
                <a:cs typeface="+mn-cs"/>
                <a:sym typeface="Roboto"/>
              </a:rPr>
              <a:t>The Adaptation Fund has also made available several </a:t>
            </a:r>
            <a:r>
              <a:rPr kumimoji="0" lang="en-US" sz="1600" b="1" i="0" u="none" strike="noStrike" cap="none" spc="0" normalizeH="0" baseline="0" dirty="0">
                <a:ln>
                  <a:noFill/>
                </a:ln>
                <a:solidFill>
                  <a:srgbClr val="000000"/>
                </a:solidFill>
                <a:effectLst/>
                <a:uFillTx/>
                <a:latin typeface="+mn-lt"/>
                <a:ea typeface="+mn-ea"/>
                <a:cs typeface="+mn-cs"/>
                <a:sym typeface="Roboto"/>
              </a:rPr>
              <a:t>small grants </a:t>
            </a:r>
            <a:r>
              <a:rPr kumimoji="0" lang="en-US" sz="1600" b="0" i="0" u="none" strike="noStrike" cap="none" spc="0" normalizeH="0" baseline="0" dirty="0">
                <a:ln>
                  <a:noFill/>
                </a:ln>
                <a:solidFill>
                  <a:srgbClr val="000000"/>
                </a:solidFill>
                <a:effectLst/>
                <a:uFillTx/>
                <a:latin typeface="+mn-lt"/>
                <a:ea typeface="+mn-ea"/>
                <a:cs typeface="+mn-cs"/>
                <a:sym typeface="Roboto"/>
              </a:rPr>
              <a:t>to assist National Implementing Entities (NIEs) to provide support to countries seeking accreditation to the Fund and to build capacity to undertake various climate finance readiness activities. The Adaptation Fund has also made available three new funding windows for accredited National Implementing Entities (NIEs) to access small grants for </a:t>
            </a:r>
            <a:r>
              <a:rPr kumimoji="0" lang="en-US" sz="1600" b="1" i="0" u="none" strike="noStrike" cap="none" spc="0" normalizeH="0" baseline="0" dirty="0">
                <a:ln>
                  <a:noFill/>
                </a:ln>
                <a:solidFill>
                  <a:srgbClr val="000000"/>
                </a:solidFill>
                <a:effectLst/>
                <a:uFillTx/>
                <a:latin typeface="+mn-lt"/>
                <a:ea typeface="+mn-ea"/>
                <a:cs typeface="+mn-cs"/>
                <a:sym typeface="Roboto"/>
              </a:rPr>
              <a:t>innovation, learning and scaling up projects</a:t>
            </a:r>
            <a:r>
              <a:rPr kumimoji="0" lang="en-US" sz="1600" b="0" i="0" u="none" strike="noStrike" cap="none" spc="0" normalizeH="0" baseline="0" dirty="0">
                <a:ln>
                  <a:noFill/>
                </a:ln>
                <a:solidFill>
                  <a:srgbClr val="000000"/>
                </a:solidFill>
                <a:effectLst/>
                <a:uFillTx/>
                <a:latin typeface="+mn-lt"/>
                <a:ea typeface="+mn-ea"/>
                <a:cs typeface="+mn-cs"/>
                <a:sym typeface="Roboto"/>
              </a:rPr>
              <a:t>. </a:t>
            </a:r>
          </a:p>
        </p:txBody>
      </p:sp>
      <p:sp>
        <p:nvSpPr>
          <p:cNvPr id="12" name="TextBox 11">
            <a:extLst>
              <a:ext uri="{FF2B5EF4-FFF2-40B4-BE49-F238E27FC236}">
                <a16:creationId xmlns:a16="http://schemas.microsoft.com/office/drawing/2014/main" id="{E6E18165-7BD9-4E46-BD12-0146E46D582F}"/>
              </a:ext>
            </a:extLst>
          </p:cNvPr>
          <p:cNvSpPr txBox="1"/>
          <p:nvPr/>
        </p:nvSpPr>
        <p:spPr>
          <a:xfrm>
            <a:off x="10059544" y="6340406"/>
            <a:ext cx="2008611" cy="315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bg1"/>
                </a:solidFill>
                <a:effectLst/>
                <a:uFillTx/>
                <a:latin typeface="+mn-lt"/>
                <a:ea typeface="+mn-ea"/>
                <a:cs typeface="+mn-cs"/>
                <a:sym typeface="Roboto"/>
              </a:rPr>
              <a:t>Source: Fond </a:t>
            </a:r>
            <a:r>
              <a:rPr kumimoji="0" lang="en-US" sz="1200" b="0" i="0" u="none" strike="noStrike" cap="none" spc="0" normalizeH="0" baseline="0" dirty="0" err="1">
                <a:ln>
                  <a:noFill/>
                </a:ln>
                <a:solidFill>
                  <a:schemeClr val="bg1"/>
                </a:solidFill>
                <a:effectLst/>
                <a:uFillTx/>
                <a:latin typeface="+mn-lt"/>
                <a:ea typeface="+mn-ea"/>
                <a:cs typeface="+mn-cs"/>
                <a:sym typeface="Roboto"/>
              </a:rPr>
              <a:t>d’Adaptation</a:t>
            </a:r>
            <a:endParaRPr kumimoji="0" lang="en-US" sz="1200" b="0" i="0" u="none" strike="noStrike" cap="none" spc="0" normalizeH="0" baseline="0" dirty="0">
              <a:ln>
                <a:noFill/>
              </a:ln>
              <a:solidFill>
                <a:schemeClr val="bg1"/>
              </a:solidFill>
              <a:effectLst/>
              <a:uFillTx/>
              <a:latin typeface="+mn-lt"/>
              <a:ea typeface="+mn-ea"/>
              <a:cs typeface="+mn-cs"/>
              <a:sym typeface="Roboto"/>
            </a:endParaRPr>
          </a:p>
        </p:txBody>
      </p:sp>
    </p:spTree>
    <p:extLst>
      <p:ext uri="{BB962C8B-B14F-4D97-AF65-F5344CB8AC3E}">
        <p14:creationId xmlns:p14="http://schemas.microsoft.com/office/powerpoint/2010/main" val="3530776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 name="Picture 4">
            <a:extLst>
              <a:ext uri="{FF2B5EF4-FFF2-40B4-BE49-F238E27FC236}">
                <a16:creationId xmlns:a16="http://schemas.microsoft.com/office/drawing/2014/main" id="{FF041A3F-7EB7-4842-B672-D96B565A4BB5}"/>
              </a:ext>
            </a:extLst>
          </p:cNvPr>
          <p:cNvPicPr>
            <a:picLocks noChangeAspect="1"/>
          </p:cNvPicPr>
          <p:nvPr/>
        </p:nvPicPr>
        <p:blipFill rotWithShape="1">
          <a:blip r:embed="rId3"/>
          <a:srcRect l="1291"/>
          <a:stretch/>
        </p:blipFill>
        <p:spPr>
          <a:xfrm>
            <a:off x="1" y="0"/>
            <a:ext cx="12191999" cy="4541094"/>
          </a:xfrm>
          <a:prstGeom prst="rect">
            <a:avLst/>
          </a:prstGeom>
        </p:spPr>
      </p:pic>
      <p:pic>
        <p:nvPicPr>
          <p:cNvPr id="4" name="Picture 3">
            <a:extLst>
              <a:ext uri="{FF2B5EF4-FFF2-40B4-BE49-F238E27FC236}">
                <a16:creationId xmlns:a16="http://schemas.microsoft.com/office/drawing/2014/main" id="{F068F255-3FD8-4BF4-8E1C-DD4E1D8365B3}"/>
              </a:ext>
            </a:extLst>
          </p:cNvPr>
          <p:cNvPicPr>
            <a:picLocks noChangeAspect="1"/>
          </p:cNvPicPr>
          <p:nvPr/>
        </p:nvPicPr>
        <p:blipFill>
          <a:blip r:embed="rId4"/>
          <a:stretch>
            <a:fillRect/>
          </a:stretch>
        </p:blipFill>
        <p:spPr>
          <a:xfrm>
            <a:off x="10497339" y="6302630"/>
            <a:ext cx="1455420" cy="312420"/>
          </a:xfrm>
          <a:prstGeom prst="rect">
            <a:avLst/>
          </a:prstGeom>
        </p:spPr>
      </p:pic>
      <p:sp>
        <p:nvSpPr>
          <p:cNvPr id="7" name="Rectangle 6">
            <a:extLst>
              <a:ext uri="{FF2B5EF4-FFF2-40B4-BE49-F238E27FC236}">
                <a16:creationId xmlns:a16="http://schemas.microsoft.com/office/drawing/2014/main" id="{11D87138-7894-4045-8835-5BF74B446F6C}"/>
              </a:ext>
            </a:extLst>
          </p:cNvPr>
          <p:cNvSpPr/>
          <p:nvPr/>
        </p:nvSpPr>
        <p:spPr>
          <a:xfrm>
            <a:off x="2739520" y="4776609"/>
            <a:ext cx="6712959" cy="1838441"/>
          </a:xfrm>
          <a:prstGeom prst="rect">
            <a:avLst/>
          </a:prstGeom>
          <a:solidFill>
            <a:schemeClr val="accent6">
              <a:lumMod val="75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000" dirty="0"/>
              <a:t>Thank you!</a:t>
            </a:r>
          </a:p>
        </p:txBody>
      </p:sp>
    </p:spTree>
    <p:extLst>
      <p:ext uri="{BB962C8B-B14F-4D97-AF65-F5344CB8AC3E}">
        <p14:creationId xmlns:p14="http://schemas.microsoft.com/office/powerpoint/2010/main" val="2102099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910</TotalTime>
  <Words>234</Words>
  <Application>Microsoft Office PowerPoint</Application>
  <PresentationFormat>Widescreen</PresentationFormat>
  <Paragraphs>18</Paragraphs>
  <Slides>5</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vt:i4>
      </vt:variant>
    </vt:vector>
  </HeadingPairs>
  <TitlesOfParts>
    <vt:vector size="13" baseType="lpstr">
      <vt:lpstr>Arial</vt:lpstr>
      <vt:lpstr>Calibri</vt:lpstr>
      <vt:lpstr>Calibri Light</vt:lpstr>
      <vt:lpstr>Open Sans</vt:lpstr>
      <vt:lpstr>Roboto</vt:lpstr>
      <vt:lpstr>Office Theme</vt:lpstr>
      <vt:lpstr>Custom Design</vt:lpstr>
      <vt:lpstr>1_Office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Tiffay, Celine</dc:creator>
  <cp:lastModifiedBy>Tiffay, Celine</cp:lastModifiedBy>
  <cp:revision>6</cp:revision>
  <dcterms:created xsi:type="dcterms:W3CDTF">2022-12-01T13:23:49Z</dcterms:created>
  <dcterms:modified xsi:type="dcterms:W3CDTF">2022-12-16T15:49:48Z</dcterms:modified>
</cp:coreProperties>
</file>