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12"/>
  </p:notesMasterIdLst>
  <p:sldIdLst>
    <p:sldId id="3504" r:id="rId4"/>
    <p:sldId id="442" r:id="rId5"/>
    <p:sldId id="3506" r:id="rId6"/>
    <p:sldId id="3481" r:id="rId7"/>
    <p:sldId id="3477" r:id="rId8"/>
    <p:sldId id="3507" r:id="rId9"/>
    <p:sldId id="3508" r:id="rId10"/>
    <p:sldId id="35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CA6B32-B114-4B0E-B779-C8683BD96F5F}">
          <p14:sldIdLst>
            <p14:sldId id="3504"/>
            <p14:sldId id="442"/>
            <p14:sldId id="3506"/>
            <p14:sldId id="3481"/>
            <p14:sldId id="3477"/>
            <p14:sldId id="3507"/>
            <p14:sldId id="3508"/>
            <p14:sldId id="35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76" autoAdjust="0"/>
  </p:normalViewPr>
  <p:slideViewPr>
    <p:cSldViewPr snapToGrid="0">
      <p:cViewPr varScale="1">
        <p:scale>
          <a:sx n="58" d="100"/>
          <a:sy n="58" d="100"/>
        </p:scale>
        <p:origin x="9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y, Celine" userId="ac6bc63d-c9fe-40f5-9c9f-0f90122993d1" providerId="ADAL" clId="{0EAD5D49-E673-4714-B342-C61014F110A8}"/>
    <pc:docChg chg="delSld delMainMaster modSection">
      <pc:chgData name="Tiffay, Celine" userId="ac6bc63d-c9fe-40f5-9c9f-0f90122993d1" providerId="ADAL" clId="{0EAD5D49-E673-4714-B342-C61014F110A8}" dt="2022-12-16T15:54:55.022" v="55" actId="47"/>
      <pc:docMkLst>
        <pc:docMk/>
      </pc:docMkLst>
      <pc:sldChg chg="del">
        <pc:chgData name="Tiffay, Celine" userId="ac6bc63d-c9fe-40f5-9c9f-0f90122993d1" providerId="ADAL" clId="{0EAD5D49-E673-4714-B342-C61014F110A8}" dt="2022-12-16T15:54:23.266" v="18" actId="47"/>
        <pc:sldMkLst>
          <pc:docMk/>
          <pc:sldMk cId="1193458335" sldId="257"/>
        </pc:sldMkLst>
      </pc:sldChg>
      <pc:sldChg chg="del">
        <pc:chgData name="Tiffay, Celine" userId="ac6bc63d-c9fe-40f5-9c9f-0f90122993d1" providerId="ADAL" clId="{0EAD5D49-E673-4714-B342-C61014F110A8}" dt="2022-12-16T15:54:19.311" v="0" actId="47"/>
        <pc:sldMkLst>
          <pc:docMk/>
          <pc:sldMk cId="4010134209" sldId="383"/>
        </pc:sldMkLst>
      </pc:sldChg>
      <pc:sldChg chg="del">
        <pc:chgData name="Tiffay, Celine" userId="ac6bc63d-c9fe-40f5-9c9f-0f90122993d1" providerId="ADAL" clId="{0EAD5D49-E673-4714-B342-C61014F110A8}" dt="2022-12-16T15:54:21.846" v="11" actId="47"/>
        <pc:sldMkLst>
          <pc:docMk/>
          <pc:sldMk cId="2518822003" sldId="427"/>
        </pc:sldMkLst>
      </pc:sldChg>
      <pc:sldChg chg="del">
        <pc:chgData name="Tiffay, Celine" userId="ac6bc63d-c9fe-40f5-9c9f-0f90122993d1" providerId="ADAL" clId="{0EAD5D49-E673-4714-B342-C61014F110A8}" dt="2022-12-16T15:54:22.075" v="12" actId="47"/>
        <pc:sldMkLst>
          <pc:docMk/>
          <pc:sldMk cId="0" sldId="429"/>
        </pc:sldMkLst>
      </pc:sldChg>
      <pc:sldChg chg="del">
        <pc:chgData name="Tiffay, Celine" userId="ac6bc63d-c9fe-40f5-9c9f-0f90122993d1" providerId="ADAL" clId="{0EAD5D49-E673-4714-B342-C61014F110A8}" dt="2022-12-16T15:54:21.514" v="10" actId="47"/>
        <pc:sldMkLst>
          <pc:docMk/>
          <pc:sldMk cId="1162334655" sldId="430"/>
        </pc:sldMkLst>
      </pc:sldChg>
      <pc:sldChg chg="del">
        <pc:chgData name="Tiffay, Celine" userId="ac6bc63d-c9fe-40f5-9c9f-0f90122993d1" providerId="ADAL" clId="{0EAD5D49-E673-4714-B342-C61014F110A8}" dt="2022-12-16T15:54:20.930" v="8" actId="47"/>
        <pc:sldMkLst>
          <pc:docMk/>
          <pc:sldMk cId="985932534" sldId="432"/>
        </pc:sldMkLst>
      </pc:sldChg>
      <pc:sldChg chg="del">
        <pc:chgData name="Tiffay, Celine" userId="ac6bc63d-c9fe-40f5-9c9f-0f90122993d1" providerId="ADAL" clId="{0EAD5D49-E673-4714-B342-C61014F110A8}" dt="2022-12-16T15:54:35.156" v="38" actId="47"/>
        <pc:sldMkLst>
          <pc:docMk/>
          <pc:sldMk cId="997101461" sldId="3482"/>
        </pc:sldMkLst>
      </pc:sldChg>
      <pc:sldChg chg="del">
        <pc:chgData name="Tiffay, Celine" userId="ac6bc63d-c9fe-40f5-9c9f-0f90122993d1" providerId="ADAL" clId="{0EAD5D49-E673-4714-B342-C61014F110A8}" dt="2022-12-16T15:54:19.734" v="2" actId="47"/>
        <pc:sldMkLst>
          <pc:docMk/>
          <pc:sldMk cId="114187382" sldId="3483"/>
        </pc:sldMkLst>
      </pc:sldChg>
      <pc:sldChg chg="del">
        <pc:chgData name="Tiffay, Celine" userId="ac6bc63d-c9fe-40f5-9c9f-0f90122993d1" providerId="ADAL" clId="{0EAD5D49-E673-4714-B342-C61014F110A8}" dt="2022-12-16T15:54:20.330" v="5" actId="47"/>
        <pc:sldMkLst>
          <pc:docMk/>
          <pc:sldMk cId="1506074966" sldId="3484"/>
        </pc:sldMkLst>
      </pc:sldChg>
      <pc:sldChg chg="del">
        <pc:chgData name="Tiffay, Celine" userId="ac6bc63d-c9fe-40f5-9c9f-0f90122993d1" providerId="ADAL" clId="{0EAD5D49-E673-4714-B342-C61014F110A8}" dt="2022-12-16T15:54:23.585" v="20" actId="47"/>
        <pc:sldMkLst>
          <pc:docMk/>
          <pc:sldMk cId="492306962" sldId="3485"/>
        </pc:sldMkLst>
      </pc:sldChg>
      <pc:sldChg chg="del">
        <pc:chgData name="Tiffay, Celine" userId="ac6bc63d-c9fe-40f5-9c9f-0f90122993d1" providerId="ADAL" clId="{0EAD5D49-E673-4714-B342-C61014F110A8}" dt="2022-12-16T15:54:28.079" v="34" actId="47"/>
        <pc:sldMkLst>
          <pc:docMk/>
          <pc:sldMk cId="3981852613" sldId="3486"/>
        </pc:sldMkLst>
      </pc:sldChg>
      <pc:sldChg chg="del">
        <pc:chgData name="Tiffay, Celine" userId="ac6bc63d-c9fe-40f5-9c9f-0f90122993d1" providerId="ADAL" clId="{0EAD5D49-E673-4714-B342-C61014F110A8}" dt="2022-12-16T15:54:22.415" v="13" actId="47"/>
        <pc:sldMkLst>
          <pc:docMk/>
          <pc:sldMk cId="3223511833" sldId="3493"/>
        </pc:sldMkLst>
      </pc:sldChg>
      <pc:sldChg chg="del">
        <pc:chgData name="Tiffay, Celine" userId="ac6bc63d-c9fe-40f5-9c9f-0f90122993d1" providerId="ADAL" clId="{0EAD5D49-E673-4714-B342-C61014F110A8}" dt="2022-12-16T15:54:22.594" v="14" actId="47"/>
        <pc:sldMkLst>
          <pc:docMk/>
          <pc:sldMk cId="2245091808" sldId="3494"/>
        </pc:sldMkLst>
      </pc:sldChg>
      <pc:sldChg chg="del">
        <pc:chgData name="Tiffay, Celine" userId="ac6bc63d-c9fe-40f5-9c9f-0f90122993d1" providerId="ADAL" clId="{0EAD5D49-E673-4714-B342-C61014F110A8}" dt="2022-12-16T15:54:22.759" v="15" actId="47"/>
        <pc:sldMkLst>
          <pc:docMk/>
          <pc:sldMk cId="897781589" sldId="3495"/>
        </pc:sldMkLst>
      </pc:sldChg>
      <pc:sldChg chg="del">
        <pc:chgData name="Tiffay, Celine" userId="ac6bc63d-c9fe-40f5-9c9f-0f90122993d1" providerId="ADAL" clId="{0EAD5D49-E673-4714-B342-C61014F110A8}" dt="2022-12-16T15:54:22.924" v="16" actId="47"/>
        <pc:sldMkLst>
          <pc:docMk/>
          <pc:sldMk cId="2934448322" sldId="3496"/>
        </pc:sldMkLst>
      </pc:sldChg>
      <pc:sldChg chg="del">
        <pc:chgData name="Tiffay, Celine" userId="ac6bc63d-c9fe-40f5-9c9f-0f90122993d1" providerId="ADAL" clId="{0EAD5D49-E673-4714-B342-C61014F110A8}" dt="2022-12-16T15:54:23.089" v="17" actId="47"/>
        <pc:sldMkLst>
          <pc:docMk/>
          <pc:sldMk cId="2084807939" sldId="3497"/>
        </pc:sldMkLst>
      </pc:sldChg>
      <pc:sldChg chg="del">
        <pc:chgData name="Tiffay, Celine" userId="ac6bc63d-c9fe-40f5-9c9f-0f90122993d1" providerId="ADAL" clId="{0EAD5D49-E673-4714-B342-C61014F110A8}" dt="2022-12-16T15:54:28.276" v="35" actId="47"/>
        <pc:sldMkLst>
          <pc:docMk/>
          <pc:sldMk cId="860776030" sldId="3499"/>
        </pc:sldMkLst>
      </pc:sldChg>
      <pc:sldChg chg="del">
        <pc:chgData name="Tiffay, Celine" userId="ac6bc63d-c9fe-40f5-9c9f-0f90122993d1" providerId="ADAL" clId="{0EAD5D49-E673-4714-B342-C61014F110A8}" dt="2022-12-16T15:54:28.722" v="36" actId="47"/>
        <pc:sldMkLst>
          <pc:docMk/>
          <pc:sldMk cId="2793174989" sldId="3502"/>
        </pc:sldMkLst>
      </pc:sldChg>
      <pc:sldChg chg="del">
        <pc:chgData name="Tiffay, Celine" userId="ac6bc63d-c9fe-40f5-9c9f-0f90122993d1" providerId="ADAL" clId="{0EAD5D49-E673-4714-B342-C61014F110A8}" dt="2022-12-16T15:54:29.235" v="37" actId="47"/>
        <pc:sldMkLst>
          <pc:docMk/>
          <pc:sldMk cId="3530776941" sldId="3505"/>
        </pc:sldMkLst>
      </pc:sldChg>
      <pc:sldChg chg="del">
        <pc:chgData name="Tiffay, Celine" userId="ac6bc63d-c9fe-40f5-9c9f-0f90122993d1" providerId="ADAL" clId="{0EAD5D49-E673-4714-B342-C61014F110A8}" dt="2022-12-16T15:54:43.552" v="39" actId="47"/>
        <pc:sldMkLst>
          <pc:docMk/>
          <pc:sldMk cId="1591386603" sldId="3509"/>
        </pc:sldMkLst>
      </pc:sldChg>
      <pc:sldChg chg="del">
        <pc:chgData name="Tiffay, Celine" userId="ac6bc63d-c9fe-40f5-9c9f-0f90122993d1" providerId="ADAL" clId="{0EAD5D49-E673-4714-B342-C61014F110A8}" dt="2022-12-16T15:54:23.432" v="19" actId="47"/>
        <pc:sldMkLst>
          <pc:docMk/>
          <pc:sldMk cId="3012846979" sldId="3511"/>
        </pc:sldMkLst>
      </pc:sldChg>
      <pc:sldChg chg="del">
        <pc:chgData name="Tiffay, Celine" userId="ac6bc63d-c9fe-40f5-9c9f-0f90122993d1" providerId="ADAL" clId="{0EAD5D49-E673-4714-B342-C61014F110A8}" dt="2022-12-16T15:54:19.500" v="1" actId="47"/>
        <pc:sldMkLst>
          <pc:docMk/>
          <pc:sldMk cId="423469753" sldId="3513"/>
        </pc:sldMkLst>
      </pc:sldChg>
      <pc:sldChg chg="del">
        <pc:chgData name="Tiffay, Celine" userId="ac6bc63d-c9fe-40f5-9c9f-0f90122993d1" providerId="ADAL" clId="{0EAD5D49-E673-4714-B342-C61014F110A8}" dt="2022-12-16T15:54:48.483" v="46" actId="47"/>
        <pc:sldMkLst>
          <pc:docMk/>
          <pc:sldMk cId="587579154" sldId="3520"/>
        </pc:sldMkLst>
      </pc:sldChg>
      <pc:sldChg chg="del">
        <pc:chgData name="Tiffay, Celine" userId="ac6bc63d-c9fe-40f5-9c9f-0f90122993d1" providerId="ADAL" clId="{0EAD5D49-E673-4714-B342-C61014F110A8}" dt="2022-12-16T15:54:51.573" v="48" actId="47"/>
        <pc:sldMkLst>
          <pc:docMk/>
          <pc:sldMk cId="1834431150" sldId="3522"/>
        </pc:sldMkLst>
      </pc:sldChg>
      <pc:sldChg chg="del">
        <pc:chgData name="Tiffay, Celine" userId="ac6bc63d-c9fe-40f5-9c9f-0f90122993d1" providerId="ADAL" clId="{0EAD5D49-E673-4714-B342-C61014F110A8}" dt="2022-12-16T15:54:52.090" v="49" actId="47"/>
        <pc:sldMkLst>
          <pc:docMk/>
          <pc:sldMk cId="2044799633" sldId="3523"/>
        </pc:sldMkLst>
      </pc:sldChg>
      <pc:sldChg chg="del">
        <pc:chgData name="Tiffay, Celine" userId="ac6bc63d-c9fe-40f5-9c9f-0f90122993d1" providerId="ADAL" clId="{0EAD5D49-E673-4714-B342-C61014F110A8}" dt="2022-12-16T15:54:52.624" v="50" actId="47"/>
        <pc:sldMkLst>
          <pc:docMk/>
          <pc:sldMk cId="621136079" sldId="3524"/>
        </pc:sldMkLst>
      </pc:sldChg>
      <pc:sldChg chg="del">
        <pc:chgData name="Tiffay, Celine" userId="ac6bc63d-c9fe-40f5-9c9f-0f90122993d1" providerId="ADAL" clId="{0EAD5D49-E673-4714-B342-C61014F110A8}" dt="2022-12-16T15:54:52.933" v="51" actId="47"/>
        <pc:sldMkLst>
          <pc:docMk/>
          <pc:sldMk cId="4038926768" sldId="3525"/>
        </pc:sldMkLst>
      </pc:sldChg>
      <pc:sldChg chg="del">
        <pc:chgData name="Tiffay, Celine" userId="ac6bc63d-c9fe-40f5-9c9f-0f90122993d1" providerId="ADAL" clId="{0EAD5D49-E673-4714-B342-C61014F110A8}" dt="2022-12-16T15:54:53.179" v="52" actId="47"/>
        <pc:sldMkLst>
          <pc:docMk/>
          <pc:sldMk cId="635114783" sldId="3526"/>
        </pc:sldMkLst>
      </pc:sldChg>
      <pc:sldChg chg="del">
        <pc:chgData name="Tiffay, Celine" userId="ac6bc63d-c9fe-40f5-9c9f-0f90122993d1" providerId="ADAL" clId="{0EAD5D49-E673-4714-B342-C61014F110A8}" dt="2022-12-16T15:54:53.416" v="53" actId="47"/>
        <pc:sldMkLst>
          <pc:docMk/>
          <pc:sldMk cId="2732070136" sldId="3527"/>
        </pc:sldMkLst>
      </pc:sldChg>
      <pc:sldChg chg="del">
        <pc:chgData name="Tiffay, Celine" userId="ac6bc63d-c9fe-40f5-9c9f-0f90122993d1" providerId="ADAL" clId="{0EAD5D49-E673-4714-B342-C61014F110A8}" dt="2022-12-16T15:54:45.283" v="42" actId="47"/>
        <pc:sldMkLst>
          <pc:docMk/>
          <pc:sldMk cId="830369473" sldId="3533"/>
        </pc:sldMkLst>
      </pc:sldChg>
      <pc:sldChg chg="del">
        <pc:chgData name="Tiffay, Celine" userId="ac6bc63d-c9fe-40f5-9c9f-0f90122993d1" providerId="ADAL" clId="{0EAD5D49-E673-4714-B342-C61014F110A8}" dt="2022-12-16T15:54:46.600" v="43" actId="47"/>
        <pc:sldMkLst>
          <pc:docMk/>
          <pc:sldMk cId="1669717930" sldId="3547"/>
        </pc:sldMkLst>
      </pc:sldChg>
      <pc:sldChg chg="del">
        <pc:chgData name="Tiffay, Celine" userId="ac6bc63d-c9fe-40f5-9c9f-0f90122993d1" providerId="ADAL" clId="{0EAD5D49-E673-4714-B342-C61014F110A8}" dt="2022-12-16T15:54:19.964" v="3" actId="47"/>
        <pc:sldMkLst>
          <pc:docMk/>
          <pc:sldMk cId="985616307" sldId="3551"/>
        </pc:sldMkLst>
      </pc:sldChg>
      <pc:sldChg chg="del">
        <pc:chgData name="Tiffay, Celine" userId="ac6bc63d-c9fe-40f5-9c9f-0f90122993d1" providerId="ADAL" clId="{0EAD5D49-E673-4714-B342-C61014F110A8}" dt="2022-12-16T15:54:20.134" v="4" actId="47"/>
        <pc:sldMkLst>
          <pc:docMk/>
          <pc:sldMk cId="299932113" sldId="3554"/>
        </pc:sldMkLst>
      </pc:sldChg>
      <pc:sldChg chg="del">
        <pc:chgData name="Tiffay, Celine" userId="ac6bc63d-c9fe-40f5-9c9f-0f90122993d1" providerId="ADAL" clId="{0EAD5D49-E673-4714-B342-C61014F110A8}" dt="2022-12-16T15:54:20.645" v="7" actId="47"/>
        <pc:sldMkLst>
          <pc:docMk/>
          <pc:sldMk cId="3476074054" sldId="3558"/>
        </pc:sldMkLst>
      </pc:sldChg>
      <pc:sldChg chg="del">
        <pc:chgData name="Tiffay, Celine" userId="ac6bc63d-c9fe-40f5-9c9f-0f90122993d1" providerId="ADAL" clId="{0EAD5D49-E673-4714-B342-C61014F110A8}" dt="2022-12-16T15:54:21.234" v="9" actId="47"/>
        <pc:sldMkLst>
          <pc:docMk/>
          <pc:sldMk cId="3340783538" sldId="3559"/>
        </pc:sldMkLst>
      </pc:sldChg>
      <pc:sldChg chg="del">
        <pc:chgData name="Tiffay, Celine" userId="ac6bc63d-c9fe-40f5-9c9f-0f90122993d1" providerId="ADAL" clId="{0EAD5D49-E673-4714-B342-C61014F110A8}" dt="2022-12-16T15:54:20.502" v="6" actId="47"/>
        <pc:sldMkLst>
          <pc:docMk/>
          <pc:sldMk cId="408321860" sldId="3561"/>
        </pc:sldMkLst>
      </pc:sldChg>
      <pc:sldChg chg="del">
        <pc:chgData name="Tiffay, Celine" userId="ac6bc63d-c9fe-40f5-9c9f-0f90122993d1" providerId="ADAL" clId="{0EAD5D49-E673-4714-B342-C61014F110A8}" dt="2022-12-16T15:54:44.685" v="40" actId="47"/>
        <pc:sldMkLst>
          <pc:docMk/>
          <pc:sldMk cId="2778844349" sldId="3563"/>
        </pc:sldMkLst>
      </pc:sldChg>
      <pc:sldChg chg="del">
        <pc:chgData name="Tiffay, Celine" userId="ac6bc63d-c9fe-40f5-9c9f-0f90122993d1" providerId="ADAL" clId="{0EAD5D49-E673-4714-B342-C61014F110A8}" dt="2022-12-16T15:54:44.703" v="41" actId="47"/>
        <pc:sldMkLst>
          <pc:docMk/>
          <pc:sldMk cId="3333534770" sldId="3564"/>
        </pc:sldMkLst>
      </pc:sldChg>
      <pc:sldChg chg="del">
        <pc:chgData name="Tiffay, Celine" userId="ac6bc63d-c9fe-40f5-9c9f-0f90122993d1" providerId="ADAL" clId="{0EAD5D49-E673-4714-B342-C61014F110A8}" dt="2022-12-16T15:54:47.920" v="45" actId="47"/>
        <pc:sldMkLst>
          <pc:docMk/>
          <pc:sldMk cId="231161513" sldId="3565"/>
        </pc:sldMkLst>
      </pc:sldChg>
      <pc:sldChg chg="del">
        <pc:chgData name="Tiffay, Celine" userId="ac6bc63d-c9fe-40f5-9c9f-0f90122993d1" providerId="ADAL" clId="{0EAD5D49-E673-4714-B342-C61014F110A8}" dt="2022-12-16T15:54:49.035" v="47" actId="47"/>
        <pc:sldMkLst>
          <pc:docMk/>
          <pc:sldMk cId="2827993368" sldId="3566"/>
        </pc:sldMkLst>
      </pc:sldChg>
      <pc:sldChg chg="del">
        <pc:chgData name="Tiffay, Celine" userId="ac6bc63d-c9fe-40f5-9c9f-0f90122993d1" providerId="ADAL" clId="{0EAD5D49-E673-4714-B342-C61014F110A8}" dt="2022-12-16T15:54:53.693" v="54" actId="47"/>
        <pc:sldMkLst>
          <pc:docMk/>
          <pc:sldMk cId="1053928544" sldId="3567"/>
        </pc:sldMkLst>
      </pc:sldChg>
      <pc:sldChg chg="del">
        <pc:chgData name="Tiffay, Celine" userId="ac6bc63d-c9fe-40f5-9c9f-0f90122993d1" providerId="ADAL" clId="{0EAD5D49-E673-4714-B342-C61014F110A8}" dt="2022-12-16T15:54:55.022" v="55" actId="47"/>
        <pc:sldMkLst>
          <pc:docMk/>
          <pc:sldMk cId="2102099666" sldId="3568"/>
        </pc:sldMkLst>
      </pc:sldChg>
      <pc:sldChg chg="del">
        <pc:chgData name="Tiffay, Celine" userId="ac6bc63d-c9fe-40f5-9c9f-0f90122993d1" providerId="ADAL" clId="{0EAD5D49-E673-4714-B342-C61014F110A8}" dt="2022-12-16T15:54:24.009" v="21" actId="47"/>
        <pc:sldMkLst>
          <pc:docMk/>
          <pc:sldMk cId="0" sldId="3569"/>
        </pc:sldMkLst>
      </pc:sldChg>
      <pc:sldChg chg="del">
        <pc:chgData name="Tiffay, Celine" userId="ac6bc63d-c9fe-40f5-9c9f-0f90122993d1" providerId="ADAL" clId="{0EAD5D49-E673-4714-B342-C61014F110A8}" dt="2022-12-16T15:54:24.199" v="22" actId="47"/>
        <pc:sldMkLst>
          <pc:docMk/>
          <pc:sldMk cId="37205512" sldId="3570"/>
        </pc:sldMkLst>
      </pc:sldChg>
      <pc:sldChg chg="del">
        <pc:chgData name="Tiffay, Celine" userId="ac6bc63d-c9fe-40f5-9c9f-0f90122993d1" providerId="ADAL" clId="{0EAD5D49-E673-4714-B342-C61014F110A8}" dt="2022-12-16T15:54:24.360" v="23" actId="47"/>
        <pc:sldMkLst>
          <pc:docMk/>
          <pc:sldMk cId="2416801818" sldId="3571"/>
        </pc:sldMkLst>
      </pc:sldChg>
      <pc:sldChg chg="del">
        <pc:chgData name="Tiffay, Celine" userId="ac6bc63d-c9fe-40f5-9c9f-0f90122993d1" providerId="ADAL" clId="{0EAD5D49-E673-4714-B342-C61014F110A8}" dt="2022-12-16T15:54:24.499" v="24" actId="47"/>
        <pc:sldMkLst>
          <pc:docMk/>
          <pc:sldMk cId="1415554651" sldId="3572"/>
        </pc:sldMkLst>
      </pc:sldChg>
      <pc:sldChg chg="del">
        <pc:chgData name="Tiffay, Celine" userId="ac6bc63d-c9fe-40f5-9c9f-0f90122993d1" providerId="ADAL" clId="{0EAD5D49-E673-4714-B342-C61014F110A8}" dt="2022-12-16T15:54:24.699" v="25" actId="47"/>
        <pc:sldMkLst>
          <pc:docMk/>
          <pc:sldMk cId="0" sldId="3573"/>
        </pc:sldMkLst>
      </pc:sldChg>
      <pc:sldChg chg="del">
        <pc:chgData name="Tiffay, Celine" userId="ac6bc63d-c9fe-40f5-9c9f-0f90122993d1" providerId="ADAL" clId="{0EAD5D49-E673-4714-B342-C61014F110A8}" dt="2022-12-16T15:54:24.854" v="26" actId="47"/>
        <pc:sldMkLst>
          <pc:docMk/>
          <pc:sldMk cId="2471172056" sldId="3574"/>
        </pc:sldMkLst>
      </pc:sldChg>
      <pc:sldChg chg="del">
        <pc:chgData name="Tiffay, Celine" userId="ac6bc63d-c9fe-40f5-9c9f-0f90122993d1" providerId="ADAL" clId="{0EAD5D49-E673-4714-B342-C61014F110A8}" dt="2022-12-16T15:54:25.159" v="27" actId="47"/>
        <pc:sldMkLst>
          <pc:docMk/>
          <pc:sldMk cId="0" sldId="3575"/>
        </pc:sldMkLst>
      </pc:sldChg>
      <pc:sldChg chg="del">
        <pc:chgData name="Tiffay, Celine" userId="ac6bc63d-c9fe-40f5-9c9f-0f90122993d1" providerId="ADAL" clId="{0EAD5D49-E673-4714-B342-C61014F110A8}" dt="2022-12-16T15:54:25.473" v="28" actId="47"/>
        <pc:sldMkLst>
          <pc:docMk/>
          <pc:sldMk cId="0" sldId="3576"/>
        </pc:sldMkLst>
      </pc:sldChg>
      <pc:sldChg chg="del">
        <pc:chgData name="Tiffay, Celine" userId="ac6bc63d-c9fe-40f5-9c9f-0f90122993d1" providerId="ADAL" clId="{0EAD5D49-E673-4714-B342-C61014F110A8}" dt="2022-12-16T15:54:25.995" v="29" actId="47"/>
        <pc:sldMkLst>
          <pc:docMk/>
          <pc:sldMk cId="2937747112" sldId="3577"/>
        </pc:sldMkLst>
      </pc:sldChg>
      <pc:sldChg chg="del">
        <pc:chgData name="Tiffay, Celine" userId="ac6bc63d-c9fe-40f5-9c9f-0f90122993d1" providerId="ADAL" clId="{0EAD5D49-E673-4714-B342-C61014F110A8}" dt="2022-12-16T15:54:26.481" v="30" actId="47"/>
        <pc:sldMkLst>
          <pc:docMk/>
          <pc:sldMk cId="2071343530" sldId="3578"/>
        </pc:sldMkLst>
      </pc:sldChg>
      <pc:sldChg chg="del">
        <pc:chgData name="Tiffay, Celine" userId="ac6bc63d-c9fe-40f5-9c9f-0f90122993d1" providerId="ADAL" clId="{0EAD5D49-E673-4714-B342-C61014F110A8}" dt="2022-12-16T15:54:26.856" v="31" actId="47"/>
        <pc:sldMkLst>
          <pc:docMk/>
          <pc:sldMk cId="190083676" sldId="3579"/>
        </pc:sldMkLst>
      </pc:sldChg>
      <pc:sldChg chg="del">
        <pc:chgData name="Tiffay, Celine" userId="ac6bc63d-c9fe-40f5-9c9f-0f90122993d1" providerId="ADAL" clId="{0EAD5D49-E673-4714-B342-C61014F110A8}" dt="2022-12-16T15:54:27.358" v="32" actId="47"/>
        <pc:sldMkLst>
          <pc:docMk/>
          <pc:sldMk cId="2769811128" sldId="3580"/>
        </pc:sldMkLst>
      </pc:sldChg>
      <pc:sldChg chg="del">
        <pc:chgData name="Tiffay, Celine" userId="ac6bc63d-c9fe-40f5-9c9f-0f90122993d1" providerId="ADAL" clId="{0EAD5D49-E673-4714-B342-C61014F110A8}" dt="2022-12-16T15:54:27.857" v="33" actId="47"/>
        <pc:sldMkLst>
          <pc:docMk/>
          <pc:sldMk cId="2290385873" sldId="3581"/>
        </pc:sldMkLst>
      </pc:sldChg>
      <pc:sldChg chg="del">
        <pc:chgData name="Tiffay, Celine" userId="ac6bc63d-c9fe-40f5-9c9f-0f90122993d1" providerId="ADAL" clId="{0EAD5D49-E673-4714-B342-C61014F110A8}" dt="2022-12-16T15:54:47.203" v="44" actId="47"/>
        <pc:sldMkLst>
          <pc:docMk/>
          <pc:sldMk cId="3921830743" sldId="3582"/>
        </pc:sldMkLst>
      </pc:sldChg>
      <pc:sldMasterChg chg="delSldLayout">
        <pc:chgData name="Tiffay, Celine" userId="ac6bc63d-c9fe-40f5-9c9f-0f90122993d1" providerId="ADAL" clId="{0EAD5D49-E673-4714-B342-C61014F110A8}" dt="2022-12-16T15:54:25.473" v="28" actId="47"/>
        <pc:sldMasterMkLst>
          <pc:docMk/>
          <pc:sldMasterMk cId="173500641" sldId="2147483648"/>
        </pc:sldMasterMkLst>
        <pc:sldLayoutChg chg="del">
          <pc:chgData name="Tiffay, Celine" userId="ac6bc63d-c9fe-40f5-9c9f-0f90122993d1" providerId="ADAL" clId="{0EAD5D49-E673-4714-B342-C61014F110A8}" dt="2022-12-16T15:54:24.009" v="21" actId="47"/>
          <pc:sldLayoutMkLst>
            <pc:docMk/>
            <pc:sldMasterMk cId="173500641" sldId="2147483648"/>
            <pc:sldLayoutMk cId="3784080387" sldId="2147483697"/>
          </pc:sldLayoutMkLst>
        </pc:sldLayoutChg>
        <pc:sldLayoutChg chg="del">
          <pc:chgData name="Tiffay, Celine" userId="ac6bc63d-c9fe-40f5-9c9f-0f90122993d1" providerId="ADAL" clId="{0EAD5D49-E673-4714-B342-C61014F110A8}" dt="2022-12-16T15:54:25.473" v="28" actId="47"/>
          <pc:sldLayoutMkLst>
            <pc:docMk/>
            <pc:sldMasterMk cId="173500641" sldId="2147483648"/>
            <pc:sldLayoutMk cId="4212063361" sldId="2147483698"/>
          </pc:sldLayoutMkLst>
        </pc:sldLayoutChg>
      </pc:sldMasterChg>
      <pc:sldMasterChg chg="delSldLayout">
        <pc:chgData name="Tiffay, Celine" userId="ac6bc63d-c9fe-40f5-9c9f-0f90122993d1" providerId="ADAL" clId="{0EAD5D49-E673-4714-B342-C61014F110A8}" dt="2022-12-16T15:54:29.235" v="37" actId="47"/>
        <pc:sldMasterMkLst>
          <pc:docMk/>
          <pc:sldMasterMk cId="2820210432" sldId="2147483667"/>
        </pc:sldMasterMkLst>
        <pc:sldLayoutChg chg="del">
          <pc:chgData name="Tiffay, Celine" userId="ac6bc63d-c9fe-40f5-9c9f-0f90122993d1" providerId="ADAL" clId="{0EAD5D49-E673-4714-B342-C61014F110A8}" dt="2022-12-16T15:54:29.235" v="37" actId="47"/>
          <pc:sldLayoutMkLst>
            <pc:docMk/>
            <pc:sldMasterMk cId="2820210432" sldId="2147483667"/>
            <pc:sldLayoutMk cId="1057696183" sldId="2147483674"/>
          </pc:sldLayoutMkLst>
        </pc:sldLayoutChg>
      </pc:sldMasterChg>
      <pc:sldMasterChg chg="del delSldLayout">
        <pc:chgData name="Tiffay, Celine" userId="ac6bc63d-c9fe-40f5-9c9f-0f90122993d1" providerId="ADAL" clId="{0EAD5D49-E673-4714-B342-C61014F110A8}" dt="2022-12-16T15:54:22.075" v="12" actId="47"/>
        <pc:sldMasterMkLst>
          <pc:docMk/>
          <pc:sldMasterMk cId="565797804" sldId="2147483675"/>
        </pc:sldMasterMkLst>
        <pc:sldLayoutChg chg="del">
          <pc:chgData name="Tiffay, Celine" userId="ac6bc63d-c9fe-40f5-9c9f-0f90122993d1" providerId="ADAL" clId="{0EAD5D49-E673-4714-B342-C61014F110A8}" dt="2022-12-16T15:54:22.075" v="12" actId="47"/>
          <pc:sldLayoutMkLst>
            <pc:docMk/>
            <pc:sldMasterMk cId="565797804" sldId="2147483675"/>
            <pc:sldLayoutMk cId="3907070238" sldId="2147483676"/>
          </pc:sldLayoutMkLst>
        </pc:sldLayoutChg>
        <pc:sldLayoutChg chg="del">
          <pc:chgData name="Tiffay, Celine" userId="ac6bc63d-c9fe-40f5-9c9f-0f90122993d1" providerId="ADAL" clId="{0EAD5D49-E673-4714-B342-C61014F110A8}" dt="2022-12-16T15:54:22.075" v="12" actId="47"/>
          <pc:sldLayoutMkLst>
            <pc:docMk/>
            <pc:sldMasterMk cId="565797804" sldId="2147483675"/>
            <pc:sldLayoutMk cId="2131944701" sldId="2147483677"/>
          </pc:sldLayoutMkLst>
        </pc:sldLayoutChg>
        <pc:sldLayoutChg chg="del">
          <pc:chgData name="Tiffay, Celine" userId="ac6bc63d-c9fe-40f5-9c9f-0f90122993d1" providerId="ADAL" clId="{0EAD5D49-E673-4714-B342-C61014F110A8}" dt="2022-12-16T15:54:22.075" v="12" actId="47"/>
          <pc:sldLayoutMkLst>
            <pc:docMk/>
            <pc:sldMasterMk cId="565797804" sldId="2147483675"/>
            <pc:sldLayoutMk cId="304685957" sldId="2147483678"/>
          </pc:sldLayoutMkLst>
        </pc:sldLayoutChg>
        <pc:sldLayoutChg chg="del">
          <pc:chgData name="Tiffay, Celine" userId="ac6bc63d-c9fe-40f5-9c9f-0f90122993d1" providerId="ADAL" clId="{0EAD5D49-E673-4714-B342-C61014F110A8}" dt="2022-12-16T15:54:22.075" v="12" actId="47"/>
          <pc:sldLayoutMkLst>
            <pc:docMk/>
            <pc:sldMasterMk cId="565797804" sldId="2147483675"/>
            <pc:sldLayoutMk cId="3467112812" sldId="2147483679"/>
          </pc:sldLayoutMkLst>
        </pc:sldLayoutChg>
        <pc:sldLayoutChg chg="del">
          <pc:chgData name="Tiffay, Celine" userId="ac6bc63d-c9fe-40f5-9c9f-0f90122993d1" providerId="ADAL" clId="{0EAD5D49-E673-4714-B342-C61014F110A8}" dt="2022-12-16T15:54:22.075" v="12" actId="47"/>
          <pc:sldLayoutMkLst>
            <pc:docMk/>
            <pc:sldMasterMk cId="565797804" sldId="2147483675"/>
            <pc:sldLayoutMk cId="4200800410" sldId="2147483680"/>
          </pc:sldLayoutMkLst>
        </pc:sldLayoutChg>
        <pc:sldLayoutChg chg="del">
          <pc:chgData name="Tiffay, Celine" userId="ac6bc63d-c9fe-40f5-9c9f-0f90122993d1" providerId="ADAL" clId="{0EAD5D49-E673-4714-B342-C61014F110A8}" dt="2022-12-16T15:54:22.075" v="12" actId="47"/>
          <pc:sldLayoutMkLst>
            <pc:docMk/>
            <pc:sldMasterMk cId="565797804" sldId="2147483675"/>
            <pc:sldLayoutMk cId="708659206" sldId="2147483681"/>
          </pc:sldLayoutMkLst>
        </pc:sldLayoutChg>
      </pc:sldMasterChg>
      <pc:sldMasterChg chg="del delSldLayout">
        <pc:chgData name="Tiffay, Celine" userId="ac6bc63d-c9fe-40f5-9c9f-0f90122993d1" providerId="ADAL" clId="{0EAD5D49-E673-4714-B342-C61014F110A8}" dt="2022-12-16T15:54:23.432" v="19" actId="47"/>
        <pc:sldMasterMkLst>
          <pc:docMk/>
          <pc:sldMasterMk cId="1929453998" sldId="2147483683"/>
        </pc:sldMasterMkLst>
        <pc:sldLayoutChg chg="del">
          <pc:chgData name="Tiffay, Celine" userId="ac6bc63d-c9fe-40f5-9c9f-0f90122993d1" providerId="ADAL" clId="{0EAD5D49-E673-4714-B342-C61014F110A8}" dt="2022-12-16T15:54:23.432" v="19" actId="47"/>
          <pc:sldLayoutMkLst>
            <pc:docMk/>
            <pc:sldMasterMk cId="1929453998" sldId="2147483683"/>
            <pc:sldLayoutMk cId="854309386" sldId="2147483684"/>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1379282043" sldId="2147483685"/>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1839959494" sldId="2147483686"/>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77804581" sldId="2147483687"/>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3600524854" sldId="2147483688"/>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3786883153" sldId="2147483689"/>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1109394545" sldId="2147483690"/>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318661892" sldId="2147483691"/>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787254869" sldId="2147483692"/>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117816162" sldId="2147483693"/>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3778059625" sldId="2147483694"/>
          </pc:sldLayoutMkLst>
        </pc:sldLayoutChg>
        <pc:sldLayoutChg chg="del">
          <pc:chgData name="Tiffay, Celine" userId="ac6bc63d-c9fe-40f5-9c9f-0f90122993d1" providerId="ADAL" clId="{0EAD5D49-E673-4714-B342-C61014F110A8}" dt="2022-12-16T15:54:23.432" v="19" actId="47"/>
          <pc:sldLayoutMkLst>
            <pc:docMk/>
            <pc:sldMasterMk cId="1929453998" sldId="2147483683"/>
            <pc:sldLayoutMk cId="2918542267" sldId="214748369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F7E27-0FF0-46E4-9F88-5FD86BB8D97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CR"/>
        </a:p>
      </dgm:t>
    </dgm:pt>
    <dgm:pt modelId="{7BAFDFEE-FC89-48DF-966C-7B62D4CBD10E}">
      <dgm:prSet phldrT="[Texto]"/>
      <dgm:spPr/>
      <dgm:t>
        <a:bodyPr/>
        <a:lstStyle/>
        <a:p>
          <a:r>
            <a:rPr lang="es-CR" b="1" dirty="0"/>
            <a:t>2</a:t>
          </a:r>
        </a:p>
      </dgm:t>
    </dgm:pt>
    <dgm:pt modelId="{FDC2D653-715E-44C1-A10C-59FF3D950FDC}" type="parTrans" cxnId="{CD03C073-3F68-427E-A987-27A5FC94E5BA}">
      <dgm:prSet/>
      <dgm:spPr/>
      <dgm:t>
        <a:bodyPr/>
        <a:lstStyle/>
        <a:p>
          <a:endParaRPr lang="es-CR"/>
        </a:p>
      </dgm:t>
    </dgm:pt>
    <dgm:pt modelId="{7BB1BE73-541D-4A81-B74E-EE805F8B89A5}" type="sibTrans" cxnId="{CD03C073-3F68-427E-A987-27A5FC94E5BA}">
      <dgm:prSet/>
      <dgm:spPr/>
      <dgm:t>
        <a:bodyPr/>
        <a:lstStyle/>
        <a:p>
          <a:endParaRPr lang="es-CR"/>
        </a:p>
      </dgm:t>
    </dgm:pt>
    <dgm:pt modelId="{135B26FF-CE6F-4A41-B7FB-40B7C437A55F}">
      <dgm:prSet phldrT="[Texto]"/>
      <dgm:spPr/>
      <dgm:t>
        <a:bodyPr/>
        <a:lstStyle/>
        <a:p>
          <a:r>
            <a:rPr lang="en-US" dirty="0"/>
            <a:t>Providing guidelines, tools and lessons learned to inform the implementation of tsunami and coastal hazard preparedness in biosphere reserves around the world.</a:t>
          </a:r>
          <a:endParaRPr lang="es-CR" dirty="0"/>
        </a:p>
      </dgm:t>
    </dgm:pt>
    <dgm:pt modelId="{AD471F45-92C2-4E6F-B9C1-2B3D48D6934D}" type="parTrans" cxnId="{F00F9C08-F88A-4C38-BF42-CD70CE9B0A78}">
      <dgm:prSet/>
      <dgm:spPr/>
      <dgm:t>
        <a:bodyPr/>
        <a:lstStyle/>
        <a:p>
          <a:endParaRPr lang="es-CR"/>
        </a:p>
      </dgm:t>
    </dgm:pt>
    <dgm:pt modelId="{1965C14C-179B-4165-831D-DB1FA5507602}" type="sibTrans" cxnId="{F00F9C08-F88A-4C38-BF42-CD70CE9B0A78}">
      <dgm:prSet/>
      <dgm:spPr/>
      <dgm:t>
        <a:bodyPr/>
        <a:lstStyle/>
        <a:p>
          <a:endParaRPr lang="es-CR"/>
        </a:p>
      </dgm:t>
    </dgm:pt>
    <dgm:pt modelId="{4C50BCD9-D53F-46D4-AD47-67112E3602A2}">
      <dgm:prSet phldrT="[Texto]"/>
      <dgm:spPr/>
      <dgm:t>
        <a:bodyPr/>
        <a:lstStyle/>
        <a:p>
          <a:r>
            <a:rPr lang="en-US" dirty="0"/>
            <a:t>Strengthening the governance and improving the resilience of biosphere reserves in island and coastal areas.</a:t>
          </a:r>
          <a:endParaRPr lang="es-CR" dirty="0"/>
        </a:p>
      </dgm:t>
    </dgm:pt>
    <dgm:pt modelId="{36651D66-2C54-41E8-8B26-375CEF19F815}" type="parTrans" cxnId="{F62C1435-2DE7-4D67-A78B-89D1F458116A}">
      <dgm:prSet/>
      <dgm:spPr/>
      <dgm:t>
        <a:bodyPr/>
        <a:lstStyle/>
        <a:p>
          <a:endParaRPr lang="es-CR"/>
        </a:p>
      </dgm:t>
    </dgm:pt>
    <dgm:pt modelId="{411CD603-8367-4B67-8F26-6D8D763CF2C1}" type="sibTrans" cxnId="{F62C1435-2DE7-4D67-A78B-89D1F458116A}">
      <dgm:prSet/>
      <dgm:spPr/>
      <dgm:t>
        <a:bodyPr/>
        <a:lstStyle/>
        <a:p>
          <a:endParaRPr lang="es-CR"/>
        </a:p>
      </dgm:t>
    </dgm:pt>
    <dgm:pt modelId="{5DDC6368-583E-4A09-B3D4-7CF3C0118799}">
      <dgm:prSet phldrT="[Texto]"/>
      <dgm:spPr/>
      <dgm:t>
        <a:bodyPr/>
        <a:lstStyle/>
        <a:p>
          <a:r>
            <a:rPr lang="es-CR" b="1" dirty="0"/>
            <a:t>3</a:t>
          </a:r>
        </a:p>
      </dgm:t>
    </dgm:pt>
    <dgm:pt modelId="{AD2495A8-E95C-4475-A333-6B64F9898167}" type="sibTrans" cxnId="{FD9FE9B9-2EC1-4C45-AABD-F6FC46073F78}">
      <dgm:prSet/>
      <dgm:spPr/>
      <dgm:t>
        <a:bodyPr/>
        <a:lstStyle/>
        <a:p>
          <a:endParaRPr lang="es-CR"/>
        </a:p>
      </dgm:t>
    </dgm:pt>
    <dgm:pt modelId="{23CB2D32-7B3A-4C23-897E-4CB46B3CFAF7}" type="parTrans" cxnId="{FD9FE9B9-2EC1-4C45-AABD-F6FC46073F78}">
      <dgm:prSet/>
      <dgm:spPr/>
      <dgm:t>
        <a:bodyPr/>
        <a:lstStyle/>
        <a:p>
          <a:endParaRPr lang="es-CR"/>
        </a:p>
      </dgm:t>
    </dgm:pt>
    <dgm:pt modelId="{62A4A28D-C8A2-40DD-B605-978FEC018107}">
      <dgm:prSet phldrT="[Texto]"/>
      <dgm:spPr/>
      <dgm:t>
        <a:bodyPr/>
        <a:lstStyle/>
        <a:p>
          <a:r>
            <a:rPr lang="es-CR" b="1" dirty="0"/>
            <a:t>1</a:t>
          </a:r>
        </a:p>
      </dgm:t>
    </dgm:pt>
    <dgm:pt modelId="{0DB4A537-E146-488A-B4B4-C2057EA55A55}" type="sibTrans" cxnId="{B8797A4D-8828-4A38-A4FD-A49E42625E2A}">
      <dgm:prSet/>
      <dgm:spPr/>
      <dgm:t>
        <a:bodyPr/>
        <a:lstStyle/>
        <a:p>
          <a:endParaRPr lang="es-CR"/>
        </a:p>
      </dgm:t>
    </dgm:pt>
    <dgm:pt modelId="{2E47268D-3D70-44EA-8A00-1F4416F6DA19}" type="parTrans" cxnId="{B8797A4D-8828-4A38-A4FD-A49E42625E2A}">
      <dgm:prSet/>
      <dgm:spPr/>
      <dgm:t>
        <a:bodyPr/>
        <a:lstStyle/>
        <a:p>
          <a:endParaRPr lang="es-CR"/>
        </a:p>
      </dgm:t>
    </dgm:pt>
    <dgm:pt modelId="{3FE67DC3-464E-4556-A500-549E7A56006C}">
      <dgm:prSet phldrT="[Texto]"/>
      <dgm:spPr/>
      <dgm:t>
        <a:bodyPr/>
        <a:lstStyle/>
        <a:p>
          <a:r>
            <a:rPr lang="en-US" dirty="0"/>
            <a:t>Developing and establishing preparedness measures against coastal hazard flooding in the Savegre Biosphere Reserve.</a:t>
          </a:r>
          <a:endParaRPr lang="es-CR" dirty="0"/>
        </a:p>
      </dgm:t>
    </dgm:pt>
    <dgm:pt modelId="{2F6B2136-F9C4-4708-8D71-FD8D0895F9F6}" type="sibTrans" cxnId="{C5F7FB97-B378-4AD1-A0A7-E07132381607}">
      <dgm:prSet/>
      <dgm:spPr/>
      <dgm:t>
        <a:bodyPr/>
        <a:lstStyle/>
        <a:p>
          <a:endParaRPr lang="es-CR"/>
        </a:p>
      </dgm:t>
    </dgm:pt>
    <dgm:pt modelId="{80CABA34-2767-4603-B893-B8CE0FD816EC}" type="parTrans" cxnId="{C5F7FB97-B378-4AD1-A0A7-E07132381607}">
      <dgm:prSet/>
      <dgm:spPr/>
      <dgm:t>
        <a:bodyPr/>
        <a:lstStyle/>
        <a:p>
          <a:endParaRPr lang="es-CR"/>
        </a:p>
      </dgm:t>
    </dgm:pt>
    <dgm:pt modelId="{6B151CB4-E8C8-474C-84E2-402DE7698DF0}" type="pres">
      <dgm:prSet presAssocID="{581F7E27-0FF0-46E4-9F88-5FD86BB8D970}" presName="linear" presStyleCnt="0">
        <dgm:presLayoutVars>
          <dgm:dir/>
          <dgm:animLvl val="lvl"/>
          <dgm:resizeHandles val="exact"/>
        </dgm:presLayoutVars>
      </dgm:prSet>
      <dgm:spPr/>
    </dgm:pt>
    <dgm:pt modelId="{D2DFD7A2-8165-4069-AB94-93643FCBCD31}" type="pres">
      <dgm:prSet presAssocID="{62A4A28D-C8A2-40DD-B605-978FEC018107}" presName="parentLin" presStyleCnt="0"/>
      <dgm:spPr/>
    </dgm:pt>
    <dgm:pt modelId="{1CE1EC5C-7DC2-441A-9D1D-299C3AB0AC49}" type="pres">
      <dgm:prSet presAssocID="{62A4A28D-C8A2-40DD-B605-978FEC018107}" presName="parentLeftMargin" presStyleLbl="node1" presStyleIdx="0" presStyleCnt="3"/>
      <dgm:spPr/>
    </dgm:pt>
    <dgm:pt modelId="{8A33B4B7-8CA0-4728-B0A1-4FD871B43F28}" type="pres">
      <dgm:prSet presAssocID="{62A4A28D-C8A2-40DD-B605-978FEC018107}" presName="parentText" presStyleLbl="node1" presStyleIdx="0" presStyleCnt="3" custScaleY="73529">
        <dgm:presLayoutVars>
          <dgm:chMax val="0"/>
          <dgm:bulletEnabled val="1"/>
        </dgm:presLayoutVars>
      </dgm:prSet>
      <dgm:spPr/>
    </dgm:pt>
    <dgm:pt modelId="{D380B908-92A9-4653-BE29-AE35E65C0882}" type="pres">
      <dgm:prSet presAssocID="{62A4A28D-C8A2-40DD-B605-978FEC018107}" presName="negativeSpace" presStyleCnt="0"/>
      <dgm:spPr/>
    </dgm:pt>
    <dgm:pt modelId="{4E2AD9B4-28D9-4AAD-A18F-AF5D80DD998F}" type="pres">
      <dgm:prSet presAssocID="{62A4A28D-C8A2-40DD-B605-978FEC018107}" presName="childText" presStyleLbl="conFgAcc1" presStyleIdx="0" presStyleCnt="3">
        <dgm:presLayoutVars>
          <dgm:bulletEnabled val="1"/>
        </dgm:presLayoutVars>
      </dgm:prSet>
      <dgm:spPr/>
    </dgm:pt>
    <dgm:pt modelId="{B46C938C-EB8C-41FF-85A0-050D10459B31}" type="pres">
      <dgm:prSet presAssocID="{0DB4A537-E146-488A-B4B4-C2057EA55A55}" presName="spaceBetweenRectangles" presStyleCnt="0"/>
      <dgm:spPr/>
    </dgm:pt>
    <dgm:pt modelId="{D198FFD1-7FF7-4ADB-8893-4E9FDD2E4D56}" type="pres">
      <dgm:prSet presAssocID="{7BAFDFEE-FC89-48DF-966C-7B62D4CBD10E}" presName="parentLin" presStyleCnt="0"/>
      <dgm:spPr/>
    </dgm:pt>
    <dgm:pt modelId="{622970AA-E93D-47AE-9E75-DFD820A9B4D4}" type="pres">
      <dgm:prSet presAssocID="{7BAFDFEE-FC89-48DF-966C-7B62D4CBD10E}" presName="parentLeftMargin" presStyleLbl="node1" presStyleIdx="0" presStyleCnt="3"/>
      <dgm:spPr/>
    </dgm:pt>
    <dgm:pt modelId="{38B8DEC3-FFB7-4DC7-8193-8F7FDA584952}" type="pres">
      <dgm:prSet presAssocID="{7BAFDFEE-FC89-48DF-966C-7B62D4CBD10E}" presName="parentText" presStyleLbl="node1" presStyleIdx="1" presStyleCnt="3" custScaleY="71758">
        <dgm:presLayoutVars>
          <dgm:chMax val="0"/>
          <dgm:bulletEnabled val="1"/>
        </dgm:presLayoutVars>
      </dgm:prSet>
      <dgm:spPr/>
    </dgm:pt>
    <dgm:pt modelId="{338A5D65-5971-4638-9598-76E26CB5772B}" type="pres">
      <dgm:prSet presAssocID="{7BAFDFEE-FC89-48DF-966C-7B62D4CBD10E}" presName="negativeSpace" presStyleCnt="0"/>
      <dgm:spPr/>
    </dgm:pt>
    <dgm:pt modelId="{72709D26-0DBC-44FF-9C00-9763700A0CCD}" type="pres">
      <dgm:prSet presAssocID="{7BAFDFEE-FC89-48DF-966C-7B62D4CBD10E}" presName="childText" presStyleLbl="conFgAcc1" presStyleIdx="1" presStyleCnt="3">
        <dgm:presLayoutVars>
          <dgm:bulletEnabled val="1"/>
        </dgm:presLayoutVars>
      </dgm:prSet>
      <dgm:spPr/>
    </dgm:pt>
    <dgm:pt modelId="{E1331978-BE82-40D2-AAF3-2F53533AB950}" type="pres">
      <dgm:prSet presAssocID="{7BB1BE73-541D-4A81-B74E-EE805F8B89A5}" presName="spaceBetweenRectangles" presStyleCnt="0"/>
      <dgm:spPr/>
    </dgm:pt>
    <dgm:pt modelId="{9D1327FC-7DEA-49E0-8E9B-66CB4B322761}" type="pres">
      <dgm:prSet presAssocID="{5DDC6368-583E-4A09-B3D4-7CF3C0118799}" presName="parentLin" presStyleCnt="0"/>
      <dgm:spPr/>
    </dgm:pt>
    <dgm:pt modelId="{CED90856-3674-472D-AC82-49FCD603F8EE}" type="pres">
      <dgm:prSet presAssocID="{5DDC6368-583E-4A09-B3D4-7CF3C0118799}" presName="parentLeftMargin" presStyleLbl="node1" presStyleIdx="1" presStyleCnt="3"/>
      <dgm:spPr/>
    </dgm:pt>
    <dgm:pt modelId="{AB86364B-F988-4F37-852B-4D190BEA8800}" type="pres">
      <dgm:prSet presAssocID="{5DDC6368-583E-4A09-B3D4-7CF3C0118799}" presName="parentText" presStyleLbl="node1" presStyleIdx="2" presStyleCnt="3" custScaleY="79214">
        <dgm:presLayoutVars>
          <dgm:chMax val="0"/>
          <dgm:bulletEnabled val="1"/>
        </dgm:presLayoutVars>
      </dgm:prSet>
      <dgm:spPr/>
    </dgm:pt>
    <dgm:pt modelId="{96FA5BE2-4AF4-4B29-86F7-E8C70A829EC4}" type="pres">
      <dgm:prSet presAssocID="{5DDC6368-583E-4A09-B3D4-7CF3C0118799}" presName="negativeSpace" presStyleCnt="0"/>
      <dgm:spPr/>
    </dgm:pt>
    <dgm:pt modelId="{AFCEB089-1876-401E-B5E0-D1F3BABEFA2F}" type="pres">
      <dgm:prSet presAssocID="{5DDC6368-583E-4A09-B3D4-7CF3C0118799}" presName="childText" presStyleLbl="conFgAcc1" presStyleIdx="2" presStyleCnt="3">
        <dgm:presLayoutVars>
          <dgm:bulletEnabled val="1"/>
        </dgm:presLayoutVars>
      </dgm:prSet>
      <dgm:spPr/>
    </dgm:pt>
  </dgm:ptLst>
  <dgm:cxnLst>
    <dgm:cxn modelId="{F00F9C08-F88A-4C38-BF42-CD70CE9B0A78}" srcId="{7BAFDFEE-FC89-48DF-966C-7B62D4CBD10E}" destId="{135B26FF-CE6F-4A41-B7FB-40B7C437A55F}" srcOrd="0" destOrd="0" parTransId="{AD471F45-92C2-4E6F-B9C1-2B3D48D6934D}" sibTransId="{1965C14C-179B-4165-831D-DB1FA5507602}"/>
    <dgm:cxn modelId="{A2C06132-9989-4AEA-A590-A59CE307F2E2}" type="presOf" srcId="{7BAFDFEE-FC89-48DF-966C-7B62D4CBD10E}" destId="{38B8DEC3-FFB7-4DC7-8193-8F7FDA584952}" srcOrd="1" destOrd="0" presId="urn:microsoft.com/office/officeart/2005/8/layout/list1"/>
    <dgm:cxn modelId="{F62C1435-2DE7-4D67-A78B-89D1F458116A}" srcId="{5DDC6368-583E-4A09-B3D4-7CF3C0118799}" destId="{4C50BCD9-D53F-46D4-AD47-67112E3602A2}" srcOrd="0" destOrd="0" parTransId="{36651D66-2C54-41E8-8B26-375CEF19F815}" sibTransId="{411CD603-8367-4B67-8F26-6D8D763CF2C1}"/>
    <dgm:cxn modelId="{4433A143-C64F-4D9E-A011-81242BC44C43}" type="presOf" srcId="{135B26FF-CE6F-4A41-B7FB-40B7C437A55F}" destId="{72709D26-0DBC-44FF-9C00-9763700A0CCD}" srcOrd="0" destOrd="0" presId="urn:microsoft.com/office/officeart/2005/8/layout/list1"/>
    <dgm:cxn modelId="{D941BD6C-55D0-415E-A8A4-99DD7A31271B}" type="presOf" srcId="{62A4A28D-C8A2-40DD-B605-978FEC018107}" destId="{1CE1EC5C-7DC2-441A-9D1D-299C3AB0AC49}" srcOrd="0" destOrd="0" presId="urn:microsoft.com/office/officeart/2005/8/layout/list1"/>
    <dgm:cxn modelId="{B8797A4D-8828-4A38-A4FD-A49E42625E2A}" srcId="{581F7E27-0FF0-46E4-9F88-5FD86BB8D970}" destId="{62A4A28D-C8A2-40DD-B605-978FEC018107}" srcOrd="0" destOrd="0" parTransId="{2E47268D-3D70-44EA-8A00-1F4416F6DA19}" sibTransId="{0DB4A537-E146-488A-B4B4-C2057EA55A55}"/>
    <dgm:cxn modelId="{FB58B34E-7313-4A85-B033-DA6E5B614ADE}" type="presOf" srcId="{581F7E27-0FF0-46E4-9F88-5FD86BB8D970}" destId="{6B151CB4-E8C8-474C-84E2-402DE7698DF0}" srcOrd="0" destOrd="0" presId="urn:microsoft.com/office/officeart/2005/8/layout/list1"/>
    <dgm:cxn modelId="{CD03C073-3F68-427E-A987-27A5FC94E5BA}" srcId="{581F7E27-0FF0-46E4-9F88-5FD86BB8D970}" destId="{7BAFDFEE-FC89-48DF-966C-7B62D4CBD10E}" srcOrd="1" destOrd="0" parTransId="{FDC2D653-715E-44C1-A10C-59FF3D950FDC}" sibTransId="{7BB1BE73-541D-4A81-B74E-EE805F8B89A5}"/>
    <dgm:cxn modelId="{C5F7FB97-B378-4AD1-A0A7-E07132381607}" srcId="{62A4A28D-C8A2-40DD-B605-978FEC018107}" destId="{3FE67DC3-464E-4556-A500-549E7A56006C}" srcOrd="0" destOrd="0" parTransId="{80CABA34-2767-4603-B893-B8CE0FD816EC}" sibTransId="{2F6B2136-F9C4-4708-8D71-FD8D0895F9F6}"/>
    <dgm:cxn modelId="{2B21CF98-D14B-44DC-AD50-47173AE63572}" type="presOf" srcId="{62A4A28D-C8A2-40DD-B605-978FEC018107}" destId="{8A33B4B7-8CA0-4728-B0A1-4FD871B43F28}" srcOrd="1" destOrd="0" presId="urn:microsoft.com/office/officeart/2005/8/layout/list1"/>
    <dgm:cxn modelId="{4FBCBB9E-3A1B-4945-9344-1A49CC4D6F20}" type="presOf" srcId="{3FE67DC3-464E-4556-A500-549E7A56006C}" destId="{4E2AD9B4-28D9-4AAD-A18F-AF5D80DD998F}" srcOrd="0" destOrd="0" presId="urn:microsoft.com/office/officeart/2005/8/layout/list1"/>
    <dgm:cxn modelId="{FD9FE9B9-2EC1-4C45-AABD-F6FC46073F78}" srcId="{581F7E27-0FF0-46E4-9F88-5FD86BB8D970}" destId="{5DDC6368-583E-4A09-B3D4-7CF3C0118799}" srcOrd="2" destOrd="0" parTransId="{23CB2D32-7B3A-4C23-897E-4CB46B3CFAF7}" sibTransId="{AD2495A8-E95C-4475-A333-6B64F9898167}"/>
    <dgm:cxn modelId="{6C8C4DBB-8CBD-4B5F-8123-28DFA247724C}" type="presOf" srcId="{4C50BCD9-D53F-46D4-AD47-67112E3602A2}" destId="{AFCEB089-1876-401E-B5E0-D1F3BABEFA2F}" srcOrd="0" destOrd="0" presId="urn:microsoft.com/office/officeart/2005/8/layout/list1"/>
    <dgm:cxn modelId="{DBB609C7-FAF9-4526-9DCC-B10FC5300FC6}" type="presOf" srcId="{5DDC6368-583E-4A09-B3D4-7CF3C0118799}" destId="{AB86364B-F988-4F37-852B-4D190BEA8800}" srcOrd="1" destOrd="0" presId="urn:microsoft.com/office/officeart/2005/8/layout/list1"/>
    <dgm:cxn modelId="{F3E040CC-FBF3-4F5C-9F45-82FC90533913}" type="presOf" srcId="{7BAFDFEE-FC89-48DF-966C-7B62D4CBD10E}" destId="{622970AA-E93D-47AE-9E75-DFD820A9B4D4}" srcOrd="0" destOrd="0" presId="urn:microsoft.com/office/officeart/2005/8/layout/list1"/>
    <dgm:cxn modelId="{B1BFCBDF-9C4B-4535-978A-1DE07D8EC380}" type="presOf" srcId="{5DDC6368-583E-4A09-B3D4-7CF3C0118799}" destId="{CED90856-3674-472D-AC82-49FCD603F8EE}" srcOrd="0" destOrd="0" presId="urn:microsoft.com/office/officeart/2005/8/layout/list1"/>
    <dgm:cxn modelId="{40ECF8E1-BF44-47A2-B794-E239EE96DDAB}" type="presParOf" srcId="{6B151CB4-E8C8-474C-84E2-402DE7698DF0}" destId="{D2DFD7A2-8165-4069-AB94-93643FCBCD31}" srcOrd="0" destOrd="0" presId="urn:microsoft.com/office/officeart/2005/8/layout/list1"/>
    <dgm:cxn modelId="{36C87674-58A3-4602-A21B-CF2DE92B1B9B}" type="presParOf" srcId="{D2DFD7A2-8165-4069-AB94-93643FCBCD31}" destId="{1CE1EC5C-7DC2-441A-9D1D-299C3AB0AC49}" srcOrd="0" destOrd="0" presId="urn:microsoft.com/office/officeart/2005/8/layout/list1"/>
    <dgm:cxn modelId="{63D41935-8751-49A0-8A71-459DB1C9C4F7}" type="presParOf" srcId="{D2DFD7A2-8165-4069-AB94-93643FCBCD31}" destId="{8A33B4B7-8CA0-4728-B0A1-4FD871B43F28}" srcOrd="1" destOrd="0" presId="urn:microsoft.com/office/officeart/2005/8/layout/list1"/>
    <dgm:cxn modelId="{AC310F7E-FEC8-44FD-A098-F8F1A82A567A}" type="presParOf" srcId="{6B151CB4-E8C8-474C-84E2-402DE7698DF0}" destId="{D380B908-92A9-4653-BE29-AE35E65C0882}" srcOrd="1" destOrd="0" presId="urn:microsoft.com/office/officeart/2005/8/layout/list1"/>
    <dgm:cxn modelId="{D469A55B-FDF0-4804-9468-C5F64C8E1E1A}" type="presParOf" srcId="{6B151CB4-E8C8-474C-84E2-402DE7698DF0}" destId="{4E2AD9B4-28D9-4AAD-A18F-AF5D80DD998F}" srcOrd="2" destOrd="0" presId="urn:microsoft.com/office/officeart/2005/8/layout/list1"/>
    <dgm:cxn modelId="{D0E55803-13F0-4749-8126-4A624365B224}" type="presParOf" srcId="{6B151CB4-E8C8-474C-84E2-402DE7698DF0}" destId="{B46C938C-EB8C-41FF-85A0-050D10459B31}" srcOrd="3" destOrd="0" presId="urn:microsoft.com/office/officeart/2005/8/layout/list1"/>
    <dgm:cxn modelId="{12D2E511-FAA3-42EF-868E-2A107B157C0B}" type="presParOf" srcId="{6B151CB4-E8C8-474C-84E2-402DE7698DF0}" destId="{D198FFD1-7FF7-4ADB-8893-4E9FDD2E4D56}" srcOrd="4" destOrd="0" presId="urn:microsoft.com/office/officeart/2005/8/layout/list1"/>
    <dgm:cxn modelId="{C79EBE62-304E-4704-83BB-C11CA822DC85}" type="presParOf" srcId="{D198FFD1-7FF7-4ADB-8893-4E9FDD2E4D56}" destId="{622970AA-E93D-47AE-9E75-DFD820A9B4D4}" srcOrd="0" destOrd="0" presId="urn:microsoft.com/office/officeart/2005/8/layout/list1"/>
    <dgm:cxn modelId="{909D900A-09B1-4031-BF14-5A705DC44603}" type="presParOf" srcId="{D198FFD1-7FF7-4ADB-8893-4E9FDD2E4D56}" destId="{38B8DEC3-FFB7-4DC7-8193-8F7FDA584952}" srcOrd="1" destOrd="0" presId="urn:microsoft.com/office/officeart/2005/8/layout/list1"/>
    <dgm:cxn modelId="{9B8705B8-9E53-4EEE-8F30-29862ABD20E5}" type="presParOf" srcId="{6B151CB4-E8C8-474C-84E2-402DE7698DF0}" destId="{338A5D65-5971-4638-9598-76E26CB5772B}" srcOrd="5" destOrd="0" presId="urn:microsoft.com/office/officeart/2005/8/layout/list1"/>
    <dgm:cxn modelId="{0B7E8373-4AE4-4992-B37E-A6ECB205CA61}" type="presParOf" srcId="{6B151CB4-E8C8-474C-84E2-402DE7698DF0}" destId="{72709D26-0DBC-44FF-9C00-9763700A0CCD}" srcOrd="6" destOrd="0" presId="urn:microsoft.com/office/officeart/2005/8/layout/list1"/>
    <dgm:cxn modelId="{F57B49AA-F754-4F21-BEE1-22270567C5A1}" type="presParOf" srcId="{6B151CB4-E8C8-474C-84E2-402DE7698DF0}" destId="{E1331978-BE82-40D2-AAF3-2F53533AB950}" srcOrd="7" destOrd="0" presId="urn:microsoft.com/office/officeart/2005/8/layout/list1"/>
    <dgm:cxn modelId="{B1C4B604-2396-4B46-A920-2CC6C90D3733}" type="presParOf" srcId="{6B151CB4-E8C8-474C-84E2-402DE7698DF0}" destId="{9D1327FC-7DEA-49E0-8E9B-66CB4B322761}" srcOrd="8" destOrd="0" presId="urn:microsoft.com/office/officeart/2005/8/layout/list1"/>
    <dgm:cxn modelId="{F9BBF876-9AFF-456D-BF47-77CF10B56929}" type="presParOf" srcId="{9D1327FC-7DEA-49E0-8E9B-66CB4B322761}" destId="{CED90856-3674-472D-AC82-49FCD603F8EE}" srcOrd="0" destOrd="0" presId="urn:microsoft.com/office/officeart/2005/8/layout/list1"/>
    <dgm:cxn modelId="{8D1904D7-C685-46F9-BF3C-F928E321C631}" type="presParOf" srcId="{9D1327FC-7DEA-49E0-8E9B-66CB4B322761}" destId="{AB86364B-F988-4F37-852B-4D190BEA8800}" srcOrd="1" destOrd="0" presId="urn:microsoft.com/office/officeart/2005/8/layout/list1"/>
    <dgm:cxn modelId="{C3CAABCC-324A-480D-9BC1-3AA6C283E0B9}" type="presParOf" srcId="{6B151CB4-E8C8-474C-84E2-402DE7698DF0}" destId="{96FA5BE2-4AF4-4B29-86F7-E8C70A829EC4}" srcOrd="9" destOrd="0" presId="urn:microsoft.com/office/officeart/2005/8/layout/list1"/>
    <dgm:cxn modelId="{9A4EDB7C-B72D-42AA-BC1E-C0592D7115E5}" type="presParOf" srcId="{6B151CB4-E8C8-474C-84E2-402DE7698DF0}" destId="{AFCEB089-1876-401E-B5E0-D1F3BABEFA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AAE37-6113-406B-9602-735A4A3AFDC4}"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s-CR"/>
        </a:p>
      </dgm:t>
    </dgm:pt>
    <dgm:pt modelId="{7AEA60C1-C09F-4840-BCAF-ED9F4908D523}">
      <dgm:prSet phldrT="[Texto]" custT="1"/>
      <dgm:spPr/>
      <dgm:t>
        <a:bodyPr/>
        <a:lstStyle/>
        <a:p>
          <a:r>
            <a:rPr lang="es-MX" sz="3500" dirty="0"/>
            <a:t>84%</a:t>
          </a:r>
          <a:endParaRPr lang="es-CR" sz="3500" dirty="0"/>
        </a:p>
      </dgm:t>
    </dgm:pt>
    <dgm:pt modelId="{D170E8D2-E9D2-4DC0-8B53-23977AC9E2DD}" type="parTrans" cxnId="{6F9190B5-4174-407C-BDEC-501209B20C88}">
      <dgm:prSet/>
      <dgm:spPr/>
      <dgm:t>
        <a:bodyPr/>
        <a:lstStyle/>
        <a:p>
          <a:endParaRPr lang="es-CR"/>
        </a:p>
      </dgm:t>
    </dgm:pt>
    <dgm:pt modelId="{228E1F3C-9CF3-48FC-AC0E-CFE7CE37F796}" type="sibTrans" cxnId="{6F9190B5-4174-407C-BDEC-501209B20C88}">
      <dgm:prSet/>
      <dgm:spPr/>
      <dgm:t>
        <a:bodyPr/>
        <a:lstStyle/>
        <a:p>
          <a:endParaRPr lang="es-CR"/>
        </a:p>
      </dgm:t>
    </dgm:pt>
    <dgm:pt modelId="{EA585467-9F4B-4770-B213-1F85FDD04969}">
      <dgm:prSet phldrT="[Texto]"/>
      <dgm:spPr/>
      <dgm:t>
        <a:bodyPr/>
        <a:lstStyle/>
        <a:p>
          <a:r>
            <a:rPr lang="en-US" dirty="0"/>
            <a:t>of Biosphere Reserves consider natural hazards an important issue</a:t>
          </a:r>
          <a:endParaRPr lang="es-CR" dirty="0"/>
        </a:p>
      </dgm:t>
    </dgm:pt>
    <dgm:pt modelId="{FCFBE4C3-683E-4936-BE64-9581ED03AA06}" type="parTrans" cxnId="{ACE752D5-53FE-44FA-8793-11CFE60551E9}">
      <dgm:prSet/>
      <dgm:spPr/>
      <dgm:t>
        <a:bodyPr/>
        <a:lstStyle/>
        <a:p>
          <a:endParaRPr lang="es-CR"/>
        </a:p>
      </dgm:t>
    </dgm:pt>
    <dgm:pt modelId="{B005F502-C359-43EE-BAEE-2CDCDA31257A}" type="sibTrans" cxnId="{ACE752D5-53FE-44FA-8793-11CFE60551E9}">
      <dgm:prSet/>
      <dgm:spPr/>
      <dgm:t>
        <a:bodyPr/>
        <a:lstStyle/>
        <a:p>
          <a:endParaRPr lang="es-CR"/>
        </a:p>
      </dgm:t>
    </dgm:pt>
    <dgm:pt modelId="{54C98A97-2697-4217-B02C-FE3B1BB399C1}" type="pres">
      <dgm:prSet presAssocID="{F81AAE37-6113-406B-9602-735A4A3AFDC4}" presName="list" presStyleCnt="0">
        <dgm:presLayoutVars>
          <dgm:dir/>
          <dgm:animLvl val="lvl"/>
        </dgm:presLayoutVars>
      </dgm:prSet>
      <dgm:spPr/>
    </dgm:pt>
    <dgm:pt modelId="{6F84F61E-B0F3-412B-8E21-2FB4078D6AFE}" type="pres">
      <dgm:prSet presAssocID="{7AEA60C1-C09F-4840-BCAF-ED9F4908D523}" presName="posSpace" presStyleCnt="0"/>
      <dgm:spPr/>
    </dgm:pt>
    <dgm:pt modelId="{A3EEE748-969B-4160-808C-D4E34226D99D}" type="pres">
      <dgm:prSet presAssocID="{7AEA60C1-C09F-4840-BCAF-ED9F4908D523}" presName="vertFlow" presStyleCnt="0"/>
      <dgm:spPr/>
    </dgm:pt>
    <dgm:pt modelId="{FEF1D18E-6E6F-4644-9272-8DABCBCB0913}" type="pres">
      <dgm:prSet presAssocID="{7AEA60C1-C09F-4840-BCAF-ED9F4908D523}" presName="topSpace" presStyleCnt="0"/>
      <dgm:spPr/>
    </dgm:pt>
    <dgm:pt modelId="{8B525C85-A700-423E-8DF0-AE414462491C}" type="pres">
      <dgm:prSet presAssocID="{7AEA60C1-C09F-4840-BCAF-ED9F4908D523}" presName="firstComp" presStyleCnt="0"/>
      <dgm:spPr/>
    </dgm:pt>
    <dgm:pt modelId="{0E948D63-47C4-4E9D-A0D1-B8609D950240}" type="pres">
      <dgm:prSet presAssocID="{7AEA60C1-C09F-4840-BCAF-ED9F4908D523}" presName="firstChild" presStyleLbl="bgAccFollowNode1" presStyleIdx="0" presStyleCnt="1"/>
      <dgm:spPr/>
    </dgm:pt>
    <dgm:pt modelId="{EEEC6BE7-6E2C-41B4-876E-E6F9C9232945}" type="pres">
      <dgm:prSet presAssocID="{7AEA60C1-C09F-4840-BCAF-ED9F4908D523}" presName="firstChildTx" presStyleLbl="bgAccFollowNode1" presStyleIdx="0" presStyleCnt="1">
        <dgm:presLayoutVars>
          <dgm:bulletEnabled val="1"/>
        </dgm:presLayoutVars>
      </dgm:prSet>
      <dgm:spPr/>
    </dgm:pt>
    <dgm:pt modelId="{A7C36A55-9B47-42AE-8F90-FABA8B5729EF}" type="pres">
      <dgm:prSet presAssocID="{7AEA60C1-C09F-4840-BCAF-ED9F4908D523}" presName="negSpace" presStyleCnt="0"/>
      <dgm:spPr/>
    </dgm:pt>
    <dgm:pt modelId="{98911D92-4971-4F35-84CF-FFE07CBAD1F3}" type="pres">
      <dgm:prSet presAssocID="{7AEA60C1-C09F-4840-BCAF-ED9F4908D523}" presName="circle" presStyleLbl="node1" presStyleIdx="0" presStyleCnt="1"/>
      <dgm:spPr/>
    </dgm:pt>
  </dgm:ptLst>
  <dgm:cxnLst>
    <dgm:cxn modelId="{83DDF726-F21B-4CEF-8009-0C817CB4F833}" type="presOf" srcId="{EA585467-9F4B-4770-B213-1F85FDD04969}" destId="{EEEC6BE7-6E2C-41B4-876E-E6F9C9232945}" srcOrd="1" destOrd="0" presId="urn:microsoft.com/office/officeart/2005/8/layout/hList9"/>
    <dgm:cxn modelId="{FEDD6B7A-C9F5-49B2-9C1E-F00B2C7B119F}" type="presOf" srcId="{EA585467-9F4B-4770-B213-1F85FDD04969}" destId="{0E948D63-47C4-4E9D-A0D1-B8609D950240}" srcOrd="0" destOrd="0" presId="urn:microsoft.com/office/officeart/2005/8/layout/hList9"/>
    <dgm:cxn modelId="{31574886-C715-4D1F-BA51-B1627D87FFB7}" type="presOf" srcId="{F81AAE37-6113-406B-9602-735A4A3AFDC4}" destId="{54C98A97-2697-4217-B02C-FE3B1BB399C1}" srcOrd="0" destOrd="0" presId="urn:microsoft.com/office/officeart/2005/8/layout/hList9"/>
    <dgm:cxn modelId="{080C1890-DBE8-4D7A-B188-FE351945F30E}" type="presOf" srcId="{7AEA60C1-C09F-4840-BCAF-ED9F4908D523}" destId="{98911D92-4971-4F35-84CF-FFE07CBAD1F3}" srcOrd="0" destOrd="0" presId="urn:microsoft.com/office/officeart/2005/8/layout/hList9"/>
    <dgm:cxn modelId="{6F9190B5-4174-407C-BDEC-501209B20C88}" srcId="{F81AAE37-6113-406B-9602-735A4A3AFDC4}" destId="{7AEA60C1-C09F-4840-BCAF-ED9F4908D523}" srcOrd="0" destOrd="0" parTransId="{D170E8D2-E9D2-4DC0-8B53-23977AC9E2DD}" sibTransId="{228E1F3C-9CF3-48FC-AC0E-CFE7CE37F796}"/>
    <dgm:cxn modelId="{ACE752D5-53FE-44FA-8793-11CFE60551E9}" srcId="{7AEA60C1-C09F-4840-BCAF-ED9F4908D523}" destId="{EA585467-9F4B-4770-B213-1F85FDD04969}" srcOrd="0" destOrd="0" parTransId="{FCFBE4C3-683E-4936-BE64-9581ED03AA06}" sibTransId="{B005F502-C359-43EE-BAEE-2CDCDA31257A}"/>
    <dgm:cxn modelId="{867895EC-00A6-4B9C-BDBC-3FFF7F578A1E}" type="presParOf" srcId="{54C98A97-2697-4217-B02C-FE3B1BB399C1}" destId="{6F84F61E-B0F3-412B-8E21-2FB4078D6AFE}" srcOrd="0" destOrd="0" presId="urn:microsoft.com/office/officeart/2005/8/layout/hList9"/>
    <dgm:cxn modelId="{CB6FECF4-AF02-49A2-B060-F62996C717B7}" type="presParOf" srcId="{54C98A97-2697-4217-B02C-FE3B1BB399C1}" destId="{A3EEE748-969B-4160-808C-D4E34226D99D}" srcOrd="1" destOrd="0" presId="urn:microsoft.com/office/officeart/2005/8/layout/hList9"/>
    <dgm:cxn modelId="{421B8740-A437-4403-A3A1-C8156A550B24}" type="presParOf" srcId="{A3EEE748-969B-4160-808C-D4E34226D99D}" destId="{FEF1D18E-6E6F-4644-9272-8DABCBCB0913}" srcOrd="0" destOrd="0" presId="urn:microsoft.com/office/officeart/2005/8/layout/hList9"/>
    <dgm:cxn modelId="{3BF3EF8E-961A-4637-8A91-B12C94CCB433}" type="presParOf" srcId="{A3EEE748-969B-4160-808C-D4E34226D99D}" destId="{8B525C85-A700-423E-8DF0-AE414462491C}" srcOrd="1" destOrd="0" presId="urn:microsoft.com/office/officeart/2005/8/layout/hList9"/>
    <dgm:cxn modelId="{582FE163-6A02-4C1F-A991-149B79BC64CE}" type="presParOf" srcId="{8B525C85-A700-423E-8DF0-AE414462491C}" destId="{0E948D63-47C4-4E9D-A0D1-B8609D950240}" srcOrd="0" destOrd="0" presId="urn:microsoft.com/office/officeart/2005/8/layout/hList9"/>
    <dgm:cxn modelId="{A506566A-5987-4532-8CF2-4B8E58149547}" type="presParOf" srcId="{8B525C85-A700-423E-8DF0-AE414462491C}" destId="{EEEC6BE7-6E2C-41B4-876E-E6F9C9232945}" srcOrd="1" destOrd="0" presId="urn:microsoft.com/office/officeart/2005/8/layout/hList9"/>
    <dgm:cxn modelId="{17FD5D64-AA83-42FF-809B-7A8060488AB3}" type="presParOf" srcId="{54C98A97-2697-4217-B02C-FE3B1BB399C1}" destId="{A7C36A55-9B47-42AE-8F90-FABA8B5729EF}" srcOrd="2" destOrd="0" presId="urn:microsoft.com/office/officeart/2005/8/layout/hList9"/>
    <dgm:cxn modelId="{6AACA941-C861-4F62-BE37-60E66C6E9147}" type="presParOf" srcId="{54C98A97-2697-4217-B02C-FE3B1BB399C1}" destId="{98911D92-4971-4F35-84CF-FFE07CBAD1F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AAE37-6113-406B-9602-735A4A3AFDC4}" type="doc">
      <dgm:prSet loTypeId="urn:microsoft.com/office/officeart/2005/8/layout/hList9" loCatId="list" qsTypeId="urn:microsoft.com/office/officeart/2005/8/quickstyle/simple2" qsCatId="simple" csTypeId="urn:microsoft.com/office/officeart/2005/8/colors/accent2_2" csCatId="accent2" phldr="1"/>
      <dgm:spPr/>
      <dgm:t>
        <a:bodyPr/>
        <a:lstStyle/>
        <a:p>
          <a:endParaRPr lang="es-CR"/>
        </a:p>
      </dgm:t>
    </dgm:pt>
    <dgm:pt modelId="{B08AE4B1-E964-4112-8947-1E90988EADC4}">
      <dgm:prSet phldrT="[Texto]" custT="1"/>
      <dgm:spPr/>
      <dgm:t>
        <a:bodyPr/>
        <a:lstStyle/>
        <a:p>
          <a:r>
            <a:rPr lang="es-MX" sz="3500" dirty="0"/>
            <a:t>94%</a:t>
          </a:r>
          <a:endParaRPr lang="es-CR" sz="3500" dirty="0"/>
        </a:p>
      </dgm:t>
    </dgm:pt>
    <dgm:pt modelId="{68086B9C-1A52-4D29-93E9-C28FE18EC4D0}" type="parTrans" cxnId="{D6D7758E-4AFA-4E63-B410-331A54BCB4C3}">
      <dgm:prSet/>
      <dgm:spPr/>
      <dgm:t>
        <a:bodyPr/>
        <a:lstStyle/>
        <a:p>
          <a:endParaRPr lang="es-CR"/>
        </a:p>
      </dgm:t>
    </dgm:pt>
    <dgm:pt modelId="{B7805182-A721-412B-8539-BE627433E82A}" type="sibTrans" cxnId="{D6D7758E-4AFA-4E63-B410-331A54BCB4C3}">
      <dgm:prSet/>
      <dgm:spPr/>
      <dgm:t>
        <a:bodyPr/>
        <a:lstStyle/>
        <a:p>
          <a:endParaRPr lang="es-CR"/>
        </a:p>
      </dgm:t>
    </dgm:pt>
    <dgm:pt modelId="{1C07D3B5-1493-4050-B183-971CA6693247}">
      <dgm:prSet phldrT="[Texto]" custT="1"/>
      <dgm:spPr/>
      <dgm:t>
        <a:bodyPr/>
        <a:lstStyle/>
        <a:p>
          <a:r>
            <a:rPr lang="en-US" sz="1400" dirty="0"/>
            <a:t>of Biosphere Reserves are exposed to natural hazards </a:t>
          </a:r>
          <a:endParaRPr lang="es-CR" sz="1400" dirty="0"/>
        </a:p>
      </dgm:t>
    </dgm:pt>
    <dgm:pt modelId="{759A394B-0BB7-4CC1-90B6-045184B17B3A}" type="parTrans" cxnId="{6205156B-ADF3-4C67-8178-097C5C164AA3}">
      <dgm:prSet/>
      <dgm:spPr/>
      <dgm:t>
        <a:bodyPr/>
        <a:lstStyle/>
        <a:p>
          <a:endParaRPr lang="es-CR"/>
        </a:p>
      </dgm:t>
    </dgm:pt>
    <dgm:pt modelId="{B1B44810-1F0F-4FB9-A4E6-4A20A4DC778B}" type="sibTrans" cxnId="{6205156B-ADF3-4C67-8178-097C5C164AA3}">
      <dgm:prSet/>
      <dgm:spPr/>
      <dgm:t>
        <a:bodyPr/>
        <a:lstStyle/>
        <a:p>
          <a:endParaRPr lang="es-CR"/>
        </a:p>
      </dgm:t>
    </dgm:pt>
    <dgm:pt modelId="{54C98A97-2697-4217-B02C-FE3B1BB399C1}" type="pres">
      <dgm:prSet presAssocID="{F81AAE37-6113-406B-9602-735A4A3AFDC4}" presName="list" presStyleCnt="0">
        <dgm:presLayoutVars>
          <dgm:dir/>
          <dgm:animLvl val="lvl"/>
        </dgm:presLayoutVars>
      </dgm:prSet>
      <dgm:spPr/>
    </dgm:pt>
    <dgm:pt modelId="{6B6BC985-3776-4412-9CD7-50C5DB5DFF44}" type="pres">
      <dgm:prSet presAssocID="{B08AE4B1-E964-4112-8947-1E90988EADC4}" presName="posSpace" presStyleCnt="0"/>
      <dgm:spPr/>
    </dgm:pt>
    <dgm:pt modelId="{76B9732F-48FD-4D74-95E7-7B4F9D082B86}" type="pres">
      <dgm:prSet presAssocID="{B08AE4B1-E964-4112-8947-1E90988EADC4}" presName="vertFlow" presStyleCnt="0"/>
      <dgm:spPr/>
    </dgm:pt>
    <dgm:pt modelId="{FEBFA250-5C61-4AF9-8B02-456C3CEBA13C}" type="pres">
      <dgm:prSet presAssocID="{B08AE4B1-E964-4112-8947-1E90988EADC4}" presName="topSpace" presStyleCnt="0"/>
      <dgm:spPr/>
    </dgm:pt>
    <dgm:pt modelId="{0028E2E3-5570-45BE-9C35-268DB9E37A88}" type="pres">
      <dgm:prSet presAssocID="{B08AE4B1-E964-4112-8947-1E90988EADC4}" presName="firstComp" presStyleCnt="0"/>
      <dgm:spPr/>
    </dgm:pt>
    <dgm:pt modelId="{7F34997B-52C2-4210-B74E-4C0276646199}" type="pres">
      <dgm:prSet presAssocID="{B08AE4B1-E964-4112-8947-1E90988EADC4}" presName="firstChild" presStyleLbl="bgAccFollowNode1" presStyleIdx="0" presStyleCnt="1"/>
      <dgm:spPr/>
    </dgm:pt>
    <dgm:pt modelId="{882020EF-081E-45B2-B25B-1B956372F54D}" type="pres">
      <dgm:prSet presAssocID="{B08AE4B1-E964-4112-8947-1E90988EADC4}" presName="firstChildTx" presStyleLbl="bgAccFollowNode1" presStyleIdx="0" presStyleCnt="1">
        <dgm:presLayoutVars>
          <dgm:bulletEnabled val="1"/>
        </dgm:presLayoutVars>
      </dgm:prSet>
      <dgm:spPr/>
    </dgm:pt>
    <dgm:pt modelId="{5283F6AD-D829-40C3-B90A-BC24A5996750}" type="pres">
      <dgm:prSet presAssocID="{B08AE4B1-E964-4112-8947-1E90988EADC4}" presName="negSpace" presStyleCnt="0"/>
      <dgm:spPr/>
    </dgm:pt>
    <dgm:pt modelId="{604D1FD3-DA4F-45DB-B516-BC253F892B08}" type="pres">
      <dgm:prSet presAssocID="{B08AE4B1-E964-4112-8947-1E90988EADC4}" presName="circle" presStyleLbl="node1" presStyleIdx="0" presStyleCnt="1"/>
      <dgm:spPr/>
    </dgm:pt>
  </dgm:ptLst>
  <dgm:cxnLst>
    <dgm:cxn modelId="{48B7AE15-CA75-4543-882C-313079A30981}" type="presOf" srcId="{1C07D3B5-1493-4050-B183-971CA6693247}" destId="{7F34997B-52C2-4210-B74E-4C0276646199}" srcOrd="0" destOrd="0" presId="urn:microsoft.com/office/officeart/2005/8/layout/hList9"/>
    <dgm:cxn modelId="{965A6A64-05EA-4177-8AAD-6D7332BDB14E}" type="presOf" srcId="{1C07D3B5-1493-4050-B183-971CA6693247}" destId="{882020EF-081E-45B2-B25B-1B956372F54D}" srcOrd="1" destOrd="0" presId="urn:microsoft.com/office/officeart/2005/8/layout/hList9"/>
    <dgm:cxn modelId="{6205156B-ADF3-4C67-8178-097C5C164AA3}" srcId="{B08AE4B1-E964-4112-8947-1E90988EADC4}" destId="{1C07D3B5-1493-4050-B183-971CA6693247}" srcOrd="0" destOrd="0" parTransId="{759A394B-0BB7-4CC1-90B6-045184B17B3A}" sibTransId="{B1B44810-1F0F-4FB9-A4E6-4A20A4DC778B}"/>
    <dgm:cxn modelId="{B84C0F74-8B54-4CD0-AB5E-8658215BA8BB}" type="presOf" srcId="{B08AE4B1-E964-4112-8947-1E90988EADC4}" destId="{604D1FD3-DA4F-45DB-B516-BC253F892B08}" srcOrd="0" destOrd="0" presId="urn:microsoft.com/office/officeart/2005/8/layout/hList9"/>
    <dgm:cxn modelId="{31574886-C715-4D1F-BA51-B1627D87FFB7}" type="presOf" srcId="{F81AAE37-6113-406B-9602-735A4A3AFDC4}" destId="{54C98A97-2697-4217-B02C-FE3B1BB399C1}" srcOrd="0" destOrd="0" presId="urn:microsoft.com/office/officeart/2005/8/layout/hList9"/>
    <dgm:cxn modelId="{D6D7758E-4AFA-4E63-B410-331A54BCB4C3}" srcId="{F81AAE37-6113-406B-9602-735A4A3AFDC4}" destId="{B08AE4B1-E964-4112-8947-1E90988EADC4}" srcOrd="0" destOrd="0" parTransId="{68086B9C-1A52-4D29-93E9-C28FE18EC4D0}" sibTransId="{B7805182-A721-412B-8539-BE627433E82A}"/>
    <dgm:cxn modelId="{6DF5946E-6CEC-4532-9B4E-F28495C00D79}" type="presParOf" srcId="{54C98A97-2697-4217-B02C-FE3B1BB399C1}" destId="{6B6BC985-3776-4412-9CD7-50C5DB5DFF44}" srcOrd="0" destOrd="0" presId="urn:microsoft.com/office/officeart/2005/8/layout/hList9"/>
    <dgm:cxn modelId="{B218173F-FCC5-4ECF-BA5E-FC11CCFE9C06}" type="presParOf" srcId="{54C98A97-2697-4217-B02C-FE3B1BB399C1}" destId="{76B9732F-48FD-4D74-95E7-7B4F9D082B86}" srcOrd="1" destOrd="0" presId="urn:microsoft.com/office/officeart/2005/8/layout/hList9"/>
    <dgm:cxn modelId="{F7E4551A-4CE4-4F58-B322-D75682EB111D}" type="presParOf" srcId="{76B9732F-48FD-4D74-95E7-7B4F9D082B86}" destId="{FEBFA250-5C61-4AF9-8B02-456C3CEBA13C}" srcOrd="0" destOrd="0" presId="urn:microsoft.com/office/officeart/2005/8/layout/hList9"/>
    <dgm:cxn modelId="{BCF18608-B063-438F-8E21-85FC1CFD11C1}" type="presParOf" srcId="{76B9732F-48FD-4D74-95E7-7B4F9D082B86}" destId="{0028E2E3-5570-45BE-9C35-268DB9E37A88}" srcOrd="1" destOrd="0" presId="urn:microsoft.com/office/officeart/2005/8/layout/hList9"/>
    <dgm:cxn modelId="{2FB9B131-77D7-4AF8-A59E-ACEDA0425576}" type="presParOf" srcId="{0028E2E3-5570-45BE-9C35-268DB9E37A88}" destId="{7F34997B-52C2-4210-B74E-4C0276646199}" srcOrd="0" destOrd="0" presId="urn:microsoft.com/office/officeart/2005/8/layout/hList9"/>
    <dgm:cxn modelId="{2BBCEF2E-F7B9-4AA0-942E-D95BC1ACC5B9}" type="presParOf" srcId="{0028E2E3-5570-45BE-9C35-268DB9E37A88}" destId="{882020EF-081E-45B2-B25B-1B956372F54D}" srcOrd="1" destOrd="0" presId="urn:microsoft.com/office/officeart/2005/8/layout/hList9"/>
    <dgm:cxn modelId="{161A6047-C25A-4387-B1A1-0B7D9EE6D8A0}" type="presParOf" srcId="{54C98A97-2697-4217-B02C-FE3B1BB399C1}" destId="{5283F6AD-D829-40C3-B90A-BC24A5996750}" srcOrd="2" destOrd="0" presId="urn:microsoft.com/office/officeart/2005/8/layout/hList9"/>
    <dgm:cxn modelId="{5D4835D9-DC24-4238-92B9-D97BBF9313F4}" type="presParOf" srcId="{54C98A97-2697-4217-B02C-FE3B1BB399C1}" destId="{604D1FD3-DA4F-45DB-B516-BC253F892B08}"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D9B4-28D9-4AAD-A18F-AF5D80DD998F}">
      <dsp:nvSpPr>
        <dsp:cNvPr id="0" name=""/>
        <dsp:cNvSpPr/>
      </dsp:nvSpPr>
      <dsp:spPr>
        <a:xfrm>
          <a:off x="0" y="488573"/>
          <a:ext cx="4632292" cy="1204875"/>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Developing and establishing preparedness measures against coastal hazard flooding in the Savegre Biosphere Reserve.</a:t>
          </a:r>
          <a:endParaRPr lang="es-CR" sz="1700" kern="1200" dirty="0"/>
        </a:p>
      </dsp:txBody>
      <dsp:txXfrm>
        <a:off x="0" y="488573"/>
        <a:ext cx="4632292" cy="1204875"/>
      </dsp:txXfrm>
    </dsp:sp>
    <dsp:sp modelId="{8A33B4B7-8CA0-4728-B0A1-4FD871B43F28}">
      <dsp:nvSpPr>
        <dsp:cNvPr id="0" name=""/>
        <dsp:cNvSpPr/>
      </dsp:nvSpPr>
      <dsp:spPr>
        <a:xfrm>
          <a:off x="231614" y="370495"/>
          <a:ext cx="3242604" cy="36899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1</a:t>
          </a:r>
        </a:p>
      </dsp:txBody>
      <dsp:txXfrm>
        <a:off x="249627" y="388508"/>
        <a:ext cx="3206578" cy="332971"/>
      </dsp:txXfrm>
    </dsp:sp>
    <dsp:sp modelId="{72709D26-0DBC-44FF-9C00-9763700A0CCD}">
      <dsp:nvSpPr>
        <dsp:cNvPr id="0" name=""/>
        <dsp:cNvSpPr/>
      </dsp:nvSpPr>
      <dsp:spPr>
        <a:xfrm>
          <a:off x="0" y="1894438"/>
          <a:ext cx="4632292" cy="1445850"/>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Providing guidelines, tools and lessons learned to inform the implementation of tsunami and coastal hazard preparedness in biosphere reserves around the world.</a:t>
          </a:r>
          <a:endParaRPr lang="es-CR" sz="1700" kern="1200" dirty="0"/>
        </a:p>
      </dsp:txBody>
      <dsp:txXfrm>
        <a:off x="0" y="1894438"/>
        <a:ext cx="4632292" cy="1445850"/>
      </dsp:txXfrm>
    </dsp:sp>
    <dsp:sp modelId="{38B8DEC3-FFB7-4DC7-8193-8F7FDA584952}">
      <dsp:nvSpPr>
        <dsp:cNvPr id="0" name=""/>
        <dsp:cNvSpPr/>
      </dsp:nvSpPr>
      <dsp:spPr>
        <a:xfrm>
          <a:off x="231614" y="1785248"/>
          <a:ext cx="3242604" cy="36011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2</a:t>
          </a:r>
        </a:p>
      </dsp:txBody>
      <dsp:txXfrm>
        <a:off x="249193" y="1802827"/>
        <a:ext cx="3207446" cy="324952"/>
      </dsp:txXfrm>
    </dsp:sp>
    <dsp:sp modelId="{AFCEB089-1876-401E-B5E0-D1F3BABEFA2F}">
      <dsp:nvSpPr>
        <dsp:cNvPr id="0" name=""/>
        <dsp:cNvSpPr/>
      </dsp:nvSpPr>
      <dsp:spPr>
        <a:xfrm>
          <a:off x="0" y="3578695"/>
          <a:ext cx="4632292" cy="1204875"/>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Strengthening the governance and improving the resilience of biosphere reserves in island and coastal areas.</a:t>
          </a:r>
          <a:endParaRPr lang="es-CR" sz="1700" kern="1200" dirty="0"/>
        </a:p>
      </dsp:txBody>
      <dsp:txXfrm>
        <a:off x="0" y="3578695"/>
        <a:ext cx="4632292" cy="1204875"/>
      </dsp:txXfrm>
    </dsp:sp>
    <dsp:sp modelId="{AB86364B-F988-4F37-852B-4D190BEA8800}">
      <dsp:nvSpPr>
        <dsp:cNvPr id="0" name=""/>
        <dsp:cNvSpPr/>
      </dsp:nvSpPr>
      <dsp:spPr>
        <a:xfrm>
          <a:off x="231614" y="3432088"/>
          <a:ext cx="3242604" cy="397527"/>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3</a:t>
          </a:r>
        </a:p>
      </dsp:txBody>
      <dsp:txXfrm>
        <a:off x="251020" y="3451494"/>
        <a:ext cx="3203792" cy="358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48D63-47C4-4E9D-A0D1-B8609D950240}">
      <dsp:nvSpPr>
        <dsp:cNvPr id="0" name=""/>
        <dsp:cNvSpPr/>
      </dsp:nvSpPr>
      <dsp:spPr>
        <a:xfrm>
          <a:off x="930485" y="495971"/>
          <a:ext cx="1743436" cy="11628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of Biosphere Reserves consider natural hazards an important issue</a:t>
          </a:r>
          <a:endParaRPr lang="es-CR" sz="1400" kern="1200" dirty="0"/>
        </a:p>
      </dsp:txBody>
      <dsp:txXfrm>
        <a:off x="1209435" y="495971"/>
        <a:ext cx="1464486" cy="1162872"/>
      </dsp:txXfrm>
    </dsp:sp>
    <dsp:sp modelId="{98911D92-4971-4F35-84CF-FFE07CBAD1F3}">
      <dsp:nvSpPr>
        <dsp:cNvPr id="0" name=""/>
        <dsp:cNvSpPr/>
      </dsp:nvSpPr>
      <dsp:spPr>
        <a:xfrm>
          <a:off x="652" y="31054"/>
          <a:ext cx="1162290" cy="11622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s-MX" sz="3500" kern="1200" dirty="0"/>
            <a:t>84%</a:t>
          </a:r>
          <a:endParaRPr lang="es-CR" sz="3500" kern="1200" dirty="0"/>
        </a:p>
      </dsp:txBody>
      <dsp:txXfrm>
        <a:off x="170865" y="201267"/>
        <a:ext cx="821864" cy="821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997B-52C2-4210-B74E-4C0276646199}">
      <dsp:nvSpPr>
        <dsp:cNvPr id="0" name=""/>
        <dsp:cNvSpPr/>
      </dsp:nvSpPr>
      <dsp:spPr>
        <a:xfrm>
          <a:off x="1416576" y="463204"/>
          <a:ext cx="1734038" cy="1156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of Biosphere Reserves are exposed to natural hazards </a:t>
          </a:r>
          <a:endParaRPr lang="es-CR" sz="1400" kern="1200" dirty="0"/>
        </a:p>
      </dsp:txBody>
      <dsp:txXfrm>
        <a:off x="1694022" y="463204"/>
        <a:ext cx="1456592" cy="1156603"/>
      </dsp:txXfrm>
    </dsp:sp>
    <dsp:sp modelId="{604D1FD3-DA4F-45DB-B516-BC253F892B08}">
      <dsp:nvSpPr>
        <dsp:cNvPr id="0" name=""/>
        <dsp:cNvSpPr/>
      </dsp:nvSpPr>
      <dsp:spPr>
        <a:xfrm>
          <a:off x="491755" y="794"/>
          <a:ext cx="1156025" cy="115602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s-MX" sz="3500" kern="1200" dirty="0"/>
            <a:t>94%</a:t>
          </a:r>
          <a:endParaRPr lang="es-CR" sz="3500" kern="1200" dirty="0"/>
        </a:p>
      </dsp:txBody>
      <dsp:txXfrm>
        <a:off x="661051" y="170090"/>
        <a:ext cx="817433" cy="817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EF31C-4C97-4CD7-AE1B-25774F2E91C2}"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31C8D-077A-4644-A7DD-289709AEB2AE}" type="slidenum">
              <a:rPr lang="en-US" smtClean="0"/>
              <a:t>‹#›</a:t>
            </a:fld>
            <a:endParaRPr lang="en-US"/>
          </a:p>
        </p:txBody>
      </p:sp>
    </p:spTree>
    <p:extLst>
      <p:ext uri="{BB962C8B-B14F-4D97-AF65-F5344CB8AC3E}">
        <p14:creationId xmlns:p14="http://schemas.microsoft.com/office/powerpoint/2010/main" val="25142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3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E796DF3-502E-4843-9AFA-F3B0AA716C00}" type="slidenum">
              <a:rPr lang="en-US" smtClean="0"/>
              <a:t>2</a:t>
            </a:fld>
            <a:endParaRPr lang="en-US"/>
          </a:p>
        </p:txBody>
      </p:sp>
    </p:spTree>
    <p:extLst>
      <p:ext uri="{BB962C8B-B14F-4D97-AF65-F5344CB8AC3E}">
        <p14:creationId xmlns:p14="http://schemas.microsoft.com/office/powerpoint/2010/main" val="309359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42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6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08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07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48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1C62-F1AF-42A5-BD67-B7E61F0AC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843CD-465C-4600-BC00-D56388642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C0C69-F76F-4D80-B48C-168C2F158C28}"/>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87E76312-C71C-4E1E-B2E8-338F3AB5E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5F3AC-57CF-4067-BD36-984CEF7F5E9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304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6D03-95CC-4E83-865A-3B66BBE990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5F473-2DDC-4147-A7AE-00C9D9BF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4D6-2DA9-4E52-8216-AB4A765ABDA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7352E4F-485E-4552-B05E-73584B9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2A814-7B17-4C03-838A-CCA2E66F33F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9996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AE1FF-AC18-4293-9190-E451A8C0D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542C2-522C-4B1E-9E79-E675DC9E2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21B93-B1AA-4A4C-8444-92198D8F444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0C0F6285-62D2-4A77-8B9B-B19A4DD2C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0D513-BD25-4768-9D58-2C82A9E399F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40289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78564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5"/>
        <p:cNvGrpSpPr/>
        <p:nvPr/>
      </p:nvGrpSpPr>
      <p:grpSpPr>
        <a:xfrm>
          <a:off x="0" y="0"/>
          <a:ext cx="0" cy="0"/>
          <a:chOff x="0" y="0"/>
          <a:chExt cx="0" cy="0"/>
        </a:xfrm>
      </p:grpSpPr>
      <p:sp>
        <p:nvSpPr>
          <p:cNvPr id="36" name="Google Shape;36;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8"/>
          <p:cNvSpPr>
            <a:spLocks noGrp="1"/>
          </p:cNvSpPr>
          <p:nvPr>
            <p:ph type="pic" idx="2"/>
          </p:nvPr>
        </p:nvSpPr>
        <p:spPr>
          <a:xfrm>
            <a:off x="6890876" y="971034"/>
            <a:ext cx="4711701" cy="5129355"/>
          </a:xfrm>
          <a:prstGeom prst="rect">
            <a:avLst/>
          </a:prstGeom>
          <a:solidFill>
            <a:srgbClr val="F2F2F2"/>
          </a:solidFill>
          <a:ln>
            <a:noFill/>
          </a:ln>
        </p:spPr>
      </p:sp>
      <p:sp>
        <p:nvSpPr>
          <p:cNvPr id="38" name="Google Shape;38;p28"/>
          <p:cNvSpPr/>
          <p:nvPr/>
        </p:nvSpPr>
        <p:spPr>
          <a:xfrm>
            <a:off x="-1065" y="28"/>
            <a:ext cx="12191998"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aseline="-25000">
              <a:solidFill>
                <a:schemeClr val="dk1"/>
              </a:solidFill>
              <a:latin typeface="Calibri"/>
              <a:ea typeface="Calibri"/>
              <a:cs typeface="Calibri"/>
              <a:sym typeface="Calibri"/>
            </a:endParaRPr>
          </a:p>
        </p:txBody>
      </p:sp>
      <p:sp>
        <p:nvSpPr>
          <p:cNvPr id="39" name="Google Shape;39;p28"/>
          <p:cNvSpPr txBox="1">
            <a:spLocks noGrp="1"/>
          </p:cNvSpPr>
          <p:nvPr>
            <p:ph type="body" idx="1"/>
          </p:nvPr>
        </p:nvSpPr>
        <p:spPr>
          <a:xfrm>
            <a:off x="420877" y="959561"/>
            <a:ext cx="5675123" cy="51408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chemeClr val="dk1"/>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2" name="Google Shape;42;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3" name="Google Shape;43;p2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178324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MASTER SLIDE Content Slide 2">
    <p:spTree>
      <p:nvGrpSpPr>
        <p:cNvPr id="1" name=""/>
        <p:cNvGrpSpPr/>
        <p:nvPr/>
      </p:nvGrpSpPr>
      <p:grpSpPr>
        <a:xfrm>
          <a:off x="0" y="0"/>
          <a:ext cx="0" cy="0"/>
          <a:chOff x="0" y="0"/>
          <a:chExt cx="0" cy="0"/>
        </a:xfrm>
      </p:grpSpPr>
      <p:sp>
        <p:nvSpPr>
          <p:cNvPr id="8" name="Rectangle 7"/>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6463730" y="978010"/>
            <a:ext cx="5138847"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478367" y="978011"/>
            <a:ext cx="5395384"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4573989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1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15631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03524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23776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42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AA45-1A11-43FE-826A-9B160B36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5B2DD-A262-40C3-92C7-7C8B6C29A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F0F3E-4ABC-4816-9B28-D5C30BEDDA4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12390C6B-C6F1-400B-AC00-79CD70490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01166-996B-49D1-93C5-5D2EF4FE4A1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6533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107957540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8664651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19747391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9921695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40901881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2F1D-BE5C-4B64-BADA-D74B4D193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C30A3-C513-484C-83EB-F289CB72D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4C5608-2AC8-42EF-970A-4758F2F8E976}"/>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033636B-E659-49FD-B8C1-84B59ED26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23A1F-A245-4B7E-9153-BE11C69122D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75495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75F2-703E-4426-B49B-BE02BC104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E8B3A-384C-427C-A72D-489AC8889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83E3EF-CD38-4CE2-9C2B-E9219A089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5DD60-F3B8-49C6-AC01-76B4E7C5818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57C6CEC1-BBA2-4944-9B2F-63E00B212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66746-5F1A-4BD5-BA79-8E58BF5B435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3221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2488-72C5-4ECF-9D2C-D3CD7790E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CDCF5-F612-4823-9A6A-A85A5C483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18A4C-958B-47B4-9B1B-CDF940D1D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073D6-0672-4098-A1CD-BC73FD0FA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CB042-8D75-45A0-BF37-717AB7ADF8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B29E8E-3735-4A97-8542-6AD4FDA11F85}"/>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8" name="Footer Placeholder 7">
            <a:extLst>
              <a:ext uri="{FF2B5EF4-FFF2-40B4-BE49-F238E27FC236}">
                <a16:creationId xmlns:a16="http://schemas.microsoft.com/office/drawing/2014/main" id="{E8963EB5-A004-4AB6-ACCC-F89AB8409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CA6F9-F0E6-4AA3-BDEA-B8ED30598A1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4692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0474-9E9F-470E-8A09-0B07A275C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71C97-BE90-44D7-8820-25908B87AA6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4" name="Footer Placeholder 3">
            <a:extLst>
              <a:ext uri="{FF2B5EF4-FFF2-40B4-BE49-F238E27FC236}">
                <a16:creationId xmlns:a16="http://schemas.microsoft.com/office/drawing/2014/main" id="{59576D50-5D56-44A1-B0AB-9B638B172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A61EE-6D3F-40DD-BB12-DD62227242B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55616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E6B88-3D79-48D7-B53C-5ECEDFE9FA8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3" name="Footer Placeholder 2">
            <a:extLst>
              <a:ext uri="{FF2B5EF4-FFF2-40B4-BE49-F238E27FC236}">
                <a16:creationId xmlns:a16="http://schemas.microsoft.com/office/drawing/2014/main" id="{AE00A834-A898-4B1E-B9A2-F26935E266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8160EF-5935-459E-9E01-B28F82458507}"/>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941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D7A3-7272-4A62-9841-53677BABF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DADF0-4074-48D1-9E36-895B8779B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2DE17-1037-48F9-8F47-66E39205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B98-D3A8-47AF-AE6F-000FDCB5EBF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EA876DF6-8149-4F87-AE31-7018EF34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78DAD-ADF4-4924-88F4-9D59A84747DA}"/>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50937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2B46-FCA6-4EAD-8494-8D35AE550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AE3F5-F450-4978-A692-915112EAE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761EE-65D1-45BB-8892-0B8FF8F9E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605F3-7C0F-43D4-8A32-7AD4DC5B0EF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9041A4B9-A83E-42CC-8A99-480DC98A0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F0ED8-06A7-413D-8A50-1D5E7BB42223}"/>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57889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87DC1-1003-4929-9263-36BDBC5CD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61C061-ED7D-400E-8532-7937F3372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94537-7D2F-4496-B2F6-90DEFA1D2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9CD4F4E-1123-4B18-80B8-81FC7FE0F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BB656F-97A0-4EE8-847C-1AB70643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F511-2137-457A-920C-804833877628}" type="slidenum">
              <a:rPr lang="en-US" smtClean="0"/>
              <a:t>‹#›</a:t>
            </a:fld>
            <a:endParaRPr lang="en-US"/>
          </a:p>
        </p:txBody>
      </p:sp>
    </p:spTree>
    <p:extLst>
      <p:ext uri="{BB962C8B-B14F-4D97-AF65-F5344CB8AC3E}">
        <p14:creationId xmlns:p14="http://schemas.microsoft.com/office/powerpoint/2010/main" val="17350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9605100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8202104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c.tiffay@unesco.org" TargetMode="External"/><Relationship Id="rId5" Type="http://schemas.openxmlformats.org/officeDocument/2006/relationships/hyperlink" Target="mailto:k.isensee@unesco.org" TargetMode="External"/><Relationship Id="rId4" Type="http://schemas.openxmlformats.org/officeDocument/2006/relationships/hyperlink" Target="mailto:b.aliaga@unesc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CB105764-0649-48A7-92E2-D9C8FF1FFE1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6963" r="30419"/>
          <a:stretch/>
        </p:blipFill>
        <p:spPr bwMode="auto">
          <a:xfrm>
            <a:off x="2445488" y="-21266"/>
            <a:ext cx="9823776" cy="687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790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The IOC/MAB </a:t>
            </a:r>
            <a:r>
              <a:rPr lang="en-US" sz="3500" b="1" dirty="0">
                <a:solidFill>
                  <a:srgbClr val="0069B4"/>
                </a:solidFill>
                <a:latin typeface="Arial" panose="020B0604020202020204" pitchFamily="34" charset="0"/>
                <a:cs typeface="Arial" panose="020B0604020202020204" pitchFamily="34" charset="0"/>
              </a:rPr>
              <a:t>Joint Initiative proposal: Background and purpose</a:t>
            </a:r>
            <a:endParaRPr kumimoji="0" lang="en-US"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Céline</a:t>
            </a:r>
            <a:r>
              <a:rPr lang="en-US" sz="1700" b="1" dirty="0">
                <a:solidFill>
                  <a:srgbClr val="E7E6E6">
                    <a:lumMod val="10000"/>
                  </a:srgbClr>
                </a:solidFill>
                <a:latin typeface="Arial" panose="020B0604020202020204" pitchFamily="34" charset="0"/>
                <a:cs typeface="Arial" panose="020B0604020202020204" pitchFamily="34" charset="0"/>
              </a:rPr>
              <a:t> Tiffay, </a:t>
            </a:r>
            <a:r>
              <a:rPr lang="en-US" sz="1700" b="1" i="1" dirty="0">
                <a:solidFill>
                  <a:srgbClr val="E7E6E6">
                    <a:lumMod val="10000"/>
                  </a:srgbClr>
                </a:solidFill>
                <a:latin typeface="Arial" panose="020B0604020202020204" pitchFamily="34" charset="0"/>
                <a:cs typeface="Arial" panose="020B0604020202020204" pitchFamily="34" charset="0"/>
              </a:rPr>
              <a:t>Programme and project assistant, Tsunami Unit</a:t>
            </a:r>
            <a:endParaRPr kumimoji="0" lang="en-US" sz="1700" b="1" i="1"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D094E88-6E8D-4260-9E50-99EB5D411302}"/>
              </a:ext>
            </a:extLst>
          </p:cNvPr>
          <p:cNvPicPr>
            <a:picLocks noChangeAspect="1"/>
          </p:cNvPicPr>
          <p:nvPr/>
        </p:nvPicPr>
        <p:blipFill>
          <a:blip r:embed="rId4"/>
          <a:stretch>
            <a:fillRect/>
          </a:stretch>
        </p:blipFill>
        <p:spPr>
          <a:xfrm>
            <a:off x="10581422" y="6365692"/>
            <a:ext cx="1455420" cy="312420"/>
          </a:xfrm>
          <a:prstGeom prst="rect">
            <a:avLst/>
          </a:prstGeom>
        </p:spPr>
      </p:pic>
    </p:spTree>
    <p:extLst>
      <p:ext uri="{BB962C8B-B14F-4D97-AF65-F5344CB8AC3E}">
        <p14:creationId xmlns:p14="http://schemas.microsoft.com/office/powerpoint/2010/main" val="35536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87E280-CEA6-4D76-95F2-3DEE69C1D95C}"/>
              </a:ext>
            </a:extLst>
          </p:cNvPr>
          <p:cNvSpPr>
            <a:spLocks noGrp="1"/>
          </p:cNvSpPr>
          <p:nvPr>
            <p:ph type="ctrTitle"/>
          </p:nvPr>
        </p:nvSpPr>
        <p:spPr/>
        <p:txBody>
          <a:bodyPr>
            <a:normAutofit fontScale="90000"/>
          </a:bodyPr>
          <a:lstStyle/>
          <a:p>
            <a:r>
              <a:rPr lang="en-US" sz="3200" b="1" dirty="0">
                <a:solidFill>
                  <a:schemeClr val="lt1"/>
                </a:solidFill>
                <a:ea typeface="+mj-ea"/>
                <a:cs typeface="+mj-cs"/>
              </a:rPr>
              <a:t>Pilot project in the Savegre Biosphere Reserve</a:t>
            </a:r>
          </a:p>
        </p:txBody>
      </p:sp>
      <p:sp>
        <p:nvSpPr>
          <p:cNvPr id="5" name="Rectangle 4">
            <a:extLst>
              <a:ext uri="{FF2B5EF4-FFF2-40B4-BE49-F238E27FC236}">
                <a16:creationId xmlns:a16="http://schemas.microsoft.com/office/drawing/2014/main" id="{3E03721D-5F6C-4511-BC32-F3C9370C6C8F}"/>
              </a:ext>
            </a:extLst>
          </p:cNvPr>
          <p:cNvSpPr/>
          <p:nvPr/>
        </p:nvSpPr>
        <p:spPr>
          <a:xfrm>
            <a:off x="0" y="6320589"/>
            <a:ext cx="12192000" cy="537411"/>
          </a:xfrm>
          <a:prstGeom prst="rect">
            <a:avLst/>
          </a:prstGeom>
          <a:solidFill>
            <a:srgbClr val="0070C7"/>
          </a:solidFill>
          <a:ln>
            <a:solidFill>
              <a:srgbClr val="0070C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092E0B8C-5EDC-45EB-B7ED-D65D36788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001" y="825223"/>
            <a:ext cx="5690999" cy="443992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5D233D52-016D-43DF-B597-25E8436D8139}"/>
              </a:ext>
            </a:extLst>
          </p:cNvPr>
          <p:cNvSpPr>
            <a:spLocks noGrp="1"/>
          </p:cNvSpPr>
          <p:nvPr>
            <p:ph type="body" sz="quarter" idx="16"/>
          </p:nvPr>
        </p:nvSpPr>
        <p:spPr>
          <a:xfrm>
            <a:off x="469784" y="978011"/>
            <a:ext cx="3997967" cy="5084653"/>
          </a:xfrm>
        </p:spPr>
        <p:txBody>
          <a:bodyPr>
            <a:normAutofit fontScale="92500"/>
          </a:bodyPr>
          <a:lstStyle/>
          <a:p>
            <a:r>
              <a:rPr lang="fr-FR" sz="2400" dirty="0"/>
              <a:t>Savegre </a:t>
            </a:r>
            <a:r>
              <a:rPr lang="fr-FR" sz="2400" dirty="0" err="1"/>
              <a:t>Biosphere</a:t>
            </a:r>
            <a:r>
              <a:rPr lang="fr-FR" sz="2400" dirty="0"/>
              <a:t> Reserve</a:t>
            </a:r>
          </a:p>
          <a:p>
            <a:pPr marL="457200" indent="-457200">
              <a:buFont typeface="Wingdings" panose="05000000000000000000" pitchFamily="2" charset="2"/>
              <a:buChar char="ü"/>
            </a:pPr>
            <a:r>
              <a:rPr lang="es-MX" sz="2200" b="0" dirty="0"/>
              <a:t>Quepos</a:t>
            </a:r>
          </a:p>
          <a:p>
            <a:pPr marL="457200" indent="-457200">
              <a:buFont typeface="Wingdings" panose="05000000000000000000" pitchFamily="2" charset="2"/>
              <a:buChar char="ü"/>
            </a:pPr>
            <a:r>
              <a:rPr lang="es-MX" sz="2200" b="0" dirty="0"/>
              <a:t>Manuel Antonio</a:t>
            </a:r>
          </a:p>
          <a:p>
            <a:pPr marL="457200" indent="-457200">
              <a:buFont typeface="Wingdings" panose="05000000000000000000" pitchFamily="2" charset="2"/>
              <a:buChar char="ü"/>
            </a:pPr>
            <a:r>
              <a:rPr lang="es-MX" sz="2200" b="0" dirty="0"/>
              <a:t>Parque Nacional Manuel Antonio</a:t>
            </a:r>
          </a:p>
          <a:p>
            <a:pPr marL="457200" indent="-457200">
              <a:buFont typeface="Wingdings" panose="05000000000000000000" pitchFamily="2" charset="2"/>
              <a:buChar char="ü"/>
            </a:pPr>
            <a:endParaRPr lang="es-MX" sz="2200" b="0" dirty="0"/>
          </a:p>
          <a:p>
            <a:r>
              <a:rPr lang="es-MX" sz="2400" dirty="0" err="1"/>
              <a:t>Coastal</a:t>
            </a:r>
            <a:r>
              <a:rPr lang="es-MX" sz="2400" dirty="0"/>
              <a:t> </a:t>
            </a:r>
            <a:r>
              <a:rPr lang="es-MX" sz="2400" dirty="0" err="1"/>
              <a:t>hazards</a:t>
            </a:r>
            <a:endParaRPr lang="es-MX" sz="2400" dirty="0"/>
          </a:p>
          <a:p>
            <a:pPr marL="457200" indent="-457200">
              <a:buFont typeface="Wingdings" panose="05000000000000000000" pitchFamily="2" charset="2"/>
              <a:buChar char="ü"/>
            </a:pPr>
            <a:r>
              <a:rPr lang="es-MX" sz="2200" b="0" dirty="0"/>
              <a:t>Tsunamis</a:t>
            </a:r>
          </a:p>
          <a:p>
            <a:pPr marL="457200" indent="-457200">
              <a:buFont typeface="Wingdings" panose="05000000000000000000" pitchFamily="2" charset="2"/>
              <a:buChar char="ü"/>
            </a:pPr>
            <a:r>
              <a:rPr lang="fr-FR" sz="2200" b="0" dirty="0" err="1"/>
              <a:t>Inundation</a:t>
            </a:r>
            <a:r>
              <a:rPr lang="fr-FR" sz="2200" b="0" dirty="0"/>
              <a:t> </a:t>
            </a:r>
            <a:r>
              <a:rPr lang="fr-FR" sz="2200" b="0" dirty="0" err="1"/>
              <a:t>from</a:t>
            </a:r>
            <a:r>
              <a:rPr lang="fr-FR" sz="2200" b="0" dirty="0"/>
              <a:t> </a:t>
            </a:r>
            <a:r>
              <a:rPr lang="fr-FR" sz="2200" b="0" dirty="0" err="1"/>
              <a:t>heavy</a:t>
            </a:r>
            <a:r>
              <a:rPr lang="fr-FR" sz="2200" b="0" dirty="0"/>
              <a:t> </a:t>
            </a:r>
            <a:r>
              <a:rPr lang="fr-FR" sz="2200" b="0" dirty="0" err="1"/>
              <a:t>rainfall</a:t>
            </a:r>
            <a:endParaRPr lang="fr-FR" sz="2200" b="0" dirty="0"/>
          </a:p>
          <a:p>
            <a:pPr marL="457200" indent="-457200">
              <a:buFont typeface="Wingdings" panose="05000000000000000000" pitchFamily="2" charset="2"/>
              <a:buChar char="ü"/>
            </a:pPr>
            <a:r>
              <a:rPr lang="es-MX" sz="2200" b="0" dirty="0"/>
              <a:t>Storm surges</a:t>
            </a:r>
          </a:p>
          <a:p>
            <a:pPr marL="457200" indent="-457200">
              <a:buFont typeface="Wingdings" panose="05000000000000000000" pitchFamily="2" charset="2"/>
              <a:buChar char="ü"/>
            </a:pPr>
            <a:endParaRPr lang="es-MX" sz="2200" b="0" dirty="0"/>
          </a:p>
          <a:p>
            <a:r>
              <a:rPr lang="fr-FR" sz="2000" b="0" dirty="0"/>
              <a:t>Important population centres and </a:t>
            </a:r>
            <a:r>
              <a:rPr lang="fr-FR" sz="2000" b="0" dirty="0" err="1"/>
              <a:t>popular</a:t>
            </a:r>
            <a:r>
              <a:rPr lang="fr-FR" sz="2000" b="0" dirty="0"/>
              <a:t> </a:t>
            </a:r>
            <a:r>
              <a:rPr lang="fr-FR" sz="2000" b="0" dirty="0" err="1"/>
              <a:t>tourist</a:t>
            </a:r>
            <a:r>
              <a:rPr lang="fr-FR" sz="2000" b="0" dirty="0"/>
              <a:t> destinations</a:t>
            </a:r>
          </a:p>
        </p:txBody>
      </p:sp>
      <p:sp>
        <p:nvSpPr>
          <p:cNvPr id="8" name="Oval 7">
            <a:extLst>
              <a:ext uri="{FF2B5EF4-FFF2-40B4-BE49-F238E27FC236}">
                <a16:creationId xmlns:a16="http://schemas.microsoft.com/office/drawing/2014/main" id="{5E1F28E3-F9B9-45C1-A5E0-694041B8D81E}"/>
              </a:ext>
            </a:extLst>
          </p:cNvPr>
          <p:cNvSpPr/>
          <p:nvPr/>
        </p:nvSpPr>
        <p:spPr>
          <a:xfrm>
            <a:off x="8374397" y="2284221"/>
            <a:ext cx="577516" cy="52853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Straight Connector 8">
            <a:extLst>
              <a:ext uri="{FF2B5EF4-FFF2-40B4-BE49-F238E27FC236}">
                <a16:creationId xmlns:a16="http://schemas.microsoft.com/office/drawing/2014/main" id="{15EE7E65-E8C9-4DF5-8CAA-EFE2A0968DFB}"/>
              </a:ext>
            </a:extLst>
          </p:cNvPr>
          <p:cNvCxnSpPr>
            <a:cxnSpLocks/>
          </p:cNvCxnSpPr>
          <p:nvPr/>
        </p:nvCxnSpPr>
        <p:spPr>
          <a:xfrm flipH="1">
            <a:off x="6898640" y="2729512"/>
            <a:ext cx="1566216" cy="887406"/>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E54DA9B-31DA-488C-A827-B1F5451E6D6B}"/>
              </a:ext>
            </a:extLst>
          </p:cNvPr>
          <p:cNvPicPr>
            <a:picLocks noChangeAspect="1"/>
          </p:cNvPicPr>
          <p:nvPr/>
        </p:nvPicPr>
        <p:blipFill rotWithShape="1">
          <a:blip r:embed="rId4"/>
          <a:srcRect l="2355" t="10272" r="15150" b="5561"/>
          <a:stretch/>
        </p:blipFill>
        <p:spPr>
          <a:xfrm>
            <a:off x="4467751" y="2729512"/>
            <a:ext cx="3280528" cy="3390159"/>
          </a:xfrm>
          <a:prstGeom prst="rect">
            <a:avLst/>
          </a:prstGeom>
          <a:ln w="12700">
            <a:solidFill>
              <a:srgbClr val="FF0000"/>
            </a:solidFill>
          </a:ln>
        </p:spPr>
      </p:pic>
    </p:spTree>
    <p:extLst>
      <p:ext uri="{BB962C8B-B14F-4D97-AF65-F5344CB8AC3E}">
        <p14:creationId xmlns:p14="http://schemas.microsoft.com/office/powerpoint/2010/main" val="18649343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4496" y="122429"/>
            <a:ext cx="8429228" cy="523220"/>
          </a:xfrm>
          <a:prstGeom prst="rect">
            <a:avLst/>
          </a:prstGeom>
          <a:noFill/>
        </p:spPr>
        <p:txBody>
          <a:bodyPr wrap="square" rtlCol="0">
            <a:spAutoFit/>
          </a:bodyPr>
          <a:lstStyle/>
          <a:p>
            <a:r>
              <a:rPr lang="en-US" sz="2800" b="1" dirty="0">
                <a:solidFill>
                  <a:schemeClr val="lt1"/>
                </a:solidFill>
                <a:ea typeface="+mj-ea"/>
                <a:cs typeface="+mj-cs"/>
              </a:rPr>
              <a:t>Pilot project in the Savegre Biosphere Reserve</a:t>
            </a:r>
          </a:p>
        </p:txBody>
      </p:sp>
      <p:sp>
        <p:nvSpPr>
          <p:cNvPr id="4" name="Rectangle 3">
            <a:extLst>
              <a:ext uri="{FF2B5EF4-FFF2-40B4-BE49-F238E27FC236}">
                <a16:creationId xmlns:a16="http://schemas.microsoft.com/office/drawing/2014/main" id="{01F6345E-256C-4025-907D-0CF989150A56}"/>
              </a:ext>
            </a:extLst>
          </p:cNvPr>
          <p:cNvSpPr/>
          <p:nvPr/>
        </p:nvSpPr>
        <p:spPr>
          <a:xfrm>
            <a:off x="11358800" y="5750180"/>
            <a:ext cx="747900" cy="27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Diagrama 3">
            <a:extLst>
              <a:ext uri="{FF2B5EF4-FFF2-40B4-BE49-F238E27FC236}">
                <a16:creationId xmlns:a16="http://schemas.microsoft.com/office/drawing/2014/main" id="{98AA22C1-8FA0-4750-85CC-00C51B5797BE}"/>
              </a:ext>
            </a:extLst>
          </p:cNvPr>
          <p:cNvGraphicFramePr/>
          <p:nvPr>
            <p:extLst>
              <p:ext uri="{D42A27DB-BD31-4B8C-83A1-F6EECF244321}">
                <p14:modId xmlns:p14="http://schemas.microsoft.com/office/powerpoint/2010/main" val="3028452028"/>
              </p:ext>
            </p:extLst>
          </p:nvPr>
        </p:nvGraphicFramePr>
        <p:xfrm>
          <a:off x="381837" y="993013"/>
          <a:ext cx="4632292" cy="515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FD985E-4327-494C-85C6-BF1B2DA0B74A}"/>
              </a:ext>
            </a:extLst>
          </p:cNvPr>
          <p:cNvPicPr>
            <a:picLocks noChangeAspect="1"/>
          </p:cNvPicPr>
          <p:nvPr/>
        </p:nvPicPr>
        <p:blipFill>
          <a:blip r:embed="rId8"/>
          <a:stretch>
            <a:fillRect/>
          </a:stretch>
        </p:blipFill>
        <p:spPr>
          <a:xfrm>
            <a:off x="5448300" y="792556"/>
            <a:ext cx="6743700" cy="5554980"/>
          </a:xfrm>
          <a:prstGeom prst="rect">
            <a:avLst/>
          </a:prstGeom>
        </p:spPr>
      </p:pic>
    </p:spTree>
    <p:extLst>
      <p:ext uri="{BB962C8B-B14F-4D97-AF65-F5344CB8AC3E}">
        <p14:creationId xmlns:p14="http://schemas.microsoft.com/office/powerpoint/2010/main" val="204824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4496" y="122429"/>
            <a:ext cx="8429228" cy="523220"/>
          </a:xfrm>
          <a:prstGeom prst="rect">
            <a:avLst/>
          </a:prstGeom>
          <a:noFill/>
        </p:spPr>
        <p:txBody>
          <a:bodyPr wrap="square" rtlCol="0">
            <a:spAutoFit/>
          </a:bodyPr>
          <a:lstStyle/>
          <a:p>
            <a:r>
              <a:rPr lang="en-US" sz="2800" b="1" dirty="0">
                <a:solidFill>
                  <a:schemeClr val="lt1"/>
                </a:solidFill>
                <a:ea typeface="+mj-ea"/>
                <a:cs typeface="+mj-cs"/>
              </a:rPr>
              <a:t>Pilot project in the Savegre Biosphere Reserve</a:t>
            </a:r>
          </a:p>
        </p:txBody>
      </p:sp>
      <p:pic>
        <p:nvPicPr>
          <p:cNvPr id="7" name="Picture 6">
            <a:extLst>
              <a:ext uri="{FF2B5EF4-FFF2-40B4-BE49-F238E27FC236}">
                <a16:creationId xmlns:a16="http://schemas.microsoft.com/office/drawing/2014/main" id="{A9DD58DA-5195-42F6-A7DD-D49708F8FCD0}"/>
              </a:ext>
            </a:extLst>
          </p:cNvPr>
          <p:cNvPicPr>
            <a:picLocks noChangeAspect="1"/>
          </p:cNvPicPr>
          <p:nvPr/>
        </p:nvPicPr>
        <p:blipFill>
          <a:blip r:embed="rId3"/>
          <a:stretch>
            <a:fillRect/>
          </a:stretch>
        </p:blipFill>
        <p:spPr>
          <a:xfrm>
            <a:off x="83820" y="796733"/>
            <a:ext cx="12024360" cy="5455920"/>
          </a:xfrm>
          <a:prstGeom prst="rect">
            <a:avLst/>
          </a:prstGeom>
        </p:spPr>
      </p:pic>
      <p:sp>
        <p:nvSpPr>
          <p:cNvPr id="3" name="Rectangle 2">
            <a:extLst>
              <a:ext uri="{FF2B5EF4-FFF2-40B4-BE49-F238E27FC236}">
                <a16:creationId xmlns:a16="http://schemas.microsoft.com/office/drawing/2014/main" id="{A936E99F-1135-47F9-B1B3-A0EA403B5B9B}"/>
              </a:ext>
            </a:extLst>
          </p:cNvPr>
          <p:cNvSpPr/>
          <p:nvPr/>
        </p:nvSpPr>
        <p:spPr>
          <a:xfrm>
            <a:off x="5975498" y="2488019"/>
            <a:ext cx="1796902" cy="1222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accent1"/>
                  </a:solidFill>
                </a:ln>
                <a:solidFill>
                  <a:schemeClr val="accent1"/>
                </a:solidFill>
              </a:rPr>
              <a:t>Concrete Results</a:t>
            </a:r>
          </a:p>
        </p:txBody>
      </p:sp>
    </p:spTree>
    <p:extLst>
      <p:ext uri="{BB962C8B-B14F-4D97-AF65-F5344CB8AC3E}">
        <p14:creationId xmlns:p14="http://schemas.microsoft.com/office/powerpoint/2010/main" val="406969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Key challenges addressed by the IOC/MAB Joint Initiative</a:t>
            </a:r>
          </a:p>
        </p:txBody>
      </p:sp>
      <p:sp>
        <p:nvSpPr>
          <p:cNvPr id="3" name="Rectangle: Rounded Corners 2">
            <a:extLst>
              <a:ext uri="{FF2B5EF4-FFF2-40B4-BE49-F238E27FC236}">
                <a16:creationId xmlns:a16="http://schemas.microsoft.com/office/drawing/2014/main" id="{97EFFF8D-70AB-4C83-8D93-8409FF0B9E77}"/>
              </a:ext>
            </a:extLst>
          </p:cNvPr>
          <p:cNvSpPr/>
          <p:nvPr/>
        </p:nvSpPr>
        <p:spPr>
          <a:xfrm>
            <a:off x="451591" y="1240576"/>
            <a:ext cx="5398995" cy="67039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Flooding from coastal hazards will increase globally due to climate change.</a:t>
            </a:r>
          </a:p>
        </p:txBody>
      </p:sp>
      <p:sp>
        <p:nvSpPr>
          <p:cNvPr id="42" name="Rectangle: Rounded Corners 41">
            <a:extLst>
              <a:ext uri="{FF2B5EF4-FFF2-40B4-BE49-F238E27FC236}">
                <a16:creationId xmlns:a16="http://schemas.microsoft.com/office/drawing/2014/main" id="{82EB802B-EC79-4F52-95AF-06E6A4861D63}"/>
              </a:ext>
            </a:extLst>
          </p:cNvPr>
          <p:cNvSpPr/>
          <p:nvPr/>
        </p:nvSpPr>
        <p:spPr>
          <a:xfrm>
            <a:off x="6341418" y="2104834"/>
            <a:ext cx="5398994" cy="909365"/>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Coastal hazards often have a disproportionate impact on developing and island nations, where resilience and preparedness are currently limited.</a:t>
            </a:r>
          </a:p>
        </p:txBody>
      </p:sp>
      <p:sp>
        <p:nvSpPr>
          <p:cNvPr id="44" name="Rectangle: Rounded Corners 43">
            <a:extLst>
              <a:ext uri="{FF2B5EF4-FFF2-40B4-BE49-F238E27FC236}">
                <a16:creationId xmlns:a16="http://schemas.microsoft.com/office/drawing/2014/main" id="{39DAB00F-B712-4D94-BC66-1298D4912E6C}"/>
              </a:ext>
            </a:extLst>
          </p:cNvPr>
          <p:cNvSpPr/>
          <p:nvPr/>
        </p:nvSpPr>
        <p:spPr>
          <a:xfrm>
            <a:off x="451587" y="2105311"/>
            <a:ext cx="5398993" cy="909365"/>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Sea level rise is one of the main drivers of increased coastal hazard impacts but not the only one (i.e. frequency and intensity of extreme weather events)</a:t>
            </a:r>
          </a:p>
        </p:txBody>
      </p:sp>
      <p:sp>
        <p:nvSpPr>
          <p:cNvPr id="45" name="Rectangle: Rounded Corners 44">
            <a:extLst>
              <a:ext uri="{FF2B5EF4-FFF2-40B4-BE49-F238E27FC236}">
                <a16:creationId xmlns:a16="http://schemas.microsoft.com/office/drawing/2014/main" id="{C0CDC40E-6FEF-47B3-BD59-B4B095256240}"/>
              </a:ext>
            </a:extLst>
          </p:cNvPr>
          <p:cNvSpPr/>
          <p:nvPr/>
        </p:nvSpPr>
        <p:spPr>
          <a:xfrm>
            <a:off x="6341418" y="3208066"/>
            <a:ext cx="5398993" cy="660996"/>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DRR plans do not sufficiently address the threat of coastal risks and hazards in biosphere reserves.</a:t>
            </a:r>
          </a:p>
        </p:txBody>
      </p:sp>
      <p:sp>
        <p:nvSpPr>
          <p:cNvPr id="46" name="Rectangle: Rounded Corners 45">
            <a:extLst>
              <a:ext uri="{FF2B5EF4-FFF2-40B4-BE49-F238E27FC236}">
                <a16:creationId xmlns:a16="http://schemas.microsoft.com/office/drawing/2014/main" id="{3F0747AD-6E83-4186-AD42-B4EB61E6E0F8}"/>
              </a:ext>
            </a:extLst>
          </p:cNvPr>
          <p:cNvSpPr/>
          <p:nvPr/>
        </p:nvSpPr>
        <p:spPr>
          <a:xfrm>
            <a:off x="6341417" y="4062929"/>
            <a:ext cx="5398993" cy="660997"/>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Nature-based solutions are tools for mitigating the impact of coastal hazards, but they are underused.</a:t>
            </a:r>
          </a:p>
        </p:txBody>
      </p:sp>
      <p:sp>
        <p:nvSpPr>
          <p:cNvPr id="47" name="Rectangle: Rounded Corners 46">
            <a:extLst>
              <a:ext uri="{FF2B5EF4-FFF2-40B4-BE49-F238E27FC236}">
                <a16:creationId xmlns:a16="http://schemas.microsoft.com/office/drawing/2014/main" id="{3E83BD0F-87AC-4F3B-A5BA-D05B4DC3CA10}"/>
              </a:ext>
            </a:extLst>
          </p:cNvPr>
          <p:cNvSpPr/>
          <p:nvPr/>
        </p:nvSpPr>
        <p:spPr>
          <a:xfrm>
            <a:off x="6341416" y="4917792"/>
            <a:ext cx="5398993" cy="91998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Links between communities and MAB and emergency management stakeholders are often weak and need to be strengthened.</a:t>
            </a:r>
          </a:p>
        </p:txBody>
      </p:sp>
      <p:sp>
        <p:nvSpPr>
          <p:cNvPr id="12" name="Rectangle: Rounded Corners 11">
            <a:extLst>
              <a:ext uri="{FF2B5EF4-FFF2-40B4-BE49-F238E27FC236}">
                <a16:creationId xmlns:a16="http://schemas.microsoft.com/office/drawing/2014/main" id="{7F6AD04A-6420-475A-8AA3-18F46D4A9506}"/>
              </a:ext>
            </a:extLst>
          </p:cNvPr>
          <p:cNvSpPr/>
          <p:nvPr/>
        </p:nvSpPr>
        <p:spPr>
          <a:xfrm>
            <a:off x="6341420" y="1240576"/>
            <a:ext cx="5398993" cy="67039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Biosphere reserves are exposed to natural hazards, and this includes coastal hazards or threats.</a:t>
            </a:r>
          </a:p>
        </p:txBody>
      </p:sp>
      <p:sp>
        <p:nvSpPr>
          <p:cNvPr id="13" name="Rectangle: Rounded Corners 12">
            <a:extLst>
              <a:ext uri="{FF2B5EF4-FFF2-40B4-BE49-F238E27FC236}">
                <a16:creationId xmlns:a16="http://schemas.microsoft.com/office/drawing/2014/main" id="{E5784825-1735-4CD1-B21F-6D243B08655D}"/>
              </a:ext>
            </a:extLst>
          </p:cNvPr>
          <p:cNvSpPr/>
          <p:nvPr/>
        </p:nvSpPr>
        <p:spPr>
          <a:xfrm>
            <a:off x="451587" y="3208065"/>
            <a:ext cx="5398993" cy="660996"/>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600" dirty="0"/>
              <a:t>Destruction of coastal ecosystems increases the likelihood of serious damage and risk during coastal hazard events</a:t>
            </a:r>
          </a:p>
        </p:txBody>
      </p:sp>
      <p:graphicFrame>
        <p:nvGraphicFramePr>
          <p:cNvPr id="14" name="Diagrama 6">
            <a:extLst>
              <a:ext uri="{FF2B5EF4-FFF2-40B4-BE49-F238E27FC236}">
                <a16:creationId xmlns:a16="http://schemas.microsoft.com/office/drawing/2014/main" id="{A86D68CD-A70F-486D-B293-A35ED8DEF9F5}"/>
              </a:ext>
            </a:extLst>
          </p:cNvPr>
          <p:cNvGraphicFramePr/>
          <p:nvPr>
            <p:extLst>
              <p:ext uri="{D42A27DB-BD31-4B8C-83A1-F6EECF244321}">
                <p14:modId xmlns:p14="http://schemas.microsoft.com/office/powerpoint/2010/main" val="2438220166"/>
              </p:ext>
            </p:extLst>
          </p:nvPr>
        </p:nvGraphicFramePr>
        <p:xfrm>
          <a:off x="451582" y="4091250"/>
          <a:ext cx="2674575" cy="168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6">
            <a:extLst>
              <a:ext uri="{FF2B5EF4-FFF2-40B4-BE49-F238E27FC236}">
                <a16:creationId xmlns:a16="http://schemas.microsoft.com/office/drawing/2014/main" id="{5DE0F18F-F9F0-4EF2-8B48-DA0C51BFEC6F}"/>
              </a:ext>
            </a:extLst>
          </p:cNvPr>
          <p:cNvGraphicFramePr/>
          <p:nvPr>
            <p:extLst>
              <p:ext uri="{D42A27DB-BD31-4B8C-83A1-F6EECF244321}">
                <p14:modId xmlns:p14="http://schemas.microsoft.com/office/powerpoint/2010/main" val="1242562472"/>
              </p:ext>
            </p:extLst>
          </p:nvPr>
        </p:nvGraphicFramePr>
        <p:xfrm>
          <a:off x="2699046" y="4125898"/>
          <a:ext cx="3642371" cy="1620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546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1" name="Picture 10">
            <a:extLst>
              <a:ext uri="{FF2B5EF4-FFF2-40B4-BE49-F238E27FC236}">
                <a16:creationId xmlns:a16="http://schemas.microsoft.com/office/drawing/2014/main" id="{E5CE9B5B-4A40-423C-B912-B548347F4510}"/>
              </a:ext>
            </a:extLst>
          </p:cNvPr>
          <p:cNvPicPr>
            <a:picLocks noChangeAspect="1"/>
          </p:cNvPicPr>
          <p:nvPr/>
        </p:nvPicPr>
        <p:blipFill rotWithShape="1">
          <a:blip r:embed="rId3">
            <a:alphaModFix amt="35000"/>
          </a:blip>
          <a:srcRect l="-39" r="19934"/>
          <a:stretch/>
        </p:blipFill>
        <p:spPr>
          <a:xfrm>
            <a:off x="0" y="754912"/>
            <a:ext cx="12192000" cy="5595721"/>
          </a:xfrm>
          <a:prstGeom prst="rect">
            <a:avLst/>
          </a:prstGeom>
        </p:spPr>
      </p:pic>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Key elements of the proposed project</a:t>
            </a:r>
          </a:p>
        </p:txBody>
      </p:sp>
      <p:sp>
        <p:nvSpPr>
          <p:cNvPr id="4" name="Oval 3">
            <a:extLst>
              <a:ext uri="{FF2B5EF4-FFF2-40B4-BE49-F238E27FC236}">
                <a16:creationId xmlns:a16="http://schemas.microsoft.com/office/drawing/2014/main" id="{DA1D356D-4FCA-4837-8E8D-6561EBAFE130}"/>
              </a:ext>
            </a:extLst>
          </p:cNvPr>
          <p:cNvSpPr/>
          <p:nvPr/>
        </p:nvSpPr>
        <p:spPr>
          <a:xfrm>
            <a:off x="1207997" y="1290791"/>
            <a:ext cx="2439094" cy="230374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Multi-hazard</a:t>
            </a:r>
          </a:p>
        </p:txBody>
      </p:sp>
      <p:sp>
        <p:nvSpPr>
          <p:cNvPr id="16" name="Oval 15">
            <a:extLst>
              <a:ext uri="{FF2B5EF4-FFF2-40B4-BE49-F238E27FC236}">
                <a16:creationId xmlns:a16="http://schemas.microsoft.com/office/drawing/2014/main" id="{06A7B494-4864-4F59-9165-3E7D6967E071}"/>
              </a:ext>
            </a:extLst>
          </p:cNvPr>
          <p:cNvSpPr/>
          <p:nvPr/>
        </p:nvSpPr>
        <p:spPr>
          <a:xfrm>
            <a:off x="7080834" y="3753509"/>
            <a:ext cx="2760119" cy="24517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Multi-sectoral</a:t>
            </a:r>
          </a:p>
        </p:txBody>
      </p:sp>
      <p:sp>
        <p:nvSpPr>
          <p:cNvPr id="17" name="Oval 16">
            <a:extLst>
              <a:ext uri="{FF2B5EF4-FFF2-40B4-BE49-F238E27FC236}">
                <a16:creationId xmlns:a16="http://schemas.microsoft.com/office/drawing/2014/main" id="{3D2D39D6-1144-4AA1-A8BA-6EF41F81310D}"/>
              </a:ext>
            </a:extLst>
          </p:cNvPr>
          <p:cNvSpPr/>
          <p:nvPr/>
        </p:nvSpPr>
        <p:spPr>
          <a:xfrm>
            <a:off x="8954790" y="1673475"/>
            <a:ext cx="2684760" cy="245179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err="1"/>
              <a:t>Decentralised</a:t>
            </a:r>
            <a:r>
              <a:rPr lang="fr-FR" sz="2400" dirty="0"/>
              <a:t> </a:t>
            </a:r>
            <a:r>
              <a:rPr lang="fr-FR" sz="2400" dirty="0" err="1"/>
              <a:t>approach</a:t>
            </a:r>
            <a:endParaRPr lang="fr-FR" sz="2400" dirty="0"/>
          </a:p>
        </p:txBody>
      </p:sp>
      <p:sp>
        <p:nvSpPr>
          <p:cNvPr id="6" name="Oval 5">
            <a:extLst>
              <a:ext uri="{FF2B5EF4-FFF2-40B4-BE49-F238E27FC236}">
                <a16:creationId xmlns:a16="http://schemas.microsoft.com/office/drawing/2014/main" id="{F6E9F124-C027-4B6C-91EA-6AA0EAD669A9}"/>
              </a:ext>
            </a:extLst>
          </p:cNvPr>
          <p:cNvSpPr/>
          <p:nvPr/>
        </p:nvSpPr>
        <p:spPr>
          <a:xfrm>
            <a:off x="5407575" y="822242"/>
            <a:ext cx="3234242" cy="2960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t>Based</a:t>
            </a:r>
            <a:r>
              <a:rPr lang="fr-FR" sz="2800" dirty="0"/>
              <a:t> on </a:t>
            </a:r>
            <a:r>
              <a:rPr lang="fr-FR" sz="2800" dirty="0" err="1"/>
              <a:t>community</a:t>
            </a:r>
            <a:r>
              <a:rPr lang="fr-FR" sz="2800" dirty="0"/>
              <a:t> participation</a:t>
            </a:r>
          </a:p>
        </p:txBody>
      </p:sp>
      <p:sp>
        <p:nvSpPr>
          <p:cNvPr id="9" name="Oval 8">
            <a:extLst>
              <a:ext uri="{FF2B5EF4-FFF2-40B4-BE49-F238E27FC236}">
                <a16:creationId xmlns:a16="http://schemas.microsoft.com/office/drawing/2014/main" id="{8BDF6836-81ED-4A0C-9979-9D6673556194}"/>
              </a:ext>
            </a:extLst>
          </p:cNvPr>
          <p:cNvSpPr/>
          <p:nvPr/>
        </p:nvSpPr>
        <p:spPr>
          <a:xfrm>
            <a:off x="357065" y="3871233"/>
            <a:ext cx="2249155" cy="207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t>Based</a:t>
            </a:r>
            <a:r>
              <a:rPr lang="fr-FR" sz="2800" dirty="0"/>
              <a:t> on science</a:t>
            </a:r>
          </a:p>
        </p:txBody>
      </p:sp>
      <p:sp>
        <p:nvSpPr>
          <p:cNvPr id="8" name="Oval 7">
            <a:extLst>
              <a:ext uri="{FF2B5EF4-FFF2-40B4-BE49-F238E27FC236}">
                <a16:creationId xmlns:a16="http://schemas.microsoft.com/office/drawing/2014/main" id="{B319D33B-E698-4EBB-A9D5-650306BA3E57}"/>
              </a:ext>
            </a:extLst>
          </p:cNvPr>
          <p:cNvSpPr/>
          <p:nvPr/>
        </p:nvSpPr>
        <p:spPr>
          <a:xfrm>
            <a:off x="2930050" y="2980759"/>
            <a:ext cx="3234242" cy="29607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MSP approach and nature-based solutions </a:t>
            </a:r>
          </a:p>
        </p:txBody>
      </p:sp>
    </p:spTree>
    <p:extLst>
      <p:ext uri="{BB962C8B-B14F-4D97-AF65-F5344CB8AC3E}">
        <p14:creationId xmlns:p14="http://schemas.microsoft.com/office/powerpoint/2010/main" val="466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0" name="TextBox 7">
            <a:extLst>
              <a:ext uri="{FF2B5EF4-FFF2-40B4-BE49-F238E27FC236}">
                <a16:creationId xmlns:a16="http://schemas.microsoft.com/office/drawing/2014/main" id="{7838E2E2-947F-481B-ADE9-281F88E783E2}"/>
              </a:ext>
            </a:extLst>
          </p:cNvPr>
          <p:cNvSpPr txBox="1"/>
          <p:nvPr/>
        </p:nvSpPr>
        <p:spPr>
          <a:xfrm>
            <a:off x="1058412" y="3659939"/>
            <a:ext cx="4829912" cy="523220"/>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1. </a:t>
            </a:r>
            <a:r>
              <a:rPr lang="en-US" sz="1400" dirty="0">
                <a:effectLst/>
                <a:latin typeface="+mj-lt"/>
                <a:ea typeface="Arial" panose="020B0604020202020204" pitchFamily="34" charset="0"/>
              </a:rPr>
              <a:t>Strengthening national capacity to measure and monitor climate change impacts on coastal hazards and climate change</a:t>
            </a:r>
            <a:endParaRPr lang="en-IT" sz="1400" dirty="0">
              <a:latin typeface="+mj-lt"/>
            </a:endParaRPr>
          </a:p>
        </p:txBody>
      </p:sp>
      <p:sp>
        <p:nvSpPr>
          <p:cNvPr id="14" name="TextBox 14">
            <a:extLst>
              <a:ext uri="{FF2B5EF4-FFF2-40B4-BE49-F238E27FC236}">
                <a16:creationId xmlns:a16="http://schemas.microsoft.com/office/drawing/2014/main" id="{F1B40441-E53F-420C-90BB-14DA54BD979B}"/>
              </a:ext>
            </a:extLst>
          </p:cNvPr>
          <p:cNvSpPr txBox="1"/>
          <p:nvPr/>
        </p:nvSpPr>
        <p:spPr>
          <a:xfrm>
            <a:off x="656488" y="1199525"/>
            <a:ext cx="10874832" cy="584775"/>
          </a:xfrm>
          <a:prstGeom prst="rect">
            <a:avLst/>
          </a:prstGeom>
          <a:solidFill>
            <a:schemeClr val="accent4">
              <a:lumMod val="60000"/>
              <a:lumOff val="40000"/>
            </a:schemeClr>
          </a:solidFill>
          <a:ln>
            <a:solidFill>
              <a:schemeClr val="accent4"/>
            </a:solidFill>
          </a:ln>
        </p:spPr>
        <p:txBody>
          <a:bodyPr wrap="square" rtlCol="0">
            <a:spAutoFit/>
          </a:bodyPr>
          <a:lstStyle/>
          <a:p>
            <a:pPr lvl="0" algn="ctr">
              <a:spcBef>
                <a:spcPts val="600"/>
              </a:spcBef>
              <a:spcAft>
                <a:spcPts val="600"/>
              </a:spcAft>
            </a:pPr>
            <a:r>
              <a:rPr lang="en-US" sz="1600" dirty="0">
                <a:latin typeface="+mj-lt"/>
                <a:ea typeface="Arial" panose="020B0604020202020204" pitchFamily="34" charset="0"/>
              </a:rPr>
              <a:t>S</a:t>
            </a:r>
            <a:r>
              <a:rPr lang="en-US" sz="1600" dirty="0">
                <a:effectLst/>
                <a:latin typeface="+mj-lt"/>
                <a:ea typeface="Arial" panose="020B0604020202020204" pitchFamily="34" charset="0"/>
              </a:rPr>
              <a:t>trengthen climate change resilience in coastal and island Biosphere Reserves by developing preparedness for coastal hazards and enhancing ocean management, governance and policies</a:t>
            </a:r>
            <a:r>
              <a:rPr lang="fr-FR" sz="1600" dirty="0">
                <a:effectLst/>
                <a:latin typeface="+mj-lt"/>
                <a:ea typeface="Arial" panose="020B0604020202020204" pitchFamily="34" charset="0"/>
              </a:rPr>
              <a:t>.</a:t>
            </a:r>
            <a:endParaRPr lang="en-US" sz="1600" dirty="0">
              <a:latin typeface="+mj-lt"/>
            </a:endParaRPr>
          </a:p>
        </p:txBody>
      </p:sp>
      <p:sp>
        <p:nvSpPr>
          <p:cNvPr id="8" name="TextBox 7">
            <a:extLst>
              <a:ext uri="{FF2B5EF4-FFF2-40B4-BE49-F238E27FC236}">
                <a16:creationId xmlns:a16="http://schemas.microsoft.com/office/drawing/2014/main" id="{909ED06E-9F56-40C8-B342-4E4AC6D2E63D}"/>
              </a:ext>
            </a:extLst>
          </p:cNvPr>
          <p:cNvSpPr txBox="1"/>
          <p:nvPr/>
        </p:nvSpPr>
        <p:spPr>
          <a:xfrm>
            <a:off x="1058412" y="4341565"/>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2. </a:t>
            </a:r>
            <a:r>
              <a:rPr lang="en-US" sz="1400" dirty="0">
                <a:latin typeface="+mj-lt"/>
              </a:rPr>
              <a:t>Develop and establish local measures for multi-hazard preparedness against inundation from coastal hazards in selected Biosphere Reserves</a:t>
            </a:r>
            <a:endParaRPr lang="en-IT" sz="1400" dirty="0">
              <a:latin typeface="+mj-lt"/>
            </a:endParaRPr>
          </a:p>
        </p:txBody>
      </p:sp>
      <p:sp>
        <p:nvSpPr>
          <p:cNvPr id="11" name="TextBox 7">
            <a:extLst>
              <a:ext uri="{FF2B5EF4-FFF2-40B4-BE49-F238E27FC236}">
                <a16:creationId xmlns:a16="http://schemas.microsoft.com/office/drawing/2014/main" id="{30EA2BE5-CC07-4124-896A-05602CAD77ED}"/>
              </a:ext>
            </a:extLst>
          </p:cNvPr>
          <p:cNvSpPr txBox="1"/>
          <p:nvPr/>
        </p:nvSpPr>
        <p:spPr>
          <a:xfrm>
            <a:off x="1058412" y="5238635"/>
            <a:ext cx="4829912" cy="523220"/>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3. </a:t>
            </a:r>
            <a:r>
              <a:rPr lang="en-US" sz="1400" dirty="0">
                <a:effectLst/>
                <a:latin typeface="+mj-lt"/>
                <a:ea typeface="Arial" panose="020B0604020202020204" pitchFamily="34" charset="0"/>
              </a:rPr>
              <a:t>Strengthen early warning systems at the local, national, and regional level for selected countries</a:t>
            </a:r>
            <a:endParaRPr lang="en-IT" sz="1400" dirty="0">
              <a:latin typeface="+mj-lt"/>
            </a:endParaRPr>
          </a:p>
        </p:txBody>
      </p:sp>
      <p:sp>
        <p:nvSpPr>
          <p:cNvPr id="12" name="TextBox 7">
            <a:extLst>
              <a:ext uri="{FF2B5EF4-FFF2-40B4-BE49-F238E27FC236}">
                <a16:creationId xmlns:a16="http://schemas.microsoft.com/office/drawing/2014/main" id="{E3C3DF81-93F2-4069-A3AF-5D9B291C1982}"/>
              </a:ext>
            </a:extLst>
          </p:cNvPr>
          <p:cNvSpPr txBox="1"/>
          <p:nvPr/>
        </p:nvSpPr>
        <p:spPr>
          <a:xfrm>
            <a:off x="6345533" y="4557466"/>
            <a:ext cx="4829912" cy="523220"/>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t>5. </a:t>
            </a:r>
            <a:r>
              <a:rPr lang="en-US" sz="1400" dirty="0">
                <a:latin typeface="+mj-lt"/>
              </a:rPr>
              <a:t>Strengthen ocean governance and policies to enhance climate resilience of selected Biosphere Reserves </a:t>
            </a:r>
            <a:endParaRPr lang="en-IT" sz="100" dirty="0">
              <a:latin typeface="+mj-lt"/>
            </a:endParaRPr>
          </a:p>
        </p:txBody>
      </p:sp>
      <p:sp>
        <p:nvSpPr>
          <p:cNvPr id="13" name="TextBox 7">
            <a:extLst>
              <a:ext uri="{FF2B5EF4-FFF2-40B4-BE49-F238E27FC236}">
                <a16:creationId xmlns:a16="http://schemas.microsoft.com/office/drawing/2014/main" id="{149A6948-0A35-498A-B0A5-4DAC59BCE735}"/>
              </a:ext>
            </a:extLst>
          </p:cNvPr>
          <p:cNvSpPr txBox="1"/>
          <p:nvPr/>
        </p:nvSpPr>
        <p:spPr>
          <a:xfrm>
            <a:off x="6345533" y="3659939"/>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4. </a:t>
            </a:r>
            <a:r>
              <a:rPr lang="en-US" sz="1400" dirty="0">
                <a:effectLst/>
                <a:latin typeface="+mj-lt"/>
                <a:ea typeface="Arial" panose="020B0604020202020204" pitchFamily="34" charset="0"/>
              </a:rPr>
              <a:t>Quantify and develop monitoring indicators for impacts from climate change and coastal hazards on ecosystem services and local socio-economic activities</a:t>
            </a:r>
            <a:endParaRPr lang="en-IT" sz="1400" dirty="0">
              <a:latin typeface="+mj-lt"/>
            </a:endParaRPr>
          </a:p>
        </p:txBody>
      </p:sp>
      <p:sp>
        <p:nvSpPr>
          <p:cNvPr id="15" name="TextBox 7">
            <a:extLst>
              <a:ext uri="{FF2B5EF4-FFF2-40B4-BE49-F238E27FC236}">
                <a16:creationId xmlns:a16="http://schemas.microsoft.com/office/drawing/2014/main" id="{CBE3A3DD-7E17-4D33-940D-4718B3094EC0}"/>
              </a:ext>
            </a:extLst>
          </p:cNvPr>
          <p:cNvSpPr txBox="1"/>
          <p:nvPr/>
        </p:nvSpPr>
        <p:spPr>
          <a:xfrm>
            <a:off x="6345533" y="5238635"/>
            <a:ext cx="4829911"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6. </a:t>
            </a:r>
            <a:r>
              <a:rPr lang="en-US" sz="1400" dirty="0">
                <a:effectLst/>
                <a:latin typeface="+mj-lt"/>
                <a:ea typeface="Arial" panose="020B0604020202020204" pitchFamily="34" charset="0"/>
              </a:rPr>
              <a:t>Strengthen communication and collaboration between coastal and island Biosphere Reserves to leverage learning and experiences and support expansion of the IOC/MAB approach</a:t>
            </a:r>
            <a:endParaRPr lang="en-IT" sz="1400" dirty="0">
              <a:latin typeface="+mj-lt"/>
            </a:endParaRPr>
          </a:p>
        </p:txBody>
      </p:sp>
      <p:sp>
        <p:nvSpPr>
          <p:cNvPr id="16" name="TextBox 14">
            <a:extLst>
              <a:ext uri="{FF2B5EF4-FFF2-40B4-BE49-F238E27FC236}">
                <a16:creationId xmlns:a16="http://schemas.microsoft.com/office/drawing/2014/main" id="{E89E895B-2507-40B9-8F81-CA4041438DC3}"/>
              </a:ext>
            </a:extLst>
          </p:cNvPr>
          <p:cNvSpPr txBox="1"/>
          <p:nvPr/>
        </p:nvSpPr>
        <p:spPr>
          <a:xfrm>
            <a:off x="3631656" y="822789"/>
            <a:ext cx="4928688" cy="338554"/>
          </a:xfrm>
          <a:prstGeom prst="rect">
            <a:avLst/>
          </a:prstGeom>
          <a:noFill/>
          <a:ln>
            <a:noFill/>
          </a:ln>
        </p:spPr>
        <p:txBody>
          <a:bodyPr wrap="square" rtlCol="0">
            <a:spAutoFit/>
          </a:bodyPr>
          <a:lstStyle/>
          <a:p>
            <a:pPr lvl="0" algn="ctr"/>
            <a:r>
              <a:rPr lang="en-US" sz="1600" b="1" dirty="0"/>
              <a:t>GOAL</a:t>
            </a:r>
            <a:endParaRPr lang="en-US" sz="1400" b="1" dirty="0"/>
          </a:p>
        </p:txBody>
      </p:sp>
      <p:sp>
        <p:nvSpPr>
          <p:cNvPr id="17" name="TextBox 14">
            <a:extLst>
              <a:ext uri="{FF2B5EF4-FFF2-40B4-BE49-F238E27FC236}">
                <a16:creationId xmlns:a16="http://schemas.microsoft.com/office/drawing/2014/main" id="{7F1A898C-1316-441C-A044-C94D68616410}"/>
              </a:ext>
            </a:extLst>
          </p:cNvPr>
          <p:cNvSpPr txBox="1"/>
          <p:nvPr/>
        </p:nvSpPr>
        <p:spPr>
          <a:xfrm>
            <a:off x="3627463" y="1834609"/>
            <a:ext cx="4932877" cy="338554"/>
          </a:xfrm>
          <a:prstGeom prst="rect">
            <a:avLst/>
          </a:prstGeom>
          <a:noFill/>
          <a:ln>
            <a:noFill/>
          </a:ln>
        </p:spPr>
        <p:txBody>
          <a:bodyPr wrap="square" rtlCol="0">
            <a:spAutoFit/>
          </a:bodyPr>
          <a:lstStyle/>
          <a:p>
            <a:pPr lvl="0" algn="ctr"/>
            <a:r>
              <a:rPr lang="en-US" sz="1600" b="1" dirty="0"/>
              <a:t>IMPACT</a:t>
            </a:r>
            <a:endParaRPr lang="en-US" sz="1400" b="1" dirty="0"/>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Project results framework</a:t>
            </a:r>
          </a:p>
        </p:txBody>
      </p:sp>
      <p:sp>
        <p:nvSpPr>
          <p:cNvPr id="21" name="TextBox 14">
            <a:extLst>
              <a:ext uri="{FF2B5EF4-FFF2-40B4-BE49-F238E27FC236}">
                <a16:creationId xmlns:a16="http://schemas.microsoft.com/office/drawing/2014/main" id="{C999064F-B15A-4916-8392-D5535BDB676A}"/>
              </a:ext>
            </a:extLst>
          </p:cNvPr>
          <p:cNvSpPr txBox="1"/>
          <p:nvPr/>
        </p:nvSpPr>
        <p:spPr>
          <a:xfrm>
            <a:off x="656488" y="2223472"/>
            <a:ext cx="10874832" cy="830997"/>
          </a:xfrm>
          <a:prstGeom prst="rect">
            <a:avLst/>
          </a:prstGeom>
          <a:solidFill>
            <a:schemeClr val="accent6">
              <a:lumMod val="60000"/>
              <a:lumOff val="40000"/>
            </a:schemeClr>
          </a:solidFill>
          <a:ln>
            <a:solidFill>
              <a:schemeClr val="accent6"/>
            </a:solidFill>
          </a:ln>
        </p:spPr>
        <p:txBody>
          <a:bodyPr wrap="square" rtlCol="0">
            <a:spAutoFit/>
          </a:bodyPr>
          <a:lstStyle/>
          <a:p>
            <a:pPr lvl="0" algn="ctr">
              <a:spcBef>
                <a:spcPts val="600"/>
              </a:spcBef>
              <a:spcAft>
                <a:spcPts val="600"/>
              </a:spcAft>
            </a:pPr>
            <a:r>
              <a:rPr lang="en-US" sz="1600" dirty="0">
                <a:latin typeface="+mj-lt"/>
                <a:ea typeface="Arial" panose="020B0604020202020204" pitchFamily="34" charset="0"/>
              </a:rPr>
              <a:t>Reduce risk, increase safety and enhance the resilience of vulnerable coastal communities to the increasing risk of inundation from coastal hazards due to climate change, and to protect and leverage the unique ecosystems of Biosphere Reserves, as well as their local socio-economic activities</a:t>
            </a:r>
            <a:r>
              <a:rPr lang="fr-FR" sz="1600" dirty="0">
                <a:effectLst/>
                <a:latin typeface="+mj-lt"/>
                <a:ea typeface="Arial" panose="020B0604020202020204" pitchFamily="34" charset="0"/>
              </a:rPr>
              <a:t>.</a:t>
            </a:r>
            <a:endParaRPr lang="en-US" sz="1600" dirty="0">
              <a:latin typeface="+mj-lt"/>
            </a:endParaRPr>
          </a:p>
        </p:txBody>
      </p:sp>
      <p:sp>
        <p:nvSpPr>
          <p:cNvPr id="29" name="TextBox 14">
            <a:extLst>
              <a:ext uri="{FF2B5EF4-FFF2-40B4-BE49-F238E27FC236}">
                <a16:creationId xmlns:a16="http://schemas.microsoft.com/office/drawing/2014/main" id="{BA05C062-C99E-47E9-9468-4803FC98BD56}"/>
              </a:ext>
            </a:extLst>
          </p:cNvPr>
          <p:cNvSpPr txBox="1"/>
          <p:nvPr/>
        </p:nvSpPr>
        <p:spPr>
          <a:xfrm>
            <a:off x="3627462" y="3181362"/>
            <a:ext cx="4932877" cy="338554"/>
          </a:xfrm>
          <a:prstGeom prst="rect">
            <a:avLst/>
          </a:prstGeom>
          <a:noFill/>
          <a:ln>
            <a:noFill/>
          </a:ln>
        </p:spPr>
        <p:txBody>
          <a:bodyPr wrap="square" rtlCol="0">
            <a:spAutoFit/>
          </a:bodyPr>
          <a:lstStyle/>
          <a:p>
            <a:pPr lvl="0" algn="ctr"/>
            <a:r>
              <a:rPr lang="en-US" sz="1600" b="1" dirty="0"/>
              <a:t>COPMPONENTS</a:t>
            </a:r>
            <a:endParaRPr 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8A0EFD-216F-4464-9130-5B6EEAC7754E}"/>
              </a:ext>
            </a:extLst>
          </p:cNvPr>
          <p:cNvSpPr txBox="1"/>
          <p:nvPr/>
        </p:nvSpPr>
        <p:spPr>
          <a:xfrm>
            <a:off x="804672" y="5116529"/>
            <a:ext cx="10592174" cy="100065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dirty="0">
                <a:latin typeface="Arial Black" panose="020B0A04020102020204" pitchFamily="34" charset="0"/>
                <a:ea typeface="+mj-ea"/>
                <a:cs typeface="+mj-cs"/>
              </a:rPr>
              <a:t>Thank you!</a:t>
            </a:r>
          </a:p>
        </p:txBody>
      </p:sp>
      <p:pic>
        <p:nvPicPr>
          <p:cNvPr id="5" name="Picture 4">
            <a:extLst>
              <a:ext uri="{FF2B5EF4-FFF2-40B4-BE49-F238E27FC236}">
                <a16:creationId xmlns:a16="http://schemas.microsoft.com/office/drawing/2014/main" id="{9E3E0A5C-21D3-4492-B4B7-4BAF9E78A9CF}"/>
              </a:ext>
            </a:extLst>
          </p:cNvPr>
          <p:cNvPicPr>
            <a:picLocks noChangeAspect="1"/>
          </p:cNvPicPr>
          <p:nvPr/>
        </p:nvPicPr>
        <p:blipFill rotWithShape="1">
          <a:blip r:embed="rId3"/>
          <a:srcRect t="388" b="5842"/>
          <a:stretch/>
        </p:blipFill>
        <p:spPr>
          <a:xfrm>
            <a:off x="-1" y="10"/>
            <a:ext cx="12192001" cy="4201449"/>
          </a:xfrm>
          <a:prstGeom prst="rect">
            <a:avLst/>
          </a:prstGeom>
        </p:spPr>
      </p:pic>
      <p:grpSp>
        <p:nvGrpSpPr>
          <p:cNvPr id="19"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0"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1"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4186F049-8D4C-43FE-8FFD-120642C7BEB7}"/>
              </a:ext>
            </a:extLst>
          </p:cNvPr>
          <p:cNvSpPr txBox="1"/>
          <p:nvPr/>
        </p:nvSpPr>
        <p:spPr>
          <a:xfrm>
            <a:off x="7367891" y="4399599"/>
            <a:ext cx="4110747" cy="1962076"/>
          </a:xfrm>
          <a:prstGeom prst="rect">
            <a:avLst/>
          </a:prstGeom>
          <a:noFill/>
        </p:spPr>
        <p:txBody>
          <a:bodyPr wrap="square" rtlCol="0">
            <a:spAutoFit/>
          </a:bodyPr>
          <a:lstStyle/>
          <a:p>
            <a:pPr>
              <a:spcAft>
                <a:spcPts val="300"/>
              </a:spcAft>
            </a:pPr>
            <a:r>
              <a:rPr lang="en-US" dirty="0"/>
              <a:t>Contacts:</a:t>
            </a:r>
          </a:p>
          <a:p>
            <a:pPr>
              <a:spcAft>
                <a:spcPts val="300"/>
              </a:spcAft>
            </a:pPr>
            <a:r>
              <a:rPr lang="en-US" sz="1600" i="1" dirty="0"/>
              <a:t>Bernardo Aliaga, </a:t>
            </a:r>
            <a:r>
              <a:rPr lang="en-US" sz="1600" dirty="0"/>
              <a:t>Head of the Tsunami Unit, </a:t>
            </a:r>
            <a:r>
              <a:rPr lang="en-US" sz="1600" dirty="0">
                <a:hlinkClick r:id="rId4"/>
              </a:rPr>
              <a:t>b.aliaga@unesco.org</a:t>
            </a:r>
            <a:endParaRPr lang="en-US" sz="1600" dirty="0"/>
          </a:p>
          <a:p>
            <a:pPr>
              <a:spcAft>
                <a:spcPts val="300"/>
              </a:spcAft>
            </a:pPr>
            <a:r>
              <a:rPr lang="en-US" sz="1600" i="1" dirty="0"/>
              <a:t>Kirsten Isensee</a:t>
            </a:r>
            <a:r>
              <a:rPr lang="en-US" sz="1600" dirty="0"/>
              <a:t>, Programme Specialist for Ocean Science Section, </a:t>
            </a:r>
            <a:r>
              <a:rPr lang="en-US" sz="1600" dirty="0">
                <a:hlinkClick r:id="rId5"/>
              </a:rPr>
              <a:t>k.isensee@unesco.org</a:t>
            </a:r>
            <a:endParaRPr lang="en-US" sz="1600" dirty="0"/>
          </a:p>
          <a:p>
            <a:pPr>
              <a:spcAft>
                <a:spcPts val="300"/>
              </a:spcAft>
            </a:pPr>
            <a:r>
              <a:rPr lang="en-US" sz="1600" i="1" dirty="0"/>
              <a:t>Celine Tiffay</a:t>
            </a:r>
            <a:r>
              <a:rPr lang="en-US" sz="1600" dirty="0"/>
              <a:t>, Programme and project assistant, Tsunami Unit, </a:t>
            </a:r>
            <a:r>
              <a:rPr lang="en-US" sz="1600" dirty="0">
                <a:hlinkClick r:id="rId6"/>
              </a:rPr>
              <a:t>c.tiffay@unesco.org</a:t>
            </a:r>
            <a:endParaRPr lang="en-US" sz="1600" dirty="0"/>
          </a:p>
        </p:txBody>
      </p:sp>
    </p:spTree>
    <p:extLst>
      <p:ext uri="{BB962C8B-B14F-4D97-AF65-F5344CB8AC3E}">
        <p14:creationId xmlns:p14="http://schemas.microsoft.com/office/powerpoint/2010/main" val="4122476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584</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 Black</vt:lpstr>
      <vt:lpstr>Calibri</vt:lpstr>
      <vt:lpstr>Calibri Light</vt:lpstr>
      <vt:lpstr>Open Sans</vt:lpstr>
      <vt:lpstr>Roboto</vt:lpstr>
      <vt:lpstr>Wingdings</vt:lpstr>
      <vt:lpstr>Office Theme</vt:lpstr>
      <vt:lpstr>Custom Design</vt:lpstr>
      <vt:lpstr>1_Office Theme</vt:lpstr>
      <vt:lpstr>PowerPoint Presentation</vt:lpstr>
      <vt:lpstr>Pilot project in the Savegre Biosphere Reserve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6</cp:revision>
  <dcterms:created xsi:type="dcterms:W3CDTF">2022-12-01T13:23:49Z</dcterms:created>
  <dcterms:modified xsi:type="dcterms:W3CDTF">2022-12-16T15:54:58Z</dcterms:modified>
</cp:coreProperties>
</file>