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2" r:id="rId5"/>
    <p:sldMasterId id="214748366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9" roundtripDataSignature="AMtx7mjvd16Mgl+rLGTWFpazBYYYdDJP9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customschemas.google.com/relationships/presentationmetadata" Target="metadata"/><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Walk you through the OBPS including its main features so that you can use this information throughout the rest of the workshop and in your own work going forward</a:t>
            </a:r>
            <a:endParaRPr/>
          </a:p>
          <a:p>
            <a:pPr indent="-298450" lvl="0" marL="457200" rtl="0" algn="l">
              <a:lnSpc>
                <a:spcPct val="100000"/>
              </a:lnSpc>
              <a:spcBef>
                <a:spcPts val="0"/>
              </a:spcBef>
              <a:spcAft>
                <a:spcPts val="0"/>
              </a:spcAft>
              <a:buSzPts val="1100"/>
              <a:buChar char="●"/>
            </a:pPr>
            <a:r>
              <a:rPr lang="en-US"/>
              <a:t>Most of the information I’m going to talk about it on the website so if you see something that piques your interest, check there and if you can’t find it pop me an email!</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9d9e6fa84b_0_167:notes"/>
          <p:cNvSpPr txBox="1"/>
          <p:nvPr>
            <p:ph idx="1" type="body"/>
          </p:nvPr>
        </p:nvSpPr>
        <p:spPr>
          <a:xfrm>
            <a:off x="685801" y="4343406"/>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5" name="Google Shape;265;g19d9e6fa84b_0_167: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9d9e6fa84b_0_196:notes"/>
          <p:cNvSpPr txBox="1"/>
          <p:nvPr>
            <p:ph idx="1" type="body"/>
          </p:nvPr>
        </p:nvSpPr>
        <p:spPr>
          <a:xfrm>
            <a:off x="685801" y="4343406"/>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g19d9e6fa84b_0_196: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9d9e6fa84b_0_203:notes"/>
          <p:cNvSpPr txBox="1"/>
          <p:nvPr>
            <p:ph idx="1" type="body"/>
          </p:nvPr>
        </p:nvSpPr>
        <p:spPr>
          <a:xfrm>
            <a:off x="685801" y="4343406"/>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g19d9e6fa84b_0_203: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9d9e6fa84b_0_209:notes"/>
          <p:cNvSpPr txBox="1"/>
          <p:nvPr>
            <p:ph idx="1" type="body"/>
          </p:nvPr>
        </p:nvSpPr>
        <p:spPr>
          <a:xfrm>
            <a:off x="685801" y="4343406"/>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g19d9e6fa84b_0_209: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9d9e6fa84b_0_215:notes"/>
          <p:cNvSpPr txBox="1"/>
          <p:nvPr>
            <p:ph idx="1" type="body"/>
          </p:nvPr>
        </p:nvSpPr>
        <p:spPr>
          <a:xfrm>
            <a:off x="685801" y="4343406"/>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Repository is an permanent archive as an example OBPS is the only permanent for FIX03 Handbook now that the project website has been taken down</a:t>
            </a:r>
            <a:endParaRPr/>
          </a:p>
          <a:p>
            <a:pPr indent="0" lvl="0" marL="0" rtl="0" algn="l">
              <a:lnSpc>
                <a:spcPct val="100000"/>
              </a:lnSpc>
              <a:spcBef>
                <a:spcPts val="0"/>
              </a:spcBef>
              <a:spcAft>
                <a:spcPts val="0"/>
              </a:spcAft>
              <a:buSzPts val="1400"/>
              <a:buNone/>
            </a:pPr>
            <a:r>
              <a:t/>
            </a:r>
            <a:endParaRPr/>
          </a:p>
        </p:txBody>
      </p:sp>
      <p:sp>
        <p:nvSpPr>
          <p:cNvPr id="296" name="Google Shape;296;g19d9e6fa84b_0_215: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9d9e6fa84b_0_220:notes"/>
          <p:cNvSpPr txBox="1"/>
          <p:nvPr>
            <p:ph idx="1" type="body"/>
          </p:nvPr>
        </p:nvSpPr>
        <p:spPr>
          <a:xfrm>
            <a:off x="685801" y="4343406"/>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g19d9e6fa84b_0_220: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9d9e6fa84b_0_227:notes"/>
          <p:cNvSpPr txBox="1"/>
          <p:nvPr>
            <p:ph idx="1" type="body"/>
          </p:nvPr>
        </p:nvSpPr>
        <p:spPr>
          <a:xfrm>
            <a:off x="685801" y="4343406"/>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1" name="Google Shape;311;g19d9e6fa84b_0_227: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9d9e6fa84b_0_287:notes"/>
          <p:cNvSpPr txBox="1"/>
          <p:nvPr>
            <p:ph idx="1" type="body"/>
          </p:nvPr>
        </p:nvSpPr>
        <p:spPr>
          <a:xfrm>
            <a:off x="685801" y="4343406"/>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8" name="Google Shape;318;g19d9e6fa84b_0_287: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9d9e6fa84b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9d9e6fa84b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9d9e6fa84b_0_334:notes"/>
          <p:cNvSpPr txBox="1"/>
          <p:nvPr>
            <p:ph idx="1" type="body"/>
          </p:nvPr>
        </p:nvSpPr>
        <p:spPr>
          <a:xfrm>
            <a:off x="685801" y="4343406"/>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0" name="Google Shape;340;g19d9e6fa84b_0_334: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9d9e6fa84b_0_259:notes"/>
          <p:cNvSpPr txBox="1"/>
          <p:nvPr>
            <p:ph idx="1" type="body"/>
          </p:nvPr>
        </p:nvSpPr>
        <p:spPr>
          <a:xfrm>
            <a:off x="685801" y="4343406"/>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7" name="Google Shape;347;g19d9e6fa84b_0_259: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9d9e6fa84b_0_281: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g19d9e6fa84b_0_281:notes"/>
          <p:cNvSpPr txBox="1"/>
          <p:nvPr>
            <p:ph idx="1" type="body"/>
          </p:nvPr>
        </p:nvSpPr>
        <p:spPr>
          <a:xfrm>
            <a:off x="685801" y="4343406"/>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1" name="Google Shape;371;g19d9e6fa84b_0_281:notes"/>
          <p:cNvSpPr txBox="1"/>
          <p:nvPr>
            <p:ph idx="12" type="sldNum"/>
          </p:nvPr>
        </p:nvSpPr>
        <p:spPr>
          <a:xfrm>
            <a:off x="3884613" y="8685224"/>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(photo of OBPS Steering Group from 2019 – last time we were in person)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(photo of OBPS Steering Group from 2019 – last time we were in person)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(photo of OBPS Steering Group from 2019 – last time we were in person)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(photo of OBPS Steering Group from 2019 – last time we were in person)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(photo of OBPS Steering Group from 2019 – last time we were in person)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(photo of OBPS Steering Group from 2019 – last time we were in person)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3"/>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3"/>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4" name="Google Shape;14;p1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900"/>
              <a:buFont typeface="Calibri"/>
              <a:buNone/>
              <a:defRPr/>
            </a:lvl1pPr>
            <a:lvl2pPr indent="0" lvl="1" marL="0" algn="r">
              <a:spcBef>
                <a:spcPts val="0"/>
              </a:spcBef>
              <a:spcAft>
                <a:spcPts val="0"/>
              </a:spcAft>
              <a:buClr>
                <a:srgbClr val="888888"/>
              </a:buClr>
              <a:buSzPts val="900"/>
              <a:buFont typeface="Calibri"/>
              <a:buNone/>
              <a:defRPr/>
            </a:lvl2pPr>
            <a:lvl3pPr indent="0" lvl="2" marL="0" algn="r">
              <a:spcBef>
                <a:spcPts val="0"/>
              </a:spcBef>
              <a:spcAft>
                <a:spcPts val="0"/>
              </a:spcAft>
              <a:buClr>
                <a:srgbClr val="888888"/>
              </a:buClr>
              <a:buSzPts val="900"/>
              <a:buFont typeface="Calibri"/>
              <a:buNone/>
              <a:defRPr/>
            </a:lvl3pPr>
            <a:lvl4pPr indent="0" lvl="3" marL="0" algn="r">
              <a:spcBef>
                <a:spcPts val="0"/>
              </a:spcBef>
              <a:spcAft>
                <a:spcPts val="0"/>
              </a:spcAft>
              <a:buClr>
                <a:srgbClr val="888888"/>
              </a:buClr>
              <a:buSzPts val="900"/>
              <a:buFont typeface="Calibri"/>
              <a:buNone/>
              <a:defRPr/>
            </a:lvl4pPr>
            <a:lvl5pPr indent="0" lvl="4" marL="0" algn="r">
              <a:spcBef>
                <a:spcPts val="0"/>
              </a:spcBef>
              <a:spcAft>
                <a:spcPts val="0"/>
              </a:spcAft>
              <a:buClr>
                <a:srgbClr val="888888"/>
              </a:buClr>
              <a:buSzPts val="900"/>
              <a:buFont typeface="Calibri"/>
              <a:buNone/>
              <a:defRPr/>
            </a:lvl5pPr>
            <a:lvl6pPr indent="0" lvl="5" marL="0" algn="r">
              <a:spcBef>
                <a:spcPts val="0"/>
              </a:spcBef>
              <a:spcAft>
                <a:spcPts val="0"/>
              </a:spcAft>
              <a:buClr>
                <a:srgbClr val="888888"/>
              </a:buClr>
              <a:buSzPts val="900"/>
              <a:buFont typeface="Calibri"/>
              <a:buNone/>
              <a:defRPr/>
            </a:lvl6pPr>
            <a:lvl7pPr indent="0" lvl="6" marL="0" algn="r">
              <a:spcBef>
                <a:spcPts val="0"/>
              </a:spcBef>
              <a:spcAft>
                <a:spcPts val="0"/>
              </a:spcAft>
              <a:buClr>
                <a:srgbClr val="888888"/>
              </a:buClr>
              <a:buSzPts val="900"/>
              <a:buFont typeface="Calibri"/>
              <a:buNone/>
              <a:defRPr/>
            </a:lvl7pPr>
            <a:lvl8pPr indent="0" lvl="7" marL="0" algn="r">
              <a:spcBef>
                <a:spcPts val="0"/>
              </a:spcBef>
              <a:spcAft>
                <a:spcPts val="0"/>
              </a:spcAft>
              <a:buClr>
                <a:srgbClr val="888888"/>
              </a:buClr>
              <a:buSzPts val="900"/>
              <a:buFont typeface="Calibri"/>
              <a:buNone/>
              <a:defRPr/>
            </a:lvl8pPr>
            <a:lvl9pPr indent="0" lvl="8" mar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9" name="Shape 69"/>
        <p:cNvGrpSpPr/>
        <p:nvPr/>
      </p:nvGrpSpPr>
      <p:grpSpPr>
        <a:xfrm>
          <a:off x="0" y="0"/>
          <a:ext cx="0" cy="0"/>
          <a:chOff x="0" y="0"/>
          <a:chExt cx="0" cy="0"/>
        </a:xfrm>
      </p:grpSpPr>
      <p:sp>
        <p:nvSpPr>
          <p:cNvPr id="70" name="Google Shape;70;p24"/>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24"/>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72" name="Google Shape;72;p24"/>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73" name="Google Shape;73;p2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900"/>
              <a:buFont typeface="Calibri"/>
              <a:buNone/>
              <a:defRPr/>
            </a:lvl1pPr>
            <a:lvl2pPr indent="0" lvl="1" marL="0" algn="r">
              <a:spcBef>
                <a:spcPts val="0"/>
              </a:spcBef>
              <a:spcAft>
                <a:spcPts val="0"/>
              </a:spcAft>
              <a:buClr>
                <a:srgbClr val="888888"/>
              </a:buClr>
              <a:buSzPts val="900"/>
              <a:buFont typeface="Calibri"/>
              <a:buNone/>
              <a:defRPr/>
            </a:lvl2pPr>
            <a:lvl3pPr indent="0" lvl="2" marL="0" algn="r">
              <a:spcBef>
                <a:spcPts val="0"/>
              </a:spcBef>
              <a:spcAft>
                <a:spcPts val="0"/>
              </a:spcAft>
              <a:buClr>
                <a:srgbClr val="888888"/>
              </a:buClr>
              <a:buSzPts val="900"/>
              <a:buFont typeface="Calibri"/>
              <a:buNone/>
              <a:defRPr/>
            </a:lvl3pPr>
            <a:lvl4pPr indent="0" lvl="3" marL="0" algn="r">
              <a:spcBef>
                <a:spcPts val="0"/>
              </a:spcBef>
              <a:spcAft>
                <a:spcPts val="0"/>
              </a:spcAft>
              <a:buClr>
                <a:srgbClr val="888888"/>
              </a:buClr>
              <a:buSzPts val="900"/>
              <a:buFont typeface="Calibri"/>
              <a:buNone/>
              <a:defRPr/>
            </a:lvl4pPr>
            <a:lvl5pPr indent="0" lvl="4" marL="0" algn="r">
              <a:spcBef>
                <a:spcPts val="0"/>
              </a:spcBef>
              <a:spcAft>
                <a:spcPts val="0"/>
              </a:spcAft>
              <a:buClr>
                <a:srgbClr val="888888"/>
              </a:buClr>
              <a:buSzPts val="900"/>
              <a:buFont typeface="Calibri"/>
              <a:buNone/>
              <a:defRPr/>
            </a:lvl5pPr>
            <a:lvl6pPr indent="0" lvl="5" marL="0" algn="r">
              <a:spcBef>
                <a:spcPts val="0"/>
              </a:spcBef>
              <a:spcAft>
                <a:spcPts val="0"/>
              </a:spcAft>
              <a:buClr>
                <a:srgbClr val="888888"/>
              </a:buClr>
              <a:buSzPts val="900"/>
              <a:buFont typeface="Calibri"/>
              <a:buNone/>
              <a:defRPr/>
            </a:lvl6pPr>
            <a:lvl7pPr indent="0" lvl="6" marL="0" algn="r">
              <a:spcBef>
                <a:spcPts val="0"/>
              </a:spcBef>
              <a:spcAft>
                <a:spcPts val="0"/>
              </a:spcAft>
              <a:buClr>
                <a:srgbClr val="888888"/>
              </a:buClr>
              <a:buSzPts val="900"/>
              <a:buFont typeface="Calibri"/>
              <a:buNone/>
              <a:defRPr/>
            </a:lvl7pPr>
            <a:lvl8pPr indent="0" lvl="7" marL="0" algn="r">
              <a:spcBef>
                <a:spcPts val="0"/>
              </a:spcBef>
              <a:spcAft>
                <a:spcPts val="0"/>
              </a:spcAft>
              <a:buClr>
                <a:srgbClr val="888888"/>
              </a:buClr>
              <a:buSzPts val="900"/>
              <a:buFont typeface="Calibri"/>
              <a:buNone/>
              <a:defRPr/>
            </a:lvl8pPr>
            <a:lvl9pPr indent="0" lvl="8" mar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US"/>
              <a:t>‹#›</a:t>
            </a:fld>
            <a:endParaRPr/>
          </a:p>
        </p:txBody>
      </p:sp>
      <p:sp>
        <p:nvSpPr>
          <p:cNvPr id="76" name="Google Shape;76;p24"/>
          <p:cNvSpPr txBox="1"/>
          <p:nvPr/>
        </p:nvSpPr>
        <p:spPr>
          <a:xfrm>
            <a:off x="3028950" y="4761310"/>
            <a:ext cx="3086100" cy="27384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900">
                <a:solidFill>
                  <a:srgbClr val="20124D"/>
                </a:solidFill>
                <a:latin typeface="Calibri"/>
                <a:ea typeface="Calibri"/>
                <a:cs typeface="Calibri"/>
                <a:sym typeface="Calibri"/>
              </a:rPr>
              <a:t>Ocean Practices: OBPS Workshop VI, 05-19 October 2022</a:t>
            </a:r>
            <a:endParaRPr b="1" sz="900">
              <a:solidFill>
                <a:srgbClr val="20124D"/>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7" name="Shape 77"/>
        <p:cNvGrpSpPr/>
        <p:nvPr/>
      </p:nvGrpSpPr>
      <p:grpSpPr>
        <a:xfrm>
          <a:off x="0" y="0"/>
          <a:ext cx="0" cy="0"/>
          <a:chOff x="0" y="0"/>
          <a:chExt cx="0" cy="0"/>
        </a:xfrm>
      </p:grpSpPr>
      <p:sp>
        <p:nvSpPr>
          <p:cNvPr id="78" name="Google Shape;78;p25"/>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5"/>
          <p:cNvSpPr/>
          <p:nvPr>
            <p:ph idx="2" type="pic"/>
          </p:nvPr>
        </p:nvSpPr>
        <p:spPr>
          <a:xfrm>
            <a:off x="3887391" y="740569"/>
            <a:ext cx="4629150" cy="3655219"/>
          </a:xfrm>
          <a:prstGeom prst="rect">
            <a:avLst/>
          </a:prstGeom>
          <a:noFill/>
          <a:ln>
            <a:noFill/>
          </a:ln>
        </p:spPr>
      </p:sp>
      <p:sp>
        <p:nvSpPr>
          <p:cNvPr id="80" name="Google Shape;80;p25"/>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81" name="Google Shape;81;p2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900"/>
              <a:buFont typeface="Calibri"/>
              <a:buNone/>
              <a:defRPr/>
            </a:lvl1pPr>
            <a:lvl2pPr indent="0" lvl="1" marL="0" algn="r">
              <a:spcBef>
                <a:spcPts val="0"/>
              </a:spcBef>
              <a:spcAft>
                <a:spcPts val="0"/>
              </a:spcAft>
              <a:buClr>
                <a:srgbClr val="888888"/>
              </a:buClr>
              <a:buSzPts val="900"/>
              <a:buFont typeface="Calibri"/>
              <a:buNone/>
              <a:defRPr/>
            </a:lvl2pPr>
            <a:lvl3pPr indent="0" lvl="2" marL="0" algn="r">
              <a:spcBef>
                <a:spcPts val="0"/>
              </a:spcBef>
              <a:spcAft>
                <a:spcPts val="0"/>
              </a:spcAft>
              <a:buClr>
                <a:srgbClr val="888888"/>
              </a:buClr>
              <a:buSzPts val="900"/>
              <a:buFont typeface="Calibri"/>
              <a:buNone/>
              <a:defRPr/>
            </a:lvl3pPr>
            <a:lvl4pPr indent="0" lvl="3" marL="0" algn="r">
              <a:spcBef>
                <a:spcPts val="0"/>
              </a:spcBef>
              <a:spcAft>
                <a:spcPts val="0"/>
              </a:spcAft>
              <a:buClr>
                <a:srgbClr val="888888"/>
              </a:buClr>
              <a:buSzPts val="900"/>
              <a:buFont typeface="Calibri"/>
              <a:buNone/>
              <a:defRPr/>
            </a:lvl4pPr>
            <a:lvl5pPr indent="0" lvl="4" marL="0" algn="r">
              <a:spcBef>
                <a:spcPts val="0"/>
              </a:spcBef>
              <a:spcAft>
                <a:spcPts val="0"/>
              </a:spcAft>
              <a:buClr>
                <a:srgbClr val="888888"/>
              </a:buClr>
              <a:buSzPts val="900"/>
              <a:buFont typeface="Calibri"/>
              <a:buNone/>
              <a:defRPr/>
            </a:lvl5pPr>
            <a:lvl6pPr indent="0" lvl="5" marL="0" algn="r">
              <a:spcBef>
                <a:spcPts val="0"/>
              </a:spcBef>
              <a:spcAft>
                <a:spcPts val="0"/>
              </a:spcAft>
              <a:buClr>
                <a:srgbClr val="888888"/>
              </a:buClr>
              <a:buSzPts val="900"/>
              <a:buFont typeface="Calibri"/>
              <a:buNone/>
              <a:defRPr/>
            </a:lvl6pPr>
            <a:lvl7pPr indent="0" lvl="6" marL="0" algn="r">
              <a:spcBef>
                <a:spcPts val="0"/>
              </a:spcBef>
              <a:spcAft>
                <a:spcPts val="0"/>
              </a:spcAft>
              <a:buClr>
                <a:srgbClr val="888888"/>
              </a:buClr>
              <a:buSzPts val="900"/>
              <a:buFont typeface="Calibri"/>
              <a:buNone/>
              <a:defRPr/>
            </a:lvl7pPr>
            <a:lvl8pPr indent="0" lvl="7" marL="0" algn="r">
              <a:spcBef>
                <a:spcPts val="0"/>
              </a:spcBef>
              <a:spcAft>
                <a:spcPts val="0"/>
              </a:spcAft>
              <a:buClr>
                <a:srgbClr val="888888"/>
              </a:buClr>
              <a:buSzPts val="900"/>
              <a:buFont typeface="Calibri"/>
              <a:buNone/>
              <a:defRPr/>
            </a:lvl8pPr>
            <a:lvl9pPr indent="0" lvl="8" mar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US"/>
              <a:t>‹#›</a:t>
            </a:fld>
            <a:endParaRPr/>
          </a:p>
        </p:txBody>
      </p:sp>
      <p:sp>
        <p:nvSpPr>
          <p:cNvPr id="84" name="Google Shape;84;p25"/>
          <p:cNvSpPr txBox="1"/>
          <p:nvPr/>
        </p:nvSpPr>
        <p:spPr>
          <a:xfrm>
            <a:off x="3028950" y="4773216"/>
            <a:ext cx="3086100" cy="27384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900">
                <a:solidFill>
                  <a:srgbClr val="20124D"/>
                </a:solidFill>
                <a:latin typeface="Calibri"/>
                <a:ea typeface="Calibri"/>
                <a:cs typeface="Calibri"/>
                <a:sym typeface="Calibri"/>
              </a:rPr>
              <a:t>Ocean Practices: OBPS Workshop VI, 05-19 October 2022</a:t>
            </a:r>
            <a:endParaRPr b="1" sz="900">
              <a:solidFill>
                <a:srgbClr val="20124D"/>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5" name="Shape 85"/>
        <p:cNvGrpSpPr/>
        <p:nvPr/>
      </p:nvGrpSpPr>
      <p:grpSpPr>
        <a:xfrm>
          <a:off x="0" y="0"/>
          <a:ext cx="0" cy="0"/>
          <a:chOff x="0" y="0"/>
          <a:chExt cx="0" cy="0"/>
        </a:xfrm>
      </p:grpSpPr>
      <p:sp>
        <p:nvSpPr>
          <p:cNvPr id="86" name="Google Shape;86;p26"/>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26"/>
          <p:cNvSpPr txBox="1"/>
          <p:nvPr>
            <p:ph idx="1" type="body"/>
          </p:nvPr>
        </p:nvSpPr>
        <p:spPr>
          <a:xfrm rot="5400000">
            <a:off x="2940248" y="-942379"/>
            <a:ext cx="3263504"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8" name="Google Shape;88;p2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900"/>
              <a:buFont typeface="Calibri"/>
              <a:buNone/>
              <a:defRPr/>
            </a:lvl1pPr>
            <a:lvl2pPr indent="0" lvl="1" marL="0" algn="r">
              <a:spcBef>
                <a:spcPts val="0"/>
              </a:spcBef>
              <a:spcAft>
                <a:spcPts val="0"/>
              </a:spcAft>
              <a:buClr>
                <a:srgbClr val="888888"/>
              </a:buClr>
              <a:buSzPts val="900"/>
              <a:buFont typeface="Calibri"/>
              <a:buNone/>
              <a:defRPr/>
            </a:lvl2pPr>
            <a:lvl3pPr indent="0" lvl="2" marL="0" algn="r">
              <a:spcBef>
                <a:spcPts val="0"/>
              </a:spcBef>
              <a:spcAft>
                <a:spcPts val="0"/>
              </a:spcAft>
              <a:buClr>
                <a:srgbClr val="888888"/>
              </a:buClr>
              <a:buSzPts val="900"/>
              <a:buFont typeface="Calibri"/>
              <a:buNone/>
              <a:defRPr/>
            </a:lvl3pPr>
            <a:lvl4pPr indent="0" lvl="3" marL="0" algn="r">
              <a:spcBef>
                <a:spcPts val="0"/>
              </a:spcBef>
              <a:spcAft>
                <a:spcPts val="0"/>
              </a:spcAft>
              <a:buClr>
                <a:srgbClr val="888888"/>
              </a:buClr>
              <a:buSzPts val="900"/>
              <a:buFont typeface="Calibri"/>
              <a:buNone/>
              <a:defRPr/>
            </a:lvl4pPr>
            <a:lvl5pPr indent="0" lvl="4" marL="0" algn="r">
              <a:spcBef>
                <a:spcPts val="0"/>
              </a:spcBef>
              <a:spcAft>
                <a:spcPts val="0"/>
              </a:spcAft>
              <a:buClr>
                <a:srgbClr val="888888"/>
              </a:buClr>
              <a:buSzPts val="900"/>
              <a:buFont typeface="Calibri"/>
              <a:buNone/>
              <a:defRPr/>
            </a:lvl5pPr>
            <a:lvl6pPr indent="0" lvl="5" marL="0" algn="r">
              <a:spcBef>
                <a:spcPts val="0"/>
              </a:spcBef>
              <a:spcAft>
                <a:spcPts val="0"/>
              </a:spcAft>
              <a:buClr>
                <a:srgbClr val="888888"/>
              </a:buClr>
              <a:buSzPts val="900"/>
              <a:buFont typeface="Calibri"/>
              <a:buNone/>
              <a:defRPr/>
            </a:lvl6pPr>
            <a:lvl7pPr indent="0" lvl="6" marL="0" algn="r">
              <a:spcBef>
                <a:spcPts val="0"/>
              </a:spcBef>
              <a:spcAft>
                <a:spcPts val="0"/>
              </a:spcAft>
              <a:buClr>
                <a:srgbClr val="888888"/>
              </a:buClr>
              <a:buSzPts val="900"/>
              <a:buFont typeface="Calibri"/>
              <a:buNone/>
              <a:defRPr/>
            </a:lvl7pPr>
            <a:lvl8pPr indent="0" lvl="7" marL="0" algn="r">
              <a:spcBef>
                <a:spcPts val="0"/>
              </a:spcBef>
              <a:spcAft>
                <a:spcPts val="0"/>
              </a:spcAft>
              <a:buClr>
                <a:srgbClr val="888888"/>
              </a:buClr>
              <a:buSzPts val="900"/>
              <a:buFont typeface="Calibri"/>
              <a:buNone/>
              <a:defRPr/>
            </a:lvl8pPr>
            <a:lvl9pPr indent="0" lvl="8" mar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US"/>
              <a:t>‹#›</a:t>
            </a:fld>
            <a:endParaRPr/>
          </a:p>
        </p:txBody>
      </p:sp>
      <p:sp>
        <p:nvSpPr>
          <p:cNvPr id="91" name="Google Shape;91;p26"/>
          <p:cNvSpPr txBox="1"/>
          <p:nvPr/>
        </p:nvSpPr>
        <p:spPr>
          <a:xfrm>
            <a:off x="2984500" y="4767263"/>
            <a:ext cx="3086100" cy="27384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900">
                <a:solidFill>
                  <a:srgbClr val="20124D"/>
                </a:solidFill>
                <a:latin typeface="Calibri"/>
                <a:ea typeface="Calibri"/>
                <a:cs typeface="Calibri"/>
                <a:sym typeface="Calibri"/>
              </a:rPr>
              <a:t>Ocean Practices: OBPS Workshop VI, 05-19 October 2022</a:t>
            </a:r>
            <a:endParaRPr b="1" sz="900">
              <a:solidFill>
                <a:srgbClr val="20124D"/>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2" name="Shape 92"/>
        <p:cNvGrpSpPr/>
        <p:nvPr/>
      </p:nvGrpSpPr>
      <p:grpSpPr>
        <a:xfrm>
          <a:off x="0" y="0"/>
          <a:ext cx="0" cy="0"/>
          <a:chOff x="0" y="0"/>
          <a:chExt cx="0" cy="0"/>
        </a:xfrm>
      </p:grpSpPr>
      <p:sp>
        <p:nvSpPr>
          <p:cNvPr id="93" name="Google Shape;93;p27"/>
          <p:cNvSpPr txBox="1"/>
          <p:nvPr>
            <p:ph type="title"/>
          </p:nvPr>
        </p:nvSpPr>
        <p:spPr>
          <a:xfrm rot="5400000">
            <a:off x="5350073" y="1467446"/>
            <a:ext cx="4358879"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27"/>
          <p:cNvSpPr txBox="1"/>
          <p:nvPr>
            <p:ph idx="1" type="body"/>
          </p:nvPr>
        </p:nvSpPr>
        <p:spPr>
          <a:xfrm rot="5400000">
            <a:off x="1349573" y="-447079"/>
            <a:ext cx="4358879"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5" name="Google Shape;95;p2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900"/>
              <a:buFont typeface="Calibri"/>
              <a:buNone/>
              <a:defRPr/>
            </a:lvl1pPr>
            <a:lvl2pPr indent="0" lvl="1" marL="0" algn="r">
              <a:spcBef>
                <a:spcPts val="0"/>
              </a:spcBef>
              <a:spcAft>
                <a:spcPts val="0"/>
              </a:spcAft>
              <a:buClr>
                <a:srgbClr val="888888"/>
              </a:buClr>
              <a:buSzPts val="900"/>
              <a:buFont typeface="Calibri"/>
              <a:buNone/>
              <a:defRPr/>
            </a:lvl2pPr>
            <a:lvl3pPr indent="0" lvl="2" marL="0" algn="r">
              <a:spcBef>
                <a:spcPts val="0"/>
              </a:spcBef>
              <a:spcAft>
                <a:spcPts val="0"/>
              </a:spcAft>
              <a:buClr>
                <a:srgbClr val="888888"/>
              </a:buClr>
              <a:buSzPts val="900"/>
              <a:buFont typeface="Calibri"/>
              <a:buNone/>
              <a:defRPr/>
            </a:lvl3pPr>
            <a:lvl4pPr indent="0" lvl="3" marL="0" algn="r">
              <a:spcBef>
                <a:spcPts val="0"/>
              </a:spcBef>
              <a:spcAft>
                <a:spcPts val="0"/>
              </a:spcAft>
              <a:buClr>
                <a:srgbClr val="888888"/>
              </a:buClr>
              <a:buSzPts val="900"/>
              <a:buFont typeface="Calibri"/>
              <a:buNone/>
              <a:defRPr/>
            </a:lvl4pPr>
            <a:lvl5pPr indent="0" lvl="4" marL="0" algn="r">
              <a:spcBef>
                <a:spcPts val="0"/>
              </a:spcBef>
              <a:spcAft>
                <a:spcPts val="0"/>
              </a:spcAft>
              <a:buClr>
                <a:srgbClr val="888888"/>
              </a:buClr>
              <a:buSzPts val="900"/>
              <a:buFont typeface="Calibri"/>
              <a:buNone/>
              <a:defRPr/>
            </a:lvl5pPr>
            <a:lvl6pPr indent="0" lvl="5" marL="0" algn="r">
              <a:spcBef>
                <a:spcPts val="0"/>
              </a:spcBef>
              <a:spcAft>
                <a:spcPts val="0"/>
              </a:spcAft>
              <a:buClr>
                <a:srgbClr val="888888"/>
              </a:buClr>
              <a:buSzPts val="900"/>
              <a:buFont typeface="Calibri"/>
              <a:buNone/>
              <a:defRPr/>
            </a:lvl6pPr>
            <a:lvl7pPr indent="0" lvl="6" marL="0" algn="r">
              <a:spcBef>
                <a:spcPts val="0"/>
              </a:spcBef>
              <a:spcAft>
                <a:spcPts val="0"/>
              </a:spcAft>
              <a:buClr>
                <a:srgbClr val="888888"/>
              </a:buClr>
              <a:buSzPts val="900"/>
              <a:buFont typeface="Calibri"/>
              <a:buNone/>
              <a:defRPr/>
            </a:lvl7pPr>
            <a:lvl8pPr indent="0" lvl="7" marL="0" algn="r">
              <a:spcBef>
                <a:spcPts val="0"/>
              </a:spcBef>
              <a:spcAft>
                <a:spcPts val="0"/>
              </a:spcAft>
              <a:buClr>
                <a:srgbClr val="888888"/>
              </a:buClr>
              <a:buSzPts val="900"/>
              <a:buFont typeface="Calibri"/>
              <a:buNone/>
              <a:defRPr/>
            </a:lvl8pPr>
            <a:lvl9pPr indent="0" lvl="8" mar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104" name="Shape 104"/>
        <p:cNvGrpSpPr/>
        <p:nvPr/>
      </p:nvGrpSpPr>
      <p:grpSpPr>
        <a:xfrm>
          <a:off x="0" y="0"/>
          <a:ext cx="0" cy="0"/>
          <a:chOff x="0" y="0"/>
          <a:chExt cx="0" cy="0"/>
        </a:xfrm>
      </p:grpSpPr>
      <p:sp>
        <p:nvSpPr>
          <p:cNvPr id="105" name="Google Shape;105;p16"/>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9406E"/>
              </a:buClr>
              <a:buSzPts val="3300"/>
              <a:buFont typeface="Calibri"/>
              <a:buNone/>
              <a:defRPr>
                <a:solidFill>
                  <a:srgbClr val="39406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6"/>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750"/>
              </a:spcBef>
              <a:spcAft>
                <a:spcPts val="0"/>
              </a:spcAft>
              <a:buClr>
                <a:srgbClr val="FEFEFE"/>
              </a:buClr>
              <a:buSzPts val="2100"/>
              <a:buChar char="•"/>
              <a:defRPr>
                <a:solidFill>
                  <a:srgbClr val="FEFEFE"/>
                </a:solidFill>
              </a:defRPr>
            </a:lvl1pPr>
            <a:lvl2pPr indent="-342900" lvl="1" marL="914400" algn="l">
              <a:lnSpc>
                <a:spcPct val="90000"/>
              </a:lnSpc>
              <a:spcBef>
                <a:spcPts val="375"/>
              </a:spcBef>
              <a:spcAft>
                <a:spcPts val="0"/>
              </a:spcAft>
              <a:buClr>
                <a:srgbClr val="FEFEFE"/>
              </a:buClr>
              <a:buSzPts val="1800"/>
              <a:buChar char="•"/>
              <a:defRPr>
                <a:solidFill>
                  <a:srgbClr val="FEFEFE"/>
                </a:solidFill>
              </a:defRPr>
            </a:lvl2pPr>
            <a:lvl3pPr indent="-323850" lvl="2" marL="1371600" algn="l">
              <a:lnSpc>
                <a:spcPct val="90000"/>
              </a:lnSpc>
              <a:spcBef>
                <a:spcPts val="375"/>
              </a:spcBef>
              <a:spcAft>
                <a:spcPts val="0"/>
              </a:spcAft>
              <a:buClr>
                <a:srgbClr val="FEFEFE"/>
              </a:buClr>
              <a:buSzPts val="1500"/>
              <a:buChar char="•"/>
              <a:defRPr>
                <a:solidFill>
                  <a:srgbClr val="FEFEFE"/>
                </a:solidFill>
              </a:defRPr>
            </a:lvl3pPr>
            <a:lvl4pPr indent="-314325" lvl="3" marL="1828800" algn="l">
              <a:lnSpc>
                <a:spcPct val="90000"/>
              </a:lnSpc>
              <a:spcBef>
                <a:spcPts val="375"/>
              </a:spcBef>
              <a:spcAft>
                <a:spcPts val="0"/>
              </a:spcAft>
              <a:buClr>
                <a:srgbClr val="FEFEFE"/>
              </a:buClr>
              <a:buSzPts val="1350"/>
              <a:buChar char="•"/>
              <a:defRPr>
                <a:solidFill>
                  <a:srgbClr val="FEFEFE"/>
                </a:solidFill>
              </a:defRPr>
            </a:lvl4pPr>
            <a:lvl5pPr indent="-314325" lvl="4" marL="2286000" algn="l">
              <a:lnSpc>
                <a:spcPct val="90000"/>
              </a:lnSpc>
              <a:spcBef>
                <a:spcPts val="375"/>
              </a:spcBef>
              <a:spcAft>
                <a:spcPts val="0"/>
              </a:spcAft>
              <a:buClr>
                <a:srgbClr val="FEFEFE"/>
              </a:buClr>
              <a:buSzPts val="1350"/>
              <a:buChar char="•"/>
              <a:defRPr>
                <a:solidFill>
                  <a:srgbClr val="FEFEFE"/>
                </a:solidFill>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107" name="Google Shape;107;p1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6"/>
          <p:cNvSpPr/>
          <p:nvPr/>
        </p:nvSpPr>
        <p:spPr>
          <a:xfrm>
            <a:off x="314555" y="4894009"/>
            <a:ext cx="8066417" cy="108011"/>
          </a:xfrm>
          <a:prstGeom prst="parallelogram">
            <a:avLst>
              <a:gd fmla="val 25000" name="adj"/>
            </a:avLst>
          </a:prstGeom>
          <a:solidFill>
            <a:srgbClr val="39406E"/>
          </a:solidFill>
          <a:ln cap="flat" cmpd="sng" w="9525">
            <a:solidFill>
              <a:srgbClr val="39406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pic>
        <p:nvPicPr>
          <p:cNvPr id="109" name="Google Shape;109;p16"/>
          <p:cNvPicPr preferRelativeResize="0"/>
          <p:nvPr/>
        </p:nvPicPr>
        <p:blipFill rotWithShape="1">
          <a:blip r:embed="rId2">
            <a:alphaModFix/>
          </a:blip>
          <a:srcRect b="0" l="0" r="0" t="0"/>
          <a:stretch/>
        </p:blipFill>
        <p:spPr>
          <a:xfrm>
            <a:off x="8380972" y="4429663"/>
            <a:ext cx="611657" cy="611657"/>
          </a:xfrm>
          <a:prstGeom prst="rect">
            <a:avLst/>
          </a:prstGeom>
          <a:noFill/>
          <a:ln>
            <a:noFill/>
          </a:ln>
        </p:spPr>
      </p:pic>
      <p:sp>
        <p:nvSpPr>
          <p:cNvPr id="110" name="Google Shape;110;p16"/>
          <p:cNvSpPr txBox="1"/>
          <p:nvPr/>
        </p:nvSpPr>
        <p:spPr>
          <a:xfrm>
            <a:off x="285751" y="4671014"/>
            <a:ext cx="1645963" cy="3000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350" u="none" cap="none" strike="noStrike">
                <a:solidFill>
                  <a:srgbClr val="39406E"/>
                </a:solidFill>
                <a:latin typeface="Calibri"/>
                <a:ea typeface="Calibri"/>
                <a:cs typeface="Calibri"/>
                <a:sym typeface="Calibri"/>
              </a:rPr>
              <a:t>Ocean Best Practices</a:t>
            </a:r>
            <a:endParaRPr/>
          </a:p>
        </p:txBody>
      </p:sp>
      <p:sp>
        <p:nvSpPr>
          <p:cNvPr id="111" name="Google Shape;111;p16"/>
          <p:cNvSpPr txBox="1"/>
          <p:nvPr/>
        </p:nvSpPr>
        <p:spPr>
          <a:xfrm>
            <a:off x="4799026" y="4831481"/>
            <a:ext cx="3563540" cy="233065"/>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b="0" lang="en-US" sz="800" u="none">
                <a:solidFill>
                  <a:schemeClr val="dk1"/>
                </a:solidFill>
                <a:latin typeface="Calibri"/>
                <a:ea typeface="Calibri"/>
                <a:cs typeface="Calibri"/>
                <a:sym typeface="Calibri"/>
              </a:rPr>
              <a:t>Ocean Practices: OBPS Workshop VI, 05-19 October 2022</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9" name="Shape 119"/>
        <p:cNvGrpSpPr/>
        <p:nvPr/>
      </p:nvGrpSpPr>
      <p:grpSpPr>
        <a:xfrm>
          <a:off x="0" y="0"/>
          <a:ext cx="0" cy="0"/>
          <a:chOff x="0" y="0"/>
          <a:chExt cx="0" cy="0"/>
        </a:xfrm>
      </p:grpSpPr>
      <p:sp>
        <p:nvSpPr>
          <p:cNvPr id="120" name="Google Shape;120;g19d9e6fa84b_0_310"/>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rgbClr val="39406E"/>
              </a:buClr>
              <a:buSzPts val="4500"/>
              <a:buFont typeface="Calibri"/>
              <a:buNone/>
              <a:defRPr sz="4500">
                <a:solidFill>
                  <a:srgbClr val="39406E"/>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1" name="Google Shape;121;g19d9e6fa84b_0_310"/>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rgbClr val="39406E"/>
              </a:buClr>
              <a:buSzPts val="1800"/>
              <a:buNone/>
              <a:defRPr sz="1800">
                <a:solidFill>
                  <a:srgbClr val="39406E"/>
                </a:solidFill>
              </a:defRPr>
            </a:lvl1pPr>
            <a:lvl2pPr lvl="1" rtl="0" algn="ctr">
              <a:lnSpc>
                <a:spcPct val="90000"/>
              </a:lnSpc>
              <a:spcBef>
                <a:spcPts val="400"/>
              </a:spcBef>
              <a:spcAft>
                <a:spcPts val="0"/>
              </a:spcAft>
              <a:buClr>
                <a:srgbClr val="3A3838"/>
              </a:buClr>
              <a:buSzPts val="1500"/>
              <a:buNone/>
              <a:defRPr sz="1500"/>
            </a:lvl2pPr>
            <a:lvl3pPr lvl="2" rtl="0" algn="ctr">
              <a:lnSpc>
                <a:spcPct val="90000"/>
              </a:lnSpc>
              <a:spcBef>
                <a:spcPts val="400"/>
              </a:spcBef>
              <a:spcAft>
                <a:spcPts val="0"/>
              </a:spcAft>
              <a:buClr>
                <a:srgbClr val="3A3838"/>
              </a:buClr>
              <a:buSzPts val="1400"/>
              <a:buNone/>
              <a:defRPr sz="1400"/>
            </a:lvl3pPr>
            <a:lvl4pPr lvl="3" rtl="0" algn="ctr">
              <a:lnSpc>
                <a:spcPct val="90000"/>
              </a:lnSpc>
              <a:spcBef>
                <a:spcPts val="400"/>
              </a:spcBef>
              <a:spcAft>
                <a:spcPts val="0"/>
              </a:spcAft>
              <a:buClr>
                <a:srgbClr val="3A3838"/>
              </a:buClr>
              <a:buSzPts val="1200"/>
              <a:buNone/>
              <a:defRPr sz="1200"/>
            </a:lvl4pPr>
            <a:lvl5pPr lvl="4" rtl="0" algn="ctr">
              <a:lnSpc>
                <a:spcPct val="90000"/>
              </a:lnSpc>
              <a:spcBef>
                <a:spcPts val="400"/>
              </a:spcBef>
              <a:spcAft>
                <a:spcPts val="0"/>
              </a:spcAft>
              <a:buClr>
                <a:srgbClr val="3A3838"/>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22" name="Google Shape;122;g19d9e6fa84b_0_31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3" name="Google Shape;123;g19d9e6fa84b_0_3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4" name="Google Shape;124;g19d9e6fa84b_0_3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5" name="Shape 125"/>
        <p:cNvGrpSpPr/>
        <p:nvPr/>
      </p:nvGrpSpPr>
      <p:grpSpPr>
        <a:xfrm>
          <a:off x="0" y="0"/>
          <a:ext cx="0" cy="0"/>
          <a:chOff x="0" y="0"/>
          <a:chExt cx="0" cy="0"/>
        </a:xfrm>
      </p:grpSpPr>
      <p:sp>
        <p:nvSpPr>
          <p:cNvPr id="126" name="Google Shape;126;g19d9e6fa84b_0_3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39406E"/>
              </a:buClr>
              <a:buSzPts val="3300"/>
              <a:buFont typeface="Calibri"/>
              <a:buNone/>
              <a:defRPr>
                <a:solidFill>
                  <a:srgbClr val="39406E"/>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7" name="Google Shape;127;g19d9e6fa84b_0_316"/>
          <p:cNvSpPr/>
          <p:nvPr/>
        </p:nvSpPr>
        <p:spPr>
          <a:xfrm>
            <a:off x="538791" y="4972956"/>
            <a:ext cx="8066400" cy="170700"/>
          </a:xfrm>
          <a:prstGeom prst="parallelogram">
            <a:avLst>
              <a:gd fmla="val 25000" name="adj"/>
            </a:avLst>
          </a:prstGeom>
          <a:solidFill>
            <a:srgbClr val="39406E"/>
          </a:solidFill>
          <a:ln cap="flat" cmpd="sng" w="9525">
            <a:solidFill>
              <a:srgbClr val="39406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28" name="Google Shape;128;g19d9e6fa84b_0_316"/>
          <p:cNvPicPr preferRelativeResize="0"/>
          <p:nvPr/>
        </p:nvPicPr>
        <p:blipFill rotWithShape="1">
          <a:blip r:embed="rId2">
            <a:alphaModFix/>
          </a:blip>
          <a:srcRect b="0" l="0" r="0" t="0"/>
          <a:stretch/>
        </p:blipFill>
        <p:spPr>
          <a:xfrm>
            <a:off x="8380972" y="4429663"/>
            <a:ext cx="611655" cy="611655"/>
          </a:xfrm>
          <a:prstGeom prst="rect">
            <a:avLst/>
          </a:prstGeom>
          <a:noFill/>
          <a:ln>
            <a:noFill/>
          </a:ln>
        </p:spPr>
      </p:pic>
      <p:sp>
        <p:nvSpPr>
          <p:cNvPr id="129" name="Google Shape;129;g19d9e6fa84b_0_316"/>
          <p:cNvSpPr txBox="1"/>
          <p:nvPr/>
        </p:nvSpPr>
        <p:spPr>
          <a:xfrm>
            <a:off x="538800" y="4893994"/>
            <a:ext cx="2584500" cy="36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Ocean Best Practices </a:t>
            </a:r>
            <a:r>
              <a:rPr b="0" i="0" lang="en-US" sz="1400" u="none" cap="none" strike="noStrike">
                <a:solidFill>
                  <a:srgbClr val="39406E"/>
                </a:solidFill>
                <a:latin typeface="Calibri"/>
                <a:ea typeface="Calibri"/>
                <a:cs typeface="Calibri"/>
                <a:sym typeface="Calibri"/>
              </a:rPr>
              <a:t>Practices</a:t>
            </a:r>
            <a:endParaRPr b="0" i="0" sz="1100" u="none" cap="none" strike="noStrike">
              <a:solidFill>
                <a:srgbClr val="000000"/>
              </a:solidFill>
              <a:latin typeface="Arial"/>
              <a:ea typeface="Arial"/>
              <a:cs typeface="Arial"/>
              <a:sym typeface="Arial"/>
            </a:endParaRPr>
          </a:p>
        </p:txBody>
      </p:sp>
      <p:sp>
        <p:nvSpPr>
          <p:cNvPr id="130" name="Google Shape;130;g19d9e6fa84b_0_316"/>
          <p:cNvSpPr txBox="1"/>
          <p:nvPr/>
        </p:nvSpPr>
        <p:spPr>
          <a:xfrm>
            <a:off x="4799025" y="4893994"/>
            <a:ext cx="3563700" cy="3207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Calibri"/>
                <a:ea typeface="Calibri"/>
                <a:cs typeface="Calibri"/>
                <a:sym typeface="Calibri"/>
              </a:rPr>
              <a:t>                                                               </a:t>
            </a:r>
            <a:r>
              <a:rPr b="0" i="0" lang="en-US" sz="900" u="none" cap="none" strike="noStrike">
                <a:solidFill>
                  <a:srgbClr val="FFFFFF"/>
                </a:solidFill>
                <a:latin typeface="Calibri"/>
                <a:ea typeface="Calibri"/>
                <a:cs typeface="Calibri"/>
                <a:sym typeface="Calibri"/>
              </a:rPr>
              <a:t> OBPS Workshop VI Oct 2022 [online]</a:t>
            </a:r>
            <a:endParaRPr b="0" i="0" sz="11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1" name="Shape 131"/>
        <p:cNvGrpSpPr/>
        <p:nvPr/>
      </p:nvGrpSpPr>
      <p:grpSpPr>
        <a:xfrm>
          <a:off x="0" y="0"/>
          <a:ext cx="0" cy="0"/>
          <a:chOff x="0" y="0"/>
          <a:chExt cx="0" cy="0"/>
        </a:xfrm>
      </p:grpSpPr>
      <p:sp>
        <p:nvSpPr>
          <p:cNvPr id="132" name="Google Shape;132;g19d9e6fa84b_0_32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39406E"/>
              </a:buClr>
              <a:buSzPts val="3300"/>
              <a:buFont typeface="Calibri"/>
              <a:buNone/>
              <a:defRPr>
                <a:solidFill>
                  <a:srgbClr val="39406E"/>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3" name="Google Shape;133;g19d9e6fa84b_0_322"/>
          <p:cNvSpPr txBox="1"/>
          <p:nvPr>
            <p:ph idx="1" type="body"/>
          </p:nvPr>
        </p:nvSpPr>
        <p:spPr>
          <a:xfrm>
            <a:off x="709256" y="1385888"/>
            <a:ext cx="7886700" cy="3263400"/>
          </a:xfrm>
          <a:prstGeom prst="rect">
            <a:avLst/>
          </a:prstGeom>
          <a:noFill/>
          <a:ln>
            <a:noFill/>
          </a:ln>
        </p:spPr>
        <p:txBody>
          <a:bodyPr anchorCtr="0" anchor="t" bIns="34275" lIns="68575" spcFirstLastPara="1" rIns="68575" wrap="square" tIns="34275">
            <a:noAutofit/>
          </a:bodyPr>
          <a:lstStyle>
            <a:lvl1pPr indent="-361950" lvl="0" marL="457200" rtl="0" algn="l">
              <a:lnSpc>
                <a:spcPct val="90000"/>
              </a:lnSpc>
              <a:spcBef>
                <a:spcPts val="800"/>
              </a:spcBef>
              <a:spcAft>
                <a:spcPts val="0"/>
              </a:spcAft>
              <a:buClr>
                <a:srgbClr val="262626"/>
              </a:buClr>
              <a:buSzPts val="2100"/>
              <a:buChar char="•"/>
              <a:defRPr>
                <a:solidFill>
                  <a:srgbClr val="262626"/>
                </a:solidFill>
              </a:defRPr>
            </a:lvl1pPr>
            <a:lvl2pPr indent="-342900" lvl="1" marL="914400" rtl="0" algn="l">
              <a:lnSpc>
                <a:spcPct val="90000"/>
              </a:lnSpc>
              <a:spcBef>
                <a:spcPts val="400"/>
              </a:spcBef>
              <a:spcAft>
                <a:spcPts val="0"/>
              </a:spcAft>
              <a:buClr>
                <a:srgbClr val="262626"/>
              </a:buClr>
              <a:buSzPts val="1800"/>
              <a:buChar char="•"/>
              <a:defRPr>
                <a:solidFill>
                  <a:srgbClr val="262626"/>
                </a:solidFill>
              </a:defRPr>
            </a:lvl2pPr>
            <a:lvl3pPr indent="-323850" lvl="2" marL="1371600" rtl="0" algn="l">
              <a:lnSpc>
                <a:spcPct val="90000"/>
              </a:lnSpc>
              <a:spcBef>
                <a:spcPts val="400"/>
              </a:spcBef>
              <a:spcAft>
                <a:spcPts val="0"/>
              </a:spcAft>
              <a:buClr>
                <a:srgbClr val="262626"/>
              </a:buClr>
              <a:buSzPts val="1500"/>
              <a:buChar char="•"/>
              <a:defRPr>
                <a:solidFill>
                  <a:srgbClr val="262626"/>
                </a:solidFill>
              </a:defRPr>
            </a:lvl3pPr>
            <a:lvl4pPr indent="-317500" lvl="3" marL="1828800" rtl="0" algn="l">
              <a:lnSpc>
                <a:spcPct val="90000"/>
              </a:lnSpc>
              <a:spcBef>
                <a:spcPts val="400"/>
              </a:spcBef>
              <a:spcAft>
                <a:spcPts val="0"/>
              </a:spcAft>
              <a:buClr>
                <a:srgbClr val="262626"/>
              </a:buClr>
              <a:buSzPts val="1400"/>
              <a:buChar char="•"/>
              <a:defRPr>
                <a:solidFill>
                  <a:srgbClr val="262626"/>
                </a:solidFill>
              </a:defRPr>
            </a:lvl4pPr>
            <a:lvl5pPr indent="-317500" lvl="4" marL="2286000" rtl="0" algn="l">
              <a:lnSpc>
                <a:spcPct val="90000"/>
              </a:lnSpc>
              <a:spcBef>
                <a:spcPts val="400"/>
              </a:spcBef>
              <a:spcAft>
                <a:spcPts val="0"/>
              </a:spcAft>
              <a:buClr>
                <a:srgbClr val="262626"/>
              </a:buClr>
              <a:buSzPts val="1400"/>
              <a:buChar char="•"/>
              <a:defRPr>
                <a:solidFill>
                  <a:srgbClr val="262626"/>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4" name="Google Shape;134;g19d9e6fa84b_0_3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5" name="Google Shape;135;g19d9e6fa84b_0_322"/>
          <p:cNvSpPr/>
          <p:nvPr/>
        </p:nvSpPr>
        <p:spPr>
          <a:xfrm>
            <a:off x="314550" y="4831479"/>
            <a:ext cx="8066400" cy="170700"/>
          </a:xfrm>
          <a:prstGeom prst="parallelogram">
            <a:avLst>
              <a:gd fmla="val 25000" name="adj"/>
            </a:avLst>
          </a:prstGeom>
          <a:solidFill>
            <a:srgbClr val="39406E"/>
          </a:solidFill>
          <a:ln cap="flat" cmpd="sng" w="9525">
            <a:solidFill>
              <a:srgbClr val="39406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                                                                                                                   </a:t>
            </a:r>
            <a:endParaRPr b="0" i="0" sz="900" u="none" cap="none" strike="noStrike">
              <a:solidFill>
                <a:schemeClr val="lt1"/>
              </a:solidFill>
              <a:latin typeface="Calibri"/>
              <a:ea typeface="Calibri"/>
              <a:cs typeface="Calibri"/>
              <a:sym typeface="Calibri"/>
            </a:endParaRPr>
          </a:p>
        </p:txBody>
      </p:sp>
      <p:pic>
        <p:nvPicPr>
          <p:cNvPr id="136" name="Google Shape;136;g19d9e6fa84b_0_322"/>
          <p:cNvPicPr preferRelativeResize="0"/>
          <p:nvPr/>
        </p:nvPicPr>
        <p:blipFill rotWithShape="1">
          <a:blip r:embed="rId2">
            <a:alphaModFix/>
          </a:blip>
          <a:srcRect b="0" l="0" r="0" t="0"/>
          <a:stretch/>
        </p:blipFill>
        <p:spPr>
          <a:xfrm>
            <a:off x="8380972" y="4429663"/>
            <a:ext cx="611655" cy="611655"/>
          </a:xfrm>
          <a:prstGeom prst="rect">
            <a:avLst/>
          </a:prstGeom>
          <a:noFill/>
          <a:ln>
            <a:noFill/>
          </a:ln>
        </p:spPr>
      </p:pic>
      <p:sp>
        <p:nvSpPr>
          <p:cNvPr id="137" name="Google Shape;137;g19d9e6fa84b_0_322"/>
          <p:cNvSpPr txBox="1"/>
          <p:nvPr/>
        </p:nvSpPr>
        <p:spPr>
          <a:xfrm>
            <a:off x="285750" y="4790719"/>
            <a:ext cx="1639800" cy="273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rPr b="0" i="0" lang="en-US" sz="1300" u="none" cap="none" strike="noStrike">
                <a:solidFill>
                  <a:srgbClr val="FFFFFF"/>
                </a:solidFill>
                <a:latin typeface="Calibri"/>
                <a:ea typeface="Calibri"/>
                <a:cs typeface="Calibri"/>
                <a:sym typeface="Calibri"/>
              </a:rPr>
              <a:t>Ocean Best Practices</a:t>
            </a:r>
            <a:endParaRPr b="0" i="0" sz="1000" u="none" cap="none" strike="noStrike">
              <a:solidFill>
                <a:srgbClr val="FFFFFF"/>
              </a:solidFill>
              <a:latin typeface="Arial"/>
              <a:ea typeface="Arial"/>
              <a:cs typeface="Arial"/>
              <a:sym typeface="Arial"/>
            </a:endParaRPr>
          </a:p>
        </p:txBody>
      </p:sp>
      <p:sp>
        <p:nvSpPr>
          <p:cNvPr id="138" name="Google Shape;138;g19d9e6fa84b_0_322"/>
          <p:cNvSpPr txBox="1"/>
          <p:nvPr/>
        </p:nvSpPr>
        <p:spPr>
          <a:xfrm>
            <a:off x="5964375" y="4790700"/>
            <a:ext cx="2398200" cy="2739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Calibri"/>
                <a:ea typeface="Calibri"/>
                <a:cs typeface="Calibri"/>
                <a:sym typeface="Calibri"/>
              </a:rPr>
              <a:t>OBPS Workshop VI Oct 2022 [online]</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9" name="Shape 139"/>
        <p:cNvGrpSpPr/>
        <p:nvPr/>
      </p:nvGrpSpPr>
      <p:grpSpPr>
        <a:xfrm>
          <a:off x="0" y="0"/>
          <a:ext cx="0" cy="0"/>
          <a:chOff x="0" y="0"/>
          <a:chExt cx="0" cy="0"/>
        </a:xfrm>
      </p:grpSpPr>
      <p:sp>
        <p:nvSpPr>
          <p:cNvPr id="140" name="Google Shape;140;g19d9e6fa84b_0_330"/>
          <p:cNvSpPr/>
          <p:nvPr/>
        </p:nvSpPr>
        <p:spPr>
          <a:xfrm>
            <a:off x="285750" y="4846969"/>
            <a:ext cx="8053800" cy="194400"/>
          </a:xfrm>
          <a:prstGeom prst="parallelogram">
            <a:avLst>
              <a:gd fmla="val 25000" name="adj"/>
            </a:avLst>
          </a:prstGeom>
          <a:solidFill>
            <a:srgbClr val="39406E"/>
          </a:solidFill>
          <a:ln cap="flat" cmpd="sng" w="9525">
            <a:solidFill>
              <a:srgbClr val="39406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Calibri"/>
                <a:ea typeface="Calibri"/>
                <a:cs typeface="Calibri"/>
                <a:sym typeface="Calibri"/>
              </a:rPr>
              <a:t>                                                                                                                                                                                         OBPS Workshop VI, Oct 2022 [online]</a:t>
            </a:r>
            <a:endParaRPr b="0" i="0" sz="1100" u="none" cap="none" strike="noStrike">
              <a:solidFill>
                <a:srgbClr val="000000"/>
              </a:solidFill>
              <a:latin typeface="Arial"/>
              <a:ea typeface="Arial"/>
              <a:cs typeface="Arial"/>
              <a:sym typeface="Arial"/>
            </a:endParaRPr>
          </a:p>
        </p:txBody>
      </p:sp>
      <p:pic>
        <p:nvPicPr>
          <p:cNvPr id="141" name="Google Shape;141;g19d9e6fa84b_0_330"/>
          <p:cNvPicPr preferRelativeResize="0"/>
          <p:nvPr/>
        </p:nvPicPr>
        <p:blipFill rotWithShape="1">
          <a:blip r:embed="rId2">
            <a:alphaModFix/>
          </a:blip>
          <a:srcRect b="0" l="0" r="0" t="0"/>
          <a:stretch/>
        </p:blipFill>
        <p:spPr>
          <a:xfrm>
            <a:off x="8380972" y="4429663"/>
            <a:ext cx="611655" cy="611655"/>
          </a:xfrm>
          <a:prstGeom prst="rect">
            <a:avLst/>
          </a:prstGeom>
          <a:noFill/>
          <a:ln>
            <a:noFill/>
          </a:ln>
        </p:spPr>
      </p:pic>
      <p:sp>
        <p:nvSpPr>
          <p:cNvPr id="142" name="Google Shape;142;g19d9e6fa84b_0_330"/>
          <p:cNvSpPr txBox="1"/>
          <p:nvPr/>
        </p:nvSpPr>
        <p:spPr>
          <a:xfrm>
            <a:off x="336281" y="4788506"/>
            <a:ext cx="1704300" cy="299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Ocean Best Practices</a:t>
            </a:r>
            <a:endParaRPr b="0" i="0" sz="11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90000"/>
              </a:lnSpc>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90000"/>
              </a:lnSpc>
              <a:spcBef>
                <a:spcPts val="0"/>
              </a:spcBef>
              <a:spcAft>
                <a:spcPts val="0"/>
              </a:spcAft>
              <a:buClr>
                <a:schemeClr val="dk1"/>
              </a:buClr>
              <a:buSzPts val="1800"/>
              <a:buChar char="●"/>
              <a:defRPr/>
            </a:lvl1pPr>
            <a:lvl2pPr indent="-317500" lvl="1" marL="914400" algn="l">
              <a:lnSpc>
                <a:spcPct val="90000"/>
              </a:lnSpc>
              <a:spcBef>
                <a:spcPts val="0"/>
              </a:spcBef>
              <a:spcAft>
                <a:spcPts val="0"/>
              </a:spcAft>
              <a:buClr>
                <a:schemeClr val="dk1"/>
              </a:buClr>
              <a:buSzPts val="1400"/>
              <a:buChar char="○"/>
              <a:defRPr/>
            </a:lvl2pPr>
            <a:lvl3pPr indent="-317500" lvl="2" marL="1371600" algn="l">
              <a:lnSpc>
                <a:spcPct val="90000"/>
              </a:lnSpc>
              <a:spcBef>
                <a:spcPts val="0"/>
              </a:spcBef>
              <a:spcAft>
                <a:spcPts val="0"/>
              </a:spcAft>
              <a:buClr>
                <a:schemeClr val="dk1"/>
              </a:buClr>
              <a:buSzPts val="1400"/>
              <a:buChar char="■"/>
              <a:defRPr/>
            </a:lvl3pPr>
            <a:lvl4pPr indent="-317500" lvl="3" marL="1828800" algn="l">
              <a:lnSpc>
                <a:spcPct val="90000"/>
              </a:lnSpc>
              <a:spcBef>
                <a:spcPts val="0"/>
              </a:spcBef>
              <a:spcAft>
                <a:spcPts val="0"/>
              </a:spcAft>
              <a:buClr>
                <a:schemeClr val="dk1"/>
              </a:buClr>
              <a:buSzPts val="1400"/>
              <a:buChar char="●"/>
              <a:defRPr/>
            </a:lvl4pPr>
            <a:lvl5pPr indent="-317500" lvl="4" marL="2286000" algn="l">
              <a:lnSpc>
                <a:spcPct val="90000"/>
              </a:lnSpc>
              <a:spcBef>
                <a:spcPts val="0"/>
              </a:spcBef>
              <a:spcAft>
                <a:spcPts val="0"/>
              </a:spcAft>
              <a:buClr>
                <a:schemeClr val="dk1"/>
              </a:buClr>
              <a:buSzPts val="1400"/>
              <a:buChar char="○"/>
              <a:defRPr/>
            </a:lvl5pPr>
            <a:lvl6pPr indent="-317500" lvl="5" marL="2743200" algn="l">
              <a:lnSpc>
                <a:spcPct val="90000"/>
              </a:lnSpc>
              <a:spcBef>
                <a:spcPts val="0"/>
              </a:spcBef>
              <a:spcAft>
                <a:spcPts val="0"/>
              </a:spcAft>
              <a:buClr>
                <a:schemeClr val="dk1"/>
              </a:buClr>
              <a:buSzPts val="1400"/>
              <a:buChar char="■"/>
              <a:defRPr/>
            </a:lvl6pPr>
            <a:lvl7pPr indent="-317500" lvl="6" marL="3200400" algn="l">
              <a:lnSpc>
                <a:spcPct val="90000"/>
              </a:lnSpc>
              <a:spcBef>
                <a:spcPts val="0"/>
              </a:spcBef>
              <a:spcAft>
                <a:spcPts val="0"/>
              </a:spcAft>
              <a:buClr>
                <a:schemeClr val="dk1"/>
              </a:buClr>
              <a:buSzPts val="1400"/>
              <a:buChar char="●"/>
              <a:defRPr/>
            </a:lvl7pPr>
            <a:lvl8pPr indent="-317500" lvl="7" marL="3657600" algn="l">
              <a:lnSpc>
                <a:spcPct val="90000"/>
              </a:lnSpc>
              <a:spcBef>
                <a:spcPts val="0"/>
              </a:spcBef>
              <a:spcAft>
                <a:spcPts val="0"/>
              </a:spcAft>
              <a:buClr>
                <a:schemeClr val="dk1"/>
              </a:buClr>
              <a:buSzPts val="1400"/>
              <a:buChar char="○"/>
              <a:defRPr/>
            </a:lvl8pPr>
            <a:lvl9pPr indent="-317500" lvl="8" marL="4114800" algn="l">
              <a:lnSpc>
                <a:spcPct val="90000"/>
              </a:lnSpc>
              <a:spcBef>
                <a:spcPts val="0"/>
              </a:spcBef>
              <a:spcAft>
                <a:spcPts val="0"/>
              </a:spcAft>
              <a:buClr>
                <a:schemeClr val="dk1"/>
              </a:buClr>
              <a:buSzPts val="1400"/>
              <a:buChar char="■"/>
              <a:defRPr/>
            </a:lvl9pPr>
          </a:lstStyle>
          <a:p/>
        </p:txBody>
      </p:sp>
      <p:sp>
        <p:nvSpPr>
          <p:cNvPr id="20" name="Google Shape;20;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spcBef>
                <a:spcPts val="0"/>
              </a:spcBef>
              <a:spcAft>
                <a:spcPts val="0"/>
              </a:spcAft>
              <a:buClr>
                <a:srgbClr val="888888"/>
              </a:buClr>
              <a:buSzPts val="900"/>
              <a:buFont typeface="Calibri"/>
              <a:buNone/>
              <a:defRPr sz="900">
                <a:solidFill>
                  <a:srgbClr val="888888"/>
                </a:solidFill>
                <a:latin typeface="Calibri"/>
                <a:ea typeface="Calibri"/>
                <a:cs typeface="Calibri"/>
                <a:sym typeface="Calibri"/>
              </a:defRPr>
            </a:lvl1pPr>
            <a:lvl2pPr indent="0" lvl="1" marL="0" marR="0" algn="r">
              <a:spcBef>
                <a:spcPts val="0"/>
              </a:spcBef>
              <a:spcAft>
                <a:spcPts val="0"/>
              </a:spcAft>
              <a:buClr>
                <a:srgbClr val="888888"/>
              </a:buClr>
              <a:buSzPts val="900"/>
              <a:buFont typeface="Calibri"/>
              <a:buNone/>
              <a:defRPr sz="900">
                <a:solidFill>
                  <a:srgbClr val="888888"/>
                </a:solidFill>
                <a:latin typeface="Calibri"/>
                <a:ea typeface="Calibri"/>
                <a:cs typeface="Calibri"/>
                <a:sym typeface="Calibri"/>
              </a:defRPr>
            </a:lvl2pPr>
            <a:lvl3pPr indent="0" lvl="2" marL="0" marR="0" algn="r">
              <a:spcBef>
                <a:spcPts val="0"/>
              </a:spcBef>
              <a:spcAft>
                <a:spcPts val="0"/>
              </a:spcAft>
              <a:buClr>
                <a:srgbClr val="888888"/>
              </a:buClr>
              <a:buSzPts val="900"/>
              <a:buFont typeface="Calibri"/>
              <a:buNone/>
              <a:defRPr sz="900">
                <a:solidFill>
                  <a:srgbClr val="888888"/>
                </a:solidFill>
                <a:latin typeface="Calibri"/>
                <a:ea typeface="Calibri"/>
                <a:cs typeface="Calibri"/>
                <a:sym typeface="Calibri"/>
              </a:defRPr>
            </a:lvl3pPr>
            <a:lvl4pPr indent="0" lvl="3" marL="0" marR="0" algn="r">
              <a:spcBef>
                <a:spcPts val="0"/>
              </a:spcBef>
              <a:spcAft>
                <a:spcPts val="0"/>
              </a:spcAft>
              <a:buClr>
                <a:srgbClr val="888888"/>
              </a:buClr>
              <a:buSzPts val="900"/>
              <a:buFont typeface="Calibri"/>
              <a:buNone/>
              <a:defRPr sz="900">
                <a:solidFill>
                  <a:srgbClr val="888888"/>
                </a:solidFill>
                <a:latin typeface="Calibri"/>
                <a:ea typeface="Calibri"/>
                <a:cs typeface="Calibri"/>
                <a:sym typeface="Calibri"/>
              </a:defRPr>
            </a:lvl4pPr>
            <a:lvl5pPr indent="0" lvl="4" marL="0" marR="0" algn="r">
              <a:spcBef>
                <a:spcPts val="0"/>
              </a:spcBef>
              <a:spcAft>
                <a:spcPts val="0"/>
              </a:spcAft>
              <a:buClr>
                <a:srgbClr val="888888"/>
              </a:buClr>
              <a:buSzPts val="900"/>
              <a:buFont typeface="Calibri"/>
              <a:buNone/>
              <a:defRPr sz="900">
                <a:solidFill>
                  <a:srgbClr val="888888"/>
                </a:solidFill>
                <a:latin typeface="Calibri"/>
                <a:ea typeface="Calibri"/>
                <a:cs typeface="Calibri"/>
                <a:sym typeface="Calibri"/>
              </a:defRPr>
            </a:lvl5pPr>
            <a:lvl6pPr indent="0" lvl="5" marL="0" marR="0" algn="r">
              <a:spcBef>
                <a:spcPts val="0"/>
              </a:spcBef>
              <a:spcAft>
                <a:spcPts val="0"/>
              </a:spcAft>
              <a:buClr>
                <a:srgbClr val="888888"/>
              </a:buClr>
              <a:buSzPts val="900"/>
              <a:buFont typeface="Calibri"/>
              <a:buNone/>
              <a:defRPr sz="900">
                <a:solidFill>
                  <a:srgbClr val="888888"/>
                </a:solidFill>
                <a:latin typeface="Calibri"/>
                <a:ea typeface="Calibri"/>
                <a:cs typeface="Calibri"/>
                <a:sym typeface="Calibri"/>
              </a:defRPr>
            </a:lvl6pPr>
            <a:lvl7pPr indent="0" lvl="6" marL="0" marR="0" algn="r">
              <a:spcBef>
                <a:spcPts val="0"/>
              </a:spcBef>
              <a:spcAft>
                <a:spcPts val="0"/>
              </a:spcAft>
              <a:buClr>
                <a:srgbClr val="888888"/>
              </a:buClr>
              <a:buSzPts val="900"/>
              <a:buFont typeface="Calibri"/>
              <a:buNone/>
              <a:defRPr sz="900">
                <a:solidFill>
                  <a:srgbClr val="888888"/>
                </a:solidFill>
                <a:latin typeface="Calibri"/>
                <a:ea typeface="Calibri"/>
                <a:cs typeface="Calibri"/>
                <a:sym typeface="Calibri"/>
              </a:defRPr>
            </a:lvl7pPr>
            <a:lvl8pPr indent="0" lvl="7" marL="0" marR="0" algn="r">
              <a:spcBef>
                <a:spcPts val="0"/>
              </a:spcBef>
              <a:spcAft>
                <a:spcPts val="0"/>
              </a:spcAft>
              <a:buClr>
                <a:srgbClr val="888888"/>
              </a:buClr>
              <a:buSzPts val="900"/>
              <a:buFont typeface="Calibri"/>
              <a:buNone/>
              <a:defRPr sz="900">
                <a:solidFill>
                  <a:srgbClr val="888888"/>
                </a:solidFill>
                <a:latin typeface="Calibri"/>
                <a:ea typeface="Calibri"/>
                <a:cs typeface="Calibri"/>
                <a:sym typeface="Calibri"/>
              </a:defRPr>
            </a:lvl8pPr>
            <a:lvl9pPr indent="0" lvl="8" marL="0" marR="0" algn="r">
              <a:spcBef>
                <a:spcPts val="0"/>
              </a:spcBef>
              <a:spcAft>
                <a:spcPts val="0"/>
              </a:spcAft>
              <a:buClr>
                <a:srgbClr val="888888"/>
              </a:buClr>
              <a:buSzPts val="900"/>
              <a:buFont typeface="Calibri"/>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1" name="Google Shape;21;p1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2" name="Shape 22"/>
        <p:cNvGrpSpPr/>
        <p:nvPr/>
      </p:nvGrpSpPr>
      <p:grpSpPr>
        <a:xfrm>
          <a:off x="0" y="0"/>
          <a:ext cx="0" cy="0"/>
          <a:chOff x="0" y="0"/>
          <a:chExt cx="0" cy="0"/>
        </a:xfrm>
      </p:grpSpPr>
      <p:sp>
        <p:nvSpPr>
          <p:cNvPr id="23" name="Google Shape;23;p18"/>
          <p:cNvSpPr txBox="1"/>
          <p:nvPr>
            <p:ph type="title"/>
          </p:nvPr>
        </p:nvSpPr>
        <p:spPr>
          <a:xfrm>
            <a:off x="629841"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8"/>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25" name="Google Shape;25;p18"/>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 name="Google Shape;26;p18"/>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27" name="Google Shape;27;p18"/>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8" name="Google Shape;28;p1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900"/>
              <a:buFont typeface="Calibri"/>
              <a:buNone/>
              <a:defRPr/>
            </a:lvl1pPr>
            <a:lvl2pPr indent="0" lvl="1" marL="0" algn="r">
              <a:spcBef>
                <a:spcPts val="0"/>
              </a:spcBef>
              <a:spcAft>
                <a:spcPts val="0"/>
              </a:spcAft>
              <a:buClr>
                <a:srgbClr val="888888"/>
              </a:buClr>
              <a:buSzPts val="900"/>
              <a:buFont typeface="Calibri"/>
              <a:buNone/>
              <a:defRPr/>
            </a:lvl2pPr>
            <a:lvl3pPr indent="0" lvl="2" marL="0" algn="r">
              <a:spcBef>
                <a:spcPts val="0"/>
              </a:spcBef>
              <a:spcAft>
                <a:spcPts val="0"/>
              </a:spcAft>
              <a:buClr>
                <a:srgbClr val="888888"/>
              </a:buClr>
              <a:buSzPts val="900"/>
              <a:buFont typeface="Calibri"/>
              <a:buNone/>
              <a:defRPr/>
            </a:lvl3pPr>
            <a:lvl4pPr indent="0" lvl="3" marL="0" algn="r">
              <a:spcBef>
                <a:spcPts val="0"/>
              </a:spcBef>
              <a:spcAft>
                <a:spcPts val="0"/>
              </a:spcAft>
              <a:buClr>
                <a:srgbClr val="888888"/>
              </a:buClr>
              <a:buSzPts val="900"/>
              <a:buFont typeface="Calibri"/>
              <a:buNone/>
              <a:defRPr/>
            </a:lvl4pPr>
            <a:lvl5pPr indent="0" lvl="4" marL="0" algn="r">
              <a:spcBef>
                <a:spcPts val="0"/>
              </a:spcBef>
              <a:spcAft>
                <a:spcPts val="0"/>
              </a:spcAft>
              <a:buClr>
                <a:srgbClr val="888888"/>
              </a:buClr>
              <a:buSzPts val="900"/>
              <a:buFont typeface="Calibri"/>
              <a:buNone/>
              <a:defRPr/>
            </a:lvl5pPr>
            <a:lvl6pPr indent="0" lvl="5" marL="0" algn="r">
              <a:spcBef>
                <a:spcPts val="0"/>
              </a:spcBef>
              <a:spcAft>
                <a:spcPts val="0"/>
              </a:spcAft>
              <a:buClr>
                <a:srgbClr val="888888"/>
              </a:buClr>
              <a:buSzPts val="900"/>
              <a:buFont typeface="Calibri"/>
              <a:buNone/>
              <a:defRPr/>
            </a:lvl6pPr>
            <a:lvl7pPr indent="0" lvl="6" marL="0" algn="r">
              <a:spcBef>
                <a:spcPts val="0"/>
              </a:spcBef>
              <a:spcAft>
                <a:spcPts val="0"/>
              </a:spcAft>
              <a:buClr>
                <a:srgbClr val="888888"/>
              </a:buClr>
              <a:buSzPts val="900"/>
              <a:buFont typeface="Calibri"/>
              <a:buNone/>
              <a:defRPr/>
            </a:lvl7pPr>
            <a:lvl8pPr indent="0" lvl="7" marL="0" algn="r">
              <a:spcBef>
                <a:spcPts val="0"/>
              </a:spcBef>
              <a:spcAft>
                <a:spcPts val="0"/>
              </a:spcAft>
              <a:buClr>
                <a:srgbClr val="888888"/>
              </a:buClr>
              <a:buSzPts val="900"/>
              <a:buFont typeface="Calibri"/>
              <a:buNone/>
              <a:defRPr/>
            </a:lvl8pPr>
            <a:lvl9pPr indent="0" lvl="8" mar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US"/>
              <a:t>‹#›</a:t>
            </a:fld>
            <a:endParaRPr/>
          </a:p>
        </p:txBody>
      </p:sp>
      <p:sp>
        <p:nvSpPr>
          <p:cNvPr id="31" name="Google Shape;31;p18"/>
          <p:cNvSpPr txBox="1"/>
          <p:nvPr/>
        </p:nvSpPr>
        <p:spPr>
          <a:xfrm>
            <a:off x="3028950" y="4732734"/>
            <a:ext cx="3086100" cy="27384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900">
                <a:solidFill>
                  <a:srgbClr val="20124D"/>
                </a:solidFill>
                <a:latin typeface="Calibri"/>
                <a:ea typeface="Calibri"/>
                <a:cs typeface="Calibri"/>
                <a:sym typeface="Calibri"/>
              </a:rPr>
              <a:t>Ocean Practices: OBPS Workshop VI, 05-19 October 2022</a:t>
            </a:r>
            <a:endParaRPr b="1" sz="900">
              <a:solidFill>
                <a:srgbClr val="20124D"/>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32" name="Shape 32"/>
        <p:cNvGrpSpPr/>
        <p:nvPr/>
      </p:nvGrpSpPr>
      <p:grpSpPr>
        <a:xfrm>
          <a:off x="0" y="0"/>
          <a:ext cx="0" cy="0"/>
          <a:chOff x="0" y="0"/>
          <a:chExt cx="0" cy="0"/>
        </a:xfrm>
      </p:grpSpPr>
      <p:sp>
        <p:nvSpPr>
          <p:cNvPr id="33" name="Google Shape;33;p15"/>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9406E"/>
              </a:buClr>
              <a:buSzPts val="3300"/>
              <a:buFont typeface="Calibri"/>
              <a:buNone/>
              <a:defRPr>
                <a:solidFill>
                  <a:srgbClr val="39406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15"/>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750"/>
              </a:spcBef>
              <a:spcAft>
                <a:spcPts val="0"/>
              </a:spcAft>
              <a:buClr>
                <a:srgbClr val="262626"/>
              </a:buClr>
              <a:buSzPts val="2100"/>
              <a:buChar char="•"/>
              <a:defRPr>
                <a:solidFill>
                  <a:srgbClr val="262626"/>
                </a:solidFill>
              </a:defRPr>
            </a:lvl1pPr>
            <a:lvl2pPr indent="-342900" lvl="1" marL="914400" algn="l">
              <a:lnSpc>
                <a:spcPct val="90000"/>
              </a:lnSpc>
              <a:spcBef>
                <a:spcPts val="375"/>
              </a:spcBef>
              <a:spcAft>
                <a:spcPts val="0"/>
              </a:spcAft>
              <a:buClr>
                <a:srgbClr val="262626"/>
              </a:buClr>
              <a:buSzPts val="1800"/>
              <a:buChar char="•"/>
              <a:defRPr>
                <a:solidFill>
                  <a:srgbClr val="262626"/>
                </a:solidFill>
              </a:defRPr>
            </a:lvl2pPr>
            <a:lvl3pPr indent="-323850" lvl="2" marL="1371600" algn="l">
              <a:lnSpc>
                <a:spcPct val="90000"/>
              </a:lnSpc>
              <a:spcBef>
                <a:spcPts val="375"/>
              </a:spcBef>
              <a:spcAft>
                <a:spcPts val="0"/>
              </a:spcAft>
              <a:buClr>
                <a:srgbClr val="262626"/>
              </a:buClr>
              <a:buSzPts val="1500"/>
              <a:buChar char="•"/>
              <a:defRPr>
                <a:solidFill>
                  <a:srgbClr val="262626"/>
                </a:solidFill>
              </a:defRPr>
            </a:lvl3pPr>
            <a:lvl4pPr indent="-314325" lvl="3" marL="1828800" algn="l">
              <a:lnSpc>
                <a:spcPct val="90000"/>
              </a:lnSpc>
              <a:spcBef>
                <a:spcPts val="375"/>
              </a:spcBef>
              <a:spcAft>
                <a:spcPts val="0"/>
              </a:spcAft>
              <a:buClr>
                <a:srgbClr val="262626"/>
              </a:buClr>
              <a:buSzPts val="1350"/>
              <a:buChar char="•"/>
              <a:defRPr>
                <a:solidFill>
                  <a:srgbClr val="262626"/>
                </a:solidFill>
              </a:defRPr>
            </a:lvl4pPr>
            <a:lvl5pPr indent="-314325" lvl="4" marL="2286000" algn="l">
              <a:lnSpc>
                <a:spcPct val="90000"/>
              </a:lnSpc>
              <a:spcBef>
                <a:spcPts val="375"/>
              </a:spcBef>
              <a:spcAft>
                <a:spcPts val="0"/>
              </a:spcAft>
              <a:buClr>
                <a:srgbClr val="262626"/>
              </a:buClr>
              <a:buSzPts val="1350"/>
              <a:buChar char="•"/>
              <a:defRPr>
                <a:solidFill>
                  <a:srgbClr val="262626"/>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 name="Google Shape;35;p1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5"/>
          <p:cNvSpPr/>
          <p:nvPr/>
        </p:nvSpPr>
        <p:spPr>
          <a:xfrm>
            <a:off x="314555" y="4894009"/>
            <a:ext cx="8066417" cy="108011"/>
          </a:xfrm>
          <a:prstGeom prst="parallelogram">
            <a:avLst>
              <a:gd fmla="val 25000" name="adj"/>
            </a:avLst>
          </a:prstGeom>
          <a:solidFill>
            <a:srgbClr val="39406E"/>
          </a:solidFill>
          <a:ln cap="flat" cmpd="sng" w="9525">
            <a:solidFill>
              <a:srgbClr val="39406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id="37" name="Google Shape;37;p15"/>
          <p:cNvPicPr preferRelativeResize="0"/>
          <p:nvPr/>
        </p:nvPicPr>
        <p:blipFill rotWithShape="1">
          <a:blip r:embed="rId2">
            <a:alphaModFix/>
          </a:blip>
          <a:srcRect b="0" l="0" r="0" t="0"/>
          <a:stretch/>
        </p:blipFill>
        <p:spPr>
          <a:xfrm>
            <a:off x="8380972" y="4429663"/>
            <a:ext cx="611657" cy="611657"/>
          </a:xfrm>
          <a:prstGeom prst="rect">
            <a:avLst/>
          </a:prstGeom>
          <a:noFill/>
          <a:ln>
            <a:noFill/>
          </a:ln>
        </p:spPr>
      </p:pic>
      <p:sp>
        <p:nvSpPr>
          <p:cNvPr id="38" name="Google Shape;38;p15"/>
          <p:cNvSpPr txBox="1"/>
          <p:nvPr/>
        </p:nvSpPr>
        <p:spPr>
          <a:xfrm>
            <a:off x="285751" y="4671014"/>
            <a:ext cx="1645963" cy="3000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50">
                <a:solidFill>
                  <a:srgbClr val="39406E"/>
                </a:solidFill>
                <a:latin typeface="Calibri"/>
                <a:ea typeface="Calibri"/>
                <a:cs typeface="Calibri"/>
                <a:sym typeface="Calibri"/>
              </a:rPr>
              <a:t>Ocean Best Practices</a:t>
            </a:r>
            <a:endParaRPr/>
          </a:p>
        </p:txBody>
      </p:sp>
      <p:sp>
        <p:nvSpPr>
          <p:cNvPr id="39" name="Google Shape;39;p15"/>
          <p:cNvSpPr txBox="1"/>
          <p:nvPr/>
        </p:nvSpPr>
        <p:spPr>
          <a:xfrm>
            <a:off x="4799026" y="4831481"/>
            <a:ext cx="3563540" cy="233065"/>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b="0" lang="en-US" sz="800" u="none">
                <a:solidFill>
                  <a:schemeClr val="lt1"/>
                </a:solidFill>
                <a:latin typeface="Calibri"/>
                <a:ea typeface="Calibri"/>
                <a:cs typeface="Calibri"/>
                <a:sym typeface="Calibri"/>
              </a:rPr>
              <a:t>Ocean Practices: OBPS Workshop VI, 05-19 October 2022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0" name="Shape 40"/>
        <p:cNvGrpSpPr/>
        <p:nvPr/>
      </p:nvGrpSpPr>
      <p:grpSpPr>
        <a:xfrm>
          <a:off x="0" y="0"/>
          <a:ext cx="0" cy="0"/>
          <a:chOff x="0" y="0"/>
          <a:chExt cx="0" cy="0"/>
        </a:xfrm>
      </p:grpSpPr>
      <p:sp>
        <p:nvSpPr>
          <p:cNvPr id="41" name="Google Shape;41;p19"/>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9"/>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 name="Google Shape;43;p1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900"/>
              <a:buFont typeface="Calibri"/>
              <a:buNone/>
              <a:defRPr/>
            </a:lvl1pPr>
            <a:lvl2pPr indent="0" lvl="1" marL="0" algn="r">
              <a:spcBef>
                <a:spcPts val="0"/>
              </a:spcBef>
              <a:spcAft>
                <a:spcPts val="0"/>
              </a:spcAft>
              <a:buClr>
                <a:srgbClr val="888888"/>
              </a:buClr>
              <a:buSzPts val="900"/>
              <a:buFont typeface="Calibri"/>
              <a:buNone/>
              <a:defRPr/>
            </a:lvl2pPr>
            <a:lvl3pPr indent="0" lvl="2" marL="0" algn="r">
              <a:spcBef>
                <a:spcPts val="0"/>
              </a:spcBef>
              <a:spcAft>
                <a:spcPts val="0"/>
              </a:spcAft>
              <a:buClr>
                <a:srgbClr val="888888"/>
              </a:buClr>
              <a:buSzPts val="900"/>
              <a:buFont typeface="Calibri"/>
              <a:buNone/>
              <a:defRPr/>
            </a:lvl3pPr>
            <a:lvl4pPr indent="0" lvl="3" marL="0" algn="r">
              <a:spcBef>
                <a:spcPts val="0"/>
              </a:spcBef>
              <a:spcAft>
                <a:spcPts val="0"/>
              </a:spcAft>
              <a:buClr>
                <a:srgbClr val="888888"/>
              </a:buClr>
              <a:buSzPts val="900"/>
              <a:buFont typeface="Calibri"/>
              <a:buNone/>
              <a:defRPr/>
            </a:lvl4pPr>
            <a:lvl5pPr indent="0" lvl="4" marL="0" algn="r">
              <a:spcBef>
                <a:spcPts val="0"/>
              </a:spcBef>
              <a:spcAft>
                <a:spcPts val="0"/>
              </a:spcAft>
              <a:buClr>
                <a:srgbClr val="888888"/>
              </a:buClr>
              <a:buSzPts val="900"/>
              <a:buFont typeface="Calibri"/>
              <a:buNone/>
              <a:defRPr/>
            </a:lvl5pPr>
            <a:lvl6pPr indent="0" lvl="5" marL="0" algn="r">
              <a:spcBef>
                <a:spcPts val="0"/>
              </a:spcBef>
              <a:spcAft>
                <a:spcPts val="0"/>
              </a:spcAft>
              <a:buClr>
                <a:srgbClr val="888888"/>
              </a:buClr>
              <a:buSzPts val="900"/>
              <a:buFont typeface="Calibri"/>
              <a:buNone/>
              <a:defRPr/>
            </a:lvl6pPr>
            <a:lvl7pPr indent="0" lvl="6" marL="0" algn="r">
              <a:spcBef>
                <a:spcPts val="0"/>
              </a:spcBef>
              <a:spcAft>
                <a:spcPts val="0"/>
              </a:spcAft>
              <a:buClr>
                <a:srgbClr val="888888"/>
              </a:buClr>
              <a:buSzPts val="900"/>
              <a:buFont typeface="Calibri"/>
              <a:buNone/>
              <a:defRPr/>
            </a:lvl7pPr>
            <a:lvl8pPr indent="0" lvl="7" marL="0" algn="r">
              <a:spcBef>
                <a:spcPts val="0"/>
              </a:spcBef>
              <a:spcAft>
                <a:spcPts val="0"/>
              </a:spcAft>
              <a:buClr>
                <a:srgbClr val="888888"/>
              </a:buClr>
              <a:buSzPts val="900"/>
              <a:buFont typeface="Calibri"/>
              <a:buNone/>
              <a:defRPr/>
            </a:lvl8pPr>
            <a:lvl9pPr indent="0" lvl="8" mar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6" name="Shape 46"/>
        <p:cNvGrpSpPr/>
        <p:nvPr/>
      </p:nvGrpSpPr>
      <p:grpSpPr>
        <a:xfrm>
          <a:off x="0" y="0"/>
          <a:ext cx="0" cy="0"/>
          <a:chOff x="0" y="0"/>
          <a:chExt cx="0" cy="0"/>
        </a:xfrm>
      </p:grpSpPr>
      <p:sp>
        <p:nvSpPr>
          <p:cNvPr id="47" name="Google Shape;47;p20"/>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20"/>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49" name="Google Shape;49;p2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900"/>
              <a:buFont typeface="Calibri"/>
              <a:buNone/>
              <a:defRPr/>
            </a:lvl1pPr>
            <a:lvl2pPr indent="0" lvl="1" marL="0" algn="r">
              <a:spcBef>
                <a:spcPts val="0"/>
              </a:spcBef>
              <a:spcAft>
                <a:spcPts val="0"/>
              </a:spcAft>
              <a:buClr>
                <a:srgbClr val="888888"/>
              </a:buClr>
              <a:buSzPts val="900"/>
              <a:buFont typeface="Calibri"/>
              <a:buNone/>
              <a:defRPr/>
            </a:lvl2pPr>
            <a:lvl3pPr indent="0" lvl="2" marL="0" algn="r">
              <a:spcBef>
                <a:spcPts val="0"/>
              </a:spcBef>
              <a:spcAft>
                <a:spcPts val="0"/>
              </a:spcAft>
              <a:buClr>
                <a:srgbClr val="888888"/>
              </a:buClr>
              <a:buSzPts val="900"/>
              <a:buFont typeface="Calibri"/>
              <a:buNone/>
              <a:defRPr/>
            </a:lvl3pPr>
            <a:lvl4pPr indent="0" lvl="3" marL="0" algn="r">
              <a:spcBef>
                <a:spcPts val="0"/>
              </a:spcBef>
              <a:spcAft>
                <a:spcPts val="0"/>
              </a:spcAft>
              <a:buClr>
                <a:srgbClr val="888888"/>
              </a:buClr>
              <a:buSzPts val="900"/>
              <a:buFont typeface="Calibri"/>
              <a:buNone/>
              <a:defRPr/>
            </a:lvl4pPr>
            <a:lvl5pPr indent="0" lvl="4" marL="0" algn="r">
              <a:spcBef>
                <a:spcPts val="0"/>
              </a:spcBef>
              <a:spcAft>
                <a:spcPts val="0"/>
              </a:spcAft>
              <a:buClr>
                <a:srgbClr val="888888"/>
              </a:buClr>
              <a:buSzPts val="900"/>
              <a:buFont typeface="Calibri"/>
              <a:buNone/>
              <a:defRPr/>
            </a:lvl5pPr>
            <a:lvl6pPr indent="0" lvl="5" marL="0" algn="r">
              <a:spcBef>
                <a:spcPts val="0"/>
              </a:spcBef>
              <a:spcAft>
                <a:spcPts val="0"/>
              </a:spcAft>
              <a:buClr>
                <a:srgbClr val="888888"/>
              </a:buClr>
              <a:buSzPts val="900"/>
              <a:buFont typeface="Calibri"/>
              <a:buNone/>
              <a:defRPr/>
            </a:lvl6pPr>
            <a:lvl7pPr indent="0" lvl="6" marL="0" algn="r">
              <a:spcBef>
                <a:spcPts val="0"/>
              </a:spcBef>
              <a:spcAft>
                <a:spcPts val="0"/>
              </a:spcAft>
              <a:buClr>
                <a:srgbClr val="888888"/>
              </a:buClr>
              <a:buSzPts val="900"/>
              <a:buFont typeface="Calibri"/>
              <a:buNone/>
              <a:defRPr/>
            </a:lvl7pPr>
            <a:lvl8pPr indent="0" lvl="7" marL="0" algn="r">
              <a:spcBef>
                <a:spcPts val="0"/>
              </a:spcBef>
              <a:spcAft>
                <a:spcPts val="0"/>
              </a:spcAft>
              <a:buClr>
                <a:srgbClr val="888888"/>
              </a:buClr>
              <a:buSzPts val="900"/>
              <a:buFont typeface="Calibri"/>
              <a:buNone/>
              <a:defRPr/>
            </a:lvl8pPr>
            <a:lvl9pPr indent="0" lvl="8" mar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2" name="Shape 52"/>
        <p:cNvGrpSpPr/>
        <p:nvPr/>
      </p:nvGrpSpPr>
      <p:grpSpPr>
        <a:xfrm>
          <a:off x="0" y="0"/>
          <a:ext cx="0" cy="0"/>
          <a:chOff x="0" y="0"/>
          <a:chExt cx="0" cy="0"/>
        </a:xfrm>
      </p:grpSpPr>
      <p:sp>
        <p:nvSpPr>
          <p:cNvPr id="53" name="Google Shape;53;p21"/>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1"/>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5" name="Google Shape;55;p21"/>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6" name="Google Shape;56;p2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900"/>
              <a:buFont typeface="Calibri"/>
              <a:buNone/>
              <a:defRPr/>
            </a:lvl1pPr>
            <a:lvl2pPr indent="0" lvl="1" marL="0" algn="r">
              <a:spcBef>
                <a:spcPts val="0"/>
              </a:spcBef>
              <a:spcAft>
                <a:spcPts val="0"/>
              </a:spcAft>
              <a:buClr>
                <a:srgbClr val="888888"/>
              </a:buClr>
              <a:buSzPts val="900"/>
              <a:buFont typeface="Calibri"/>
              <a:buNone/>
              <a:defRPr/>
            </a:lvl2pPr>
            <a:lvl3pPr indent="0" lvl="2" marL="0" algn="r">
              <a:spcBef>
                <a:spcPts val="0"/>
              </a:spcBef>
              <a:spcAft>
                <a:spcPts val="0"/>
              </a:spcAft>
              <a:buClr>
                <a:srgbClr val="888888"/>
              </a:buClr>
              <a:buSzPts val="900"/>
              <a:buFont typeface="Calibri"/>
              <a:buNone/>
              <a:defRPr/>
            </a:lvl3pPr>
            <a:lvl4pPr indent="0" lvl="3" marL="0" algn="r">
              <a:spcBef>
                <a:spcPts val="0"/>
              </a:spcBef>
              <a:spcAft>
                <a:spcPts val="0"/>
              </a:spcAft>
              <a:buClr>
                <a:srgbClr val="888888"/>
              </a:buClr>
              <a:buSzPts val="900"/>
              <a:buFont typeface="Calibri"/>
              <a:buNone/>
              <a:defRPr/>
            </a:lvl4pPr>
            <a:lvl5pPr indent="0" lvl="4" marL="0" algn="r">
              <a:spcBef>
                <a:spcPts val="0"/>
              </a:spcBef>
              <a:spcAft>
                <a:spcPts val="0"/>
              </a:spcAft>
              <a:buClr>
                <a:srgbClr val="888888"/>
              </a:buClr>
              <a:buSzPts val="900"/>
              <a:buFont typeface="Calibri"/>
              <a:buNone/>
              <a:defRPr/>
            </a:lvl5pPr>
            <a:lvl6pPr indent="0" lvl="5" marL="0" algn="r">
              <a:spcBef>
                <a:spcPts val="0"/>
              </a:spcBef>
              <a:spcAft>
                <a:spcPts val="0"/>
              </a:spcAft>
              <a:buClr>
                <a:srgbClr val="888888"/>
              </a:buClr>
              <a:buSzPts val="900"/>
              <a:buFont typeface="Calibri"/>
              <a:buNone/>
              <a:defRPr/>
            </a:lvl6pPr>
            <a:lvl7pPr indent="0" lvl="6" marL="0" algn="r">
              <a:spcBef>
                <a:spcPts val="0"/>
              </a:spcBef>
              <a:spcAft>
                <a:spcPts val="0"/>
              </a:spcAft>
              <a:buClr>
                <a:srgbClr val="888888"/>
              </a:buClr>
              <a:buSzPts val="900"/>
              <a:buFont typeface="Calibri"/>
              <a:buNone/>
              <a:defRPr/>
            </a:lvl7pPr>
            <a:lvl8pPr indent="0" lvl="7" marL="0" algn="r">
              <a:spcBef>
                <a:spcPts val="0"/>
              </a:spcBef>
              <a:spcAft>
                <a:spcPts val="0"/>
              </a:spcAft>
              <a:buClr>
                <a:srgbClr val="888888"/>
              </a:buClr>
              <a:buSzPts val="900"/>
              <a:buFont typeface="Calibri"/>
              <a:buNone/>
              <a:defRPr/>
            </a:lvl8pPr>
            <a:lvl9pPr indent="0" lvl="8" mar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US"/>
              <a:t>‹#›</a:t>
            </a:fld>
            <a:endParaRPr/>
          </a:p>
        </p:txBody>
      </p:sp>
      <p:sp>
        <p:nvSpPr>
          <p:cNvPr id="59" name="Google Shape;59;p21"/>
          <p:cNvSpPr txBox="1"/>
          <p:nvPr/>
        </p:nvSpPr>
        <p:spPr>
          <a:xfrm>
            <a:off x="3086100" y="4767263"/>
            <a:ext cx="3086100" cy="27384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900">
                <a:solidFill>
                  <a:srgbClr val="20124D"/>
                </a:solidFill>
                <a:latin typeface="Calibri"/>
                <a:ea typeface="Calibri"/>
                <a:cs typeface="Calibri"/>
                <a:sym typeface="Calibri"/>
              </a:rPr>
              <a:t>Ocean Practices: OBPS Workshop VI, 05-19 October 2022</a:t>
            </a:r>
            <a:endParaRPr b="1" sz="900">
              <a:solidFill>
                <a:srgbClr val="20124D"/>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sp>
        <p:nvSpPr>
          <p:cNvPr id="61" name="Google Shape;61;p22"/>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2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900"/>
              <a:buFont typeface="Calibri"/>
              <a:buNone/>
              <a:defRPr/>
            </a:lvl1pPr>
            <a:lvl2pPr indent="0" lvl="1" marL="0" algn="r">
              <a:spcBef>
                <a:spcPts val="0"/>
              </a:spcBef>
              <a:spcAft>
                <a:spcPts val="0"/>
              </a:spcAft>
              <a:buClr>
                <a:srgbClr val="888888"/>
              </a:buClr>
              <a:buSzPts val="900"/>
              <a:buFont typeface="Calibri"/>
              <a:buNone/>
              <a:defRPr/>
            </a:lvl2pPr>
            <a:lvl3pPr indent="0" lvl="2" marL="0" algn="r">
              <a:spcBef>
                <a:spcPts val="0"/>
              </a:spcBef>
              <a:spcAft>
                <a:spcPts val="0"/>
              </a:spcAft>
              <a:buClr>
                <a:srgbClr val="888888"/>
              </a:buClr>
              <a:buSzPts val="900"/>
              <a:buFont typeface="Calibri"/>
              <a:buNone/>
              <a:defRPr/>
            </a:lvl3pPr>
            <a:lvl4pPr indent="0" lvl="3" marL="0" algn="r">
              <a:spcBef>
                <a:spcPts val="0"/>
              </a:spcBef>
              <a:spcAft>
                <a:spcPts val="0"/>
              </a:spcAft>
              <a:buClr>
                <a:srgbClr val="888888"/>
              </a:buClr>
              <a:buSzPts val="900"/>
              <a:buFont typeface="Calibri"/>
              <a:buNone/>
              <a:defRPr/>
            </a:lvl4pPr>
            <a:lvl5pPr indent="0" lvl="4" marL="0" algn="r">
              <a:spcBef>
                <a:spcPts val="0"/>
              </a:spcBef>
              <a:spcAft>
                <a:spcPts val="0"/>
              </a:spcAft>
              <a:buClr>
                <a:srgbClr val="888888"/>
              </a:buClr>
              <a:buSzPts val="900"/>
              <a:buFont typeface="Calibri"/>
              <a:buNone/>
              <a:defRPr/>
            </a:lvl5pPr>
            <a:lvl6pPr indent="0" lvl="5" marL="0" algn="r">
              <a:spcBef>
                <a:spcPts val="0"/>
              </a:spcBef>
              <a:spcAft>
                <a:spcPts val="0"/>
              </a:spcAft>
              <a:buClr>
                <a:srgbClr val="888888"/>
              </a:buClr>
              <a:buSzPts val="900"/>
              <a:buFont typeface="Calibri"/>
              <a:buNone/>
              <a:defRPr/>
            </a:lvl6pPr>
            <a:lvl7pPr indent="0" lvl="6" marL="0" algn="r">
              <a:spcBef>
                <a:spcPts val="0"/>
              </a:spcBef>
              <a:spcAft>
                <a:spcPts val="0"/>
              </a:spcAft>
              <a:buClr>
                <a:srgbClr val="888888"/>
              </a:buClr>
              <a:buSzPts val="900"/>
              <a:buFont typeface="Calibri"/>
              <a:buNone/>
              <a:defRPr/>
            </a:lvl7pPr>
            <a:lvl8pPr indent="0" lvl="7" marL="0" algn="r">
              <a:spcBef>
                <a:spcPts val="0"/>
              </a:spcBef>
              <a:spcAft>
                <a:spcPts val="0"/>
              </a:spcAft>
              <a:buClr>
                <a:srgbClr val="888888"/>
              </a:buClr>
              <a:buSzPts val="900"/>
              <a:buFont typeface="Calibri"/>
              <a:buNone/>
              <a:defRPr/>
            </a:lvl8pPr>
            <a:lvl9pPr indent="0" lvl="8" mar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5" name="Shape 65"/>
        <p:cNvGrpSpPr/>
        <p:nvPr/>
      </p:nvGrpSpPr>
      <p:grpSpPr>
        <a:xfrm>
          <a:off x="0" y="0"/>
          <a:ext cx="0" cy="0"/>
          <a:chOff x="0" y="0"/>
          <a:chExt cx="0" cy="0"/>
        </a:xfrm>
      </p:grpSpPr>
      <p:sp>
        <p:nvSpPr>
          <p:cNvPr id="66" name="Google Shape;66;p2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900"/>
              <a:buFont typeface="Calibri"/>
              <a:buNone/>
              <a:defRPr/>
            </a:lvl1pPr>
            <a:lvl2pPr indent="0" lvl="1" marL="0" algn="r">
              <a:spcBef>
                <a:spcPts val="0"/>
              </a:spcBef>
              <a:spcAft>
                <a:spcPts val="0"/>
              </a:spcAft>
              <a:buClr>
                <a:srgbClr val="888888"/>
              </a:buClr>
              <a:buSzPts val="900"/>
              <a:buFont typeface="Calibri"/>
              <a:buNone/>
              <a:defRPr/>
            </a:lvl2pPr>
            <a:lvl3pPr indent="0" lvl="2" marL="0" algn="r">
              <a:spcBef>
                <a:spcPts val="0"/>
              </a:spcBef>
              <a:spcAft>
                <a:spcPts val="0"/>
              </a:spcAft>
              <a:buClr>
                <a:srgbClr val="888888"/>
              </a:buClr>
              <a:buSzPts val="900"/>
              <a:buFont typeface="Calibri"/>
              <a:buNone/>
              <a:defRPr/>
            </a:lvl3pPr>
            <a:lvl4pPr indent="0" lvl="3" marL="0" algn="r">
              <a:spcBef>
                <a:spcPts val="0"/>
              </a:spcBef>
              <a:spcAft>
                <a:spcPts val="0"/>
              </a:spcAft>
              <a:buClr>
                <a:srgbClr val="888888"/>
              </a:buClr>
              <a:buSzPts val="900"/>
              <a:buFont typeface="Calibri"/>
              <a:buNone/>
              <a:defRPr/>
            </a:lvl4pPr>
            <a:lvl5pPr indent="0" lvl="4" marL="0" algn="r">
              <a:spcBef>
                <a:spcPts val="0"/>
              </a:spcBef>
              <a:spcAft>
                <a:spcPts val="0"/>
              </a:spcAft>
              <a:buClr>
                <a:srgbClr val="888888"/>
              </a:buClr>
              <a:buSzPts val="900"/>
              <a:buFont typeface="Calibri"/>
              <a:buNone/>
              <a:defRPr/>
            </a:lvl5pPr>
            <a:lvl6pPr indent="0" lvl="5" marL="0" algn="r">
              <a:spcBef>
                <a:spcPts val="0"/>
              </a:spcBef>
              <a:spcAft>
                <a:spcPts val="0"/>
              </a:spcAft>
              <a:buClr>
                <a:srgbClr val="888888"/>
              </a:buClr>
              <a:buSzPts val="900"/>
              <a:buFont typeface="Calibri"/>
              <a:buNone/>
              <a:defRPr/>
            </a:lvl6pPr>
            <a:lvl7pPr indent="0" lvl="6" marL="0" algn="r">
              <a:spcBef>
                <a:spcPts val="0"/>
              </a:spcBef>
              <a:spcAft>
                <a:spcPts val="0"/>
              </a:spcAft>
              <a:buClr>
                <a:srgbClr val="888888"/>
              </a:buClr>
              <a:buSzPts val="900"/>
              <a:buFont typeface="Calibri"/>
              <a:buNone/>
              <a:defRPr/>
            </a:lvl7pPr>
            <a:lvl8pPr indent="0" lvl="7" marL="0" algn="r">
              <a:spcBef>
                <a:spcPts val="0"/>
              </a:spcBef>
              <a:spcAft>
                <a:spcPts val="0"/>
              </a:spcAft>
              <a:buClr>
                <a:srgbClr val="888888"/>
              </a:buClr>
              <a:buSzPts val="900"/>
              <a:buFont typeface="Calibri"/>
              <a:buNone/>
              <a:defRPr/>
            </a:lvl8pPr>
            <a:lvl9pPr indent="0" lvl="8" marL="0" algn="r">
              <a:spcBef>
                <a:spcPts val="0"/>
              </a:spcBef>
              <a:spcAft>
                <a:spcPts val="0"/>
              </a:spcAft>
              <a:buClr>
                <a:srgbClr val="888888"/>
              </a:buClr>
              <a:buSzPts val="900"/>
              <a:buFont typeface="Calibri"/>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2"/>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 name="Google Shape;8;p1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8" name="Shape 98"/>
        <p:cNvGrpSpPr/>
        <p:nvPr/>
      </p:nvGrpSpPr>
      <p:grpSpPr>
        <a:xfrm>
          <a:off x="0" y="0"/>
          <a:ext cx="0" cy="0"/>
          <a:chOff x="0" y="0"/>
          <a:chExt cx="0" cy="0"/>
        </a:xfrm>
      </p:grpSpPr>
      <p:sp>
        <p:nvSpPr>
          <p:cNvPr id="99" name="Google Shape;99;p14"/>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300"/>
              <a:buFont typeface="Calibri"/>
              <a:buNone/>
              <a:defRPr b="0" i="0" sz="33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0" name="Google Shape;100;p14"/>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lt1"/>
              </a:buClr>
              <a:buSzPts val="2100"/>
              <a:buFont typeface="Arial"/>
              <a:buChar char="•"/>
              <a:defRPr b="0" i="0" sz="2100" u="none" cap="none" strike="noStrike">
                <a:solidFill>
                  <a:schemeClr val="lt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101" name="Google Shape;101;p1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2" name="Google Shape;102;p1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3" name="Google Shape;103;p1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1pPr>
            <a:lvl2pPr indent="0" lvl="1" marL="0" marR="0" rtl="0" algn="r">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2pPr>
            <a:lvl3pPr indent="0" lvl="2" marL="0" marR="0" rtl="0" algn="r">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3pPr>
            <a:lvl4pPr indent="0" lvl="3" marL="0" marR="0" rtl="0" algn="r">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4pPr>
            <a:lvl5pPr indent="0" lvl="4" marL="0" marR="0" rtl="0" algn="r">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5pPr>
            <a:lvl6pPr indent="0" lvl="5" marL="0" marR="0" rtl="0" algn="r">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6pPr>
            <a:lvl7pPr indent="0" lvl="6" marL="0" marR="0" rtl="0" algn="r">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7pPr>
            <a:lvl8pPr indent="0" lvl="7" marL="0" marR="0" rtl="0" algn="r">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8pPr>
            <a:lvl9pPr indent="0" lvl="8" marL="0" marR="0" rtl="0" algn="r">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2" name="Shape 112"/>
        <p:cNvGrpSpPr/>
        <p:nvPr/>
      </p:nvGrpSpPr>
      <p:grpSpPr>
        <a:xfrm>
          <a:off x="0" y="0"/>
          <a:ext cx="0" cy="0"/>
          <a:chOff x="0" y="0"/>
          <a:chExt cx="0" cy="0"/>
        </a:xfrm>
      </p:grpSpPr>
      <p:sp>
        <p:nvSpPr>
          <p:cNvPr id="113" name="Google Shape;113;g19d9e6fa84b_0_30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39406E"/>
              </a:buClr>
              <a:buSzPts val="3300"/>
              <a:buFont typeface="Calibri"/>
              <a:buNone/>
              <a:defRPr b="0" i="0" sz="3300" u="none" cap="none" strike="noStrike">
                <a:solidFill>
                  <a:srgbClr val="39406E"/>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4" name="Google Shape;114;g19d9e6fa84b_0_30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rgbClr val="3A3838"/>
              </a:buClr>
              <a:buSzPts val="2100"/>
              <a:buFont typeface="Arial"/>
              <a:buChar char="•"/>
              <a:defRPr b="0" i="0" sz="2100" u="none" cap="none" strike="noStrike">
                <a:solidFill>
                  <a:srgbClr val="3A3838"/>
                </a:solidFill>
                <a:latin typeface="Calibri"/>
                <a:ea typeface="Calibri"/>
                <a:cs typeface="Calibri"/>
                <a:sym typeface="Calibri"/>
              </a:defRPr>
            </a:lvl1pPr>
            <a:lvl2pPr indent="-342900" lvl="1" marL="914400" marR="0" rtl="0" algn="l">
              <a:lnSpc>
                <a:spcPct val="90000"/>
              </a:lnSpc>
              <a:spcBef>
                <a:spcPts val="400"/>
              </a:spcBef>
              <a:spcAft>
                <a:spcPts val="0"/>
              </a:spcAft>
              <a:buClr>
                <a:srgbClr val="3A3838"/>
              </a:buClr>
              <a:buSzPts val="1800"/>
              <a:buFont typeface="Arial"/>
              <a:buChar char="•"/>
              <a:defRPr b="0" i="0" sz="1800" u="none" cap="none" strike="noStrike">
                <a:solidFill>
                  <a:srgbClr val="3A3838"/>
                </a:solidFill>
                <a:latin typeface="Calibri"/>
                <a:ea typeface="Calibri"/>
                <a:cs typeface="Calibri"/>
                <a:sym typeface="Calibri"/>
              </a:defRPr>
            </a:lvl2pPr>
            <a:lvl3pPr indent="-323850" lvl="2" marL="1371600" marR="0" rtl="0" algn="l">
              <a:lnSpc>
                <a:spcPct val="90000"/>
              </a:lnSpc>
              <a:spcBef>
                <a:spcPts val="400"/>
              </a:spcBef>
              <a:spcAft>
                <a:spcPts val="0"/>
              </a:spcAft>
              <a:buClr>
                <a:srgbClr val="3A3838"/>
              </a:buClr>
              <a:buSzPts val="1500"/>
              <a:buFont typeface="Arial"/>
              <a:buChar char="•"/>
              <a:defRPr b="0" i="0" sz="1500" u="none" cap="none" strike="noStrike">
                <a:solidFill>
                  <a:srgbClr val="3A3838"/>
                </a:solidFill>
                <a:latin typeface="Calibri"/>
                <a:ea typeface="Calibri"/>
                <a:cs typeface="Calibri"/>
                <a:sym typeface="Calibri"/>
              </a:defRPr>
            </a:lvl3pPr>
            <a:lvl4pPr indent="-317500" lvl="3" marL="1828800" marR="0" rtl="0" algn="l">
              <a:lnSpc>
                <a:spcPct val="90000"/>
              </a:lnSpc>
              <a:spcBef>
                <a:spcPts val="400"/>
              </a:spcBef>
              <a:spcAft>
                <a:spcPts val="0"/>
              </a:spcAft>
              <a:buClr>
                <a:srgbClr val="3A3838"/>
              </a:buClr>
              <a:buSzPts val="1400"/>
              <a:buFont typeface="Arial"/>
              <a:buChar char="•"/>
              <a:defRPr b="0" i="0" sz="1400" u="none" cap="none" strike="noStrike">
                <a:solidFill>
                  <a:srgbClr val="3A3838"/>
                </a:solidFill>
                <a:latin typeface="Calibri"/>
                <a:ea typeface="Calibri"/>
                <a:cs typeface="Calibri"/>
                <a:sym typeface="Calibri"/>
              </a:defRPr>
            </a:lvl4pPr>
            <a:lvl5pPr indent="-317500" lvl="4" marL="2286000" marR="0" rtl="0" algn="l">
              <a:lnSpc>
                <a:spcPct val="90000"/>
              </a:lnSpc>
              <a:spcBef>
                <a:spcPts val="400"/>
              </a:spcBef>
              <a:spcAft>
                <a:spcPts val="0"/>
              </a:spcAft>
              <a:buClr>
                <a:srgbClr val="3A3838"/>
              </a:buClr>
              <a:buSzPts val="1400"/>
              <a:buFont typeface="Arial"/>
              <a:buChar char="•"/>
              <a:defRPr b="0" i="0" sz="1400" u="none" cap="none" strike="noStrike">
                <a:solidFill>
                  <a:srgbClr val="3A3838"/>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15" name="Google Shape;115;g19d9e6fa84b_0_30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16" name="Google Shape;116;g19d9e6fa84b_0_30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17" name="Google Shape;117;g19d9e6fa84b_0_30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18" name="Google Shape;118;g19d9e6fa84b_0_303"/>
          <p:cNvSpPr txBox="1"/>
          <p:nvPr/>
        </p:nvSpPr>
        <p:spPr>
          <a:xfrm>
            <a:off x="4799025" y="4831481"/>
            <a:ext cx="3563700" cy="2331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Calibri"/>
                <a:ea typeface="Calibri"/>
                <a:cs typeface="Calibri"/>
                <a:sym typeface="Calibri"/>
              </a:rPr>
              <a:t>Insert name of conference, if desired</a:t>
            </a:r>
            <a:endParaRPr b="0" i="0" sz="11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4.jpg"/><Relationship Id="rId5" Type="http://schemas.openxmlformats.org/officeDocument/2006/relationships/image" Target="../media/image13.jpg"/><Relationship Id="rId6" Type="http://schemas.openxmlformats.org/officeDocument/2006/relationships/image" Target="../media/image9.jpg"/><Relationship Id="rId7"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5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5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image" Target="../media/image40.png"/></Relationships>
</file>

<file path=ppt/slides/_rels/slide17.xml.rels><?xml version="1.0" encoding="UTF-8" standalone="yes"?><Relationships xmlns="http://schemas.openxmlformats.org/package/2006/relationships"><Relationship Id="rId11" Type="http://schemas.openxmlformats.org/officeDocument/2006/relationships/image" Target="../media/image48.png"/><Relationship Id="rId10" Type="http://schemas.openxmlformats.org/officeDocument/2006/relationships/image" Target="../media/image45.png"/><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38.png"/><Relationship Id="rId4" Type="http://schemas.openxmlformats.org/officeDocument/2006/relationships/hyperlink" Target="about:blank" TargetMode="External"/><Relationship Id="rId9" Type="http://schemas.openxmlformats.org/officeDocument/2006/relationships/image" Target="../media/image36.png"/><Relationship Id="rId5" Type="http://schemas.openxmlformats.org/officeDocument/2006/relationships/image" Target="../media/image1.jpg"/><Relationship Id="rId6" Type="http://schemas.openxmlformats.org/officeDocument/2006/relationships/image" Target="../media/image3.jpg"/><Relationship Id="rId7" Type="http://schemas.openxmlformats.org/officeDocument/2006/relationships/image" Target="../media/image41.jpg"/><Relationship Id="rId8" Type="http://schemas.openxmlformats.org/officeDocument/2006/relationships/image" Target="../media/image3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5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jpg"/><Relationship Id="rId5" Type="http://schemas.openxmlformats.org/officeDocument/2006/relationships/image" Target="../media/image3.jpg"/><Relationship Id="rId6" Type="http://schemas.openxmlformats.org/officeDocument/2006/relationships/image" Target="../media/image10.png"/></Relationships>
</file>

<file path=ppt/slides/_rels/slide20.xml.rels><?xml version="1.0" encoding="UTF-8" standalone="yes"?><Relationships xmlns="http://schemas.openxmlformats.org/package/2006/relationships"><Relationship Id="rId11" Type="http://schemas.openxmlformats.org/officeDocument/2006/relationships/image" Target="../media/image56.png"/><Relationship Id="rId10" Type="http://schemas.openxmlformats.org/officeDocument/2006/relationships/image" Target="../media/image59.jpg"/><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5.png"/><Relationship Id="rId5" Type="http://schemas.openxmlformats.org/officeDocument/2006/relationships/image" Target="../media/image43.jpg"/><Relationship Id="rId6" Type="http://schemas.openxmlformats.org/officeDocument/2006/relationships/image" Target="../media/image49.png"/><Relationship Id="rId7" Type="http://schemas.openxmlformats.org/officeDocument/2006/relationships/image" Target="../media/image53.png"/><Relationship Id="rId8" Type="http://schemas.openxmlformats.org/officeDocument/2006/relationships/image" Target="../media/image5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image" Target="../media/image60.png"/></Relationships>
</file>

<file path=ppt/slides/_rels/slide3.xml.rels><?xml version="1.0" encoding="UTF-8" standalone="yes"?><Relationships xmlns="http://schemas.openxmlformats.org/package/2006/relationships"><Relationship Id="rId11" Type="http://schemas.openxmlformats.org/officeDocument/2006/relationships/image" Target="../media/image29.jpg"/><Relationship Id="rId10"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15.png"/><Relationship Id="rId9" Type="http://schemas.openxmlformats.org/officeDocument/2006/relationships/image" Target="../media/image20.png"/><Relationship Id="rId5" Type="http://schemas.openxmlformats.org/officeDocument/2006/relationships/image" Target="../media/image17.png"/><Relationship Id="rId6" Type="http://schemas.openxmlformats.org/officeDocument/2006/relationships/image" Target="../media/image21.jpg"/><Relationship Id="rId7" Type="http://schemas.openxmlformats.org/officeDocument/2006/relationships/image" Target="../media/image28.png"/><Relationship Id="rId8"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20.png"/><Relationship Id="rId5" Type="http://schemas.openxmlformats.org/officeDocument/2006/relationships/image" Target="../media/image17.png"/><Relationship Id="rId6" Type="http://schemas.openxmlformats.org/officeDocument/2006/relationships/image" Target="../media/image21.jpg"/><Relationship Id="rId7" Type="http://schemas.openxmlformats.org/officeDocument/2006/relationships/image" Target="../media/image28.png"/><Relationship Id="rId8"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20.png"/><Relationship Id="rId5" Type="http://schemas.openxmlformats.org/officeDocument/2006/relationships/image" Target="../media/image17.png"/><Relationship Id="rId6" Type="http://schemas.openxmlformats.org/officeDocument/2006/relationships/image" Target="../media/image21.jpg"/><Relationship Id="rId7" Type="http://schemas.openxmlformats.org/officeDocument/2006/relationships/image" Target="../media/image28.png"/><Relationship Id="rId8"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5.png"/><Relationship Id="rId4" Type="http://schemas.openxmlformats.org/officeDocument/2006/relationships/image" Target="../media/image34.png"/><Relationship Id="rId5"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7.png"/><Relationship Id="rId9" Type="http://schemas.openxmlformats.org/officeDocument/2006/relationships/image" Target="../media/image51.png"/><Relationship Id="rId5" Type="http://schemas.openxmlformats.org/officeDocument/2006/relationships/image" Target="../media/image21.jpg"/><Relationship Id="rId6" Type="http://schemas.openxmlformats.org/officeDocument/2006/relationships/image" Target="../media/image28.png"/><Relationship Id="rId7" Type="http://schemas.openxmlformats.org/officeDocument/2006/relationships/image" Target="../media/image26.png"/><Relationship Id="rId8"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7.png"/><Relationship Id="rId9" Type="http://schemas.openxmlformats.org/officeDocument/2006/relationships/image" Target="../media/image44.png"/><Relationship Id="rId5" Type="http://schemas.openxmlformats.org/officeDocument/2006/relationships/image" Target="../media/image21.jpg"/><Relationship Id="rId6" Type="http://schemas.openxmlformats.org/officeDocument/2006/relationships/image" Target="../media/image28.png"/><Relationship Id="rId7" Type="http://schemas.openxmlformats.org/officeDocument/2006/relationships/image" Target="../media/image26.png"/><Relationship Id="rId8"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21.jpg"/><Relationship Id="rId6" Type="http://schemas.openxmlformats.org/officeDocument/2006/relationships/image" Target="../media/image28.png"/><Relationship Id="rId7" Type="http://schemas.openxmlformats.org/officeDocument/2006/relationships/image" Target="../media/image26.png"/><Relationship Id="rId8"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
          <p:cNvSpPr txBox="1"/>
          <p:nvPr/>
        </p:nvSpPr>
        <p:spPr>
          <a:xfrm>
            <a:off x="3378885" y="4704943"/>
            <a:ext cx="2386228" cy="233669"/>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0" i="0" lang="en-US" sz="1050" u="none" cap="none" strike="noStrike">
                <a:solidFill>
                  <a:srgbClr val="39406E"/>
                </a:solidFill>
                <a:latin typeface="Arial"/>
                <a:ea typeface="Arial"/>
                <a:cs typeface="Arial"/>
                <a:sym typeface="Arial"/>
              </a:rPr>
              <a:t>www.oceanbestpractices.org</a:t>
            </a:r>
            <a:endParaRPr/>
          </a:p>
        </p:txBody>
      </p:sp>
      <p:sp>
        <p:nvSpPr>
          <p:cNvPr id="148" name="Google Shape;148;p1"/>
          <p:cNvSpPr/>
          <p:nvPr/>
        </p:nvSpPr>
        <p:spPr>
          <a:xfrm>
            <a:off x="1359000" y="4894009"/>
            <a:ext cx="6426000" cy="94612"/>
          </a:xfrm>
          <a:prstGeom prst="parallelogram">
            <a:avLst>
              <a:gd fmla="val 25000" name="adj"/>
            </a:avLst>
          </a:prstGeom>
          <a:solidFill>
            <a:srgbClr val="39406E"/>
          </a:solidFill>
          <a:ln cap="flat" cmpd="sng" w="9525">
            <a:solidFill>
              <a:srgbClr val="39406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rgbClr val="39406E"/>
              </a:solidFill>
              <a:latin typeface="Calibri"/>
              <a:ea typeface="Calibri"/>
              <a:cs typeface="Calibri"/>
              <a:sym typeface="Calibri"/>
            </a:endParaRPr>
          </a:p>
        </p:txBody>
      </p:sp>
      <p:sp>
        <p:nvSpPr>
          <p:cNvPr id="149" name="Google Shape;149;p1"/>
          <p:cNvSpPr txBox="1"/>
          <p:nvPr>
            <p:ph type="ctrTitle"/>
          </p:nvPr>
        </p:nvSpPr>
        <p:spPr>
          <a:xfrm>
            <a:off x="978054" y="1802348"/>
            <a:ext cx="7358699" cy="2180102"/>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2"/>
              </a:buClr>
              <a:buSzPts val="3600"/>
              <a:buFont typeface="Calibri"/>
              <a:buNone/>
            </a:pPr>
            <a:r>
              <a:rPr lang="en-US" sz="3600">
                <a:solidFill>
                  <a:schemeClr val="dk2"/>
                </a:solidFill>
              </a:rPr>
              <a:t>OBPS Workshop </a:t>
            </a:r>
            <a:r>
              <a:rPr lang="en-US" sz="3600">
                <a:solidFill>
                  <a:schemeClr val="dk2"/>
                </a:solidFill>
                <a:latin typeface="Calibri"/>
                <a:ea typeface="Calibri"/>
                <a:cs typeface="Calibri"/>
                <a:sym typeface="Calibri"/>
              </a:rPr>
              <a:t>VI</a:t>
            </a:r>
            <a:endParaRPr sz="3600">
              <a:solidFill>
                <a:srgbClr val="39406E"/>
              </a:solidFill>
            </a:endParaRPr>
          </a:p>
        </p:txBody>
      </p:sp>
      <p:pic>
        <p:nvPicPr>
          <p:cNvPr id="150" name="Google Shape;150;p1"/>
          <p:cNvPicPr preferRelativeResize="0"/>
          <p:nvPr/>
        </p:nvPicPr>
        <p:blipFill rotWithShape="1">
          <a:blip r:embed="rId3">
            <a:alphaModFix/>
          </a:blip>
          <a:srcRect b="0" l="0" r="0" t="0"/>
          <a:stretch/>
        </p:blipFill>
        <p:spPr>
          <a:xfrm>
            <a:off x="3539008" y="251602"/>
            <a:ext cx="1465528" cy="684421"/>
          </a:xfrm>
          <a:prstGeom prst="rect">
            <a:avLst/>
          </a:prstGeom>
          <a:noFill/>
          <a:ln>
            <a:noFill/>
          </a:ln>
        </p:spPr>
      </p:pic>
      <p:grpSp>
        <p:nvGrpSpPr>
          <p:cNvPr id="151" name="Google Shape;151;p1"/>
          <p:cNvGrpSpPr/>
          <p:nvPr/>
        </p:nvGrpSpPr>
        <p:grpSpPr>
          <a:xfrm>
            <a:off x="453938" y="1209337"/>
            <a:ext cx="7712008" cy="1473833"/>
            <a:chOff x="478479" y="1844824"/>
            <a:chExt cx="10282677" cy="1965111"/>
          </a:xfrm>
        </p:grpSpPr>
        <p:pic>
          <p:nvPicPr>
            <p:cNvPr id="152" name="Google Shape;152;p1"/>
            <p:cNvPicPr preferRelativeResize="0"/>
            <p:nvPr/>
          </p:nvPicPr>
          <p:blipFill rotWithShape="1">
            <a:blip r:embed="rId4">
              <a:alphaModFix/>
            </a:blip>
            <a:srcRect b="0" l="0" r="0" t="0"/>
            <a:stretch/>
          </p:blipFill>
          <p:spPr>
            <a:xfrm>
              <a:off x="478479" y="1844824"/>
              <a:ext cx="3045921" cy="1965111"/>
            </a:xfrm>
            <a:prstGeom prst="rect">
              <a:avLst/>
            </a:prstGeom>
            <a:noFill/>
            <a:ln cap="flat" cmpd="sng" w="12700">
              <a:solidFill>
                <a:srgbClr val="39406E"/>
              </a:solidFill>
              <a:prstDash val="solid"/>
              <a:round/>
              <a:headEnd len="sm" w="sm" type="none"/>
              <a:tailEnd len="sm" w="sm" type="none"/>
            </a:ln>
          </p:spPr>
        </p:pic>
        <p:pic>
          <p:nvPicPr>
            <p:cNvPr id="153" name="Google Shape;153;p1"/>
            <p:cNvPicPr preferRelativeResize="0"/>
            <p:nvPr/>
          </p:nvPicPr>
          <p:blipFill rotWithShape="1">
            <a:blip r:embed="rId5">
              <a:alphaModFix/>
            </a:blip>
            <a:srcRect b="0" l="0" r="0" t="0"/>
            <a:stretch/>
          </p:blipFill>
          <p:spPr>
            <a:xfrm>
              <a:off x="5691505" y="1844824"/>
              <a:ext cx="1954037" cy="1955992"/>
            </a:xfrm>
            <a:prstGeom prst="rect">
              <a:avLst/>
            </a:prstGeom>
            <a:noFill/>
            <a:ln cap="flat" cmpd="sng" w="12700">
              <a:solidFill>
                <a:srgbClr val="39406E"/>
              </a:solidFill>
              <a:prstDash val="solid"/>
              <a:round/>
              <a:headEnd len="sm" w="sm" type="none"/>
              <a:tailEnd len="sm" w="sm" type="none"/>
            </a:ln>
          </p:spPr>
        </p:pic>
        <p:pic>
          <p:nvPicPr>
            <p:cNvPr id="154" name="Google Shape;154;p1"/>
            <p:cNvPicPr preferRelativeResize="0"/>
            <p:nvPr/>
          </p:nvPicPr>
          <p:blipFill rotWithShape="1">
            <a:blip r:embed="rId6">
              <a:alphaModFix/>
            </a:blip>
            <a:srcRect b="0" l="0" r="0" t="0"/>
            <a:stretch/>
          </p:blipFill>
          <p:spPr>
            <a:xfrm>
              <a:off x="3627786" y="1849484"/>
              <a:ext cx="1960333" cy="1960333"/>
            </a:xfrm>
            <a:prstGeom prst="rect">
              <a:avLst/>
            </a:prstGeom>
            <a:noFill/>
            <a:ln cap="flat" cmpd="sng" w="12700">
              <a:solidFill>
                <a:srgbClr val="39406E"/>
              </a:solidFill>
              <a:prstDash val="solid"/>
              <a:round/>
              <a:headEnd len="sm" w="sm" type="none"/>
              <a:tailEnd len="sm" w="sm" type="none"/>
            </a:ln>
          </p:spPr>
        </p:pic>
        <p:pic>
          <p:nvPicPr>
            <p:cNvPr id="155" name="Google Shape;155;p1"/>
            <p:cNvPicPr preferRelativeResize="0"/>
            <p:nvPr/>
          </p:nvPicPr>
          <p:blipFill rotWithShape="1">
            <a:blip r:embed="rId7">
              <a:alphaModFix/>
            </a:blip>
            <a:srcRect b="0" l="0" r="0" t="0"/>
            <a:stretch/>
          </p:blipFill>
          <p:spPr>
            <a:xfrm>
              <a:off x="7748928" y="1853825"/>
              <a:ext cx="3012228" cy="1955992"/>
            </a:xfrm>
            <a:prstGeom prst="rect">
              <a:avLst/>
            </a:prstGeom>
            <a:noFill/>
            <a:ln cap="flat" cmpd="sng" w="12700">
              <a:solidFill>
                <a:srgbClr val="39406E"/>
              </a:solidFill>
              <a:prstDash val="solid"/>
              <a:round/>
              <a:headEnd len="sm" w="sm" type="none"/>
              <a:tailEnd len="sm" w="sm" type="none"/>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g19d9e6fa84b_0_167"/>
          <p:cNvPicPr preferRelativeResize="0"/>
          <p:nvPr/>
        </p:nvPicPr>
        <p:blipFill rotWithShape="1">
          <a:blip r:embed="rId3">
            <a:alphaModFix/>
          </a:blip>
          <a:srcRect b="0" l="0" r="0" t="0"/>
          <a:stretch/>
        </p:blipFill>
        <p:spPr>
          <a:xfrm>
            <a:off x="228600" y="174694"/>
            <a:ext cx="8469216" cy="4763926"/>
          </a:xfrm>
          <a:prstGeom prst="rect">
            <a:avLst/>
          </a:prstGeom>
          <a:noFill/>
          <a:ln>
            <a:noFill/>
          </a:ln>
        </p:spPr>
      </p:pic>
      <p:sp>
        <p:nvSpPr>
          <p:cNvPr id="268" name="Google Shape;268;g19d9e6fa84b_0_167"/>
          <p:cNvSpPr/>
          <p:nvPr/>
        </p:nvSpPr>
        <p:spPr>
          <a:xfrm>
            <a:off x="1359000" y="4894015"/>
            <a:ext cx="6426000" cy="186900"/>
          </a:xfrm>
          <a:prstGeom prst="parallelogram">
            <a:avLst>
              <a:gd fmla="val 25000" name="adj"/>
            </a:avLst>
          </a:prstGeom>
          <a:solidFill>
            <a:srgbClr val="39406E"/>
          </a:solidFill>
          <a:ln cap="flat" cmpd="sng" w="9525">
            <a:solidFill>
              <a:srgbClr val="39406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39406E"/>
                </a:solidFill>
                <a:latin typeface="Calibri"/>
                <a:ea typeface="Calibri"/>
                <a:cs typeface="Calibri"/>
                <a:sym typeface="Calibri"/>
              </a:rPr>
              <a:t>O</a:t>
            </a:r>
            <a:endParaRPr b="0" i="0" sz="1100" u="none" cap="none" strike="noStrike">
              <a:solidFill>
                <a:srgbClr val="000000"/>
              </a:solidFill>
              <a:latin typeface="Arial"/>
              <a:ea typeface="Arial"/>
              <a:cs typeface="Arial"/>
              <a:sym typeface="Arial"/>
            </a:endParaRPr>
          </a:p>
        </p:txBody>
      </p:sp>
      <p:sp>
        <p:nvSpPr>
          <p:cNvPr id="269" name="Google Shape;269;g19d9e6fa84b_0_167"/>
          <p:cNvSpPr txBox="1"/>
          <p:nvPr>
            <p:ph type="ctrTitle"/>
          </p:nvPr>
        </p:nvSpPr>
        <p:spPr>
          <a:xfrm>
            <a:off x="1359000" y="1800750"/>
            <a:ext cx="5821200" cy="20241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rgbClr val="39406E"/>
              </a:buClr>
              <a:buSzPts val="3000"/>
              <a:buFont typeface="Calibri"/>
              <a:buNone/>
            </a:pPr>
            <a:r>
              <a:rPr lang="en-US" sz="2900">
                <a:solidFill>
                  <a:schemeClr val="lt1"/>
                </a:solidFill>
              </a:rPr>
              <a:t>OBPS VI Workshop </a:t>
            </a:r>
            <a:endParaRPr sz="2900">
              <a:solidFill>
                <a:schemeClr val="lt1"/>
              </a:solidFill>
            </a:endParaRPr>
          </a:p>
          <a:p>
            <a:pPr indent="0" lvl="0" marL="0" rtl="0" algn="ctr">
              <a:lnSpc>
                <a:spcPct val="90000"/>
              </a:lnSpc>
              <a:spcBef>
                <a:spcPts val="0"/>
              </a:spcBef>
              <a:spcAft>
                <a:spcPts val="0"/>
              </a:spcAft>
              <a:buClr>
                <a:srgbClr val="39406E"/>
              </a:buClr>
              <a:buSzPts val="3000"/>
              <a:buFont typeface="Calibri"/>
              <a:buNone/>
            </a:pPr>
            <a:r>
              <a:rPr lang="en-US" sz="2900">
                <a:solidFill>
                  <a:schemeClr val="lt1"/>
                </a:solidFill>
              </a:rPr>
              <a:t> </a:t>
            </a:r>
            <a:br>
              <a:rPr lang="en-US" sz="2900">
                <a:solidFill>
                  <a:schemeClr val="lt1"/>
                </a:solidFill>
              </a:rPr>
            </a:br>
            <a:r>
              <a:rPr lang="en-US" sz="2900">
                <a:solidFill>
                  <a:schemeClr val="lt1"/>
                </a:solidFill>
              </a:rPr>
              <a:t>Key recommendations, common outcomes and lessons learned</a:t>
            </a:r>
            <a:endParaRPr sz="2900">
              <a:solidFill>
                <a:schemeClr val="lt1"/>
              </a:solidFill>
            </a:endParaRPr>
          </a:p>
        </p:txBody>
      </p:sp>
      <p:sp>
        <p:nvSpPr>
          <p:cNvPr id="270" name="Google Shape;270;g19d9e6fa84b_0_167"/>
          <p:cNvSpPr txBox="1"/>
          <p:nvPr/>
        </p:nvSpPr>
        <p:spPr>
          <a:xfrm>
            <a:off x="5544107" y="4873799"/>
            <a:ext cx="2254200" cy="233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OBPS Workshop VI, Oct 2022 [online]</a:t>
            </a:r>
            <a:endParaRPr b="0" i="0" sz="1100" u="none" cap="none" strike="noStrike">
              <a:solidFill>
                <a:srgbClr val="000000"/>
              </a:solidFill>
              <a:latin typeface="Arial"/>
              <a:ea typeface="Arial"/>
              <a:cs typeface="Arial"/>
              <a:sym typeface="Arial"/>
            </a:endParaRPr>
          </a:p>
        </p:txBody>
      </p:sp>
      <p:sp>
        <p:nvSpPr>
          <p:cNvPr id="271" name="Google Shape;271;g19d9e6fa84b_0_167"/>
          <p:cNvSpPr txBox="1"/>
          <p:nvPr/>
        </p:nvSpPr>
        <p:spPr>
          <a:xfrm>
            <a:off x="2371799" y="1557803"/>
            <a:ext cx="4057800" cy="531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700"/>
              <a:buFont typeface="Arial"/>
              <a:buNone/>
            </a:pPr>
            <a:r>
              <a:t/>
            </a:r>
            <a:endParaRPr b="0" i="1" sz="1700" u="none" cap="none" strike="noStrike">
              <a:solidFill>
                <a:srgbClr val="595959"/>
              </a:solidFill>
              <a:latin typeface="Times New Roman"/>
              <a:ea typeface="Times New Roman"/>
              <a:cs typeface="Times New Roman"/>
              <a:sym typeface="Times New Roman"/>
            </a:endParaRPr>
          </a:p>
        </p:txBody>
      </p:sp>
      <p:sp>
        <p:nvSpPr>
          <p:cNvPr id="272" name="Google Shape;272;g19d9e6fa84b_0_167"/>
          <p:cNvSpPr txBox="1"/>
          <p:nvPr/>
        </p:nvSpPr>
        <p:spPr>
          <a:xfrm>
            <a:off x="1130291" y="4873749"/>
            <a:ext cx="2386200" cy="2337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www.oceanbestpractices.org</a:t>
            </a:r>
            <a:endParaRPr b="0" i="0" sz="11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19d9e6fa84b_0_196"/>
          <p:cNvSpPr txBox="1"/>
          <p:nvPr/>
        </p:nvSpPr>
        <p:spPr>
          <a:xfrm>
            <a:off x="628650" y="1405794"/>
            <a:ext cx="3840000" cy="2331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chemeClr val="dk1"/>
                </a:solidFill>
                <a:latin typeface="Arial"/>
                <a:ea typeface="Arial"/>
                <a:cs typeface="Arial"/>
                <a:sym typeface="Arial"/>
              </a:rPr>
              <a:t>Sessions revealed an emerging ambition: </a:t>
            </a:r>
            <a:endParaRPr b="0" i="0" sz="2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t/>
            </a:r>
            <a:endParaRPr sz="2100">
              <a:solidFill>
                <a:schemeClr val="dk1"/>
              </a:solidFil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chemeClr val="dk1"/>
                </a:solidFill>
                <a:latin typeface="Arial"/>
                <a:ea typeface="Arial"/>
                <a:cs typeface="Arial"/>
                <a:sym typeface="Arial"/>
              </a:rPr>
              <a:t>to move toward global procedures and standards</a:t>
            </a:r>
            <a:r>
              <a:rPr b="0" i="0" lang="en-US" sz="2100" u="none" cap="none" strike="noStrike">
                <a:solidFill>
                  <a:srgbClr val="FF0000"/>
                </a:solidFill>
                <a:latin typeface="Arial"/>
                <a:ea typeface="Arial"/>
                <a:cs typeface="Arial"/>
                <a:sym typeface="Arial"/>
              </a:rPr>
              <a:t> </a:t>
            </a:r>
            <a:r>
              <a:rPr b="0" i="0" lang="en-US" sz="2100" u="none" cap="none" strike="noStrike">
                <a:solidFill>
                  <a:schemeClr val="dk1"/>
                </a:solidFill>
                <a:latin typeface="Arial"/>
                <a:ea typeface="Arial"/>
                <a:cs typeface="Arial"/>
                <a:sym typeface="Arial"/>
              </a:rPr>
              <a:t>that can be formally documented through best practices guides</a:t>
            </a:r>
            <a:endParaRPr b="0" i="0" sz="1800" u="none" cap="none" strike="noStrike">
              <a:solidFill>
                <a:srgbClr val="000000"/>
              </a:solidFill>
              <a:latin typeface="Arial"/>
              <a:ea typeface="Arial"/>
              <a:cs typeface="Arial"/>
              <a:sym typeface="Arial"/>
            </a:endParaRPr>
          </a:p>
        </p:txBody>
      </p:sp>
      <p:pic>
        <p:nvPicPr>
          <p:cNvPr id="278" name="Google Shape;278;g19d9e6fa84b_0_196"/>
          <p:cNvPicPr preferRelativeResize="0"/>
          <p:nvPr/>
        </p:nvPicPr>
        <p:blipFill rotWithShape="1">
          <a:blip r:embed="rId3">
            <a:alphaModFix/>
          </a:blip>
          <a:srcRect b="0" l="0" r="0" t="0"/>
          <a:stretch/>
        </p:blipFill>
        <p:spPr>
          <a:xfrm>
            <a:off x="4694419" y="1405794"/>
            <a:ext cx="3942299" cy="24733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19d9e6fa84b_0_203"/>
          <p:cNvSpPr txBox="1"/>
          <p:nvPr/>
        </p:nvSpPr>
        <p:spPr>
          <a:xfrm rot="-1696656">
            <a:off x="6043917" y="3819517"/>
            <a:ext cx="3470228" cy="661857"/>
          </a:xfrm>
          <a:prstGeom prst="rect">
            <a:avLst/>
          </a:prstGeom>
          <a:noFill/>
          <a:ln>
            <a:noFill/>
          </a:ln>
        </p:spPr>
        <p:txBody>
          <a:bodyPr anchorCtr="0" anchor="t" bIns="68575" lIns="68575" spcFirstLastPara="1" rIns="68575" wrap="square" tIns="68575">
            <a:spAutoFit/>
          </a:bodyPr>
          <a:lstStyle/>
          <a:p>
            <a:pPr indent="0" lvl="0" marL="342900" marR="0" rtl="0" algn="ctr">
              <a:lnSpc>
                <a:spcPct val="100000"/>
              </a:lnSpc>
              <a:spcBef>
                <a:spcPts val="0"/>
              </a:spcBef>
              <a:spcAft>
                <a:spcPts val="0"/>
              </a:spcAft>
              <a:buClr>
                <a:srgbClr val="000000"/>
              </a:buClr>
              <a:buSzPts val="1700"/>
              <a:buFont typeface="Arial"/>
              <a:buNone/>
            </a:pPr>
            <a:r>
              <a:rPr b="1" i="0" lang="en-US" sz="1700" u="none" cap="none" strike="noStrike">
                <a:solidFill>
                  <a:srgbClr val="64B9F3"/>
                </a:solidFill>
                <a:latin typeface="Arial"/>
                <a:ea typeface="Arial"/>
                <a:cs typeface="Arial"/>
                <a:sym typeface="Arial"/>
              </a:rPr>
              <a:t>Created by the community for the community</a:t>
            </a:r>
            <a:endParaRPr b="0" i="0" sz="700" u="none" cap="none" strike="noStrike">
              <a:solidFill>
                <a:srgbClr val="64B9F3"/>
              </a:solidFill>
              <a:latin typeface="Arial"/>
              <a:ea typeface="Arial"/>
              <a:cs typeface="Arial"/>
              <a:sym typeface="Arial"/>
            </a:endParaRPr>
          </a:p>
        </p:txBody>
      </p:sp>
      <p:sp>
        <p:nvSpPr>
          <p:cNvPr id="284" name="Google Shape;284;g19d9e6fa84b_0_203"/>
          <p:cNvSpPr txBox="1"/>
          <p:nvPr>
            <p:ph type="title"/>
          </p:nvPr>
        </p:nvSpPr>
        <p:spPr>
          <a:xfrm>
            <a:off x="628650" y="0"/>
            <a:ext cx="7886700" cy="7470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39406E"/>
              </a:buClr>
              <a:buSzPts val="3300"/>
              <a:buFont typeface="Calibri"/>
              <a:buNone/>
            </a:pPr>
            <a:r>
              <a:rPr lang="en-US"/>
              <a:t>Recommendations for the Community</a:t>
            </a:r>
            <a:endParaRPr/>
          </a:p>
        </p:txBody>
      </p:sp>
      <p:sp>
        <p:nvSpPr>
          <p:cNvPr id="285" name="Google Shape;285;g19d9e6fa84b_0_203"/>
          <p:cNvSpPr txBox="1"/>
          <p:nvPr/>
        </p:nvSpPr>
        <p:spPr>
          <a:xfrm>
            <a:off x="410156" y="799181"/>
            <a:ext cx="8418300" cy="3860400"/>
          </a:xfrm>
          <a:prstGeom prst="rect">
            <a:avLst/>
          </a:prstGeom>
          <a:noFill/>
          <a:ln>
            <a:noFill/>
          </a:ln>
        </p:spPr>
        <p:txBody>
          <a:bodyPr anchorCtr="0" anchor="t" bIns="34275" lIns="68575" spcFirstLastPara="1" rIns="68575" wrap="square" tIns="34275">
            <a:noAutofit/>
          </a:bodyPr>
          <a:lstStyle/>
          <a:p>
            <a:pPr indent="-254000" lvl="0" marL="2540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highlight>
                  <a:srgbClr val="FEFEFE"/>
                </a:highlight>
                <a:latin typeface="Arial"/>
                <a:ea typeface="Arial"/>
                <a:cs typeface="Arial"/>
                <a:sym typeface="Arial"/>
              </a:rPr>
              <a:t>BP should be implemented for broad benefit, considering the value chain for the required observations and weighing benefits and losses</a:t>
            </a:r>
            <a:endParaRPr b="0" i="0" sz="2000" u="none" cap="none" strike="noStrike">
              <a:solidFill>
                <a:srgbClr val="000000"/>
              </a:solidFill>
              <a:highlight>
                <a:srgbClr val="FEFEFE"/>
              </a:highlight>
              <a:latin typeface="Arial"/>
              <a:ea typeface="Arial"/>
              <a:cs typeface="Arial"/>
              <a:sym typeface="Arial"/>
            </a:endParaRPr>
          </a:p>
          <a:p>
            <a:pPr indent="0" lvl="0" marL="3429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highlight>
                <a:srgbClr val="FEFEFE"/>
              </a:highlight>
              <a:latin typeface="Arial"/>
              <a:ea typeface="Arial"/>
              <a:cs typeface="Arial"/>
              <a:sym typeface="Arial"/>
            </a:endParaRPr>
          </a:p>
          <a:p>
            <a:pPr indent="-254000" lvl="0" marL="2540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highlight>
                  <a:srgbClr val="FEFEFE"/>
                </a:highlight>
                <a:latin typeface="Arial"/>
                <a:ea typeface="Arial"/>
                <a:cs typeface="Arial"/>
                <a:sym typeface="Arial"/>
              </a:rPr>
              <a:t>BP should be developed using co-design as a continuous, collaborative, iterative process involving all stakeholders</a:t>
            </a:r>
            <a:endParaRPr b="0" i="0" sz="2000" u="none" cap="none" strike="noStrike">
              <a:solidFill>
                <a:srgbClr val="000000"/>
              </a:solidFill>
              <a:highlight>
                <a:srgbClr val="FEFEFE"/>
              </a:highlight>
              <a:latin typeface="Arial"/>
              <a:ea typeface="Arial"/>
              <a:cs typeface="Arial"/>
              <a:sym typeface="Arial"/>
            </a:endParaRPr>
          </a:p>
          <a:p>
            <a:pPr indent="0" lvl="0" marL="3429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highlight>
                <a:srgbClr val="FEFEFE"/>
              </a:highlight>
              <a:latin typeface="Arial"/>
              <a:ea typeface="Arial"/>
              <a:cs typeface="Arial"/>
              <a:sym typeface="Arial"/>
            </a:endParaRPr>
          </a:p>
          <a:p>
            <a:pPr indent="-254000" lvl="0" marL="2540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highlight>
                  <a:srgbClr val="FEFEFE"/>
                </a:highlight>
                <a:latin typeface="Arial"/>
                <a:ea typeface="Arial"/>
                <a:cs typeface="Arial"/>
                <a:sym typeface="Arial"/>
              </a:rPr>
              <a:t>BP should be standardised at necessary temporal and spatial scales</a:t>
            </a:r>
            <a:endParaRPr b="0" i="0" sz="2000" u="none" cap="none" strike="noStrike">
              <a:solidFill>
                <a:srgbClr val="000000"/>
              </a:solidFill>
              <a:highlight>
                <a:srgbClr val="FEFEFE"/>
              </a:highlight>
              <a:latin typeface="Arial"/>
              <a:ea typeface="Arial"/>
              <a:cs typeface="Arial"/>
              <a:sym typeface="Arial"/>
            </a:endParaRPr>
          </a:p>
          <a:p>
            <a:pPr indent="0" lvl="0" marL="3429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F0000"/>
              </a:solidFill>
              <a:highlight>
                <a:srgbClr val="FEFEFE"/>
              </a:highlight>
              <a:latin typeface="Arial"/>
              <a:ea typeface="Arial"/>
              <a:cs typeface="Arial"/>
              <a:sym typeface="Arial"/>
            </a:endParaRPr>
          </a:p>
          <a:p>
            <a:pPr indent="-254000" lvl="0" marL="2540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highlight>
                  <a:srgbClr val="FEFEFE"/>
                </a:highlight>
                <a:latin typeface="Arial"/>
                <a:ea typeface="Arial"/>
                <a:cs typeface="Arial"/>
                <a:sym typeface="Arial"/>
              </a:rPr>
              <a:t>A single best practice rarely is applicable globally and may need to be adapted locally to infrastructure availability and societal needs.</a:t>
            </a:r>
            <a:endParaRPr b="0" i="0" sz="2000" u="none" cap="none" strike="noStrike">
              <a:solidFill>
                <a:schemeClr val="dk1"/>
              </a:solidFill>
              <a:highlight>
                <a:srgbClr val="FEFEFE"/>
              </a:highlight>
              <a:latin typeface="Arial"/>
              <a:ea typeface="Arial"/>
              <a:cs typeface="Arial"/>
              <a:sym typeface="Arial"/>
            </a:endParaRPr>
          </a:p>
          <a:p>
            <a:pPr indent="0" lvl="0" marL="3429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highlight>
                <a:srgbClr val="FEFEFE"/>
              </a:highlight>
              <a:latin typeface="Arial"/>
              <a:ea typeface="Arial"/>
              <a:cs typeface="Arial"/>
              <a:sym typeface="Arial"/>
            </a:endParaRPr>
          </a:p>
          <a:p>
            <a:pPr indent="-254000" lvl="0" marL="2540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highlight>
                  <a:srgbClr val="FEFEFE"/>
                </a:highlight>
                <a:latin typeface="Arial"/>
                <a:ea typeface="Arial"/>
                <a:cs typeface="Arial"/>
                <a:sym typeface="Arial"/>
              </a:rPr>
              <a:t>Decision trees should be used in conjunction with BP</a:t>
            </a:r>
            <a:endParaRPr b="0" i="0" sz="2000" u="none" cap="none" strike="noStrike">
              <a:solidFill>
                <a:srgbClr val="000000"/>
              </a:solidFill>
              <a:highlight>
                <a:srgbClr val="FEFEFE"/>
              </a:highlight>
              <a:latin typeface="Arial"/>
              <a:ea typeface="Arial"/>
              <a:cs typeface="Arial"/>
              <a:sym typeface="Arial"/>
            </a:endParaRPr>
          </a:p>
          <a:p>
            <a:pPr indent="-139700" lvl="0" marL="25400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highlight>
                <a:srgbClr val="00FF00"/>
              </a:highlight>
              <a:latin typeface="Arial"/>
              <a:ea typeface="Arial"/>
              <a:cs typeface="Arial"/>
              <a:sym typeface="Arial"/>
            </a:endParaRPr>
          </a:p>
          <a:p>
            <a:pPr indent="-139700" lvl="0" marL="254000" marR="0" rtl="0" algn="l">
              <a:lnSpc>
                <a:spcPct val="100000"/>
              </a:lnSpc>
              <a:spcBef>
                <a:spcPts val="0"/>
              </a:spcBef>
              <a:spcAft>
                <a:spcPts val="0"/>
              </a:spcAft>
              <a:buClr>
                <a:srgbClr val="000000"/>
              </a:buClr>
              <a:buSzPts val="1700"/>
              <a:buFont typeface="Arial"/>
              <a:buNone/>
            </a:pPr>
            <a:r>
              <a:rPr lang="en-US" sz="1200">
                <a:solidFill>
                  <a:srgbClr val="002451"/>
                </a:solidFill>
                <a:highlight>
                  <a:srgbClr val="00FF00"/>
                </a:highlight>
              </a:rPr>
              <a:t>OBPS is already achieving or the strategic plan identifies relevant actions</a:t>
            </a:r>
            <a:endParaRPr b="0" i="0" sz="1700" u="none" cap="none" strike="noStrike">
              <a:solidFill>
                <a:srgbClr val="000000"/>
              </a:solidFill>
              <a:highlight>
                <a:srgbClr val="00FF00"/>
              </a:highlight>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19d9e6fa84b_0_209"/>
          <p:cNvSpPr txBox="1"/>
          <p:nvPr>
            <p:ph type="title"/>
          </p:nvPr>
        </p:nvSpPr>
        <p:spPr>
          <a:xfrm>
            <a:off x="628650" y="0"/>
            <a:ext cx="7886700" cy="10809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39406E"/>
              </a:buClr>
              <a:buSzPts val="3300"/>
              <a:buFont typeface="Calibri"/>
              <a:buNone/>
            </a:pPr>
            <a:r>
              <a:rPr lang="en-US"/>
              <a:t>Recommendations for the Community</a:t>
            </a:r>
            <a:endParaRPr/>
          </a:p>
        </p:txBody>
      </p:sp>
      <p:sp>
        <p:nvSpPr>
          <p:cNvPr id="291" name="Google Shape;291;g19d9e6fa84b_0_209"/>
          <p:cNvSpPr txBox="1"/>
          <p:nvPr/>
        </p:nvSpPr>
        <p:spPr>
          <a:xfrm>
            <a:off x="410156" y="1279088"/>
            <a:ext cx="7835100" cy="3025500"/>
          </a:xfrm>
          <a:prstGeom prst="rect">
            <a:avLst/>
          </a:prstGeom>
          <a:noFill/>
          <a:ln>
            <a:noFill/>
          </a:ln>
        </p:spPr>
        <p:txBody>
          <a:bodyPr anchorCtr="0" anchor="t" bIns="34275" lIns="68575" spcFirstLastPara="1" rIns="68575" wrap="square" tIns="34275">
            <a:noAutofit/>
          </a:bodyPr>
          <a:lstStyle/>
          <a:p>
            <a:pPr indent="-254000" lvl="0" marL="2540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highlight>
                  <a:srgbClr val="FEFEFE"/>
                </a:highlight>
                <a:latin typeface="Arial"/>
                <a:ea typeface="Arial"/>
                <a:cs typeface="Arial"/>
                <a:sym typeface="Arial"/>
              </a:rPr>
              <a:t>BP should be accessible and provided in plain language to promote good quality data which should be FAIR</a:t>
            </a:r>
            <a:endParaRPr b="0" i="0" sz="2000" u="none" cap="none" strike="noStrike">
              <a:solidFill>
                <a:srgbClr val="000000"/>
              </a:solidFill>
              <a:highlight>
                <a:srgbClr val="FEFEFE"/>
              </a:highlight>
              <a:latin typeface="Arial"/>
              <a:ea typeface="Arial"/>
              <a:cs typeface="Arial"/>
              <a:sym typeface="Arial"/>
            </a:endParaRPr>
          </a:p>
          <a:p>
            <a:pPr indent="0" lvl="0" marL="3429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highlight>
                <a:srgbClr val="FEFEFE"/>
              </a:highlight>
              <a:latin typeface="Arial"/>
              <a:ea typeface="Arial"/>
              <a:cs typeface="Arial"/>
              <a:sym typeface="Arial"/>
            </a:endParaRPr>
          </a:p>
          <a:p>
            <a:pPr indent="-254000" lvl="0" marL="2540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highlight>
                  <a:srgbClr val="FEFEFE"/>
                </a:highlight>
                <a:latin typeface="Arial"/>
                <a:ea typeface="Arial"/>
                <a:cs typeface="Arial"/>
                <a:sym typeface="Arial"/>
              </a:rPr>
              <a:t>The capabilities and practices of existing initiatives/programmes provide valuable starting points for BP</a:t>
            </a:r>
            <a:endParaRPr b="0" i="0" sz="2000" u="none" cap="none" strike="noStrike">
              <a:solidFill>
                <a:srgbClr val="000000"/>
              </a:solidFill>
              <a:highlight>
                <a:srgbClr val="FEFEFE"/>
              </a:highlight>
              <a:latin typeface="Arial"/>
              <a:ea typeface="Arial"/>
              <a:cs typeface="Arial"/>
              <a:sym typeface="Arial"/>
            </a:endParaRPr>
          </a:p>
          <a:p>
            <a:pPr indent="0" lvl="0" marL="3429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highlight>
                <a:srgbClr val="FEFEFE"/>
              </a:highlight>
              <a:latin typeface="Arial"/>
              <a:ea typeface="Arial"/>
              <a:cs typeface="Arial"/>
              <a:sym typeface="Arial"/>
            </a:endParaRPr>
          </a:p>
          <a:p>
            <a:pPr indent="-254000" lvl="0" marL="2540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highlight>
                  <a:srgbClr val="FEFEFE"/>
                </a:highlight>
                <a:latin typeface="Arial"/>
                <a:ea typeface="Arial"/>
                <a:cs typeface="Arial"/>
                <a:sym typeface="Arial"/>
              </a:rPr>
              <a:t>Operational needs in modelling and forecasting should be considered in developing BP - we need better, more collaborative links between industry, science, management and operations</a:t>
            </a:r>
            <a:endParaRPr b="0" i="0" sz="2000" u="none" cap="none" strike="noStrike">
              <a:solidFill>
                <a:srgbClr val="000000"/>
              </a:solidFill>
              <a:highlight>
                <a:srgbClr val="FEFEFE"/>
              </a:highlight>
              <a:latin typeface="Arial"/>
              <a:ea typeface="Arial"/>
              <a:cs typeface="Arial"/>
              <a:sym typeface="Arial"/>
            </a:endParaRPr>
          </a:p>
          <a:p>
            <a:pPr indent="0" lvl="0" marL="3429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292" name="Google Shape;292;g19d9e6fa84b_0_209"/>
          <p:cNvSpPr txBox="1"/>
          <p:nvPr/>
        </p:nvSpPr>
        <p:spPr>
          <a:xfrm rot="-1696656">
            <a:off x="6043917" y="3819517"/>
            <a:ext cx="3470228" cy="661857"/>
          </a:xfrm>
          <a:prstGeom prst="rect">
            <a:avLst/>
          </a:prstGeom>
          <a:noFill/>
          <a:ln>
            <a:noFill/>
          </a:ln>
        </p:spPr>
        <p:txBody>
          <a:bodyPr anchorCtr="0" anchor="t" bIns="68575" lIns="68575" spcFirstLastPara="1" rIns="68575" wrap="square" tIns="68575">
            <a:spAutoFit/>
          </a:bodyPr>
          <a:lstStyle/>
          <a:p>
            <a:pPr indent="0" lvl="0" marL="342900" marR="0" rtl="0" algn="ctr">
              <a:lnSpc>
                <a:spcPct val="100000"/>
              </a:lnSpc>
              <a:spcBef>
                <a:spcPts val="0"/>
              </a:spcBef>
              <a:spcAft>
                <a:spcPts val="0"/>
              </a:spcAft>
              <a:buClr>
                <a:srgbClr val="000000"/>
              </a:buClr>
              <a:buSzPts val="1700"/>
              <a:buFont typeface="Arial"/>
              <a:buNone/>
            </a:pPr>
            <a:r>
              <a:rPr b="1" i="0" lang="en-US" sz="1700" u="none" cap="none" strike="noStrike">
                <a:solidFill>
                  <a:srgbClr val="64B9F3"/>
                </a:solidFill>
                <a:latin typeface="Arial"/>
                <a:ea typeface="Arial"/>
                <a:cs typeface="Arial"/>
                <a:sym typeface="Arial"/>
              </a:rPr>
              <a:t>Created by the community for the community</a:t>
            </a:r>
            <a:endParaRPr b="0" i="0" sz="700" u="none" cap="none" strike="noStrike">
              <a:solidFill>
                <a:srgbClr val="64B9F3"/>
              </a:solidFill>
              <a:latin typeface="Arial"/>
              <a:ea typeface="Arial"/>
              <a:cs typeface="Arial"/>
              <a:sym typeface="Arial"/>
            </a:endParaRPr>
          </a:p>
        </p:txBody>
      </p:sp>
      <p:sp>
        <p:nvSpPr>
          <p:cNvPr id="293" name="Google Shape;293;g19d9e6fa84b_0_209"/>
          <p:cNvSpPr txBox="1"/>
          <p:nvPr/>
        </p:nvSpPr>
        <p:spPr>
          <a:xfrm>
            <a:off x="518075" y="4502800"/>
            <a:ext cx="6104700" cy="369300"/>
          </a:xfrm>
          <a:prstGeom prst="rect">
            <a:avLst/>
          </a:prstGeom>
          <a:noFill/>
          <a:ln>
            <a:noFill/>
          </a:ln>
        </p:spPr>
        <p:txBody>
          <a:bodyPr anchorCtr="0" anchor="t" bIns="91425" lIns="91425" spcFirstLastPara="1" rIns="91425" wrap="square" tIns="91425">
            <a:spAutoFit/>
          </a:bodyPr>
          <a:lstStyle/>
          <a:p>
            <a:pPr indent="-139700" lvl="0" marL="254000" rtl="0" algn="l">
              <a:spcBef>
                <a:spcPts val="0"/>
              </a:spcBef>
              <a:spcAft>
                <a:spcPts val="0"/>
              </a:spcAft>
              <a:buNone/>
            </a:pPr>
            <a:r>
              <a:rPr lang="en-US" sz="1200">
                <a:solidFill>
                  <a:srgbClr val="002451"/>
                </a:solidFill>
                <a:highlight>
                  <a:srgbClr val="00FF00"/>
                </a:highlight>
              </a:rPr>
              <a:t>OBPS is already achieving or the strategic plan identifies relevant actions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19d9e6fa84b_0_215"/>
          <p:cNvSpPr txBox="1"/>
          <p:nvPr>
            <p:ph type="title"/>
          </p:nvPr>
        </p:nvSpPr>
        <p:spPr>
          <a:xfrm>
            <a:off x="628650" y="0"/>
            <a:ext cx="7886700" cy="8304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39406E"/>
              </a:buClr>
              <a:buSzPts val="3300"/>
              <a:buFont typeface="Calibri"/>
              <a:buNone/>
            </a:pPr>
            <a:r>
              <a:rPr lang="en-US"/>
              <a:t>Recommendations for the OBPS</a:t>
            </a:r>
            <a:endParaRPr/>
          </a:p>
        </p:txBody>
      </p:sp>
      <p:sp>
        <p:nvSpPr>
          <p:cNvPr id="299" name="Google Shape;299;g19d9e6fa84b_0_215"/>
          <p:cNvSpPr txBox="1"/>
          <p:nvPr/>
        </p:nvSpPr>
        <p:spPr>
          <a:xfrm>
            <a:off x="359663" y="766294"/>
            <a:ext cx="8612100" cy="3849900"/>
          </a:xfrm>
          <a:prstGeom prst="rect">
            <a:avLst/>
          </a:prstGeom>
          <a:noFill/>
          <a:ln cap="flat" cmpd="sng" w="9525">
            <a:solidFill>
              <a:srgbClr val="00FF00"/>
            </a:solidFill>
            <a:prstDash val="solid"/>
            <a:round/>
            <a:headEnd len="sm" w="sm" type="none"/>
            <a:tailEnd len="sm" w="sm" type="none"/>
          </a:ln>
        </p:spPr>
        <p:txBody>
          <a:bodyPr anchorCtr="0" anchor="t" bIns="34275" lIns="68575" spcFirstLastPara="1" rIns="68575" wrap="square" tIns="34275">
            <a:noAutofit/>
          </a:bodyPr>
          <a:lstStyle/>
          <a:p>
            <a:pPr indent="-254000" lvl="0" marL="254000" marR="0" rtl="0" algn="l">
              <a:lnSpc>
                <a:spcPct val="100000"/>
              </a:lnSpc>
              <a:spcBef>
                <a:spcPts val="0"/>
              </a:spcBef>
              <a:spcAft>
                <a:spcPts val="0"/>
              </a:spcAft>
              <a:buClr>
                <a:srgbClr val="000000"/>
              </a:buClr>
              <a:buSzPts val="2000"/>
              <a:buFont typeface="Arial"/>
              <a:buChar char="●"/>
            </a:pPr>
            <a:r>
              <a:rPr b="0" i="0" lang="en-US" sz="2000" u="none" cap="none" strike="noStrike">
                <a:solidFill>
                  <a:schemeClr val="dk1"/>
                </a:solidFill>
                <a:highlight>
                  <a:srgbClr val="FEFEFE"/>
                </a:highlight>
                <a:latin typeface="Arial"/>
                <a:ea typeface="Arial"/>
                <a:cs typeface="Arial"/>
                <a:sym typeface="Arial"/>
              </a:rPr>
              <a:t>E</a:t>
            </a:r>
            <a:r>
              <a:rPr b="0" i="0" lang="en-US" sz="2000" u="none" cap="none" strike="noStrike">
                <a:solidFill>
                  <a:srgbClr val="000000"/>
                </a:solidFill>
                <a:highlight>
                  <a:srgbClr val="FEFEFE"/>
                </a:highlight>
                <a:latin typeface="Arial"/>
                <a:ea typeface="Arial"/>
                <a:cs typeface="Arial"/>
                <a:sym typeface="Arial"/>
              </a:rPr>
              <a:t>nsure long-term stewardship of best practices after groups that develop them dissolve</a:t>
            </a:r>
            <a:endParaRPr b="0" i="0" sz="2000" u="none" cap="none" strike="noStrike">
              <a:solidFill>
                <a:srgbClr val="000000"/>
              </a:solidFill>
              <a:highlight>
                <a:srgbClr val="FEFEFE"/>
              </a:highlight>
              <a:latin typeface="Arial"/>
              <a:ea typeface="Arial"/>
              <a:cs typeface="Arial"/>
              <a:sym typeface="Arial"/>
            </a:endParaRPr>
          </a:p>
          <a:p>
            <a:pPr indent="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EFEFE"/>
              </a:highlight>
              <a:latin typeface="Arial"/>
              <a:ea typeface="Arial"/>
              <a:cs typeface="Arial"/>
              <a:sym typeface="Arial"/>
            </a:endParaRPr>
          </a:p>
          <a:p>
            <a:pPr indent="-254000" lvl="0" marL="2540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highlight>
                  <a:srgbClr val="00FF00"/>
                </a:highlight>
                <a:latin typeface="Arial"/>
                <a:ea typeface="Arial"/>
                <a:cs typeface="Arial"/>
                <a:sym typeface="Arial"/>
              </a:rPr>
              <a:t>Help networks of communities link and develop strategies for interoperability</a:t>
            </a:r>
            <a:endParaRPr b="0" i="0" sz="2000" u="none" cap="none" strike="noStrike">
              <a:solidFill>
                <a:srgbClr val="000000"/>
              </a:solidFill>
              <a:highlight>
                <a:srgbClr val="00FF00"/>
              </a:highlight>
              <a:latin typeface="Arial"/>
              <a:ea typeface="Arial"/>
              <a:cs typeface="Arial"/>
              <a:sym typeface="Arial"/>
            </a:endParaRPr>
          </a:p>
          <a:p>
            <a:pPr indent="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EFEFE"/>
              </a:highlight>
              <a:latin typeface="Arial"/>
              <a:ea typeface="Arial"/>
              <a:cs typeface="Arial"/>
              <a:sym typeface="Arial"/>
            </a:endParaRPr>
          </a:p>
          <a:p>
            <a:pPr indent="-254000" lvl="0" marL="2540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highlight>
                  <a:srgbClr val="FEFEFE"/>
                </a:highlight>
                <a:latin typeface="Arial"/>
                <a:ea typeface="Arial"/>
                <a:cs typeface="Arial"/>
                <a:sym typeface="Arial"/>
              </a:rPr>
              <a:t>Work on approaches to accurately tag, filter, and layer metadata information to easily guide users</a:t>
            </a:r>
            <a:endParaRPr b="0" i="0" sz="2000" u="none" cap="none" strike="noStrike">
              <a:solidFill>
                <a:srgbClr val="000000"/>
              </a:solidFill>
              <a:highlight>
                <a:srgbClr val="FEFEFE"/>
              </a:highlight>
              <a:latin typeface="Arial"/>
              <a:ea typeface="Arial"/>
              <a:cs typeface="Arial"/>
              <a:sym typeface="Arial"/>
            </a:endParaRPr>
          </a:p>
          <a:p>
            <a:pPr indent="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EFEFE"/>
              </a:highlight>
              <a:latin typeface="Arial"/>
              <a:ea typeface="Arial"/>
              <a:cs typeface="Arial"/>
              <a:sym typeface="Arial"/>
            </a:endParaRPr>
          </a:p>
          <a:p>
            <a:pPr indent="-254000" lvl="0" marL="2540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highlight>
                  <a:srgbClr val="FEFEFE"/>
                </a:highlight>
                <a:latin typeface="Arial"/>
                <a:ea typeface="Arial"/>
                <a:cs typeface="Arial"/>
                <a:sym typeface="Arial"/>
              </a:rPr>
              <a:t>Continue to provide a platform where digital assets </a:t>
            </a:r>
            <a:r>
              <a:rPr b="0" i="0" lang="en-US" sz="2000" u="none" cap="none" strike="noStrike">
                <a:solidFill>
                  <a:schemeClr val="dk1"/>
                </a:solidFill>
                <a:highlight>
                  <a:srgbClr val="FEFEFE"/>
                </a:highlight>
                <a:latin typeface="Arial"/>
                <a:ea typeface="Arial"/>
                <a:cs typeface="Arial"/>
                <a:sym typeface="Arial"/>
              </a:rPr>
              <a:t>such as protocols </a:t>
            </a:r>
            <a:r>
              <a:rPr b="0" i="0" lang="en-US" sz="2000" u="none" cap="none" strike="noStrike">
                <a:solidFill>
                  <a:srgbClr val="000000"/>
                </a:solidFill>
                <a:highlight>
                  <a:srgbClr val="FEFEFE"/>
                </a:highlight>
                <a:latin typeface="Arial"/>
                <a:ea typeface="Arial"/>
                <a:cs typeface="Arial"/>
                <a:sym typeface="Arial"/>
              </a:rPr>
              <a:t>can be open access and FAIR, and provide guidance on the possible endorsement processes available to the community</a:t>
            </a:r>
            <a:endParaRPr b="0" i="0" sz="2000" u="none" cap="none" strike="noStrike">
              <a:solidFill>
                <a:srgbClr val="000000"/>
              </a:solidFill>
              <a:highlight>
                <a:srgbClr val="FEFEFE"/>
              </a:highlight>
              <a:latin typeface="Arial"/>
              <a:ea typeface="Arial"/>
              <a:cs typeface="Arial"/>
              <a:sym typeface="Arial"/>
            </a:endParaRPr>
          </a:p>
          <a:p>
            <a:pPr indent="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EFEFE"/>
              </a:highlight>
              <a:latin typeface="Arial"/>
              <a:ea typeface="Arial"/>
              <a:cs typeface="Arial"/>
              <a:sym typeface="Arial"/>
            </a:endParaRPr>
          </a:p>
          <a:p>
            <a:pPr indent="-254000" lvl="0" marL="2540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highlight>
                  <a:srgbClr val="00FF00"/>
                </a:highlight>
                <a:latin typeface="Arial"/>
                <a:ea typeface="Arial"/>
                <a:cs typeface="Arial"/>
                <a:sym typeface="Arial"/>
              </a:rPr>
              <a:t>Promote Community-Based Monitoring (CBM) and Citizen Science (CS)</a:t>
            </a:r>
            <a:endParaRPr b="0" i="0" sz="2000" u="none" cap="none" strike="noStrike">
              <a:solidFill>
                <a:schemeClr val="dk1"/>
              </a:solidFill>
              <a:highlight>
                <a:srgbClr val="00FF00"/>
              </a:highlight>
              <a:latin typeface="Arial"/>
              <a:ea typeface="Arial"/>
              <a:cs typeface="Arial"/>
              <a:sym typeface="Arial"/>
            </a:endParaRPr>
          </a:p>
          <a:p>
            <a:pPr indent="-114300" lvl="0" marL="17780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highlight>
                <a:srgbClr val="FEFEFE"/>
              </a:highlight>
              <a:latin typeface="Arial"/>
              <a:ea typeface="Arial"/>
              <a:cs typeface="Arial"/>
              <a:sym typeface="Arial"/>
            </a:endParaRPr>
          </a:p>
        </p:txBody>
      </p:sp>
      <p:sp>
        <p:nvSpPr>
          <p:cNvPr id="300" name="Google Shape;300;g19d9e6fa84b_0_215"/>
          <p:cNvSpPr txBox="1"/>
          <p:nvPr/>
        </p:nvSpPr>
        <p:spPr>
          <a:xfrm>
            <a:off x="359675" y="4662950"/>
            <a:ext cx="5331300" cy="369300"/>
          </a:xfrm>
          <a:prstGeom prst="rect">
            <a:avLst/>
          </a:prstGeom>
          <a:noFill/>
          <a:ln>
            <a:noFill/>
          </a:ln>
        </p:spPr>
        <p:txBody>
          <a:bodyPr anchorCtr="0" anchor="t" bIns="91425" lIns="91425" spcFirstLastPara="1" rIns="91425" wrap="square" tIns="91425">
            <a:spAutoFit/>
          </a:bodyPr>
          <a:lstStyle/>
          <a:p>
            <a:pPr indent="-139700" lvl="0" marL="254000" rtl="0" algn="l">
              <a:spcBef>
                <a:spcPts val="0"/>
              </a:spcBef>
              <a:spcAft>
                <a:spcPts val="0"/>
              </a:spcAft>
              <a:buNone/>
            </a:pPr>
            <a:r>
              <a:rPr lang="en-US" sz="1200">
                <a:solidFill>
                  <a:srgbClr val="002451"/>
                </a:solidFill>
                <a:highlight>
                  <a:srgbClr val="00FF00"/>
                </a:highlight>
              </a:rPr>
              <a:t>OBPS is already achieving or the strategic plan identifies relevant actions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19d9e6fa84b_0_220"/>
          <p:cNvSpPr txBox="1"/>
          <p:nvPr>
            <p:ph type="title"/>
          </p:nvPr>
        </p:nvSpPr>
        <p:spPr>
          <a:xfrm>
            <a:off x="628650" y="0"/>
            <a:ext cx="7886700" cy="831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39406E"/>
              </a:buClr>
              <a:buSzPts val="3300"/>
              <a:buFont typeface="Calibri"/>
              <a:buNone/>
            </a:pPr>
            <a:r>
              <a:rPr lang="en-US"/>
              <a:t>Recommendations on Future Collaborations</a:t>
            </a:r>
            <a:endParaRPr/>
          </a:p>
        </p:txBody>
      </p:sp>
      <p:sp>
        <p:nvSpPr>
          <p:cNvPr id="306" name="Google Shape;306;g19d9e6fa84b_0_220"/>
          <p:cNvSpPr txBox="1"/>
          <p:nvPr/>
        </p:nvSpPr>
        <p:spPr>
          <a:xfrm>
            <a:off x="460013" y="831150"/>
            <a:ext cx="8613600" cy="3539700"/>
          </a:xfrm>
          <a:prstGeom prst="rect">
            <a:avLst/>
          </a:prstGeom>
          <a:noFill/>
          <a:ln>
            <a:noFill/>
          </a:ln>
        </p:spPr>
        <p:txBody>
          <a:bodyPr anchorCtr="0" anchor="t" bIns="34275" lIns="68575" spcFirstLastPara="1" rIns="68575" wrap="square" tIns="34275">
            <a:noAutofit/>
          </a:bodyPr>
          <a:lstStyle/>
          <a:p>
            <a:pPr indent="-254000" lvl="0" marL="2540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Community leaders should continue to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    promote communication platforms and workshops to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    be attended by experts and ECOPs from across the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    globe</a:t>
            </a:r>
            <a:endParaRPr b="0" i="0" sz="2000" u="none" cap="none" strike="noStrike">
              <a:solidFill>
                <a:srgbClr val="000000"/>
              </a:solidFill>
              <a:latin typeface="Arial"/>
              <a:ea typeface="Arial"/>
              <a:cs typeface="Arial"/>
              <a:sym typeface="Arial"/>
            </a:endParaRPr>
          </a:p>
          <a:p>
            <a:pPr indent="0" lvl="0" marL="3429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254000" lvl="0" marL="254000" marR="0" rtl="0" algn="l">
              <a:lnSpc>
                <a:spcPct val="100000"/>
              </a:lnSpc>
              <a:spcBef>
                <a:spcPts val="0"/>
              </a:spcBef>
              <a:spcAft>
                <a:spcPts val="0"/>
              </a:spcAft>
              <a:buClr>
                <a:srgbClr val="000000"/>
              </a:buClr>
              <a:buSzPts val="2000"/>
              <a:buFont typeface="Arial"/>
              <a:buChar char="●"/>
            </a:pPr>
            <a:r>
              <a:rPr b="0" i="0" lang="en-US" sz="2000" u="none" cap="none" strike="noStrike">
                <a:solidFill>
                  <a:schemeClr val="dk1"/>
                </a:solidFill>
                <a:highlight>
                  <a:srgbClr val="00FF00"/>
                </a:highlight>
                <a:latin typeface="Arial"/>
                <a:ea typeface="Arial"/>
                <a:cs typeface="Arial"/>
                <a:sym typeface="Arial"/>
              </a:rPr>
              <a:t>The community should p</a:t>
            </a:r>
            <a:r>
              <a:rPr b="0" i="0" lang="en-US" sz="2000" u="none" cap="none" strike="noStrike">
                <a:solidFill>
                  <a:srgbClr val="000000"/>
                </a:solidFill>
                <a:highlight>
                  <a:srgbClr val="00FF00"/>
                </a:highlight>
                <a:latin typeface="Arial"/>
                <a:ea typeface="Arial"/>
                <a:cs typeface="Arial"/>
                <a:sym typeface="Arial"/>
              </a:rPr>
              <a:t>lan for activities beyond the Ocean Decade</a:t>
            </a:r>
            <a:r>
              <a:rPr lang="en-US" sz="2000">
                <a:highlight>
                  <a:srgbClr val="00FF00"/>
                </a:highlight>
              </a:rPr>
              <a:t>, and p</a:t>
            </a:r>
            <a:r>
              <a:rPr b="0" i="0" lang="en-US" sz="2000" u="none" cap="none" strike="noStrike">
                <a:solidFill>
                  <a:srgbClr val="000000"/>
                </a:solidFill>
                <a:highlight>
                  <a:srgbClr val="00FF00"/>
                </a:highlight>
                <a:latin typeface="Arial"/>
                <a:ea typeface="Arial"/>
                <a:cs typeface="Arial"/>
                <a:sym typeface="Arial"/>
              </a:rPr>
              <a:t>romote integration between disciplines, with the goal of maximising societal benefits by </a:t>
            </a:r>
            <a:r>
              <a:rPr b="0" i="0" lang="en-US" sz="2000" u="none" cap="none" strike="noStrike">
                <a:solidFill>
                  <a:schemeClr val="dk1"/>
                </a:solidFill>
                <a:highlight>
                  <a:srgbClr val="00FF00"/>
                </a:highlight>
                <a:latin typeface="Arial"/>
                <a:ea typeface="Arial"/>
                <a:cs typeface="Arial"/>
                <a:sym typeface="Arial"/>
              </a:rPr>
              <a:t>strengthening</a:t>
            </a:r>
            <a:r>
              <a:rPr b="0" i="0" lang="en-US" sz="2000" u="none" cap="none" strike="noStrike">
                <a:solidFill>
                  <a:srgbClr val="FF0000"/>
                </a:solidFill>
                <a:highlight>
                  <a:srgbClr val="00FF00"/>
                </a:highlight>
                <a:latin typeface="Arial"/>
                <a:ea typeface="Arial"/>
                <a:cs typeface="Arial"/>
                <a:sym typeface="Arial"/>
              </a:rPr>
              <a:t> </a:t>
            </a:r>
            <a:r>
              <a:rPr b="0" i="0" lang="en-US" sz="2000" u="none" cap="none" strike="noStrike">
                <a:solidFill>
                  <a:srgbClr val="000000"/>
                </a:solidFill>
                <a:highlight>
                  <a:srgbClr val="00FF00"/>
                </a:highlight>
                <a:latin typeface="Arial"/>
                <a:ea typeface="Arial"/>
                <a:cs typeface="Arial"/>
                <a:sym typeface="Arial"/>
              </a:rPr>
              <a:t>the value chain from co-design to forecasting</a:t>
            </a:r>
            <a:endParaRPr b="0" i="0" sz="2000" u="none" cap="none" strike="noStrike">
              <a:solidFill>
                <a:srgbClr val="000000"/>
              </a:solidFill>
              <a:highlight>
                <a:srgbClr val="00FF00"/>
              </a:highlight>
              <a:latin typeface="Arial"/>
              <a:ea typeface="Arial"/>
              <a:cs typeface="Arial"/>
              <a:sym typeface="Arial"/>
            </a:endParaRPr>
          </a:p>
          <a:p>
            <a:pPr indent="-139700" lvl="0" marL="25400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dk1"/>
              </a:solidFill>
              <a:latin typeface="Arial"/>
              <a:ea typeface="Arial"/>
              <a:cs typeface="Arial"/>
              <a:sym typeface="Arial"/>
            </a:endParaRPr>
          </a:p>
          <a:p>
            <a:pPr indent="-63500" lvl="0" marL="12700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pic>
        <p:nvPicPr>
          <p:cNvPr id="307" name="Google Shape;307;g19d9e6fa84b_0_220"/>
          <p:cNvPicPr preferRelativeResize="0"/>
          <p:nvPr/>
        </p:nvPicPr>
        <p:blipFill rotWithShape="1">
          <a:blip r:embed="rId3">
            <a:alphaModFix/>
          </a:blip>
          <a:srcRect b="0" l="0" r="0" t="0"/>
          <a:stretch/>
        </p:blipFill>
        <p:spPr>
          <a:xfrm>
            <a:off x="6707756" y="756066"/>
            <a:ext cx="2221706" cy="1321594"/>
          </a:xfrm>
          <a:prstGeom prst="rect">
            <a:avLst/>
          </a:prstGeom>
          <a:noFill/>
          <a:ln>
            <a:noFill/>
          </a:ln>
        </p:spPr>
      </p:pic>
      <p:sp>
        <p:nvSpPr>
          <p:cNvPr id="308" name="Google Shape;308;g19d9e6fa84b_0_220"/>
          <p:cNvSpPr txBox="1"/>
          <p:nvPr/>
        </p:nvSpPr>
        <p:spPr>
          <a:xfrm>
            <a:off x="1510313" y="3765656"/>
            <a:ext cx="6072000" cy="969600"/>
          </a:xfrm>
          <a:prstGeom prst="rect">
            <a:avLst/>
          </a:prstGeom>
          <a:solidFill>
            <a:srgbClr val="9FC5E8"/>
          </a:solidFill>
          <a:ln>
            <a:noFill/>
          </a:ln>
        </p:spPr>
        <p:txBody>
          <a:bodyPr anchorCtr="0" anchor="t" bIns="68575" lIns="68575" spcFirstLastPara="1" rIns="68575" wrap="square" tIns="68575">
            <a:spAutoFit/>
          </a:bodyPr>
          <a:lstStyle/>
          <a:p>
            <a:pPr indent="0" lvl="0" marL="34290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highlight>
                  <a:srgbClr val="FF0000"/>
                </a:highlight>
                <a:latin typeface="Arial"/>
                <a:ea typeface="Arial"/>
                <a:cs typeface="Arial"/>
                <a:sym typeface="Arial"/>
              </a:rPr>
              <a:t>It is up to community members to volunteer to lead these efforts and engage with the OBPS to motivate and establish processes to make these changes</a:t>
            </a:r>
            <a:endParaRPr b="0" i="0" sz="1800" u="none" cap="none" strike="noStrike">
              <a:solidFill>
                <a:schemeClr val="dk1"/>
              </a:solidFill>
              <a:highlight>
                <a:srgbClr val="FF0000"/>
              </a:highlight>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19d9e6fa84b_0_227"/>
          <p:cNvSpPr txBox="1"/>
          <p:nvPr>
            <p:ph type="title"/>
          </p:nvPr>
        </p:nvSpPr>
        <p:spPr>
          <a:xfrm>
            <a:off x="391519" y="0"/>
            <a:ext cx="7886700" cy="997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39406E"/>
              </a:buClr>
              <a:buSzPts val="3300"/>
              <a:buFont typeface="Calibri"/>
              <a:buNone/>
            </a:pPr>
            <a:r>
              <a:rPr lang="en-US"/>
              <a:t>Outreach and Capacity Sharing</a:t>
            </a:r>
            <a:endParaRPr/>
          </a:p>
        </p:txBody>
      </p:sp>
      <p:sp>
        <p:nvSpPr>
          <p:cNvPr id="314" name="Google Shape;314;g19d9e6fa84b_0_227"/>
          <p:cNvSpPr txBox="1"/>
          <p:nvPr>
            <p:ph idx="1" type="body"/>
          </p:nvPr>
        </p:nvSpPr>
        <p:spPr>
          <a:xfrm>
            <a:off x="320963" y="898481"/>
            <a:ext cx="8502000" cy="3485100"/>
          </a:xfrm>
          <a:prstGeom prst="rect">
            <a:avLst/>
          </a:prstGeom>
          <a:noFill/>
          <a:ln>
            <a:noFill/>
          </a:ln>
        </p:spPr>
        <p:txBody>
          <a:bodyPr anchorCtr="0" anchor="t" bIns="34275" lIns="68575" spcFirstLastPara="1" rIns="68575" wrap="square" tIns="34275">
            <a:noAutofit/>
          </a:bodyPr>
          <a:lstStyle/>
          <a:p>
            <a:pPr indent="-298450" lvl="0" marL="342900" rtl="0" algn="l">
              <a:lnSpc>
                <a:spcPct val="90000"/>
              </a:lnSpc>
              <a:spcBef>
                <a:spcPts val="800"/>
              </a:spcBef>
              <a:spcAft>
                <a:spcPts val="0"/>
              </a:spcAft>
              <a:buClr>
                <a:srgbClr val="262626"/>
              </a:buClr>
              <a:buSzPts val="2100"/>
              <a:buChar char="●"/>
            </a:pPr>
            <a:r>
              <a:rPr lang="en-US">
                <a:solidFill>
                  <a:schemeClr val="dk1"/>
                </a:solidFill>
              </a:rPr>
              <a:t>Capacity Sharing:</a:t>
            </a:r>
            <a:endParaRPr>
              <a:solidFill>
                <a:schemeClr val="dk1"/>
              </a:solidFill>
            </a:endParaRPr>
          </a:p>
          <a:p>
            <a:pPr indent="-292100" lvl="1" marL="685800" rtl="0" algn="l">
              <a:lnSpc>
                <a:spcPct val="90000"/>
              </a:lnSpc>
              <a:spcBef>
                <a:spcPts val="400"/>
              </a:spcBef>
              <a:spcAft>
                <a:spcPts val="0"/>
              </a:spcAft>
              <a:buClr>
                <a:schemeClr val="dk1"/>
              </a:buClr>
              <a:buSzPts val="2000"/>
              <a:buChar char="○"/>
            </a:pPr>
            <a:r>
              <a:rPr lang="en-US" sz="2000">
                <a:solidFill>
                  <a:schemeClr val="dk1"/>
                </a:solidFill>
              </a:rPr>
              <a:t>Capacity sharing is a two-way street</a:t>
            </a:r>
            <a:endParaRPr sz="2000">
              <a:solidFill>
                <a:schemeClr val="dk1"/>
              </a:solidFill>
            </a:endParaRPr>
          </a:p>
          <a:p>
            <a:pPr indent="-292100" lvl="1" marL="685800" rtl="0" algn="l">
              <a:lnSpc>
                <a:spcPct val="90000"/>
              </a:lnSpc>
              <a:spcBef>
                <a:spcPts val="400"/>
              </a:spcBef>
              <a:spcAft>
                <a:spcPts val="0"/>
              </a:spcAft>
              <a:buClr>
                <a:schemeClr val="dk1"/>
              </a:buClr>
              <a:buSzPts val="2000"/>
              <a:buChar char="○"/>
            </a:pPr>
            <a:r>
              <a:rPr lang="en-US" sz="2000">
                <a:solidFill>
                  <a:schemeClr val="dk1"/>
                </a:solidFill>
              </a:rPr>
              <a:t>Bring best practices and standards into a harmonized </a:t>
            </a:r>
            <a:endParaRPr sz="2000">
              <a:solidFill>
                <a:schemeClr val="dk1"/>
              </a:solidFill>
            </a:endParaRPr>
          </a:p>
          <a:p>
            <a:pPr indent="0" lvl="0" marL="685800" rtl="0" algn="l">
              <a:lnSpc>
                <a:spcPct val="90000"/>
              </a:lnSpc>
              <a:spcBef>
                <a:spcPts val="400"/>
              </a:spcBef>
              <a:spcAft>
                <a:spcPts val="0"/>
              </a:spcAft>
              <a:buSzPts val="2100"/>
              <a:buNone/>
            </a:pPr>
            <a:r>
              <a:rPr lang="en-US" sz="2000">
                <a:solidFill>
                  <a:schemeClr val="dk1"/>
                </a:solidFill>
              </a:rPr>
              <a:t>international formal education curriculum that serves everyone</a:t>
            </a:r>
            <a:endParaRPr sz="2000">
              <a:solidFill>
                <a:schemeClr val="dk1"/>
              </a:solidFill>
            </a:endParaRPr>
          </a:p>
          <a:p>
            <a:pPr indent="-292100" lvl="1" marL="685800" rtl="0" algn="l">
              <a:lnSpc>
                <a:spcPct val="90000"/>
              </a:lnSpc>
              <a:spcBef>
                <a:spcPts val="400"/>
              </a:spcBef>
              <a:spcAft>
                <a:spcPts val="0"/>
              </a:spcAft>
              <a:buClr>
                <a:schemeClr val="dk1"/>
              </a:buClr>
              <a:buSzPts val="2000"/>
              <a:buChar char="○"/>
            </a:pPr>
            <a:r>
              <a:rPr lang="en-US" sz="2000">
                <a:solidFill>
                  <a:schemeClr val="dk1"/>
                </a:solidFill>
              </a:rPr>
              <a:t>Help link the substantial informal education efforts conducted by all groups</a:t>
            </a:r>
            <a:endParaRPr sz="2000">
              <a:solidFill>
                <a:schemeClr val="dk1"/>
              </a:solidFill>
            </a:endParaRPr>
          </a:p>
          <a:p>
            <a:pPr indent="0" lvl="0" marL="685800" rtl="0" algn="l">
              <a:lnSpc>
                <a:spcPct val="90000"/>
              </a:lnSpc>
              <a:spcBef>
                <a:spcPts val="400"/>
              </a:spcBef>
              <a:spcAft>
                <a:spcPts val="0"/>
              </a:spcAft>
              <a:buSzPts val="2100"/>
              <a:buNone/>
            </a:pPr>
            <a:r>
              <a:t/>
            </a:r>
            <a:endParaRPr sz="1400">
              <a:solidFill>
                <a:schemeClr val="dk1"/>
              </a:solidFill>
            </a:endParaRPr>
          </a:p>
          <a:p>
            <a:pPr indent="-298450" lvl="0" marL="342900" rtl="0" algn="l">
              <a:lnSpc>
                <a:spcPct val="90000"/>
              </a:lnSpc>
              <a:spcBef>
                <a:spcPts val="800"/>
              </a:spcBef>
              <a:spcAft>
                <a:spcPts val="0"/>
              </a:spcAft>
              <a:buClr>
                <a:schemeClr val="dk1"/>
              </a:buClr>
              <a:buSzPts val="2100"/>
              <a:buChar char="●"/>
            </a:pPr>
            <a:r>
              <a:rPr lang="en-US">
                <a:solidFill>
                  <a:schemeClr val="dk1"/>
                </a:solidFill>
              </a:rPr>
              <a:t>Provide support in different languages to facilitate local engagement and BP adoption</a:t>
            </a:r>
            <a:endParaRPr>
              <a:solidFill>
                <a:schemeClr val="dk1"/>
              </a:solidFill>
            </a:endParaRPr>
          </a:p>
          <a:p>
            <a:pPr indent="0" lvl="0" marL="0" rtl="0" algn="l">
              <a:lnSpc>
                <a:spcPct val="90000"/>
              </a:lnSpc>
              <a:spcBef>
                <a:spcPts val="800"/>
              </a:spcBef>
              <a:spcAft>
                <a:spcPts val="0"/>
              </a:spcAft>
              <a:buSzPts val="2100"/>
              <a:buNone/>
            </a:pPr>
            <a:r>
              <a:t/>
            </a:r>
            <a:endParaRPr sz="1400">
              <a:solidFill>
                <a:schemeClr val="dk1"/>
              </a:solidFill>
            </a:endParaRPr>
          </a:p>
          <a:p>
            <a:pPr indent="-298450" lvl="0" marL="342900" rtl="0" algn="l">
              <a:lnSpc>
                <a:spcPct val="90000"/>
              </a:lnSpc>
              <a:spcBef>
                <a:spcPts val="800"/>
              </a:spcBef>
              <a:spcAft>
                <a:spcPts val="0"/>
              </a:spcAft>
              <a:buClr>
                <a:schemeClr val="dk1"/>
              </a:buClr>
              <a:buSzPts val="2100"/>
              <a:buChar char="●"/>
            </a:pPr>
            <a:r>
              <a:rPr lang="en-US">
                <a:solidFill>
                  <a:schemeClr val="dk1"/>
                </a:solidFill>
              </a:rPr>
              <a:t>Use a broad range of communication styles using innovative digital approaches</a:t>
            </a:r>
            <a:endParaRPr>
              <a:solidFill>
                <a:schemeClr val="dk1"/>
              </a:solidFill>
            </a:endParaRPr>
          </a:p>
        </p:txBody>
      </p:sp>
      <p:pic>
        <p:nvPicPr>
          <p:cNvPr id="315" name="Google Shape;315;g19d9e6fa84b_0_227"/>
          <p:cNvPicPr preferRelativeResize="0"/>
          <p:nvPr/>
        </p:nvPicPr>
        <p:blipFill rotWithShape="1">
          <a:blip r:embed="rId3">
            <a:alphaModFix/>
          </a:blip>
          <a:srcRect b="0" l="0" r="0" t="0"/>
          <a:stretch/>
        </p:blipFill>
        <p:spPr>
          <a:xfrm>
            <a:off x="6564038" y="99713"/>
            <a:ext cx="2336006" cy="15859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id="320" name="Google Shape;320;g19d9e6fa84b_0_287"/>
          <p:cNvPicPr preferRelativeResize="0"/>
          <p:nvPr/>
        </p:nvPicPr>
        <p:blipFill rotWithShape="1">
          <a:blip r:embed="rId3">
            <a:alphaModFix/>
          </a:blip>
          <a:srcRect b="0" l="0" r="0" t="0"/>
          <a:stretch/>
        </p:blipFill>
        <p:spPr>
          <a:xfrm>
            <a:off x="3061050" y="1166075"/>
            <a:ext cx="2707875" cy="1265125"/>
          </a:xfrm>
          <a:prstGeom prst="rect">
            <a:avLst/>
          </a:prstGeom>
          <a:noFill/>
          <a:ln>
            <a:noFill/>
          </a:ln>
        </p:spPr>
      </p:pic>
      <p:sp>
        <p:nvSpPr>
          <p:cNvPr id="321" name="Google Shape;321;g19d9e6fa84b_0_287"/>
          <p:cNvSpPr txBox="1"/>
          <p:nvPr/>
        </p:nvSpPr>
        <p:spPr>
          <a:xfrm>
            <a:off x="8474528" y="4569972"/>
            <a:ext cx="39900" cy="7020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22" name="Google Shape;322;g19d9e6fa84b_0_287"/>
          <p:cNvSpPr txBox="1"/>
          <p:nvPr/>
        </p:nvSpPr>
        <p:spPr>
          <a:xfrm>
            <a:off x="3167843" y="4661045"/>
            <a:ext cx="2386200" cy="1398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9406E"/>
              </a:solidFill>
              <a:latin typeface="Arial"/>
              <a:ea typeface="Arial"/>
              <a:cs typeface="Arial"/>
              <a:sym typeface="Arial"/>
            </a:endParaRPr>
          </a:p>
        </p:txBody>
      </p:sp>
      <p:sp>
        <p:nvSpPr>
          <p:cNvPr id="323" name="Google Shape;323;g19d9e6fa84b_0_287"/>
          <p:cNvSpPr txBox="1"/>
          <p:nvPr/>
        </p:nvSpPr>
        <p:spPr>
          <a:xfrm>
            <a:off x="1" y="2899369"/>
            <a:ext cx="9144000" cy="9915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39406E"/>
                </a:solidFill>
                <a:latin typeface="Arial"/>
                <a:ea typeface="Arial"/>
                <a:cs typeface="Arial"/>
                <a:sym typeface="Arial"/>
              </a:rPr>
              <a:t>T</a:t>
            </a:r>
            <a:r>
              <a:rPr b="0" i="0" lang="en-US" sz="1700" u="none" cap="none" strike="noStrike">
                <a:solidFill>
                  <a:srgbClr val="39406E"/>
                </a:solidFill>
                <a:latin typeface="Arial"/>
                <a:ea typeface="Arial"/>
                <a:cs typeface="Arial"/>
                <a:sym typeface="Arial"/>
              </a:rPr>
              <a:t>o learn more or submit your own best practice,</a:t>
            </a:r>
            <a:r>
              <a:rPr b="0" i="0" lang="en-US" sz="1700" u="none" cap="none" strike="noStrike">
                <a:solidFill>
                  <a:srgbClr val="000000"/>
                </a:solidFill>
                <a:latin typeface="Arial"/>
                <a:ea typeface="Arial"/>
                <a:cs typeface="Arial"/>
                <a:sym typeface="Arial"/>
              </a:rPr>
              <a:t> </a:t>
            </a:r>
            <a:r>
              <a:rPr b="0" i="0" lang="en-US" sz="1700" u="none" cap="none" strike="noStrike">
                <a:solidFill>
                  <a:srgbClr val="39406E"/>
                </a:solidFill>
                <a:latin typeface="Arial"/>
                <a:ea typeface="Arial"/>
                <a:cs typeface="Arial"/>
                <a:sym typeface="Arial"/>
              </a:rPr>
              <a:t>visit </a:t>
            </a:r>
            <a:endParaRPr b="0" i="0" sz="1700" u="none" cap="none" strike="noStrike">
              <a:solidFill>
                <a:srgbClr val="39406E"/>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0" i="0" lang="en-US" sz="1700" u="sng" cap="none" strike="noStrike">
                <a:solidFill>
                  <a:srgbClr val="39406E"/>
                </a:solidFill>
                <a:latin typeface="Arial"/>
                <a:ea typeface="Arial"/>
                <a:cs typeface="Arial"/>
                <a:sym typeface="Arial"/>
                <a:hlinkClick r:id="rId4">
                  <a:extLst>
                    <a:ext uri="{A12FA001-AC4F-418D-AE19-62706E023703}">
                      <ahyp:hlinkClr val="tx"/>
                    </a:ext>
                  </a:extLst>
                </a:hlinkClick>
              </a:rPr>
              <a:t>www.oceanbestpractices.org</a:t>
            </a:r>
            <a:endParaRPr b="0" i="0" sz="1700" u="none" cap="none" strike="noStrike">
              <a:solidFill>
                <a:srgbClr val="39406E"/>
              </a:solidFill>
              <a:latin typeface="Arial"/>
              <a:ea typeface="Arial"/>
              <a:cs typeface="Arial"/>
              <a:sym typeface="Arial"/>
            </a:endParaRPr>
          </a:p>
        </p:txBody>
      </p:sp>
      <p:pic>
        <p:nvPicPr>
          <p:cNvPr id="324" name="Google Shape;324;g19d9e6fa84b_0_287"/>
          <p:cNvPicPr preferRelativeResize="0"/>
          <p:nvPr/>
        </p:nvPicPr>
        <p:blipFill rotWithShape="1">
          <a:blip r:embed="rId5">
            <a:alphaModFix/>
          </a:blip>
          <a:srcRect b="0" l="0" r="0" t="0"/>
          <a:stretch/>
        </p:blipFill>
        <p:spPr>
          <a:xfrm>
            <a:off x="6960768" y="199350"/>
            <a:ext cx="1153976" cy="702074"/>
          </a:xfrm>
          <a:prstGeom prst="rect">
            <a:avLst/>
          </a:prstGeom>
          <a:noFill/>
          <a:ln>
            <a:noFill/>
          </a:ln>
        </p:spPr>
      </p:pic>
      <p:pic>
        <p:nvPicPr>
          <p:cNvPr id="325" name="Google Shape;325;g19d9e6fa84b_0_287"/>
          <p:cNvPicPr preferRelativeResize="0"/>
          <p:nvPr/>
        </p:nvPicPr>
        <p:blipFill rotWithShape="1">
          <a:blip r:embed="rId6">
            <a:alphaModFix/>
          </a:blip>
          <a:srcRect b="0" l="0" r="0" t="0"/>
          <a:stretch/>
        </p:blipFill>
        <p:spPr>
          <a:xfrm>
            <a:off x="3593256" y="196775"/>
            <a:ext cx="2175675" cy="501122"/>
          </a:xfrm>
          <a:prstGeom prst="rect">
            <a:avLst/>
          </a:prstGeom>
          <a:noFill/>
          <a:ln>
            <a:noFill/>
          </a:ln>
        </p:spPr>
      </p:pic>
      <p:pic>
        <p:nvPicPr>
          <p:cNvPr id="326" name="Google Shape;326;g19d9e6fa84b_0_287"/>
          <p:cNvPicPr preferRelativeResize="0"/>
          <p:nvPr/>
        </p:nvPicPr>
        <p:blipFill rotWithShape="1">
          <a:blip r:embed="rId7">
            <a:alphaModFix/>
          </a:blip>
          <a:srcRect b="0" l="0" r="0" t="0"/>
          <a:stretch/>
        </p:blipFill>
        <p:spPr>
          <a:xfrm>
            <a:off x="6670913" y="3295631"/>
            <a:ext cx="1733680" cy="1213575"/>
          </a:xfrm>
          <a:prstGeom prst="rect">
            <a:avLst/>
          </a:prstGeom>
          <a:noFill/>
          <a:ln>
            <a:noFill/>
          </a:ln>
        </p:spPr>
      </p:pic>
      <p:pic>
        <p:nvPicPr>
          <p:cNvPr id="327" name="Google Shape;327;g19d9e6fa84b_0_287"/>
          <p:cNvPicPr preferRelativeResize="0"/>
          <p:nvPr/>
        </p:nvPicPr>
        <p:blipFill rotWithShape="1">
          <a:blip r:embed="rId8">
            <a:alphaModFix/>
          </a:blip>
          <a:srcRect b="0" l="0" r="0" t="0"/>
          <a:stretch/>
        </p:blipFill>
        <p:spPr>
          <a:xfrm>
            <a:off x="743831" y="3411750"/>
            <a:ext cx="1097478" cy="1097457"/>
          </a:xfrm>
          <a:prstGeom prst="rect">
            <a:avLst/>
          </a:prstGeom>
          <a:noFill/>
          <a:ln>
            <a:noFill/>
          </a:ln>
        </p:spPr>
      </p:pic>
      <p:sp>
        <p:nvSpPr>
          <p:cNvPr id="328" name="Google Shape;328;g19d9e6fa84b_0_287"/>
          <p:cNvSpPr txBox="1"/>
          <p:nvPr/>
        </p:nvSpPr>
        <p:spPr>
          <a:xfrm>
            <a:off x="3918488" y="4262804"/>
            <a:ext cx="2250000" cy="2925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highlight>
                  <a:schemeClr val="lt1"/>
                </a:highlight>
                <a:latin typeface="Arial"/>
                <a:ea typeface="Arial"/>
                <a:cs typeface="Arial"/>
                <a:sym typeface="Arial"/>
              </a:rPr>
              <a:t>@OceanPractices</a:t>
            </a:r>
            <a:endParaRPr b="0" i="0" sz="1200" u="none" cap="none" strike="noStrike">
              <a:solidFill>
                <a:schemeClr val="dk1"/>
              </a:solidFill>
              <a:highlight>
                <a:schemeClr val="lt1"/>
              </a:highlight>
              <a:latin typeface="Arial"/>
              <a:ea typeface="Arial"/>
              <a:cs typeface="Arial"/>
              <a:sym typeface="Arial"/>
            </a:endParaRPr>
          </a:p>
        </p:txBody>
      </p:sp>
      <p:pic>
        <p:nvPicPr>
          <p:cNvPr id="329" name="Google Shape;329;g19d9e6fa84b_0_287"/>
          <p:cNvPicPr preferRelativeResize="0"/>
          <p:nvPr/>
        </p:nvPicPr>
        <p:blipFill rotWithShape="1">
          <a:blip r:embed="rId9">
            <a:alphaModFix/>
          </a:blip>
          <a:srcRect b="0" l="0" r="0" t="0"/>
          <a:stretch/>
        </p:blipFill>
        <p:spPr>
          <a:xfrm>
            <a:off x="3447000" y="3865819"/>
            <a:ext cx="318787" cy="318787"/>
          </a:xfrm>
          <a:prstGeom prst="rect">
            <a:avLst/>
          </a:prstGeom>
          <a:noFill/>
          <a:ln>
            <a:noFill/>
          </a:ln>
        </p:spPr>
      </p:pic>
      <p:pic>
        <p:nvPicPr>
          <p:cNvPr id="330" name="Google Shape;330;g19d9e6fa84b_0_287"/>
          <p:cNvPicPr preferRelativeResize="0"/>
          <p:nvPr/>
        </p:nvPicPr>
        <p:blipFill rotWithShape="1">
          <a:blip r:embed="rId10">
            <a:alphaModFix/>
          </a:blip>
          <a:srcRect b="0" l="0" r="0" t="0"/>
          <a:stretch/>
        </p:blipFill>
        <p:spPr>
          <a:xfrm>
            <a:off x="3459253" y="4275684"/>
            <a:ext cx="294300" cy="294300"/>
          </a:xfrm>
          <a:prstGeom prst="rect">
            <a:avLst/>
          </a:prstGeom>
          <a:noFill/>
          <a:ln>
            <a:noFill/>
          </a:ln>
        </p:spPr>
      </p:pic>
      <p:sp>
        <p:nvSpPr>
          <p:cNvPr id="331" name="Google Shape;331;g19d9e6fa84b_0_287"/>
          <p:cNvSpPr txBox="1"/>
          <p:nvPr/>
        </p:nvSpPr>
        <p:spPr>
          <a:xfrm>
            <a:off x="3918488" y="3864563"/>
            <a:ext cx="2250000" cy="2925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highlight>
                  <a:schemeClr val="lt1"/>
                </a:highlight>
                <a:latin typeface="Arial"/>
                <a:ea typeface="Arial"/>
                <a:cs typeface="Arial"/>
                <a:sym typeface="Arial"/>
              </a:rPr>
              <a:t>info@oceanbestpractices.org</a:t>
            </a:r>
            <a:endParaRPr b="0" i="0" sz="1200" u="none" cap="none" strike="noStrike">
              <a:solidFill>
                <a:schemeClr val="dk1"/>
              </a:solidFill>
              <a:highlight>
                <a:schemeClr val="lt1"/>
              </a:highlight>
              <a:latin typeface="Arial"/>
              <a:ea typeface="Arial"/>
              <a:cs typeface="Arial"/>
              <a:sym typeface="Arial"/>
            </a:endParaRPr>
          </a:p>
        </p:txBody>
      </p:sp>
      <p:pic>
        <p:nvPicPr>
          <p:cNvPr id="332" name="Google Shape;332;g19d9e6fa84b_0_287"/>
          <p:cNvPicPr preferRelativeResize="0"/>
          <p:nvPr/>
        </p:nvPicPr>
        <p:blipFill>
          <a:blip r:embed="rId11">
            <a:alphaModFix/>
          </a:blip>
          <a:stretch>
            <a:fillRect/>
          </a:stretch>
        </p:blipFill>
        <p:spPr>
          <a:xfrm>
            <a:off x="1296600" y="199347"/>
            <a:ext cx="982706" cy="92102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19d9e6fa84b_0_340"/>
          <p:cNvSpPr txBox="1"/>
          <p:nvPr/>
        </p:nvSpPr>
        <p:spPr>
          <a:xfrm>
            <a:off x="675800" y="1794600"/>
            <a:ext cx="4325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Backup slides</a:t>
            </a: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19d9e6fa84b_0_334"/>
          <p:cNvSpPr txBox="1"/>
          <p:nvPr>
            <p:ph type="title"/>
          </p:nvPr>
        </p:nvSpPr>
        <p:spPr>
          <a:xfrm>
            <a:off x="628650" y="0"/>
            <a:ext cx="7886700" cy="907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39406E"/>
              </a:buClr>
              <a:buSzPts val="3300"/>
              <a:buFont typeface="Calibri"/>
              <a:buNone/>
            </a:pPr>
            <a:r>
              <a:rPr lang="en-US"/>
              <a:t>Why focus on establishing best practices?</a:t>
            </a:r>
            <a:endParaRPr/>
          </a:p>
        </p:txBody>
      </p:sp>
      <p:sp>
        <p:nvSpPr>
          <p:cNvPr id="343" name="Google Shape;343;g19d9e6fa84b_0_334"/>
          <p:cNvSpPr txBox="1"/>
          <p:nvPr/>
        </p:nvSpPr>
        <p:spPr>
          <a:xfrm>
            <a:off x="332475" y="958388"/>
            <a:ext cx="8547300" cy="3040200"/>
          </a:xfrm>
          <a:prstGeom prst="rect">
            <a:avLst/>
          </a:prstGeom>
          <a:noFill/>
          <a:ln>
            <a:noFill/>
          </a:ln>
        </p:spPr>
        <p:txBody>
          <a:bodyPr anchorCtr="0" anchor="t" bIns="34275" lIns="68575" spcFirstLastPara="1" rIns="68575" wrap="square" tIns="34275">
            <a:noAutofit/>
          </a:bodyPr>
          <a:lstStyle/>
          <a:p>
            <a:pPr indent="-254000" lvl="0" marL="254000" marR="0" rtl="0" algn="l">
              <a:lnSpc>
                <a:spcPct val="100000"/>
              </a:lnSpc>
              <a:spcBef>
                <a:spcPts val="0"/>
              </a:spcBef>
              <a:spcAft>
                <a:spcPts val="0"/>
              </a:spcAft>
              <a:buClr>
                <a:srgbClr val="000000"/>
              </a:buClr>
              <a:buSzPts val="2000"/>
              <a:buFont typeface="Arial"/>
              <a:buChar char="●"/>
            </a:pPr>
            <a:r>
              <a:rPr b="0" i="0" lang="en-US" sz="2000" u="none" cap="none" strike="noStrike">
                <a:solidFill>
                  <a:schemeClr val="dk1"/>
                </a:solidFill>
                <a:latin typeface="Arial"/>
                <a:ea typeface="Arial"/>
                <a:cs typeface="Arial"/>
                <a:sym typeface="Arial"/>
              </a:rPr>
              <a:t>Promote efficient and effective operations</a:t>
            </a:r>
            <a:endParaRPr b="0" i="0" sz="2000" u="none" cap="none" strike="noStrike">
              <a:solidFill>
                <a:srgbClr val="000000"/>
              </a:solidFill>
              <a:latin typeface="Arial"/>
              <a:ea typeface="Arial"/>
              <a:cs typeface="Arial"/>
              <a:sym typeface="Arial"/>
            </a:endParaRPr>
          </a:p>
          <a:p>
            <a:pPr indent="0" lvl="0" marL="3429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254000" lvl="0" marL="254000" marR="0" rtl="0" algn="l">
              <a:lnSpc>
                <a:spcPct val="100000"/>
              </a:lnSpc>
              <a:spcBef>
                <a:spcPts val="0"/>
              </a:spcBef>
              <a:spcAft>
                <a:spcPts val="0"/>
              </a:spcAft>
              <a:buClr>
                <a:srgbClr val="000000"/>
              </a:buClr>
              <a:buSzPts val="2000"/>
              <a:buFont typeface="Arial"/>
              <a:buChar char="●"/>
            </a:pPr>
            <a:r>
              <a:rPr b="0" i="0" lang="en-US" sz="2000" u="none" cap="none" strike="noStrike">
                <a:solidFill>
                  <a:schemeClr val="dk1"/>
                </a:solidFill>
                <a:latin typeface="Arial"/>
                <a:ea typeface="Arial"/>
                <a:cs typeface="Arial"/>
                <a:sym typeface="Arial"/>
              </a:rPr>
              <a:t>Improve system interoperability</a:t>
            </a:r>
            <a:endParaRPr b="0" i="0" sz="2000" u="none" cap="none" strike="noStrike">
              <a:solidFill>
                <a:srgbClr val="000000"/>
              </a:solidFill>
              <a:latin typeface="Arial"/>
              <a:ea typeface="Arial"/>
              <a:cs typeface="Arial"/>
              <a:sym typeface="Arial"/>
            </a:endParaRPr>
          </a:p>
          <a:p>
            <a:pPr indent="0" lvl="0" marL="3429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254000" lvl="0" marL="254000" marR="0" rtl="0" algn="l">
              <a:lnSpc>
                <a:spcPct val="100000"/>
              </a:lnSpc>
              <a:spcBef>
                <a:spcPts val="0"/>
              </a:spcBef>
              <a:spcAft>
                <a:spcPts val="0"/>
              </a:spcAft>
              <a:buClr>
                <a:srgbClr val="000000"/>
              </a:buClr>
              <a:buSzPts val="2000"/>
              <a:buFont typeface="Arial"/>
              <a:buChar char="●"/>
            </a:pPr>
            <a:r>
              <a:rPr b="0" i="0" lang="en-US" sz="2000" u="none" cap="none" strike="noStrike">
                <a:solidFill>
                  <a:schemeClr val="dk1"/>
                </a:solidFill>
                <a:latin typeface="Arial"/>
                <a:ea typeface="Arial"/>
                <a:cs typeface="Arial"/>
                <a:sym typeface="Arial"/>
              </a:rPr>
              <a:t>Improve data comparability → increase accessibility and ease of use</a:t>
            </a:r>
            <a:endParaRPr b="0" i="0" sz="2000" u="none" cap="none" strike="noStrike">
              <a:solidFill>
                <a:srgbClr val="000000"/>
              </a:solidFill>
              <a:latin typeface="Arial"/>
              <a:ea typeface="Arial"/>
              <a:cs typeface="Arial"/>
              <a:sym typeface="Arial"/>
            </a:endParaRPr>
          </a:p>
          <a:p>
            <a:pPr indent="0" lvl="0" marL="3429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254000" lvl="0" marL="254000" marR="0" rtl="0" algn="l">
              <a:lnSpc>
                <a:spcPct val="100000"/>
              </a:lnSpc>
              <a:spcBef>
                <a:spcPts val="0"/>
              </a:spcBef>
              <a:spcAft>
                <a:spcPts val="0"/>
              </a:spcAft>
              <a:buClr>
                <a:srgbClr val="000000"/>
              </a:buClr>
              <a:buSzPts val="2000"/>
              <a:buFont typeface="Arial"/>
              <a:buChar char="●"/>
            </a:pPr>
            <a:r>
              <a:rPr b="0" i="0" lang="en-US" sz="2000" u="none" cap="none" strike="noStrike">
                <a:solidFill>
                  <a:schemeClr val="dk1"/>
                </a:solidFill>
                <a:latin typeface="Arial"/>
                <a:ea typeface="Arial"/>
                <a:cs typeface="Arial"/>
                <a:sym typeface="Arial"/>
              </a:rPr>
              <a:t>Provide certainty → promote sensor/hardware development</a:t>
            </a:r>
            <a:endParaRPr b="0" i="0" sz="2000" u="none" cap="none" strike="noStrike">
              <a:solidFill>
                <a:srgbClr val="000000"/>
              </a:solidFill>
              <a:latin typeface="Arial"/>
              <a:ea typeface="Arial"/>
              <a:cs typeface="Arial"/>
              <a:sym typeface="Arial"/>
            </a:endParaRPr>
          </a:p>
          <a:p>
            <a:pPr indent="0" lvl="0" marL="3429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254000" lvl="0" marL="254000" marR="0" rtl="0" algn="l">
              <a:lnSpc>
                <a:spcPct val="100000"/>
              </a:lnSpc>
              <a:spcBef>
                <a:spcPts val="0"/>
              </a:spcBef>
              <a:spcAft>
                <a:spcPts val="0"/>
              </a:spcAft>
              <a:buClr>
                <a:srgbClr val="000000"/>
              </a:buClr>
              <a:buSzPts val="2000"/>
              <a:buFont typeface="Arial"/>
              <a:buChar char="●"/>
            </a:pPr>
            <a:r>
              <a:rPr b="0" i="0" lang="en-US" sz="2000" u="none" cap="none" strike="noStrike">
                <a:solidFill>
                  <a:schemeClr val="dk1"/>
                </a:solidFill>
                <a:latin typeface="Arial"/>
                <a:ea typeface="Arial"/>
                <a:cs typeface="Arial"/>
                <a:sym typeface="Arial"/>
              </a:rPr>
              <a:t>Build trust → Higher funding success and streamlined regulatory approval</a:t>
            </a:r>
            <a:endParaRPr b="0" i="0" sz="2000" u="none" cap="none" strike="noStrike">
              <a:solidFill>
                <a:srgbClr val="000000"/>
              </a:solidFill>
              <a:latin typeface="Arial"/>
              <a:ea typeface="Arial"/>
              <a:cs typeface="Arial"/>
              <a:sym typeface="Arial"/>
            </a:endParaRPr>
          </a:p>
          <a:p>
            <a:pPr indent="0" lvl="0" marL="3429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254000" lvl="0" marL="2540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Enable new people to engage from any region on the globe with a high probability of success</a:t>
            </a:r>
            <a:endParaRPr b="0" i="0" sz="2000" u="none" cap="none" strike="noStrike">
              <a:solidFill>
                <a:schemeClr val="dk1"/>
              </a:solidFill>
              <a:latin typeface="Arial"/>
              <a:ea typeface="Arial"/>
              <a:cs typeface="Arial"/>
              <a:sym typeface="Arial"/>
            </a:endParaRPr>
          </a:p>
          <a:p>
            <a:pPr indent="0" lvl="0" marL="34290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a:p>
            <a:pPr indent="-139700" lvl="0" marL="25400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dk1"/>
              </a:solidFill>
              <a:latin typeface="Arial"/>
              <a:ea typeface="Arial"/>
              <a:cs typeface="Arial"/>
              <a:sym typeface="Arial"/>
            </a:endParaRPr>
          </a:p>
          <a:p>
            <a:pPr indent="-63500" lvl="0" marL="12700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pic>
        <p:nvPicPr>
          <p:cNvPr id="344" name="Google Shape;344;g19d9e6fa84b_0_334"/>
          <p:cNvPicPr preferRelativeResize="0"/>
          <p:nvPr/>
        </p:nvPicPr>
        <p:blipFill rotWithShape="1">
          <a:blip r:embed="rId3">
            <a:alphaModFix/>
          </a:blip>
          <a:srcRect b="0" l="0" r="0" t="0"/>
          <a:stretch/>
        </p:blipFill>
        <p:spPr>
          <a:xfrm>
            <a:off x="6367855" y="782000"/>
            <a:ext cx="2604881" cy="11693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414141"/>
        </a:solidFill>
      </p:bgPr>
    </p:bg>
    <p:spTree>
      <p:nvGrpSpPr>
        <p:cNvPr id="159" name="Shape 159"/>
        <p:cNvGrpSpPr/>
        <p:nvPr/>
      </p:nvGrpSpPr>
      <p:grpSpPr>
        <a:xfrm>
          <a:off x="0" y="0"/>
          <a:ext cx="0" cy="0"/>
          <a:chOff x="0" y="0"/>
          <a:chExt cx="0" cy="0"/>
        </a:xfrm>
      </p:grpSpPr>
      <p:sp>
        <p:nvSpPr>
          <p:cNvPr id="160" name="Google Shape;160;p2"/>
          <p:cNvSpPr/>
          <p:nvPr/>
        </p:nvSpPr>
        <p:spPr>
          <a:xfrm>
            <a:off x="4568243" y="2606040"/>
            <a:ext cx="4575685" cy="253746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1" name="Google Shape;161;p2"/>
          <p:cNvSpPr/>
          <p:nvPr/>
        </p:nvSpPr>
        <p:spPr>
          <a:xfrm>
            <a:off x="4499688" y="0"/>
            <a:ext cx="4644311" cy="5143500"/>
          </a:xfrm>
          <a:prstGeom prst="rect">
            <a:avLst/>
          </a:prstGeom>
          <a:solidFill>
            <a:srgbClr val="FEFEFE">
              <a:alpha val="2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2" name="Google Shape;162;p2"/>
          <p:cNvSpPr/>
          <p:nvPr/>
        </p:nvSpPr>
        <p:spPr>
          <a:xfrm>
            <a:off x="4571999" y="0"/>
            <a:ext cx="2251711" cy="253746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Logo, company name&#10;&#10;Description automatically generated" id="163" name="Google Shape;163;p2"/>
          <p:cNvPicPr preferRelativeResize="0"/>
          <p:nvPr/>
        </p:nvPicPr>
        <p:blipFill rotWithShape="1">
          <a:blip r:embed="rId3">
            <a:alphaModFix/>
          </a:blip>
          <a:srcRect b="0" l="0" r="0" t="0"/>
          <a:stretch/>
        </p:blipFill>
        <p:spPr>
          <a:xfrm>
            <a:off x="4815681" y="435309"/>
            <a:ext cx="1773237" cy="1666842"/>
          </a:xfrm>
          <a:prstGeom prst="rect">
            <a:avLst/>
          </a:prstGeom>
          <a:noFill/>
          <a:ln>
            <a:noFill/>
          </a:ln>
        </p:spPr>
      </p:pic>
      <p:sp>
        <p:nvSpPr>
          <p:cNvPr id="164" name="Google Shape;164;p2"/>
          <p:cNvSpPr/>
          <p:nvPr/>
        </p:nvSpPr>
        <p:spPr>
          <a:xfrm>
            <a:off x="6892218" y="0"/>
            <a:ext cx="2251710" cy="253746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65" name="Google Shape;165;p2"/>
          <p:cNvPicPr preferRelativeResize="0"/>
          <p:nvPr/>
        </p:nvPicPr>
        <p:blipFill rotWithShape="1">
          <a:blip r:embed="rId4">
            <a:alphaModFix/>
          </a:blip>
          <a:srcRect b="0" l="0" r="0" t="0"/>
          <a:stretch/>
        </p:blipFill>
        <p:spPr>
          <a:xfrm>
            <a:off x="7127081" y="730109"/>
            <a:ext cx="1773238" cy="1077242"/>
          </a:xfrm>
          <a:prstGeom prst="rect">
            <a:avLst/>
          </a:prstGeom>
          <a:noFill/>
          <a:ln>
            <a:noFill/>
          </a:ln>
        </p:spPr>
      </p:pic>
      <p:pic>
        <p:nvPicPr>
          <p:cNvPr descr="Logo&#10;&#10;Description automatically generated" id="166" name="Google Shape;166;p2"/>
          <p:cNvPicPr preferRelativeResize="0"/>
          <p:nvPr/>
        </p:nvPicPr>
        <p:blipFill rotWithShape="1">
          <a:blip r:embed="rId5">
            <a:alphaModFix/>
          </a:blip>
          <a:srcRect b="0" l="0" r="0" t="0"/>
          <a:stretch/>
        </p:blipFill>
        <p:spPr>
          <a:xfrm>
            <a:off x="4815681" y="3378414"/>
            <a:ext cx="4084638" cy="857773"/>
          </a:xfrm>
          <a:prstGeom prst="rect">
            <a:avLst/>
          </a:prstGeom>
          <a:noFill/>
          <a:ln>
            <a:noFill/>
          </a:ln>
        </p:spPr>
      </p:pic>
      <p:pic>
        <p:nvPicPr>
          <p:cNvPr id="167" name="Google Shape;167;p2"/>
          <p:cNvPicPr preferRelativeResize="0"/>
          <p:nvPr/>
        </p:nvPicPr>
        <p:blipFill rotWithShape="1">
          <a:blip r:embed="rId4">
            <a:alphaModFix/>
          </a:blip>
          <a:srcRect b="0" l="0" r="0" t="0"/>
          <a:stretch/>
        </p:blipFill>
        <p:spPr>
          <a:xfrm>
            <a:off x="-9408172" y="-5173595"/>
            <a:ext cx="2310124" cy="1405476"/>
          </a:xfrm>
          <a:prstGeom prst="rect">
            <a:avLst/>
          </a:prstGeom>
          <a:noFill/>
          <a:ln>
            <a:noFill/>
          </a:ln>
        </p:spPr>
      </p:pic>
      <p:pic>
        <p:nvPicPr>
          <p:cNvPr descr="Logo&#10;&#10;Description automatically generated" id="168" name="Google Shape;168;p2"/>
          <p:cNvPicPr preferRelativeResize="0"/>
          <p:nvPr/>
        </p:nvPicPr>
        <p:blipFill rotWithShape="1">
          <a:blip r:embed="rId5">
            <a:alphaModFix/>
          </a:blip>
          <a:srcRect b="0" l="0" r="0" t="0"/>
          <a:stretch/>
        </p:blipFill>
        <p:spPr>
          <a:xfrm>
            <a:off x="25784175" y="-6423025"/>
            <a:ext cx="4657725" cy="981075"/>
          </a:xfrm>
          <a:prstGeom prst="rect">
            <a:avLst/>
          </a:prstGeom>
          <a:noFill/>
          <a:ln>
            <a:noFill/>
          </a:ln>
        </p:spPr>
      </p:pic>
      <p:sp>
        <p:nvSpPr>
          <p:cNvPr id="169" name="Google Shape;169;p2"/>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p>
            <a:pPr indent="-38100" lvl="0" marL="171450" rtl="0" algn="l">
              <a:lnSpc>
                <a:spcPct val="90000"/>
              </a:lnSpc>
              <a:spcBef>
                <a:spcPts val="0"/>
              </a:spcBef>
              <a:spcAft>
                <a:spcPts val="0"/>
              </a:spcAft>
              <a:buClr>
                <a:srgbClr val="FEFEFE"/>
              </a:buClr>
              <a:buSzPts val="2100"/>
              <a:buNone/>
            </a:pPr>
            <a:r>
              <a:t/>
            </a:r>
            <a:endParaRPr/>
          </a:p>
        </p:txBody>
      </p:sp>
      <p:sp>
        <p:nvSpPr>
          <p:cNvPr id="170" name="Google Shape;170;p2"/>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9406E"/>
              </a:buClr>
              <a:buSzPts val="3300"/>
              <a:buFont typeface="Calibri"/>
              <a:buNone/>
            </a:pPr>
            <a:r>
              <a:t/>
            </a:r>
            <a:endParaRPr/>
          </a:p>
        </p:txBody>
      </p:sp>
      <p:pic>
        <p:nvPicPr>
          <p:cNvPr id="171" name="Google Shape;171;p2"/>
          <p:cNvPicPr preferRelativeResize="0"/>
          <p:nvPr/>
        </p:nvPicPr>
        <p:blipFill rotWithShape="1">
          <a:blip r:embed="rId6">
            <a:alphaModFix/>
          </a:blip>
          <a:srcRect b="0" l="0" r="0" t="0"/>
          <a:stretch/>
        </p:blipFill>
        <p:spPr>
          <a:xfrm>
            <a:off x="373821" y="-34290"/>
            <a:ext cx="3882258"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g19d9e6fa84b_0_259"/>
          <p:cNvSpPr txBox="1"/>
          <p:nvPr>
            <p:ph type="title"/>
          </p:nvPr>
        </p:nvSpPr>
        <p:spPr>
          <a:xfrm>
            <a:off x="628650" y="0"/>
            <a:ext cx="5104200" cy="9807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39406E"/>
              </a:buClr>
              <a:buSzPts val="3300"/>
              <a:buFont typeface="Calibri"/>
              <a:buNone/>
            </a:pPr>
            <a:r>
              <a:rPr lang="en-US"/>
              <a:t>Workshop Committee</a:t>
            </a:r>
            <a:endParaRPr/>
          </a:p>
        </p:txBody>
      </p:sp>
      <p:pic>
        <p:nvPicPr>
          <p:cNvPr id="350" name="Google Shape;350;g19d9e6fa84b_0_259"/>
          <p:cNvPicPr preferRelativeResize="0"/>
          <p:nvPr/>
        </p:nvPicPr>
        <p:blipFill rotWithShape="1">
          <a:blip r:embed="rId3">
            <a:alphaModFix/>
          </a:blip>
          <a:srcRect b="0" l="0" r="0" t="0"/>
          <a:stretch/>
        </p:blipFill>
        <p:spPr>
          <a:xfrm>
            <a:off x="1415644" y="1111631"/>
            <a:ext cx="1255331" cy="1365488"/>
          </a:xfrm>
          <a:prstGeom prst="rect">
            <a:avLst/>
          </a:prstGeom>
          <a:noFill/>
          <a:ln>
            <a:noFill/>
          </a:ln>
        </p:spPr>
      </p:pic>
      <p:pic>
        <p:nvPicPr>
          <p:cNvPr id="351" name="Google Shape;351;g19d9e6fa84b_0_259"/>
          <p:cNvPicPr preferRelativeResize="0"/>
          <p:nvPr/>
        </p:nvPicPr>
        <p:blipFill rotWithShape="1">
          <a:blip r:embed="rId4">
            <a:alphaModFix/>
          </a:blip>
          <a:srcRect b="0" l="0" r="0" t="0"/>
          <a:stretch/>
        </p:blipFill>
        <p:spPr>
          <a:xfrm>
            <a:off x="1165275" y="3116213"/>
            <a:ext cx="1084275" cy="1447487"/>
          </a:xfrm>
          <a:prstGeom prst="rect">
            <a:avLst/>
          </a:prstGeom>
          <a:noFill/>
          <a:ln>
            <a:noFill/>
          </a:ln>
        </p:spPr>
      </p:pic>
      <p:pic>
        <p:nvPicPr>
          <p:cNvPr id="352" name="Google Shape;352;g19d9e6fa84b_0_259"/>
          <p:cNvPicPr preferRelativeResize="0"/>
          <p:nvPr/>
        </p:nvPicPr>
        <p:blipFill rotWithShape="1">
          <a:blip r:embed="rId5">
            <a:alphaModFix/>
          </a:blip>
          <a:srcRect b="8062" l="0" r="0" t="0"/>
          <a:stretch/>
        </p:blipFill>
        <p:spPr>
          <a:xfrm>
            <a:off x="2535994" y="3103631"/>
            <a:ext cx="1306651" cy="1447537"/>
          </a:xfrm>
          <a:prstGeom prst="rect">
            <a:avLst/>
          </a:prstGeom>
          <a:noFill/>
          <a:ln>
            <a:noFill/>
          </a:ln>
        </p:spPr>
      </p:pic>
      <p:pic>
        <p:nvPicPr>
          <p:cNvPr id="353" name="Google Shape;353;g19d9e6fa84b_0_259"/>
          <p:cNvPicPr preferRelativeResize="0"/>
          <p:nvPr/>
        </p:nvPicPr>
        <p:blipFill rotWithShape="1">
          <a:blip r:embed="rId6">
            <a:alphaModFix/>
          </a:blip>
          <a:srcRect b="0" l="0" r="0" t="0"/>
          <a:stretch/>
        </p:blipFill>
        <p:spPr>
          <a:xfrm>
            <a:off x="6487650" y="1161750"/>
            <a:ext cx="1181288" cy="1365487"/>
          </a:xfrm>
          <a:prstGeom prst="rect">
            <a:avLst/>
          </a:prstGeom>
          <a:noFill/>
          <a:ln>
            <a:noFill/>
          </a:ln>
        </p:spPr>
      </p:pic>
      <p:pic>
        <p:nvPicPr>
          <p:cNvPr id="354" name="Google Shape;354;g19d9e6fa84b_0_259"/>
          <p:cNvPicPr preferRelativeResize="0"/>
          <p:nvPr/>
        </p:nvPicPr>
        <p:blipFill rotWithShape="1">
          <a:blip r:embed="rId7">
            <a:alphaModFix/>
          </a:blip>
          <a:srcRect b="0" l="0" r="0" t="0"/>
          <a:stretch/>
        </p:blipFill>
        <p:spPr>
          <a:xfrm>
            <a:off x="3896569" y="1111631"/>
            <a:ext cx="1365487" cy="1365487"/>
          </a:xfrm>
          <a:prstGeom prst="rect">
            <a:avLst/>
          </a:prstGeom>
          <a:noFill/>
          <a:ln>
            <a:noFill/>
          </a:ln>
        </p:spPr>
      </p:pic>
      <p:pic>
        <p:nvPicPr>
          <p:cNvPr id="355" name="Google Shape;355;g19d9e6fa84b_0_259"/>
          <p:cNvPicPr preferRelativeResize="0"/>
          <p:nvPr/>
        </p:nvPicPr>
        <p:blipFill rotWithShape="1">
          <a:blip r:embed="rId8">
            <a:alphaModFix/>
          </a:blip>
          <a:srcRect b="0" l="0" r="0" t="0"/>
          <a:stretch/>
        </p:blipFill>
        <p:spPr>
          <a:xfrm>
            <a:off x="4085785" y="3082134"/>
            <a:ext cx="1365488" cy="1490525"/>
          </a:xfrm>
          <a:prstGeom prst="rect">
            <a:avLst/>
          </a:prstGeom>
          <a:noFill/>
          <a:ln>
            <a:noFill/>
          </a:ln>
        </p:spPr>
      </p:pic>
      <p:pic>
        <p:nvPicPr>
          <p:cNvPr id="356" name="Google Shape;356;g19d9e6fa84b_0_259"/>
          <p:cNvPicPr preferRelativeResize="0"/>
          <p:nvPr/>
        </p:nvPicPr>
        <p:blipFill rotWithShape="1">
          <a:blip r:embed="rId9">
            <a:alphaModFix/>
          </a:blip>
          <a:srcRect b="0" l="0" r="0" t="0"/>
          <a:stretch/>
        </p:blipFill>
        <p:spPr>
          <a:xfrm>
            <a:off x="7117519" y="3086597"/>
            <a:ext cx="1306642" cy="1506712"/>
          </a:xfrm>
          <a:prstGeom prst="rect">
            <a:avLst/>
          </a:prstGeom>
          <a:noFill/>
          <a:ln>
            <a:noFill/>
          </a:ln>
        </p:spPr>
      </p:pic>
      <p:sp>
        <p:nvSpPr>
          <p:cNvPr id="357" name="Google Shape;357;g19d9e6fa84b_0_259"/>
          <p:cNvSpPr txBox="1"/>
          <p:nvPr/>
        </p:nvSpPr>
        <p:spPr>
          <a:xfrm>
            <a:off x="1415672" y="2477119"/>
            <a:ext cx="1255200" cy="4773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Frank Muller-Karger</a:t>
            </a:r>
            <a:endParaRPr b="0" i="0" sz="1100" u="none" cap="none" strike="noStrike">
              <a:solidFill>
                <a:srgbClr val="000000"/>
              </a:solidFill>
              <a:latin typeface="Calibri"/>
              <a:ea typeface="Calibri"/>
              <a:cs typeface="Calibri"/>
              <a:sym typeface="Calibri"/>
            </a:endParaRPr>
          </a:p>
        </p:txBody>
      </p:sp>
      <p:sp>
        <p:nvSpPr>
          <p:cNvPr id="358" name="Google Shape;358;g19d9e6fa84b_0_259"/>
          <p:cNvSpPr txBox="1"/>
          <p:nvPr/>
        </p:nvSpPr>
        <p:spPr>
          <a:xfrm>
            <a:off x="3896569" y="2477119"/>
            <a:ext cx="1365600" cy="3078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Paul van Ruth</a:t>
            </a:r>
            <a:endParaRPr b="0" i="0" sz="1100" u="none" cap="none" strike="noStrike">
              <a:solidFill>
                <a:srgbClr val="000000"/>
              </a:solidFill>
              <a:latin typeface="Calibri"/>
              <a:ea typeface="Calibri"/>
              <a:cs typeface="Calibri"/>
              <a:sym typeface="Calibri"/>
            </a:endParaRPr>
          </a:p>
        </p:txBody>
      </p:sp>
      <p:sp>
        <p:nvSpPr>
          <p:cNvPr id="359" name="Google Shape;359;g19d9e6fa84b_0_259"/>
          <p:cNvSpPr txBox="1"/>
          <p:nvPr/>
        </p:nvSpPr>
        <p:spPr>
          <a:xfrm>
            <a:off x="6487650" y="2527238"/>
            <a:ext cx="1181400" cy="3078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Jay Pearlman</a:t>
            </a:r>
            <a:endParaRPr b="0" i="0" sz="1100" u="none" cap="none" strike="noStrike">
              <a:solidFill>
                <a:srgbClr val="000000"/>
              </a:solidFill>
              <a:latin typeface="Calibri"/>
              <a:ea typeface="Calibri"/>
              <a:cs typeface="Calibri"/>
              <a:sym typeface="Calibri"/>
            </a:endParaRPr>
          </a:p>
        </p:txBody>
      </p:sp>
      <p:sp>
        <p:nvSpPr>
          <p:cNvPr id="360" name="Google Shape;360;g19d9e6fa84b_0_259"/>
          <p:cNvSpPr txBox="1"/>
          <p:nvPr/>
        </p:nvSpPr>
        <p:spPr>
          <a:xfrm>
            <a:off x="1166850" y="2827388"/>
            <a:ext cx="1084200" cy="3078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Rebecca Zitoun</a:t>
            </a:r>
            <a:endParaRPr b="0" i="0" sz="1100" u="none" cap="none" strike="noStrike">
              <a:solidFill>
                <a:srgbClr val="000000"/>
              </a:solidFill>
              <a:latin typeface="Calibri"/>
              <a:ea typeface="Calibri"/>
              <a:cs typeface="Calibri"/>
              <a:sym typeface="Calibri"/>
            </a:endParaRPr>
          </a:p>
        </p:txBody>
      </p:sp>
      <p:sp>
        <p:nvSpPr>
          <p:cNvPr id="361" name="Google Shape;361;g19d9e6fa84b_0_259"/>
          <p:cNvSpPr txBox="1"/>
          <p:nvPr/>
        </p:nvSpPr>
        <p:spPr>
          <a:xfrm>
            <a:off x="2533556" y="2827388"/>
            <a:ext cx="1365600" cy="3078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Pauline Simpson</a:t>
            </a:r>
            <a:endParaRPr b="0" i="0" sz="1100" u="none" cap="none" strike="noStrike">
              <a:solidFill>
                <a:srgbClr val="000000"/>
              </a:solidFill>
              <a:latin typeface="Calibri"/>
              <a:ea typeface="Calibri"/>
              <a:cs typeface="Calibri"/>
              <a:sym typeface="Calibri"/>
            </a:endParaRPr>
          </a:p>
        </p:txBody>
      </p:sp>
      <p:sp>
        <p:nvSpPr>
          <p:cNvPr id="362" name="Google Shape;362;g19d9e6fa84b_0_259"/>
          <p:cNvSpPr txBox="1"/>
          <p:nvPr/>
        </p:nvSpPr>
        <p:spPr>
          <a:xfrm>
            <a:off x="4151175" y="2827388"/>
            <a:ext cx="1365600" cy="3078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Aileen Tan Shau Hwai</a:t>
            </a:r>
            <a:endParaRPr b="0" i="0" sz="1100" u="none" cap="none" strike="noStrike">
              <a:solidFill>
                <a:srgbClr val="000000"/>
              </a:solidFill>
              <a:latin typeface="Calibri"/>
              <a:ea typeface="Calibri"/>
              <a:cs typeface="Calibri"/>
              <a:sym typeface="Calibri"/>
            </a:endParaRPr>
          </a:p>
        </p:txBody>
      </p:sp>
      <p:sp>
        <p:nvSpPr>
          <p:cNvPr id="363" name="Google Shape;363;g19d9e6fa84b_0_259"/>
          <p:cNvSpPr txBox="1"/>
          <p:nvPr/>
        </p:nvSpPr>
        <p:spPr>
          <a:xfrm>
            <a:off x="5818856" y="2827388"/>
            <a:ext cx="1084200" cy="3078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Olusola Adeoye </a:t>
            </a:r>
            <a:endParaRPr b="0" i="0" sz="1100" u="none" cap="none" strike="noStrike">
              <a:solidFill>
                <a:srgbClr val="000000"/>
              </a:solidFill>
              <a:latin typeface="Calibri"/>
              <a:ea typeface="Calibri"/>
              <a:cs typeface="Calibri"/>
              <a:sym typeface="Calibri"/>
            </a:endParaRPr>
          </a:p>
        </p:txBody>
      </p:sp>
      <p:sp>
        <p:nvSpPr>
          <p:cNvPr id="364" name="Google Shape;364;g19d9e6fa84b_0_259"/>
          <p:cNvSpPr txBox="1"/>
          <p:nvPr/>
        </p:nvSpPr>
        <p:spPr>
          <a:xfrm>
            <a:off x="7143206" y="2827388"/>
            <a:ext cx="1255200" cy="3078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Francoise Pearlman</a:t>
            </a:r>
            <a:endParaRPr b="0" i="0" sz="1100" u="none" cap="none" strike="noStrike">
              <a:solidFill>
                <a:srgbClr val="000000"/>
              </a:solidFill>
              <a:latin typeface="Calibri"/>
              <a:ea typeface="Calibri"/>
              <a:cs typeface="Calibri"/>
              <a:sym typeface="Calibri"/>
            </a:endParaRPr>
          </a:p>
        </p:txBody>
      </p:sp>
      <p:pic>
        <p:nvPicPr>
          <p:cNvPr id="365" name="Google Shape;365;g19d9e6fa84b_0_259"/>
          <p:cNvPicPr preferRelativeResize="0"/>
          <p:nvPr/>
        </p:nvPicPr>
        <p:blipFill rotWithShape="1">
          <a:blip r:embed="rId10">
            <a:alphaModFix/>
          </a:blip>
          <a:srcRect b="0" l="0" r="0" t="0"/>
          <a:stretch/>
        </p:blipFill>
        <p:spPr>
          <a:xfrm>
            <a:off x="5732663" y="3082125"/>
            <a:ext cx="1181250" cy="1506712"/>
          </a:xfrm>
          <a:prstGeom prst="rect">
            <a:avLst/>
          </a:prstGeom>
          <a:noFill/>
          <a:ln>
            <a:noFill/>
          </a:ln>
        </p:spPr>
      </p:pic>
      <p:pic>
        <p:nvPicPr>
          <p:cNvPr id="366" name="Google Shape;366;g19d9e6fa84b_0_259"/>
          <p:cNvPicPr preferRelativeResize="0"/>
          <p:nvPr/>
        </p:nvPicPr>
        <p:blipFill rotWithShape="1">
          <a:blip r:embed="rId11">
            <a:alphaModFix/>
          </a:blip>
          <a:srcRect b="0" l="0" r="0" t="0"/>
          <a:stretch/>
        </p:blipFill>
        <p:spPr>
          <a:xfrm>
            <a:off x="7945425" y="114300"/>
            <a:ext cx="1084275" cy="1071557"/>
          </a:xfrm>
          <a:prstGeom prst="rect">
            <a:avLst/>
          </a:prstGeom>
          <a:noFill/>
          <a:ln>
            <a:noFill/>
          </a:ln>
        </p:spPr>
      </p:pic>
      <p:sp>
        <p:nvSpPr>
          <p:cNvPr id="367" name="Google Shape;367;g19d9e6fa84b_0_259"/>
          <p:cNvSpPr txBox="1"/>
          <p:nvPr/>
        </p:nvSpPr>
        <p:spPr>
          <a:xfrm>
            <a:off x="8035538" y="1237369"/>
            <a:ext cx="1011900" cy="3078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Ben Roberts</a:t>
            </a:r>
            <a:endParaRPr b="0" i="0" sz="1100" u="none" cap="none" strike="noStrik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g19d9e6fa84b_0_281"/>
          <p:cNvSpPr txBox="1"/>
          <p:nvPr>
            <p:ph type="title"/>
          </p:nvPr>
        </p:nvSpPr>
        <p:spPr>
          <a:xfrm>
            <a:off x="1627181" y="-72919"/>
            <a:ext cx="49050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3300"/>
              <a:buNone/>
            </a:pPr>
            <a:r>
              <a:rPr lang="en-US"/>
              <a:t>Thank You for Participating</a:t>
            </a:r>
            <a:endParaRPr/>
          </a:p>
        </p:txBody>
      </p:sp>
      <p:pic>
        <p:nvPicPr>
          <p:cNvPr id="374" name="Google Shape;374;g19d9e6fa84b_0_281"/>
          <p:cNvPicPr preferRelativeResize="0"/>
          <p:nvPr/>
        </p:nvPicPr>
        <p:blipFill rotWithShape="1">
          <a:blip r:embed="rId3">
            <a:alphaModFix/>
          </a:blip>
          <a:srcRect b="0" l="0" r="0" t="0"/>
          <a:stretch/>
        </p:blipFill>
        <p:spPr>
          <a:xfrm>
            <a:off x="507300" y="873863"/>
            <a:ext cx="7881473" cy="386638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descr="A group of people posing for a photo&#10;&#10;Description automatically generated" id="176" name="Google Shape;176;p3"/>
          <p:cNvPicPr preferRelativeResize="0"/>
          <p:nvPr/>
        </p:nvPicPr>
        <p:blipFill rotWithShape="1">
          <a:blip r:embed="rId3">
            <a:alphaModFix/>
          </a:blip>
          <a:srcRect b="-21333" l="-31858" r="-36738" t="-27311"/>
          <a:stretch/>
        </p:blipFill>
        <p:spPr>
          <a:xfrm>
            <a:off x="6165322" y="830783"/>
            <a:ext cx="3381756" cy="2018864"/>
          </a:xfrm>
          <a:prstGeom prst="rect">
            <a:avLst/>
          </a:prstGeom>
          <a:noFill/>
          <a:ln>
            <a:noFill/>
          </a:ln>
        </p:spPr>
      </p:pic>
      <p:pic>
        <p:nvPicPr>
          <p:cNvPr id="177" name="Google Shape;177;p3"/>
          <p:cNvPicPr preferRelativeResize="0"/>
          <p:nvPr/>
        </p:nvPicPr>
        <p:blipFill rotWithShape="1">
          <a:blip r:embed="rId4">
            <a:alphaModFix/>
          </a:blip>
          <a:srcRect b="0" l="0" r="0" t="0"/>
          <a:stretch/>
        </p:blipFill>
        <p:spPr>
          <a:xfrm rot="10800000">
            <a:off x="126781" y="4991100"/>
            <a:ext cx="25619" cy="400"/>
          </a:xfrm>
          <a:prstGeom prst="rect">
            <a:avLst/>
          </a:prstGeom>
          <a:noFill/>
          <a:ln>
            <a:noFill/>
          </a:ln>
        </p:spPr>
      </p:pic>
      <p:pic>
        <p:nvPicPr>
          <p:cNvPr id="178" name="Google Shape;178;p3"/>
          <p:cNvPicPr preferRelativeResize="0"/>
          <p:nvPr/>
        </p:nvPicPr>
        <p:blipFill rotWithShape="1">
          <a:blip r:embed="rId4">
            <a:alphaModFix/>
          </a:blip>
          <a:srcRect b="0" l="0" r="0" t="0"/>
          <a:stretch/>
        </p:blipFill>
        <p:spPr>
          <a:xfrm rot="10800000">
            <a:off x="969371" y="4883575"/>
            <a:ext cx="6886829" cy="107530"/>
          </a:xfrm>
          <a:prstGeom prst="rect">
            <a:avLst/>
          </a:prstGeom>
          <a:noFill/>
          <a:ln>
            <a:noFill/>
          </a:ln>
        </p:spPr>
      </p:pic>
      <p:pic>
        <p:nvPicPr>
          <p:cNvPr id="179" name="Google Shape;179;p3"/>
          <p:cNvPicPr preferRelativeResize="0"/>
          <p:nvPr/>
        </p:nvPicPr>
        <p:blipFill rotWithShape="1">
          <a:blip r:embed="rId5">
            <a:alphaModFix/>
          </a:blip>
          <a:srcRect b="0" l="0" r="0" t="0"/>
          <a:stretch/>
        </p:blipFill>
        <p:spPr>
          <a:xfrm>
            <a:off x="126773" y="83099"/>
            <a:ext cx="977924" cy="919025"/>
          </a:xfrm>
          <a:prstGeom prst="rect">
            <a:avLst/>
          </a:prstGeom>
          <a:noFill/>
          <a:ln>
            <a:noFill/>
          </a:ln>
        </p:spPr>
      </p:pic>
      <p:pic>
        <p:nvPicPr>
          <p:cNvPr id="180" name="Google Shape;180;p3"/>
          <p:cNvPicPr preferRelativeResize="0"/>
          <p:nvPr/>
        </p:nvPicPr>
        <p:blipFill rotWithShape="1">
          <a:blip r:embed="rId6">
            <a:alphaModFix/>
          </a:blip>
          <a:srcRect b="0" l="0" r="0" t="0"/>
          <a:stretch/>
        </p:blipFill>
        <p:spPr>
          <a:xfrm>
            <a:off x="1252298" y="72721"/>
            <a:ext cx="630875" cy="630875"/>
          </a:xfrm>
          <a:prstGeom prst="rect">
            <a:avLst/>
          </a:prstGeom>
          <a:noFill/>
          <a:ln>
            <a:noFill/>
          </a:ln>
        </p:spPr>
      </p:pic>
      <p:pic>
        <p:nvPicPr>
          <p:cNvPr id="181" name="Google Shape;181;p3"/>
          <p:cNvPicPr preferRelativeResize="0"/>
          <p:nvPr/>
        </p:nvPicPr>
        <p:blipFill rotWithShape="1">
          <a:blip r:embed="rId7">
            <a:alphaModFix/>
          </a:blip>
          <a:srcRect b="0" l="0" r="0" t="0"/>
          <a:stretch/>
        </p:blipFill>
        <p:spPr>
          <a:xfrm>
            <a:off x="3144485" y="640695"/>
            <a:ext cx="2536600" cy="1184624"/>
          </a:xfrm>
          <a:prstGeom prst="rect">
            <a:avLst/>
          </a:prstGeom>
          <a:noFill/>
          <a:ln>
            <a:noFill/>
          </a:ln>
        </p:spPr>
      </p:pic>
      <p:pic>
        <p:nvPicPr>
          <p:cNvPr id="182" name="Google Shape;182;p3"/>
          <p:cNvPicPr preferRelativeResize="0"/>
          <p:nvPr/>
        </p:nvPicPr>
        <p:blipFill rotWithShape="1">
          <a:blip r:embed="rId8">
            <a:alphaModFix/>
          </a:blip>
          <a:srcRect b="0" l="0" r="0" t="0"/>
          <a:stretch/>
        </p:blipFill>
        <p:spPr>
          <a:xfrm>
            <a:off x="7237976" y="105550"/>
            <a:ext cx="1677375" cy="419075"/>
          </a:xfrm>
          <a:prstGeom prst="rect">
            <a:avLst/>
          </a:prstGeom>
          <a:noFill/>
          <a:ln>
            <a:noFill/>
          </a:ln>
        </p:spPr>
      </p:pic>
      <p:pic>
        <p:nvPicPr>
          <p:cNvPr id="183" name="Google Shape;183;p3"/>
          <p:cNvPicPr preferRelativeResize="0"/>
          <p:nvPr/>
        </p:nvPicPr>
        <p:blipFill rotWithShape="1">
          <a:blip r:embed="rId9">
            <a:alphaModFix/>
          </a:blip>
          <a:srcRect b="0" l="0" r="0" t="0"/>
          <a:stretch/>
        </p:blipFill>
        <p:spPr>
          <a:xfrm>
            <a:off x="7183675" y="608100"/>
            <a:ext cx="1462887" cy="419075"/>
          </a:xfrm>
          <a:prstGeom prst="rect">
            <a:avLst/>
          </a:prstGeom>
          <a:noFill/>
          <a:ln>
            <a:noFill/>
          </a:ln>
        </p:spPr>
      </p:pic>
      <p:sp>
        <p:nvSpPr>
          <p:cNvPr id="184" name="Google Shape;184;p3"/>
          <p:cNvSpPr txBox="1"/>
          <p:nvPr/>
        </p:nvSpPr>
        <p:spPr>
          <a:xfrm>
            <a:off x="126774" y="2296257"/>
            <a:ext cx="9017100" cy="248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strike="noStrike">
                <a:solidFill>
                  <a:srgbClr val="000000"/>
                </a:solidFill>
                <a:latin typeface="Calibri"/>
                <a:ea typeface="Calibri"/>
                <a:cs typeface="Calibri"/>
                <a:sym typeface="Calibri"/>
              </a:rPr>
              <a:t>Acknowledgements</a:t>
            </a:r>
            <a:endParaRPr b="0" sz="2400">
              <a:solidFill>
                <a:schemeClr val="dk1"/>
              </a:solidFill>
              <a:latin typeface="Calibri"/>
              <a:ea typeface="Calibri"/>
              <a:cs typeface="Calibri"/>
              <a:sym typeface="Calibri"/>
            </a:endParaRPr>
          </a:p>
          <a:p>
            <a:pPr indent="0" lvl="0" marL="0" marR="0" rtl="0" algn="l">
              <a:spcBef>
                <a:spcPts val="900"/>
              </a:spcBef>
              <a:spcAft>
                <a:spcPts val="0"/>
              </a:spcAft>
              <a:buNone/>
            </a:pPr>
            <a:r>
              <a:rPr b="0" i="0" lang="en-US" sz="2400" u="none" strike="noStrike">
                <a:solidFill>
                  <a:srgbClr val="000000"/>
                </a:solidFill>
                <a:latin typeface="Calibri"/>
                <a:ea typeface="Calibri"/>
                <a:cs typeface="Calibri"/>
                <a:sym typeface="Calibri"/>
              </a:rPr>
              <a:t>US NSF OceanObs Research Coordination Network (NSF grant 1728913)</a:t>
            </a:r>
            <a:endParaRPr/>
          </a:p>
          <a:p>
            <a:pPr indent="0" lvl="0" marL="0" marR="0" rtl="0" algn="l">
              <a:spcBef>
                <a:spcPts val="0"/>
              </a:spcBef>
              <a:spcAft>
                <a:spcPts val="0"/>
              </a:spcAft>
              <a:buNone/>
            </a:pPr>
            <a:r>
              <a:rPr b="0" i="0" lang="en-US" sz="2400" u="none" strike="noStrike">
                <a:solidFill>
                  <a:srgbClr val="000000"/>
                </a:solidFill>
                <a:latin typeface="Calibri"/>
                <a:ea typeface="Calibri"/>
                <a:cs typeface="Calibri"/>
                <a:sym typeface="Calibri"/>
              </a:rPr>
              <a:t>EC Horizon 2020: JERICO-S3 Project (Grant 871153)</a:t>
            </a:r>
            <a:endParaRPr/>
          </a:p>
          <a:p>
            <a:pPr indent="0" lvl="0" marL="0" marR="0" rtl="0" algn="l">
              <a:spcBef>
                <a:spcPts val="0"/>
              </a:spcBef>
              <a:spcAft>
                <a:spcPts val="0"/>
              </a:spcAft>
              <a:buNone/>
            </a:pPr>
            <a:r>
              <a:rPr b="0" i="0" lang="en-US" sz="2400" u="none" strike="noStrike">
                <a:solidFill>
                  <a:srgbClr val="000000"/>
                </a:solidFill>
                <a:latin typeface="Calibri"/>
                <a:ea typeface="Calibri"/>
                <a:cs typeface="Calibri"/>
                <a:sym typeface="Calibri"/>
              </a:rPr>
              <a:t>EuroSea Project (Grant 862626), CAPARDUS (Grant </a:t>
            </a:r>
            <a:r>
              <a:rPr b="0" i="0" lang="en-US" sz="2400" u="none" strike="noStrike">
                <a:solidFill>
                  <a:srgbClr val="002451"/>
                </a:solidFill>
                <a:latin typeface="Calibri"/>
                <a:ea typeface="Calibri"/>
                <a:cs typeface="Calibri"/>
                <a:sym typeface="Calibri"/>
              </a:rPr>
              <a:t>869673)</a:t>
            </a:r>
            <a:r>
              <a:rPr b="0" i="0" lang="en-US" sz="2400" u="none" strike="noStrike">
                <a:solidFill>
                  <a:srgbClr val="000000"/>
                </a:solidFill>
                <a:latin typeface="Calibri"/>
                <a:ea typeface="Calibri"/>
                <a:cs typeface="Calibri"/>
                <a:sym typeface="Calibri"/>
              </a:rPr>
              <a:t>, </a:t>
            </a:r>
            <a:r>
              <a:rPr lang="en-US" sz="2000">
                <a:solidFill>
                  <a:schemeClr val="dk1"/>
                </a:solidFill>
                <a:latin typeface="Calibri"/>
                <a:ea typeface="Calibri"/>
                <a:cs typeface="Calibri"/>
                <a:sym typeface="Calibri"/>
              </a:rPr>
              <a:t>I</a:t>
            </a:r>
            <a:r>
              <a:rPr lang="en-US" sz="2300">
                <a:solidFill>
                  <a:schemeClr val="dk1"/>
                </a:solidFill>
                <a:latin typeface="Calibri"/>
                <a:ea typeface="Calibri"/>
                <a:cs typeface="Calibri"/>
                <a:sym typeface="Calibri"/>
              </a:rPr>
              <a:t>LIAD (Grant 101037643, </a:t>
            </a:r>
            <a:r>
              <a:rPr b="0" i="0" lang="en-US" sz="2400" u="none" strike="noStrike">
                <a:solidFill>
                  <a:srgbClr val="000000"/>
                </a:solidFill>
                <a:latin typeface="Calibri"/>
                <a:ea typeface="Calibri"/>
                <a:cs typeface="Calibri"/>
                <a:sym typeface="Calibri"/>
              </a:rPr>
              <a:t>and IODE, GOOS and IEEE OES.  </a:t>
            </a:r>
            <a:endParaRPr/>
          </a:p>
          <a:p>
            <a:pPr indent="0" lvl="0" marL="0" marR="0" rtl="0" algn="l">
              <a:spcBef>
                <a:spcPts val="0"/>
              </a:spcBef>
              <a:spcAft>
                <a:spcPts val="0"/>
              </a:spcAft>
              <a:buNone/>
            </a:pPr>
            <a:r>
              <a:rPr b="0" i="0" lang="en-US" sz="2400" u="none" strike="noStrike">
                <a:solidFill>
                  <a:srgbClr val="000000"/>
                </a:solidFill>
                <a:latin typeface="Calibri"/>
                <a:ea typeface="Calibri"/>
                <a:cs typeface="Calibri"/>
                <a:sym typeface="Calibri"/>
              </a:rPr>
              <a:t>Many volunteers helped organize the agenda</a:t>
            </a:r>
            <a:r>
              <a:rPr lang="en-US" sz="2400">
                <a:latin typeface="Calibri"/>
                <a:ea typeface="Calibri"/>
                <a:cs typeface="Calibri"/>
                <a:sym typeface="Calibri"/>
              </a:rPr>
              <a:t> and </a:t>
            </a:r>
            <a:r>
              <a:rPr b="0" i="0" lang="en-US" sz="2400" u="none" strike="noStrike">
                <a:solidFill>
                  <a:srgbClr val="000000"/>
                </a:solidFill>
                <a:latin typeface="Calibri"/>
                <a:ea typeface="Calibri"/>
                <a:cs typeface="Calibri"/>
                <a:sym typeface="Calibri"/>
              </a:rPr>
              <a:t>sessions</a:t>
            </a:r>
            <a:endParaRPr sz="2400">
              <a:solidFill>
                <a:schemeClr val="dk1"/>
              </a:solidFill>
              <a:latin typeface="Calibri"/>
              <a:ea typeface="Calibri"/>
              <a:cs typeface="Calibri"/>
              <a:sym typeface="Calibri"/>
            </a:endParaRPr>
          </a:p>
        </p:txBody>
      </p:sp>
      <p:pic>
        <p:nvPicPr>
          <p:cNvPr descr="Company name&#10;&#10;Description automatically generated" id="185" name="Google Shape;185;p3"/>
          <p:cNvPicPr preferRelativeResize="0"/>
          <p:nvPr/>
        </p:nvPicPr>
        <p:blipFill rotWithShape="1">
          <a:blip r:embed="rId10">
            <a:alphaModFix/>
          </a:blip>
          <a:srcRect b="0" l="0" r="0" t="0"/>
          <a:stretch/>
        </p:blipFill>
        <p:spPr>
          <a:xfrm>
            <a:off x="126773" y="1487182"/>
            <a:ext cx="971550" cy="676275"/>
          </a:xfrm>
          <a:prstGeom prst="rect">
            <a:avLst/>
          </a:prstGeom>
          <a:noFill/>
          <a:ln>
            <a:noFill/>
          </a:ln>
        </p:spPr>
      </p:pic>
      <p:pic>
        <p:nvPicPr>
          <p:cNvPr descr="Logo, company name&#10;&#10;Description automatically generated" id="186" name="Google Shape;186;p3"/>
          <p:cNvPicPr preferRelativeResize="0"/>
          <p:nvPr/>
        </p:nvPicPr>
        <p:blipFill rotWithShape="1">
          <a:blip r:embed="rId11">
            <a:alphaModFix/>
          </a:blip>
          <a:srcRect b="0" l="0" r="0" t="0"/>
          <a:stretch/>
        </p:blipFill>
        <p:spPr>
          <a:xfrm>
            <a:off x="1215843" y="1487182"/>
            <a:ext cx="733425" cy="733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4"/>
          <p:cNvPicPr preferRelativeResize="0"/>
          <p:nvPr/>
        </p:nvPicPr>
        <p:blipFill rotWithShape="1">
          <a:blip r:embed="rId3">
            <a:alphaModFix/>
          </a:blip>
          <a:srcRect b="0" l="0" r="0" t="0"/>
          <a:stretch/>
        </p:blipFill>
        <p:spPr>
          <a:xfrm>
            <a:off x="1187" y="1151067"/>
            <a:ext cx="9144000" cy="1414463"/>
          </a:xfrm>
          <a:prstGeom prst="rect">
            <a:avLst/>
          </a:prstGeom>
          <a:noFill/>
          <a:ln>
            <a:noFill/>
          </a:ln>
        </p:spPr>
      </p:pic>
      <p:pic>
        <p:nvPicPr>
          <p:cNvPr id="192" name="Google Shape;192;p4"/>
          <p:cNvPicPr preferRelativeResize="0"/>
          <p:nvPr/>
        </p:nvPicPr>
        <p:blipFill rotWithShape="1">
          <a:blip r:embed="rId4">
            <a:alphaModFix/>
          </a:blip>
          <a:srcRect b="0" l="0" r="0" t="0"/>
          <a:stretch/>
        </p:blipFill>
        <p:spPr>
          <a:xfrm rot="10800000">
            <a:off x="126781" y="4991100"/>
            <a:ext cx="25619" cy="400"/>
          </a:xfrm>
          <a:prstGeom prst="rect">
            <a:avLst/>
          </a:prstGeom>
          <a:noFill/>
          <a:ln>
            <a:noFill/>
          </a:ln>
        </p:spPr>
      </p:pic>
      <p:pic>
        <p:nvPicPr>
          <p:cNvPr id="193" name="Google Shape;193;p4"/>
          <p:cNvPicPr preferRelativeResize="0"/>
          <p:nvPr/>
        </p:nvPicPr>
        <p:blipFill rotWithShape="1">
          <a:blip r:embed="rId4">
            <a:alphaModFix/>
          </a:blip>
          <a:srcRect b="0" l="0" r="0" t="0"/>
          <a:stretch/>
        </p:blipFill>
        <p:spPr>
          <a:xfrm rot="10800000">
            <a:off x="969371" y="4883575"/>
            <a:ext cx="6886829" cy="107530"/>
          </a:xfrm>
          <a:prstGeom prst="rect">
            <a:avLst/>
          </a:prstGeom>
          <a:noFill/>
          <a:ln>
            <a:noFill/>
          </a:ln>
        </p:spPr>
      </p:pic>
      <p:pic>
        <p:nvPicPr>
          <p:cNvPr id="194" name="Google Shape;194;p4"/>
          <p:cNvPicPr preferRelativeResize="0"/>
          <p:nvPr/>
        </p:nvPicPr>
        <p:blipFill rotWithShape="1">
          <a:blip r:embed="rId5">
            <a:alphaModFix/>
          </a:blip>
          <a:srcRect b="0" l="0" r="0" t="0"/>
          <a:stretch/>
        </p:blipFill>
        <p:spPr>
          <a:xfrm>
            <a:off x="126773" y="83099"/>
            <a:ext cx="977924" cy="919025"/>
          </a:xfrm>
          <a:prstGeom prst="rect">
            <a:avLst/>
          </a:prstGeom>
          <a:noFill/>
          <a:ln>
            <a:noFill/>
          </a:ln>
        </p:spPr>
      </p:pic>
      <p:pic>
        <p:nvPicPr>
          <p:cNvPr id="195" name="Google Shape;195;p4"/>
          <p:cNvPicPr preferRelativeResize="0"/>
          <p:nvPr/>
        </p:nvPicPr>
        <p:blipFill rotWithShape="1">
          <a:blip r:embed="rId6">
            <a:alphaModFix/>
          </a:blip>
          <a:srcRect b="0" l="0" r="0" t="0"/>
          <a:stretch/>
        </p:blipFill>
        <p:spPr>
          <a:xfrm>
            <a:off x="1252298" y="72721"/>
            <a:ext cx="630875" cy="630875"/>
          </a:xfrm>
          <a:prstGeom prst="rect">
            <a:avLst/>
          </a:prstGeom>
          <a:noFill/>
          <a:ln>
            <a:noFill/>
          </a:ln>
        </p:spPr>
      </p:pic>
      <p:pic>
        <p:nvPicPr>
          <p:cNvPr id="196" name="Google Shape;196;p4"/>
          <p:cNvPicPr preferRelativeResize="0"/>
          <p:nvPr/>
        </p:nvPicPr>
        <p:blipFill rotWithShape="1">
          <a:blip r:embed="rId7">
            <a:alphaModFix/>
          </a:blip>
          <a:srcRect b="0" l="0" r="0" t="0"/>
          <a:stretch/>
        </p:blipFill>
        <p:spPr>
          <a:xfrm>
            <a:off x="3144485" y="0"/>
            <a:ext cx="2536600" cy="1184624"/>
          </a:xfrm>
          <a:prstGeom prst="rect">
            <a:avLst/>
          </a:prstGeom>
          <a:noFill/>
          <a:ln>
            <a:noFill/>
          </a:ln>
        </p:spPr>
      </p:pic>
      <p:pic>
        <p:nvPicPr>
          <p:cNvPr id="197" name="Google Shape;197;p4"/>
          <p:cNvPicPr preferRelativeResize="0"/>
          <p:nvPr/>
        </p:nvPicPr>
        <p:blipFill rotWithShape="1">
          <a:blip r:embed="rId8">
            <a:alphaModFix/>
          </a:blip>
          <a:srcRect b="0" l="0" r="0" t="0"/>
          <a:stretch/>
        </p:blipFill>
        <p:spPr>
          <a:xfrm>
            <a:off x="7237976" y="105550"/>
            <a:ext cx="1677375" cy="419075"/>
          </a:xfrm>
          <a:prstGeom prst="rect">
            <a:avLst/>
          </a:prstGeom>
          <a:noFill/>
          <a:ln>
            <a:noFill/>
          </a:ln>
        </p:spPr>
      </p:pic>
      <p:pic>
        <p:nvPicPr>
          <p:cNvPr id="198" name="Google Shape;198;p4"/>
          <p:cNvPicPr preferRelativeResize="0"/>
          <p:nvPr/>
        </p:nvPicPr>
        <p:blipFill rotWithShape="1">
          <a:blip r:embed="rId9">
            <a:alphaModFix/>
          </a:blip>
          <a:srcRect b="0" l="0" r="0" t="0"/>
          <a:stretch/>
        </p:blipFill>
        <p:spPr>
          <a:xfrm>
            <a:off x="7183675" y="608100"/>
            <a:ext cx="1462887" cy="419075"/>
          </a:xfrm>
          <a:prstGeom prst="rect">
            <a:avLst/>
          </a:prstGeom>
          <a:noFill/>
          <a:ln>
            <a:noFill/>
          </a:ln>
        </p:spPr>
      </p:pic>
      <p:sp>
        <p:nvSpPr>
          <p:cNvPr id="199" name="Google Shape;199;p4"/>
          <p:cNvSpPr txBox="1"/>
          <p:nvPr/>
        </p:nvSpPr>
        <p:spPr>
          <a:xfrm>
            <a:off x="126773" y="2853461"/>
            <a:ext cx="9017226" cy="17466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strike="noStrike">
                <a:solidFill>
                  <a:srgbClr val="000000"/>
                </a:solidFill>
                <a:latin typeface="Calibri"/>
                <a:ea typeface="Calibri"/>
                <a:cs typeface="Calibri"/>
                <a:sym typeface="Calibri"/>
              </a:rPr>
              <a:t>Workshop Goals</a:t>
            </a:r>
            <a:endParaRPr b="0" sz="2400">
              <a:solidFill>
                <a:schemeClr val="dk1"/>
              </a:solidFill>
              <a:latin typeface="Calibri"/>
              <a:ea typeface="Calibri"/>
              <a:cs typeface="Calibri"/>
              <a:sym typeface="Calibri"/>
            </a:endParaRPr>
          </a:p>
          <a:p>
            <a:pPr indent="0" lvl="0" marL="0" marR="0" rtl="0" algn="l">
              <a:spcBef>
                <a:spcPts val="900"/>
              </a:spcBef>
              <a:spcAft>
                <a:spcPts val="0"/>
              </a:spcAft>
              <a:buNone/>
            </a:pPr>
            <a:r>
              <a:rPr lang="en-US" sz="2400">
                <a:solidFill>
                  <a:srgbClr val="000000"/>
                </a:solidFill>
                <a:latin typeface="Calibri"/>
                <a:ea typeface="Calibri"/>
                <a:cs typeface="Calibri"/>
                <a:sym typeface="Calibri"/>
              </a:rPr>
              <a:t>-T</a:t>
            </a:r>
            <a:r>
              <a:rPr b="0" i="0" lang="en-US" sz="2400" u="none" strike="noStrike">
                <a:solidFill>
                  <a:srgbClr val="000000"/>
                </a:solidFill>
                <a:latin typeface="Calibri"/>
                <a:ea typeface="Calibri"/>
                <a:cs typeface="Calibri"/>
                <a:sym typeface="Calibri"/>
              </a:rPr>
              <a:t>o guide the development of best practices and operating practices</a:t>
            </a:r>
            <a:endParaRPr/>
          </a:p>
          <a:p>
            <a:pPr indent="0" lvl="0" marL="0" marR="0" rtl="0" algn="l">
              <a:spcBef>
                <a:spcPts val="0"/>
              </a:spcBef>
              <a:spcAft>
                <a:spcPts val="0"/>
              </a:spcAft>
              <a:buNone/>
            </a:pPr>
            <a:r>
              <a:rPr lang="en-US" sz="2400">
                <a:solidFill>
                  <a:srgbClr val="000000"/>
                </a:solidFill>
                <a:latin typeface="Calibri"/>
                <a:ea typeface="Calibri"/>
                <a:cs typeface="Calibri"/>
                <a:sym typeface="Calibri"/>
              </a:rPr>
              <a:t>-</a:t>
            </a:r>
            <a:r>
              <a:rPr b="0" i="0" lang="en-US" sz="2400" u="none" strike="noStrike">
                <a:solidFill>
                  <a:srgbClr val="000000"/>
                </a:solidFill>
                <a:latin typeface="Calibri"/>
                <a:ea typeface="Calibri"/>
                <a:cs typeface="Calibri"/>
                <a:sym typeface="Calibri"/>
              </a:rPr>
              <a:t>To promote their documentation, and </a:t>
            </a:r>
            <a:endParaRPr/>
          </a:p>
          <a:p>
            <a:pPr indent="0" lvl="0" marL="0" marR="0" rtl="0" algn="l">
              <a:spcBef>
                <a:spcPts val="0"/>
              </a:spcBef>
              <a:spcAft>
                <a:spcPts val="0"/>
              </a:spcAft>
              <a:buNone/>
            </a:pPr>
            <a:r>
              <a:rPr lang="en-US" sz="2400">
                <a:solidFill>
                  <a:srgbClr val="000000"/>
                </a:solidFill>
                <a:latin typeface="Calibri"/>
                <a:ea typeface="Calibri"/>
                <a:cs typeface="Calibri"/>
                <a:sym typeface="Calibri"/>
              </a:rPr>
              <a:t>-T</a:t>
            </a:r>
            <a:r>
              <a:rPr b="0" i="0" lang="en-US" sz="2400" u="none" strike="noStrike">
                <a:solidFill>
                  <a:srgbClr val="000000"/>
                </a:solidFill>
                <a:latin typeface="Calibri"/>
                <a:ea typeface="Calibri"/>
                <a:cs typeface="Calibri"/>
                <a:sym typeface="Calibri"/>
              </a:rPr>
              <a:t>o share them widely using the Ocean Best Practices System.</a:t>
            </a:r>
            <a:endParaRPr sz="24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5"/>
          <p:cNvPicPr preferRelativeResize="0"/>
          <p:nvPr/>
        </p:nvPicPr>
        <p:blipFill rotWithShape="1">
          <a:blip r:embed="rId3">
            <a:alphaModFix/>
          </a:blip>
          <a:srcRect b="0" l="0" r="0" t="0"/>
          <a:stretch/>
        </p:blipFill>
        <p:spPr>
          <a:xfrm>
            <a:off x="-63387" y="3415296"/>
            <a:ext cx="9144000" cy="1414463"/>
          </a:xfrm>
          <a:prstGeom prst="rect">
            <a:avLst/>
          </a:prstGeom>
          <a:noFill/>
          <a:ln>
            <a:noFill/>
          </a:ln>
        </p:spPr>
      </p:pic>
      <p:pic>
        <p:nvPicPr>
          <p:cNvPr id="205" name="Google Shape;205;p5"/>
          <p:cNvPicPr preferRelativeResize="0"/>
          <p:nvPr/>
        </p:nvPicPr>
        <p:blipFill rotWithShape="1">
          <a:blip r:embed="rId4">
            <a:alphaModFix/>
          </a:blip>
          <a:srcRect b="0" l="0" r="0" t="0"/>
          <a:stretch/>
        </p:blipFill>
        <p:spPr>
          <a:xfrm rot="10800000">
            <a:off x="126781" y="4991100"/>
            <a:ext cx="25619" cy="400"/>
          </a:xfrm>
          <a:prstGeom prst="rect">
            <a:avLst/>
          </a:prstGeom>
          <a:noFill/>
          <a:ln>
            <a:noFill/>
          </a:ln>
        </p:spPr>
      </p:pic>
      <p:pic>
        <p:nvPicPr>
          <p:cNvPr id="206" name="Google Shape;206;p5"/>
          <p:cNvPicPr preferRelativeResize="0"/>
          <p:nvPr/>
        </p:nvPicPr>
        <p:blipFill rotWithShape="1">
          <a:blip r:embed="rId4">
            <a:alphaModFix/>
          </a:blip>
          <a:srcRect b="0" l="0" r="0" t="0"/>
          <a:stretch/>
        </p:blipFill>
        <p:spPr>
          <a:xfrm rot="10800000">
            <a:off x="969371" y="4883575"/>
            <a:ext cx="6886829" cy="107530"/>
          </a:xfrm>
          <a:prstGeom prst="rect">
            <a:avLst/>
          </a:prstGeom>
          <a:noFill/>
          <a:ln>
            <a:noFill/>
          </a:ln>
        </p:spPr>
      </p:pic>
      <p:pic>
        <p:nvPicPr>
          <p:cNvPr id="207" name="Google Shape;207;p5"/>
          <p:cNvPicPr preferRelativeResize="0"/>
          <p:nvPr/>
        </p:nvPicPr>
        <p:blipFill rotWithShape="1">
          <a:blip r:embed="rId5">
            <a:alphaModFix/>
          </a:blip>
          <a:srcRect b="0" l="0" r="0" t="0"/>
          <a:stretch/>
        </p:blipFill>
        <p:spPr>
          <a:xfrm>
            <a:off x="126773" y="83099"/>
            <a:ext cx="977924" cy="919025"/>
          </a:xfrm>
          <a:prstGeom prst="rect">
            <a:avLst/>
          </a:prstGeom>
          <a:noFill/>
          <a:ln>
            <a:noFill/>
          </a:ln>
        </p:spPr>
      </p:pic>
      <p:pic>
        <p:nvPicPr>
          <p:cNvPr id="208" name="Google Shape;208;p5"/>
          <p:cNvPicPr preferRelativeResize="0"/>
          <p:nvPr/>
        </p:nvPicPr>
        <p:blipFill rotWithShape="1">
          <a:blip r:embed="rId6">
            <a:alphaModFix/>
          </a:blip>
          <a:srcRect b="0" l="0" r="0" t="0"/>
          <a:stretch/>
        </p:blipFill>
        <p:spPr>
          <a:xfrm>
            <a:off x="1252298" y="72721"/>
            <a:ext cx="630875" cy="630875"/>
          </a:xfrm>
          <a:prstGeom prst="rect">
            <a:avLst/>
          </a:prstGeom>
          <a:noFill/>
          <a:ln>
            <a:noFill/>
          </a:ln>
        </p:spPr>
      </p:pic>
      <p:pic>
        <p:nvPicPr>
          <p:cNvPr id="209" name="Google Shape;209;p5"/>
          <p:cNvPicPr preferRelativeResize="0"/>
          <p:nvPr/>
        </p:nvPicPr>
        <p:blipFill rotWithShape="1">
          <a:blip r:embed="rId7">
            <a:alphaModFix/>
          </a:blip>
          <a:srcRect b="0" l="0" r="0" t="0"/>
          <a:stretch/>
        </p:blipFill>
        <p:spPr>
          <a:xfrm>
            <a:off x="3144485" y="0"/>
            <a:ext cx="2536600" cy="1184624"/>
          </a:xfrm>
          <a:prstGeom prst="rect">
            <a:avLst/>
          </a:prstGeom>
          <a:noFill/>
          <a:ln>
            <a:noFill/>
          </a:ln>
        </p:spPr>
      </p:pic>
      <p:pic>
        <p:nvPicPr>
          <p:cNvPr id="210" name="Google Shape;210;p5"/>
          <p:cNvPicPr preferRelativeResize="0"/>
          <p:nvPr/>
        </p:nvPicPr>
        <p:blipFill rotWithShape="1">
          <a:blip r:embed="rId8">
            <a:alphaModFix/>
          </a:blip>
          <a:srcRect b="0" l="0" r="0" t="0"/>
          <a:stretch/>
        </p:blipFill>
        <p:spPr>
          <a:xfrm>
            <a:off x="7237976" y="105550"/>
            <a:ext cx="1677375" cy="419075"/>
          </a:xfrm>
          <a:prstGeom prst="rect">
            <a:avLst/>
          </a:prstGeom>
          <a:noFill/>
          <a:ln>
            <a:noFill/>
          </a:ln>
        </p:spPr>
      </p:pic>
      <p:pic>
        <p:nvPicPr>
          <p:cNvPr id="211" name="Google Shape;211;p5"/>
          <p:cNvPicPr preferRelativeResize="0"/>
          <p:nvPr/>
        </p:nvPicPr>
        <p:blipFill rotWithShape="1">
          <a:blip r:embed="rId9">
            <a:alphaModFix/>
          </a:blip>
          <a:srcRect b="0" l="0" r="0" t="0"/>
          <a:stretch/>
        </p:blipFill>
        <p:spPr>
          <a:xfrm>
            <a:off x="7183675" y="608100"/>
            <a:ext cx="1462887" cy="419075"/>
          </a:xfrm>
          <a:prstGeom prst="rect">
            <a:avLst/>
          </a:prstGeom>
          <a:noFill/>
          <a:ln>
            <a:noFill/>
          </a:ln>
        </p:spPr>
      </p:pic>
      <p:sp>
        <p:nvSpPr>
          <p:cNvPr id="212" name="Google Shape;212;p5"/>
          <p:cNvSpPr txBox="1"/>
          <p:nvPr/>
        </p:nvSpPr>
        <p:spPr>
          <a:xfrm>
            <a:off x="283029" y="1256642"/>
            <a:ext cx="901722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strike="noStrike">
                <a:solidFill>
                  <a:srgbClr val="000000"/>
                </a:solidFill>
                <a:latin typeface="Calibri"/>
                <a:ea typeface="Calibri"/>
                <a:cs typeface="Calibri"/>
                <a:sym typeface="Calibri"/>
              </a:rPr>
              <a:t>Workshop Committees</a:t>
            </a:r>
            <a:endParaRPr b="0" sz="2400">
              <a:solidFill>
                <a:schemeClr val="dk1"/>
              </a:solidFill>
              <a:latin typeface="Calibri"/>
              <a:ea typeface="Calibri"/>
              <a:cs typeface="Calibri"/>
              <a:sym typeface="Calibri"/>
            </a:endParaRPr>
          </a:p>
        </p:txBody>
      </p:sp>
      <p:sp>
        <p:nvSpPr>
          <p:cNvPr id="213" name="Google Shape;213;p5"/>
          <p:cNvSpPr txBox="1"/>
          <p:nvPr/>
        </p:nvSpPr>
        <p:spPr>
          <a:xfrm>
            <a:off x="283029" y="1866881"/>
            <a:ext cx="8632200" cy="2031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PLANNING: 		Muller-Karger, Pearlman, Pearlman, Tan, Simpson, Van Ruth, Zitoun</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PROGRAMME: 	PLANNING + Heslop, Adeoye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PUBLIC RELATIONS: Muller-Karger, Pearlman, Pearlman, Roden, Tan</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ECOPS: 			Zitoun, Horstmann, Woo</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REGISTRATION: 	F. Pearlman, Simpson, Laso Perez</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PROCEEDINGS:         Simpson, </a:t>
            </a:r>
            <a:r>
              <a:rPr lang="en-US" sz="1800">
                <a:solidFill>
                  <a:schemeClr val="dk1"/>
                </a:solidFill>
                <a:latin typeface="Calibri"/>
                <a:ea typeface="Calibri"/>
                <a:cs typeface="Calibri"/>
                <a:sym typeface="Calibri"/>
              </a:rPr>
              <a:t>F. Pearlman, </a:t>
            </a:r>
            <a:r>
              <a:rPr lang="en-US" sz="1800">
                <a:solidFill>
                  <a:schemeClr val="dk1"/>
                </a:solidFill>
                <a:latin typeface="Calibri"/>
                <a:ea typeface="Calibri"/>
                <a:cs typeface="Calibri"/>
                <a:sym typeface="Calibri"/>
              </a:rPr>
              <a:t>Morris, Woo</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Technology:		B. Roberts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6"/>
          <p:cNvSpPr txBox="1"/>
          <p:nvPr>
            <p:ph idx="1" type="body"/>
          </p:nvPr>
        </p:nvSpPr>
        <p:spPr>
          <a:xfrm>
            <a:off x="629842" y="309238"/>
            <a:ext cx="5173800" cy="89138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None/>
            </a:pPr>
            <a:r>
              <a:rPr lang="en-US" sz="3600"/>
              <a:t>Thanks especially to</a:t>
            </a:r>
            <a:endParaRPr/>
          </a:p>
        </p:txBody>
      </p:sp>
      <p:sp>
        <p:nvSpPr>
          <p:cNvPr id="219" name="Google Shape;219;p6"/>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rmAutofit/>
          </a:bodyPr>
          <a:lstStyle/>
          <a:p>
            <a:pPr indent="-203200" lvl="0" marL="171450" rtl="0" algn="l">
              <a:lnSpc>
                <a:spcPct val="90000"/>
              </a:lnSpc>
              <a:spcBef>
                <a:spcPts val="0"/>
              </a:spcBef>
              <a:spcAft>
                <a:spcPts val="0"/>
              </a:spcAft>
              <a:buClr>
                <a:schemeClr val="dk1"/>
              </a:buClr>
              <a:buSzPts val="3200"/>
              <a:buChar char="•"/>
            </a:pPr>
            <a:r>
              <a:rPr lang="en-US" sz="3200"/>
              <a:t>Pauline Simpson</a:t>
            </a:r>
            <a:endParaRPr/>
          </a:p>
          <a:p>
            <a:pPr indent="-203200" lvl="0" marL="171450" rtl="0" algn="l">
              <a:lnSpc>
                <a:spcPct val="90000"/>
              </a:lnSpc>
              <a:spcBef>
                <a:spcPts val="750"/>
              </a:spcBef>
              <a:spcAft>
                <a:spcPts val="0"/>
              </a:spcAft>
              <a:buClr>
                <a:schemeClr val="dk1"/>
              </a:buClr>
              <a:buSzPts val="3200"/>
              <a:buChar char="•"/>
            </a:pPr>
            <a:r>
              <a:rPr lang="en-US" sz="3200"/>
              <a:t>Paul van Ruth</a:t>
            </a:r>
            <a:endParaRPr/>
          </a:p>
          <a:p>
            <a:pPr indent="-203200" lvl="0" marL="171450" rtl="0" algn="l">
              <a:lnSpc>
                <a:spcPct val="90000"/>
              </a:lnSpc>
              <a:spcBef>
                <a:spcPts val="750"/>
              </a:spcBef>
              <a:spcAft>
                <a:spcPts val="0"/>
              </a:spcAft>
              <a:buClr>
                <a:schemeClr val="dk1"/>
              </a:buClr>
              <a:buSzPts val="3200"/>
              <a:buChar char="•"/>
            </a:pPr>
            <a:r>
              <a:rPr lang="en-US" sz="3200"/>
              <a:t>Rebecca Zitoun</a:t>
            </a:r>
            <a:endParaRPr/>
          </a:p>
          <a:p>
            <a:pPr indent="-203200" lvl="0" marL="171450" rtl="0" algn="l">
              <a:lnSpc>
                <a:spcPct val="90000"/>
              </a:lnSpc>
              <a:spcBef>
                <a:spcPts val="750"/>
              </a:spcBef>
              <a:spcAft>
                <a:spcPts val="0"/>
              </a:spcAft>
              <a:buClr>
                <a:schemeClr val="dk1"/>
              </a:buClr>
              <a:buSzPts val="3200"/>
              <a:buChar char="•"/>
            </a:pPr>
            <a:r>
              <a:rPr lang="en-US" sz="3200"/>
              <a:t>Jay Pearlman</a:t>
            </a:r>
            <a:endParaRPr/>
          </a:p>
          <a:p>
            <a:pPr indent="-203200" lvl="0" marL="171450" rtl="0" algn="l">
              <a:lnSpc>
                <a:spcPct val="90000"/>
              </a:lnSpc>
              <a:spcBef>
                <a:spcPts val="750"/>
              </a:spcBef>
              <a:spcAft>
                <a:spcPts val="0"/>
              </a:spcAft>
              <a:buClr>
                <a:schemeClr val="dk1"/>
              </a:buClr>
              <a:buSzPts val="3200"/>
              <a:buChar char="•"/>
            </a:pPr>
            <a:r>
              <a:rPr lang="en-US" sz="3200"/>
              <a:t>Francoise Pearlman</a:t>
            </a:r>
            <a:endParaRPr/>
          </a:p>
        </p:txBody>
      </p:sp>
      <p:pic>
        <p:nvPicPr>
          <p:cNvPr descr="Fireworks outline" id="220" name="Google Shape;220;p6"/>
          <p:cNvPicPr preferRelativeResize="0"/>
          <p:nvPr/>
        </p:nvPicPr>
        <p:blipFill rotWithShape="1">
          <a:blip r:embed="rId3">
            <a:alphaModFix/>
          </a:blip>
          <a:srcRect b="0" l="0" r="0" t="0"/>
          <a:stretch/>
        </p:blipFill>
        <p:spPr>
          <a:xfrm>
            <a:off x="5140338" y="1230424"/>
            <a:ext cx="1671007" cy="1671007"/>
          </a:xfrm>
          <a:prstGeom prst="rect">
            <a:avLst/>
          </a:prstGeom>
          <a:noFill/>
          <a:ln>
            <a:noFill/>
          </a:ln>
        </p:spPr>
      </p:pic>
      <p:pic>
        <p:nvPicPr>
          <p:cNvPr descr="Trophy outline" id="221" name="Google Shape;221;p6"/>
          <p:cNvPicPr preferRelativeResize="0"/>
          <p:nvPr/>
        </p:nvPicPr>
        <p:blipFill rotWithShape="1">
          <a:blip r:embed="rId4">
            <a:alphaModFix/>
          </a:blip>
          <a:srcRect b="0" l="0" r="0" t="0"/>
          <a:stretch/>
        </p:blipFill>
        <p:spPr>
          <a:xfrm>
            <a:off x="5100733" y="3047241"/>
            <a:ext cx="1671007" cy="1671007"/>
          </a:xfrm>
          <a:prstGeom prst="rect">
            <a:avLst/>
          </a:prstGeom>
          <a:noFill/>
          <a:ln>
            <a:noFill/>
          </a:ln>
        </p:spPr>
      </p:pic>
      <p:pic>
        <p:nvPicPr>
          <p:cNvPr id="222" name="Google Shape;222;p6"/>
          <p:cNvPicPr preferRelativeResize="0"/>
          <p:nvPr/>
        </p:nvPicPr>
        <p:blipFill rotWithShape="1">
          <a:blip r:embed="rId5">
            <a:alphaModFix/>
          </a:blip>
          <a:srcRect b="0" l="0" r="0" t="0"/>
          <a:stretch/>
        </p:blipFill>
        <p:spPr>
          <a:xfrm>
            <a:off x="6155163" y="12220"/>
            <a:ext cx="2536600" cy="11846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7"/>
          <p:cNvPicPr preferRelativeResize="0"/>
          <p:nvPr/>
        </p:nvPicPr>
        <p:blipFill rotWithShape="1">
          <a:blip r:embed="rId3">
            <a:alphaModFix/>
          </a:blip>
          <a:srcRect b="0" l="0" r="0" t="0"/>
          <a:stretch/>
        </p:blipFill>
        <p:spPr>
          <a:xfrm rot="10800000">
            <a:off x="126781" y="4991100"/>
            <a:ext cx="25619" cy="400"/>
          </a:xfrm>
          <a:prstGeom prst="rect">
            <a:avLst/>
          </a:prstGeom>
          <a:noFill/>
          <a:ln>
            <a:noFill/>
          </a:ln>
        </p:spPr>
      </p:pic>
      <p:pic>
        <p:nvPicPr>
          <p:cNvPr id="228" name="Google Shape;228;p7"/>
          <p:cNvPicPr preferRelativeResize="0"/>
          <p:nvPr/>
        </p:nvPicPr>
        <p:blipFill rotWithShape="1">
          <a:blip r:embed="rId3">
            <a:alphaModFix/>
          </a:blip>
          <a:srcRect b="0" l="0" r="0" t="0"/>
          <a:stretch/>
        </p:blipFill>
        <p:spPr>
          <a:xfrm rot="10800000">
            <a:off x="969371" y="4883575"/>
            <a:ext cx="6886829" cy="107530"/>
          </a:xfrm>
          <a:prstGeom prst="rect">
            <a:avLst/>
          </a:prstGeom>
          <a:noFill/>
          <a:ln>
            <a:noFill/>
          </a:ln>
        </p:spPr>
      </p:pic>
      <p:pic>
        <p:nvPicPr>
          <p:cNvPr id="229" name="Google Shape;229;p7"/>
          <p:cNvPicPr preferRelativeResize="0"/>
          <p:nvPr/>
        </p:nvPicPr>
        <p:blipFill rotWithShape="1">
          <a:blip r:embed="rId4">
            <a:alphaModFix/>
          </a:blip>
          <a:srcRect b="0" l="0" r="0" t="0"/>
          <a:stretch/>
        </p:blipFill>
        <p:spPr>
          <a:xfrm>
            <a:off x="126773" y="83099"/>
            <a:ext cx="977924" cy="919025"/>
          </a:xfrm>
          <a:prstGeom prst="rect">
            <a:avLst/>
          </a:prstGeom>
          <a:noFill/>
          <a:ln>
            <a:noFill/>
          </a:ln>
        </p:spPr>
      </p:pic>
      <p:pic>
        <p:nvPicPr>
          <p:cNvPr id="230" name="Google Shape;230;p7"/>
          <p:cNvPicPr preferRelativeResize="0"/>
          <p:nvPr/>
        </p:nvPicPr>
        <p:blipFill rotWithShape="1">
          <a:blip r:embed="rId5">
            <a:alphaModFix/>
          </a:blip>
          <a:srcRect b="0" l="0" r="0" t="0"/>
          <a:stretch/>
        </p:blipFill>
        <p:spPr>
          <a:xfrm>
            <a:off x="1252298" y="72721"/>
            <a:ext cx="630875" cy="630875"/>
          </a:xfrm>
          <a:prstGeom prst="rect">
            <a:avLst/>
          </a:prstGeom>
          <a:noFill/>
          <a:ln>
            <a:noFill/>
          </a:ln>
        </p:spPr>
      </p:pic>
      <p:pic>
        <p:nvPicPr>
          <p:cNvPr id="231" name="Google Shape;231;p7"/>
          <p:cNvPicPr preferRelativeResize="0"/>
          <p:nvPr/>
        </p:nvPicPr>
        <p:blipFill rotWithShape="1">
          <a:blip r:embed="rId6">
            <a:alphaModFix/>
          </a:blip>
          <a:srcRect b="0" l="0" r="0" t="0"/>
          <a:stretch/>
        </p:blipFill>
        <p:spPr>
          <a:xfrm>
            <a:off x="3144485" y="-10206"/>
            <a:ext cx="2536600" cy="1184624"/>
          </a:xfrm>
          <a:prstGeom prst="rect">
            <a:avLst/>
          </a:prstGeom>
          <a:noFill/>
          <a:ln>
            <a:noFill/>
          </a:ln>
        </p:spPr>
      </p:pic>
      <p:pic>
        <p:nvPicPr>
          <p:cNvPr id="232" name="Google Shape;232;p7"/>
          <p:cNvPicPr preferRelativeResize="0"/>
          <p:nvPr/>
        </p:nvPicPr>
        <p:blipFill rotWithShape="1">
          <a:blip r:embed="rId7">
            <a:alphaModFix/>
          </a:blip>
          <a:srcRect b="0" l="0" r="0" t="0"/>
          <a:stretch/>
        </p:blipFill>
        <p:spPr>
          <a:xfrm>
            <a:off x="7237976" y="105550"/>
            <a:ext cx="1677375" cy="419075"/>
          </a:xfrm>
          <a:prstGeom prst="rect">
            <a:avLst/>
          </a:prstGeom>
          <a:noFill/>
          <a:ln>
            <a:noFill/>
          </a:ln>
        </p:spPr>
      </p:pic>
      <p:pic>
        <p:nvPicPr>
          <p:cNvPr id="233" name="Google Shape;233;p7"/>
          <p:cNvPicPr preferRelativeResize="0"/>
          <p:nvPr/>
        </p:nvPicPr>
        <p:blipFill rotWithShape="1">
          <a:blip r:embed="rId8">
            <a:alphaModFix/>
          </a:blip>
          <a:srcRect b="0" l="0" r="0" t="0"/>
          <a:stretch/>
        </p:blipFill>
        <p:spPr>
          <a:xfrm>
            <a:off x="7183675" y="608100"/>
            <a:ext cx="1462887" cy="419075"/>
          </a:xfrm>
          <a:prstGeom prst="rect">
            <a:avLst/>
          </a:prstGeom>
          <a:noFill/>
          <a:ln>
            <a:noFill/>
          </a:ln>
        </p:spPr>
      </p:pic>
      <p:sp>
        <p:nvSpPr>
          <p:cNvPr id="234" name="Google Shape;234;p7"/>
          <p:cNvSpPr/>
          <p:nvPr/>
        </p:nvSpPr>
        <p:spPr>
          <a:xfrm>
            <a:off x="1003651" y="1174868"/>
            <a:ext cx="7353125" cy="3954929"/>
          </a:xfrm>
          <a:prstGeom prst="rect">
            <a:avLst/>
          </a:prstGeom>
          <a:noFill/>
          <a:ln>
            <a:noFill/>
          </a:ln>
        </p:spPr>
        <p:txBody>
          <a:bodyPr anchorCtr="0" anchor="ctr"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3200"/>
              <a:buFont typeface="Arial"/>
              <a:buChar char="•"/>
            </a:pPr>
            <a:r>
              <a:rPr b="0" i="0" lang="en-US" sz="3200" u="none" cap="none" strike="noStrike">
                <a:solidFill>
                  <a:srgbClr val="000000"/>
                </a:solidFill>
                <a:latin typeface="Calibri"/>
                <a:ea typeface="Calibri"/>
                <a:cs typeface="Calibri"/>
                <a:sym typeface="Calibri"/>
              </a:rPr>
              <a:t>Plenaries offered in two time zones with keynotes and panel speakers</a:t>
            </a:r>
            <a:endParaRPr/>
          </a:p>
          <a:p>
            <a:pPr indent="-457200" lvl="0" marL="457200" marR="0" rtl="0" algn="l">
              <a:lnSpc>
                <a:spcPct val="100000"/>
              </a:lnSpc>
              <a:spcBef>
                <a:spcPts val="0"/>
              </a:spcBef>
              <a:spcAft>
                <a:spcPts val="0"/>
              </a:spcAft>
              <a:buClr>
                <a:srgbClr val="000000"/>
              </a:buClr>
              <a:buSzPts val="3200"/>
              <a:buFont typeface="Arial"/>
              <a:buChar char="•"/>
            </a:pPr>
            <a:r>
              <a:rPr lang="en-US" sz="3200">
                <a:solidFill>
                  <a:srgbClr val="000000"/>
                </a:solidFill>
                <a:latin typeface="Calibri"/>
                <a:ea typeface="Calibri"/>
                <a:cs typeface="Calibri"/>
                <a:sym typeface="Calibri"/>
              </a:rPr>
              <a:t>Theme Sessions held over two weeks</a:t>
            </a:r>
            <a:endParaRPr b="0" i="0" sz="1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a:t>
            </a:r>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  </a:t>
            </a:r>
            <a:r>
              <a:rPr b="0" i="0" lang="en-US" sz="8300" u="none" cap="none" strike="noStrike">
                <a:solidFill>
                  <a:srgbClr val="000000"/>
                </a:solidFill>
                <a:latin typeface="Arial"/>
                <a:ea typeface="Arial"/>
                <a:cs typeface="Arial"/>
                <a:sym typeface="Arial"/>
              </a:rPr>
              <a:t>                    </a:t>
            </a:r>
            <a:endParaRPr b="0" i="0" sz="3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a:t>
            </a:r>
            <a:endParaRPr/>
          </a:p>
          <a:p>
            <a:pPr indent="0" lvl="0" marL="0" marR="0" rtl="0" algn="ctr">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pic>
        <p:nvPicPr>
          <p:cNvPr id="235" name="Google Shape;235;p7"/>
          <p:cNvPicPr preferRelativeResize="0"/>
          <p:nvPr/>
        </p:nvPicPr>
        <p:blipFill rotWithShape="1">
          <a:blip r:embed="rId9">
            <a:alphaModFix/>
          </a:blip>
          <a:srcRect b="0" l="0" r="0" t="0"/>
          <a:stretch/>
        </p:blipFill>
        <p:spPr>
          <a:xfrm>
            <a:off x="621438" y="2806309"/>
            <a:ext cx="7901123" cy="186778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8"/>
          <p:cNvPicPr preferRelativeResize="0"/>
          <p:nvPr/>
        </p:nvPicPr>
        <p:blipFill rotWithShape="1">
          <a:blip r:embed="rId3">
            <a:alphaModFix/>
          </a:blip>
          <a:srcRect b="0" l="0" r="0" t="0"/>
          <a:stretch/>
        </p:blipFill>
        <p:spPr>
          <a:xfrm rot="10800000">
            <a:off x="126781" y="4991100"/>
            <a:ext cx="25619" cy="400"/>
          </a:xfrm>
          <a:prstGeom prst="rect">
            <a:avLst/>
          </a:prstGeom>
          <a:noFill/>
          <a:ln>
            <a:noFill/>
          </a:ln>
        </p:spPr>
      </p:pic>
      <p:pic>
        <p:nvPicPr>
          <p:cNvPr id="241" name="Google Shape;241;p8"/>
          <p:cNvPicPr preferRelativeResize="0"/>
          <p:nvPr/>
        </p:nvPicPr>
        <p:blipFill rotWithShape="1">
          <a:blip r:embed="rId3">
            <a:alphaModFix/>
          </a:blip>
          <a:srcRect b="0" l="0" r="0" t="0"/>
          <a:stretch/>
        </p:blipFill>
        <p:spPr>
          <a:xfrm rot="10800000">
            <a:off x="969371" y="4883575"/>
            <a:ext cx="6886829" cy="107530"/>
          </a:xfrm>
          <a:prstGeom prst="rect">
            <a:avLst/>
          </a:prstGeom>
          <a:noFill/>
          <a:ln>
            <a:noFill/>
          </a:ln>
        </p:spPr>
      </p:pic>
      <p:pic>
        <p:nvPicPr>
          <p:cNvPr id="242" name="Google Shape;242;p8"/>
          <p:cNvPicPr preferRelativeResize="0"/>
          <p:nvPr/>
        </p:nvPicPr>
        <p:blipFill rotWithShape="1">
          <a:blip r:embed="rId4">
            <a:alphaModFix/>
          </a:blip>
          <a:srcRect b="0" l="0" r="0" t="0"/>
          <a:stretch/>
        </p:blipFill>
        <p:spPr>
          <a:xfrm>
            <a:off x="126773" y="83099"/>
            <a:ext cx="977924" cy="919025"/>
          </a:xfrm>
          <a:prstGeom prst="rect">
            <a:avLst/>
          </a:prstGeom>
          <a:noFill/>
          <a:ln>
            <a:noFill/>
          </a:ln>
        </p:spPr>
      </p:pic>
      <p:pic>
        <p:nvPicPr>
          <p:cNvPr id="243" name="Google Shape;243;p8"/>
          <p:cNvPicPr preferRelativeResize="0"/>
          <p:nvPr/>
        </p:nvPicPr>
        <p:blipFill rotWithShape="1">
          <a:blip r:embed="rId5">
            <a:alphaModFix/>
          </a:blip>
          <a:srcRect b="0" l="0" r="0" t="0"/>
          <a:stretch/>
        </p:blipFill>
        <p:spPr>
          <a:xfrm>
            <a:off x="1252298" y="72721"/>
            <a:ext cx="630875" cy="630875"/>
          </a:xfrm>
          <a:prstGeom prst="rect">
            <a:avLst/>
          </a:prstGeom>
          <a:noFill/>
          <a:ln>
            <a:noFill/>
          </a:ln>
        </p:spPr>
      </p:pic>
      <p:pic>
        <p:nvPicPr>
          <p:cNvPr id="244" name="Google Shape;244;p8"/>
          <p:cNvPicPr preferRelativeResize="0"/>
          <p:nvPr/>
        </p:nvPicPr>
        <p:blipFill rotWithShape="1">
          <a:blip r:embed="rId6">
            <a:alphaModFix/>
          </a:blip>
          <a:srcRect b="0" l="0" r="0" t="0"/>
          <a:stretch/>
        </p:blipFill>
        <p:spPr>
          <a:xfrm>
            <a:off x="3144485" y="83099"/>
            <a:ext cx="2536600" cy="1184624"/>
          </a:xfrm>
          <a:prstGeom prst="rect">
            <a:avLst/>
          </a:prstGeom>
          <a:noFill/>
          <a:ln>
            <a:noFill/>
          </a:ln>
        </p:spPr>
      </p:pic>
      <p:pic>
        <p:nvPicPr>
          <p:cNvPr id="245" name="Google Shape;245;p8"/>
          <p:cNvPicPr preferRelativeResize="0"/>
          <p:nvPr/>
        </p:nvPicPr>
        <p:blipFill rotWithShape="1">
          <a:blip r:embed="rId7">
            <a:alphaModFix/>
          </a:blip>
          <a:srcRect b="0" l="0" r="0" t="0"/>
          <a:stretch/>
        </p:blipFill>
        <p:spPr>
          <a:xfrm>
            <a:off x="7237976" y="105550"/>
            <a:ext cx="1677375" cy="419075"/>
          </a:xfrm>
          <a:prstGeom prst="rect">
            <a:avLst/>
          </a:prstGeom>
          <a:noFill/>
          <a:ln>
            <a:noFill/>
          </a:ln>
        </p:spPr>
      </p:pic>
      <p:pic>
        <p:nvPicPr>
          <p:cNvPr id="246" name="Google Shape;246;p8"/>
          <p:cNvPicPr preferRelativeResize="0"/>
          <p:nvPr/>
        </p:nvPicPr>
        <p:blipFill rotWithShape="1">
          <a:blip r:embed="rId8">
            <a:alphaModFix/>
          </a:blip>
          <a:srcRect b="0" l="0" r="0" t="0"/>
          <a:stretch/>
        </p:blipFill>
        <p:spPr>
          <a:xfrm>
            <a:off x="7183675" y="608100"/>
            <a:ext cx="1462887" cy="419075"/>
          </a:xfrm>
          <a:prstGeom prst="rect">
            <a:avLst/>
          </a:prstGeom>
          <a:noFill/>
          <a:ln>
            <a:noFill/>
          </a:ln>
        </p:spPr>
      </p:pic>
      <p:sp>
        <p:nvSpPr>
          <p:cNvPr id="247" name="Google Shape;247;p8"/>
          <p:cNvSpPr/>
          <p:nvPr/>
        </p:nvSpPr>
        <p:spPr>
          <a:xfrm>
            <a:off x="162397" y="1275951"/>
            <a:ext cx="4020721" cy="404726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sng" cap="none" strike="noStrike">
                <a:solidFill>
                  <a:srgbClr val="000000"/>
                </a:solidFill>
                <a:latin typeface="Arial"/>
                <a:ea typeface="Arial"/>
                <a:cs typeface="Arial"/>
                <a:sym typeface="Arial"/>
              </a:rPr>
              <a:t>A Community Workshop</a:t>
            </a:r>
            <a:endParaRPr b="0" i="0" sz="3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Arial"/>
                <a:ea typeface="Arial"/>
                <a:cs typeface="Arial"/>
                <a:sym typeface="Arial"/>
              </a:rPr>
              <a:t> </a:t>
            </a:r>
            <a:endParaRPr b="0" i="0" sz="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More than 500 active participants globally</a:t>
            </a:r>
            <a:endParaRPr/>
          </a:p>
          <a:p>
            <a:pPr indent="0" lvl="0" marL="0" marR="0" rtl="0" algn="l">
              <a:lnSpc>
                <a:spcPct val="100000"/>
              </a:lnSpc>
              <a:spcBef>
                <a:spcPts val="0"/>
              </a:spcBef>
              <a:spcAft>
                <a:spcPts val="0"/>
              </a:spcAft>
              <a:buClr>
                <a:schemeClr val="dk1"/>
              </a:buClr>
              <a:buSzPts val="2000"/>
              <a:buFont typeface="Calibri"/>
              <a:buNone/>
            </a:pPr>
            <a:r>
              <a:t/>
            </a:r>
            <a:endParaRPr sz="20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Two weeks of sessions</a:t>
            </a:r>
            <a:endParaRPr/>
          </a:p>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700"/>
              <a:buFont typeface="Calibri"/>
              <a:buNone/>
            </a:pPr>
            <a:r>
              <a:t/>
            </a:r>
            <a:endParaRPr b="0" i="0" sz="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19 Themes</a:t>
            </a:r>
            <a:endParaRPr/>
          </a:p>
          <a:p>
            <a:pPr indent="0" lvl="0" marL="0" marR="0" rtl="0" algn="l">
              <a:lnSpc>
                <a:spcPct val="100000"/>
              </a:lnSpc>
              <a:spcBef>
                <a:spcPts val="0"/>
              </a:spcBef>
              <a:spcAft>
                <a:spcPts val="0"/>
              </a:spcAft>
              <a:buClr>
                <a:schemeClr val="dk1"/>
              </a:buClr>
              <a:buSzPts val="2000"/>
              <a:buFont typeface="Calibri"/>
              <a:buNone/>
            </a:pPr>
            <a:r>
              <a:t/>
            </a:r>
            <a:endParaRPr sz="20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Used QiqoChat (Qiqo)</a:t>
            </a:r>
            <a:endParaRPr/>
          </a:p>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a social wrapper around Zoom</a:t>
            </a:r>
            <a:endParaRPr b="0" i="0" sz="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pic>
        <p:nvPicPr>
          <p:cNvPr id="248" name="Google Shape;248;p8"/>
          <p:cNvPicPr preferRelativeResize="0"/>
          <p:nvPr/>
        </p:nvPicPr>
        <p:blipFill rotWithShape="1">
          <a:blip r:embed="rId9">
            <a:alphaModFix/>
          </a:blip>
          <a:srcRect b="0" l="0" r="0" t="0"/>
          <a:stretch/>
        </p:blipFill>
        <p:spPr>
          <a:xfrm>
            <a:off x="3769070" y="1687737"/>
            <a:ext cx="5275403" cy="318761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10"/>
          <p:cNvPicPr preferRelativeResize="0"/>
          <p:nvPr/>
        </p:nvPicPr>
        <p:blipFill rotWithShape="1">
          <a:blip r:embed="rId3">
            <a:alphaModFix/>
          </a:blip>
          <a:srcRect b="0" l="0" r="0" t="0"/>
          <a:stretch/>
        </p:blipFill>
        <p:spPr>
          <a:xfrm rot="10800000">
            <a:off x="126781" y="4991100"/>
            <a:ext cx="25619" cy="400"/>
          </a:xfrm>
          <a:prstGeom prst="rect">
            <a:avLst/>
          </a:prstGeom>
          <a:noFill/>
          <a:ln>
            <a:noFill/>
          </a:ln>
        </p:spPr>
      </p:pic>
      <p:pic>
        <p:nvPicPr>
          <p:cNvPr id="254" name="Google Shape;254;p10"/>
          <p:cNvPicPr preferRelativeResize="0"/>
          <p:nvPr/>
        </p:nvPicPr>
        <p:blipFill rotWithShape="1">
          <a:blip r:embed="rId3">
            <a:alphaModFix/>
          </a:blip>
          <a:srcRect b="0" l="0" r="0" t="0"/>
          <a:stretch/>
        </p:blipFill>
        <p:spPr>
          <a:xfrm rot="10800000">
            <a:off x="969371" y="4883575"/>
            <a:ext cx="6886829" cy="107530"/>
          </a:xfrm>
          <a:prstGeom prst="rect">
            <a:avLst/>
          </a:prstGeom>
          <a:noFill/>
          <a:ln>
            <a:noFill/>
          </a:ln>
        </p:spPr>
      </p:pic>
      <p:pic>
        <p:nvPicPr>
          <p:cNvPr id="255" name="Google Shape;255;p10"/>
          <p:cNvPicPr preferRelativeResize="0"/>
          <p:nvPr/>
        </p:nvPicPr>
        <p:blipFill rotWithShape="1">
          <a:blip r:embed="rId4">
            <a:alphaModFix/>
          </a:blip>
          <a:srcRect b="0" l="0" r="0" t="0"/>
          <a:stretch/>
        </p:blipFill>
        <p:spPr>
          <a:xfrm>
            <a:off x="126773" y="83099"/>
            <a:ext cx="977924" cy="919025"/>
          </a:xfrm>
          <a:prstGeom prst="rect">
            <a:avLst/>
          </a:prstGeom>
          <a:noFill/>
          <a:ln>
            <a:noFill/>
          </a:ln>
        </p:spPr>
      </p:pic>
      <p:pic>
        <p:nvPicPr>
          <p:cNvPr id="256" name="Google Shape;256;p10"/>
          <p:cNvPicPr preferRelativeResize="0"/>
          <p:nvPr/>
        </p:nvPicPr>
        <p:blipFill rotWithShape="1">
          <a:blip r:embed="rId5">
            <a:alphaModFix/>
          </a:blip>
          <a:srcRect b="0" l="0" r="0" t="0"/>
          <a:stretch/>
        </p:blipFill>
        <p:spPr>
          <a:xfrm>
            <a:off x="1252298" y="72721"/>
            <a:ext cx="630875" cy="630875"/>
          </a:xfrm>
          <a:prstGeom prst="rect">
            <a:avLst/>
          </a:prstGeom>
          <a:noFill/>
          <a:ln>
            <a:noFill/>
          </a:ln>
        </p:spPr>
      </p:pic>
      <p:pic>
        <p:nvPicPr>
          <p:cNvPr id="257" name="Google Shape;257;p10"/>
          <p:cNvPicPr preferRelativeResize="0"/>
          <p:nvPr/>
        </p:nvPicPr>
        <p:blipFill rotWithShape="1">
          <a:blip r:embed="rId6">
            <a:alphaModFix/>
          </a:blip>
          <a:srcRect b="0" l="0" r="0" t="0"/>
          <a:stretch/>
        </p:blipFill>
        <p:spPr>
          <a:xfrm>
            <a:off x="3144485" y="83099"/>
            <a:ext cx="2536600" cy="1184624"/>
          </a:xfrm>
          <a:prstGeom prst="rect">
            <a:avLst/>
          </a:prstGeom>
          <a:noFill/>
          <a:ln>
            <a:noFill/>
          </a:ln>
        </p:spPr>
      </p:pic>
      <p:pic>
        <p:nvPicPr>
          <p:cNvPr id="258" name="Google Shape;258;p10"/>
          <p:cNvPicPr preferRelativeResize="0"/>
          <p:nvPr/>
        </p:nvPicPr>
        <p:blipFill rotWithShape="1">
          <a:blip r:embed="rId7">
            <a:alphaModFix/>
          </a:blip>
          <a:srcRect b="0" l="0" r="0" t="0"/>
          <a:stretch/>
        </p:blipFill>
        <p:spPr>
          <a:xfrm>
            <a:off x="7237976" y="105550"/>
            <a:ext cx="1677375" cy="419075"/>
          </a:xfrm>
          <a:prstGeom prst="rect">
            <a:avLst/>
          </a:prstGeom>
          <a:noFill/>
          <a:ln>
            <a:noFill/>
          </a:ln>
        </p:spPr>
      </p:pic>
      <p:pic>
        <p:nvPicPr>
          <p:cNvPr id="259" name="Google Shape;259;p10"/>
          <p:cNvPicPr preferRelativeResize="0"/>
          <p:nvPr/>
        </p:nvPicPr>
        <p:blipFill rotWithShape="1">
          <a:blip r:embed="rId8">
            <a:alphaModFix/>
          </a:blip>
          <a:srcRect b="0" l="0" r="0" t="0"/>
          <a:stretch/>
        </p:blipFill>
        <p:spPr>
          <a:xfrm>
            <a:off x="7183675" y="608100"/>
            <a:ext cx="1462887" cy="419075"/>
          </a:xfrm>
          <a:prstGeom prst="rect">
            <a:avLst/>
          </a:prstGeom>
          <a:noFill/>
          <a:ln>
            <a:noFill/>
          </a:ln>
        </p:spPr>
      </p:pic>
      <p:sp>
        <p:nvSpPr>
          <p:cNvPr id="260" name="Google Shape;260;p10"/>
          <p:cNvSpPr/>
          <p:nvPr/>
        </p:nvSpPr>
        <p:spPr>
          <a:xfrm>
            <a:off x="162397" y="2714806"/>
            <a:ext cx="4020721" cy="116955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sng" cap="none" strike="noStrike">
                <a:solidFill>
                  <a:srgbClr val="000000"/>
                </a:solidFill>
                <a:latin typeface="Arial"/>
                <a:ea typeface="Arial"/>
                <a:cs typeface="Arial"/>
                <a:sym typeface="Arial"/>
              </a:rPr>
              <a:t>19 Themes</a:t>
            </a:r>
            <a:endParaRPr b="0" i="0" sz="3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Arial"/>
                <a:ea typeface="Arial"/>
                <a:cs typeface="Arial"/>
                <a:sym typeface="Arial"/>
              </a:rPr>
              <a:t> </a:t>
            </a:r>
            <a:endParaRPr b="0" i="0" sz="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261" name="Google Shape;261;p10"/>
          <p:cNvSpPr txBox="1"/>
          <p:nvPr/>
        </p:nvSpPr>
        <p:spPr>
          <a:xfrm>
            <a:off x="1639078" y="1267723"/>
            <a:ext cx="4572000"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Air Sea Interaction</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Arctic Practices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Capacity Development</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Coastal Observations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Data Interoperability</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Decision Trees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Deep Ocean Observations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Early Career Ocean Professionals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eDNA</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Environmental Plastics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Fisheries and Aquaculture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Marine Biodiversity</a:t>
            </a:r>
            <a:endParaRPr/>
          </a:p>
        </p:txBody>
      </p:sp>
      <p:sp>
        <p:nvSpPr>
          <p:cNvPr id="262" name="Google Shape;262;p10"/>
          <p:cNvSpPr txBox="1"/>
          <p:nvPr/>
        </p:nvSpPr>
        <p:spPr>
          <a:xfrm>
            <a:off x="5218922" y="1226707"/>
            <a:ext cx="4572000"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Ocean Decade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Ocean Policy and Best Practices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Operational Forecasting</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Organizational Cooperation</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QC of Chemical Ocean Profiles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Seagrass Monitoring</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Time Series Observations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Transparency and Traceability</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“Cafés”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