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84" r:id="rId4"/>
    <p:sldId id="283" r:id="rId5"/>
    <p:sldId id="272" r:id="rId6"/>
    <p:sldId id="276" r:id="rId7"/>
    <p:sldId id="271" r:id="rId8"/>
    <p:sldId id="274" r:id="rId9"/>
    <p:sldId id="285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79E9-921F-4C2F-B1A1-C77C0CB29B6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6D6-02BD-409C-ADA4-9E3046B539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76D6-02BD-409C-ADA4-9E3046B539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2570-8A1F-4C1D-8A94-7F3BF500C87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05D1-AFC3-4618-AC98-98CECAFAEB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1" y="5485161"/>
            <a:ext cx="7772400" cy="1438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518"/>
            <a:ext cx="12192000" cy="422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r="19800"/>
          <a:stretch/>
        </p:blipFill>
        <p:spPr>
          <a:xfrm>
            <a:off x="0" y="870860"/>
            <a:ext cx="435429" cy="4772544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661194" cy="1055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1444" y="619632"/>
            <a:ext cx="806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3399"/>
                </a:solidFill>
                <a:latin typeface="Cronos Pro Light" panose="020C0602030403090304" pitchFamily="34" charset="0"/>
              </a:rPr>
              <a:t>RESERVA DE LA BIOSFERA</a:t>
            </a:r>
            <a:endParaRPr lang="en-US" sz="4000" dirty="0">
              <a:solidFill>
                <a:srgbClr val="003399"/>
              </a:solidFill>
              <a:latin typeface="Cronos Pro Light" panose="020C060203040309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2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1" y="5485161"/>
            <a:ext cx="7772400" cy="1438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518"/>
            <a:ext cx="12192000" cy="422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r="19800"/>
          <a:stretch/>
        </p:blipFill>
        <p:spPr>
          <a:xfrm>
            <a:off x="0" y="870860"/>
            <a:ext cx="435429" cy="4772544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661194" cy="1055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1444" y="619632"/>
            <a:ext cx="806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3399"/>
                </a:solidFill>
                <a:latin typeface="Cronos Pro Light" panose="020C0602030403090304" pitchFamily="34" charset="0"/>
              </a:rPr>
              <a:t>RESERVA DE LA BIOSFERA</a:t>
            </a:r>
            <a:endParaRPr lang="en-US" sz="4000" dirty="0">
              <a:solidFill>
                <a:srgbClr val="003399"/>
              </a:solidFill>
              <a:latin typeface="Cronos Pro Light" panose="020C060203040309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5254" y="1236287"/>
            <a:ext cx="1064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Reserva de la Biosfera Buenavista se encuentra ubicada en la región centro norte del archipiélago cubano, abarcando una superficie de 315466,24 ha de ellas el 26,5 % terrestres y el 73.5 % marinas, pertenecientes a las provincias de Villa Clara, Sancti Spíritus y Ciego de Ávila.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354350" y="2739977"/>
            <a:ext cx="5412490" cy="34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Zonas Núcleo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Parque Nacional Caguanes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Parque Nacional Los Caimanes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Refugio de Fauna Cayo Francés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Refugio de Fauna Cayo Santa María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 Natural Destacado Dunas de Pilar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 Natural Destacado Lomas de La Canoa-La Chucha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 Natural Destacado  Lomas Las Tasajeras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Refugio de Fauna Las Loras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 Natural Destacado Boquerón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2739977"/>
            <a:ext cx="5906939" cy="38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E4C572-E26B-2721-1260-7053C83A4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13" y="1020447"/>
            <a:ext cx="7851021" cy="5649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74E2C73-8937-EE6F-87D8-9B08EB766D68}"/>
              </a:ext>
            </a:extLst>
          </p:cNvPr>
          <p:cNvSpPr/>
          <p:nvPr/>
        </p:nvSpPr>
        <p:spPr>
          <a:xfrm>
            <a:off x="635254" y="1307653"/>
            <a:ext cx="27672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 Socioeconómico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DAEB86-1693-DE24-661A-AD7A9F3DD0F7}"/>
              </a:ext>
            </a:extLst>
          </p:cNvPr>
          <p:cNvSpPr/>
          <p:nvPr/>
        </p:nvSpPr>
        <p:spPr>
          <a:xfrm>
            <a:off x="635254" y="1686789"/>
            <a:ext cx="2767220" cy="386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 asentamientos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ellos: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 urbanos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35 rurales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 caseríos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poblados 2da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poblados 3ra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vulnerables, cercanos a la costa</a:t>
            </a:r>
          </a:p>
        </p:txBody>
      </p:sp>
    </p:spTree>
    <p:extLst>
      <p:ext uri="{BB962C8B-B14F-4D97-AF65-F5344CB8AC3E}">
        <p14:creationId xmlns:p14="http://schemas.microsoft.com/office/powerpoint/2010/main" val="28315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EDAEB86-1693-DE24-661A-AD7A9F3DD0F7}"/>
              </a:ext>
            </a:extLst>
          </p:cNvPr>
          <p:cNvSpPr/>
          <p:nvPr/>
        </p:nvSpPr>
        <p:spPr>
          <a:xfrm>
            <a:off x="635254" y="1777907"/>
            <a:ext cx="2767220" cy="15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económica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 y ganadería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Pesca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Turismo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BEA266-50F2-98D7-CBF4-B1CAFA960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13" y="1020447"/>
            <a:ext cx="7851021" cy="56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1149752"/>
            <a:ext cx="3633964" cy="20409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77" y="1133272"/>
            <a:ext cx="3433398" cy="2057400"/>
          </a:xfrm>
          <a:prstGeom prst="rect">
            <a:avLst/>
          </a:prstGeom>
        </p:spPr>
      </p:pic>
      <p:pic>
        <p:nvPicPr>
          <p:cNvPr id="2" name="Imagen 3" descr="Descripción: E:\julio\Expedición Cayo Lucas\DSCN0161.JPG">
            <a:extLst>
              <a:ext uri="{FF2B5EF4-FFF2-40B4-BE49-F238E27FC236}">
                <a16:creationId xmlns:a16="http://schemas.microsoft.com/office/drawing/2014/main" id="{E9984FB5-16A5-5567-FE48-52CCBE3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56" y="1133271"/>
            <a:ext cx="3440988" cy="205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313653-65BE-3D6A-8900-B3267136DB2B}"/>
              </a:ext>
            </a:extLst>
          </p:cNvPr>
          <p:cNvSpPr txBox="1"/>
          <p:nvPr/>
        </p:nvSpPr>
        <p:spPr>
          <a:xfrm>
            <a:off x="3496909" y="415127"/>
            <a:ext cx="398714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ecosistemas naturales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F7B69A-C459-15CA-8997-E3811822A3AE}"/>
              </a:ext>
            </a:extLst>
          </p:cNvPr>
          <p:cNvSpPr txBox="1"/>
          <p:nvPr/>
        </p:nvSpPr>
        <p:spPr>
          <a:xfrm>
            <a:off x="1982282" y="4078113"/>
            <a:ext cx="3987142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Lagunas costeras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Cayos de piedra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Bosque de ciénaga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Arrecifes coralinos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Manglares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F82CE6-3A22-D818-2F3A-1F0C8CEEF9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4" b="1"/>
          <a:stretch/>
        </p:blipFill>
        <p:spPr>
          <a:xfrm>
            <a:off x="7980656" y="3392012"/>
            <a:ext cx="3440988" cy="29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75452" y="4391429"/>
            <a:ext cx="3769519" cy="15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Playas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cavernario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Llanura costera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Ecosistema de montaña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7" y="3849762"/>
            <a:ext cx="3343188" cy="23389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35" y="1171391"/>
            <a:ext cx="3769519" cy="25130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B94820-A71D-DDE0-16AF-257085626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66" y="3909315"/>
            <a:ext cx="3827147" cy="22198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845658-3B2C-EED4-FD03-636519B049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11" y="1197239"/>
            <a:ext cx="4522972" cy="25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5254" y="1644537"/>
            <a:ext cx="6776199" cy="3966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climático. Principales desafíos y amenazas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las temperaturas en mares y océanos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Afectación de la fisiología de especies coralinas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Muerte de algunas especies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Avance del agua de mar tierra adentro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Disminución de agua dulce para las comunidades, cultivos y animales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Subida gradual del nivel medio del mar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Desaparición de las costas que apenas alcanzan los 0,5 metros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Pérdida y deterioro de sitios histórico culturales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del sistema cavernario quedaría sumergido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24EB35-B670-C79E-D558-5F1BD4AF9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5" y="0"/>
            <a:ext cx="3586898" cy="22117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26BF4-BDA8-273F-41A6-8B0C9A482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56" y="2238906"/>
            <a:ext cx="3749839" cy="22117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B63BC5-9BA9-3E5E-0D27-58804C6F4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61" y="4466736"/>
            <a:ext cx="3586898" cy="23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1"/>
          <a:stretch/>
        </p:blipFill>
        <p:spPr>
          <a:xfrm>
            <a:off x="6172930" y="2213809"/>
            <a:ext cx="5393428" cy="40586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D45969-2791-EDB2-FE4E-4DB9B5EAA0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2044" r="2481" b="1994"/>
          <a:stretch/>
        </p:blipFill>
        <p:spPr>
          <a:xfrm>
            <a:off x="192506" y="2213810"/>
            <a:ext cx="5627570" cy="40586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464DBA6-C346-CEF9-EDA3-B420E12842D2}"/>
              </a:ext>
            </a:extLst>
          </p:cNvPr>
          <p:cNvSpPr txBox="1"/>
          <p:nvPr/>
        </p:nvSpPr>
        <p:spPr>
          <a:xfrm>
            <a:off x="2899966" y="1437374"/>
            <a:ext cx="615214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climático. Principales desafíos y amenazas</a:t>
            </a:r>
          </a:p>
        </p:txBody>
      </p:sp>
    </p:spTree>
    <p:extLst>
      <p:ext uri="{BB962C8B-B14F-4D97-AF65-F5344CB8AC3E}">
        <p14:creationId xmlns:p14="http://schemas.microsoft.com/office/powerpoint/2010/main" val="205002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" y="202777"/>
            <a:ext cx="2102992" cy="8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40" y="0"/>
            <a:ext cx="542933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5254" y="1644537"/>
            <a:ext cx="9733464" cy="43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proyectos que han tenido incidencia en el área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ambientales para la sostenibilidad alimentaria local (BASAL)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/>
              <a:t>Un enfoque paisajístico para conservar ecosistemas montañosos amenazados (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Conectando Paisajes)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/>
              <a:t>Fortalecimiento de la gestión ambiental participativa, como contribución al desarrollo sostenible de la montaña, en el Consejo Popular Meneses, en la Región Especial de Desarrollo Sostenible (REDS) </a:t>
            </a:r>
            <a:r>
              <a:rPr lang="es-ES" dirty="0" err="1"/>
              <a:t>Bamburanao</a:t>
            </a:r>
            <a:r>
              <a:rPr lang="es-ES" dirty="0"/>
              <a:t> del municipio </a:t>
            </a:r>
            <a:r>
              <a:rPr lang="es-ES" dirty="0" err="1"/>
              <a:t>Yaguajay</a:t>
            </a:r>
            <a:r>
              <a:rPr lang="es-ES" dirty="0"/>
              <a:t> (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PRODEL)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/>
              <a:t>Construyendo </a:t>
            </a:r>
            <a:r>
              <a:rPr lang="es-ES" dirty="0" err="1"/>
              <a:t>Resilencia</a:t>
            </a:r>
            <a:r>
              <a:rPr lang="es-ES" dirty="0"/>
              <a:t> Costera en Cuba a través de soluciones naturales para la adaptación al cambio climático (Resiliencia costera)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la Arqueología en el centro norte de Cuba (PADIT)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agroecológicas resilientes en el macizo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Bamburanao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(Territorial)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6" ma:contentTypeDescription="Create a new document." ma:contentTypeScope="" ma:versionID="1c6d3cadda3257b21ac48727a1d9be7a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c5e1a26f2f8838283117988bdf4d3f1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e95782-8f65-413c-8c84-20cb4815fabf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5335D-D364-49BE-9E40-E2CBFF3B8632}"/>
</file>

<file path=customXml/itemProps2.xml><?xml version="1.0" encoding="utf-8"?>
<ds:datastoreItem xmlns:ds="http://schemas.openxmlformats.org/officeDocument/2006/customXml" ds:itemID="{7E62812B-5C3D-4749-A0E7-302BE2B9EF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375</Words>
  <Application>Microsoft Office PowerPoint</Application>
  <PresentationFormat>Panorámica</PresentationFormat>
  <Paragraphs>63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Cronos Pro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Administrador</dc:creator>
  <cp:lastModifiedBy>Iweco</cp:lastModifiedBy>
  <cp:revision>42</cp:revision>
  <dcterms:created xsi:type="dcterms:W3CDTF">2020-09-07T13:24:55Z</dcterms:created>
  <dcterms:modified xsi:type="dcterms:W3CDTF">2022-12-22T03:47:05Z</dcterms:modified>
</cp:coreProperties>
</file>