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3" r:id="rId3"/>
    <p:sldMasterId id="2147483690" r:id="rId4"/>
    <p:sldMasterId id="2147483695" r:id="rId5"/>
  </p:sldMasterIdLst>
  <p:notesMasterIdLst>
    <p:notesMasterId r:id="rId21"/>
  </p:notesMasterIdLst>
  <p:sldIdLst>
    <p:sldId id="3484" r:id="rId6"/>
    <p:sldId id="3561" r:id="rId7"/>
    <p:sldId id="3558" r:id="rId8"/>
    <p:sldId id="432" r:id="rId9"/>
    <p:sldId id="3559" r:id="rId10"/>
    <p:sldId id="430" r:id="rId11"/>
    <p:sldId id="427" r:id="rId12"/>
    <p:sldId id="429" r:id="rId13"/>
    <p:sldId id="3493" r:id="rId14"/>
    <p:sldId id="3494" r:id="rId15"/>
    <p:sldId id="3495" r:id="rId16"/>
    <p:sldId id="3496" r:id="rId17"/>
    <p:sldId id="3497" r:id="rId18"/>
    <p:sldId id="257" r:id="rId19"/>
    <p:sldId id="358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4EA40C-1BAD-46B9-B806-3B572328C2D5}" type="doc">
      <dgm:prSet loTypeId="urn:microsoft.com/office/officeart/2005/8/layout/orgChart1" loCatId="hierarchy" qsTypeId="urn:microsoft.com/office/officeart/2005/8/quickstyle/simple1" qsCatId="simple" csTypeId="urn:microsoft.com/office/officeart/2005/8/colors/accent3_4" csCatId="accent3" phldr="1"/>
      <dgm:spPr/>
      <dgm:t>
        <a:bodyPr/>
        <a:lstStyle/>
        <a:p>
          <a:endParaRPr lang="en-US"/>
        </a:p>
      </dgm:t>
    </dgm:pt>
    <dgm:pt modelId="{4773A881-2760-4A05-B555-B80E852EEB62}">
      <dgm:prSet phldrT="[Text]"/>
      <dgm:spPr/>
      <dgm:t>
        <a:bodyPr/>
        <a:lstStyle/>
        <a:p>
          <a:r>
            <a:rPr lang="en-US" b="1" dirty="0"/>
            <a:t>ADG/IOC Office </a:t>
          </a:r>
          <a:r>
            <a:rPr lang="en-US" dirty="0"/>
            <a:t>General Policy and Coordination</a:t>
          </a:r>
        </a:p>
      </dgm:t>
    </dgm:pt>
    <dgm:pt modelId="{66A827DD-91A5-4326-BB9C-0D4669E90434}" type="parTrans" cxnId="{21892037-1AD0-43AF-963D-065C9821A2EF}">
      <dgm:prSet/>
      <dgm:spPr/>
      <dgm:t>
        <a:bodyPr/>
        <a:lstStyle/>
        <a:p>
          <a:endParaRPr lang="en-US"/>
        </a:p>
      </dgm:t>
    </dgm:pt>
    <dgm:pt modelId="{6113D0DD-2AEF-4A9E-9A52-341FAE8427E2}" type="sibTrans" cxnId="{21892037-1AD0-43AF-963D-065C9821A2EF}">
      <dgm:prSet/>
      <dgm:spPr/>
      <dgm:t>
        <a:bodyPr/>
        <a:lstStyle/>
        <a:p>
          <a:endParaRPr lang="en-US"/>
        </a:p>
      </dgm:t>
    </dgm:pt>
    <dgm:pt modelId="{24CEBEB9-3F1C-4CED-8887-A4AD43CDFE1D}">
      <dgm:prSet phldrT="[Text]"/>
      <dgm:spPr/>
      <dgm:t>
        <a:bodyPr/>
        <a:lstStyle/>
        <a:p>
          <a:r>
            <a:rPr lang="en-US" dirty="0"/>
            <a:t>Ocean Observations and Services</a:t>
          </a:r>
        </a:p>
      </dgm:t>
    </dgm:pt>
    <dgm:pt modelId="{07FD3275-7CD4-4A98-BB65-BB81220B745A}" type="parTrans" cxnId="{351C2FE4-1424-4B94-B396-1C6515CA994B}">
      <dgm:prSet/>
      <dgm:spPr/>
      <dgm:t>
        <a:bodyPr/>
        <a:lstStyle/>
        <a:p>
          <a:endParaRPr lang="en-US"/>
        </a:p>
      </dgm:t>
    </dgm:pt>
    <dgm:pt modelId="{836A0A56-92E0-4D55-B4DA-54E7FA64696E}" type="sibTrans" cxnId="{351C2FE4-1424-4B94-B396-1C6515CA994B}">
      <dgm:prSet/>
      <dgm:spPr/>
      <dgm:t>
        <a:bodyPr/>
        <a:lstStyle/>
        <a:p>
          <a:endParaRPr lang="en-US"/>
        </a:p>
      </dgm:t>
    </dgm:pt>
    <dgm:pt modelId="{F662EB58-CABC-4369-B74C-C233B82499DF}">
      <dgm:prSet phldrT="[Text]"/>
      <dgm:spPr/>
      <dgm:t>
        <a:bodyPr/>
        <a:lstStyle/>
        <a:p>
          <a:r>
            <a:rPr lang="en-US" dirty="0"/>
            <a:t>Ocean Sciences Section</a:t>
          </a:r>
        </a:p>
      </dgm:t>
    </dgm:pt>
    <dgm:pt modelId="{9B8E094E-02B3-4C3E-8065-5FB98E274FAF}" type="parTrans" cxnId="{DEC0FC54-33A9-4072-84E6-FD1F627EB133}">
      <dgm:prSet/>
      <dgm:spPr/>
      <dgm:t>
        <a:bodyPr/>
        <a:lstStyle/>
        <a:p>
          <a:endParaRPr lang="en-US"/>
        </a:p>
      </dgm:t>
    </dgm:pt>
    <dgm:pt modelId="{D2027AAE-5AD2-4563-AB2E-6244AAC66E6E}" type="sibTrans" cxnId="{DEC0FC54-33A9-4072-84E6-FD1F627EB133}">
      <dgm:prSet/>
      <dgm:spPr/>
      <dgm:t>
        <a:bodyPr/>
        <a:lstStyle/>
        <a:p>
          <a:endParaRPr lang="en-US"/>
        </a:p>
      </dgm:t>
    </dgm:pt>
    <dgm:pt modelId="{56E8538A-F2B5-4874-BCAA-F4CF12347BDE}">
      <dgm:prSet phldrT="[Text]"/>
      <dgm:spPr/>
      <dgm:t>
        <a:bodyPr/>
        <a:lstStyle/>
        <a:p>
          <a:r>
            <a:rPr lang="en-US" dirty="0"/>
            <a:t>Tsunami </a:t>
          </a:r>
          <a:r>
            <a:rPr lang="en-US" dirty="0" err="1"/>
            <a:t>Programme</a:t>
          </a:r>
          <a:endParaRPr lang="en-US" dirty="0"/>
        </a:p>
      </dgm:t>
    </dgm:pt>
    <dgm:pt modelId="{427041FD-9055-4C1A-9AAD-488076B24121}" type="parTrans" cxnId="{E584B528-E24A-43B4-ACE3-D030B5314589}">
      <dgm:prSet/>
      <dgm:spPr/>
      <dgm:t>
        <a:bodyPr/>
        <a:lstStyle/>
        <a:p>
          <a:endParaRPr lang="en-US"/>
        </a:p>
      </dgm:t>
    </dgm:pt>
    <dgm:pt modelId="{F2C3D236-BBE1-4FCE-879E-6B8B5FB5AC02}" type="sibTrans" cxnId="{E584B528-E24A-43B4-ACE3-D030B5314589}">
      <dgm:prSet/>
      <dgm:spPr/>
      <dgm:t>
        <a:bodyPr/>
        <a:lstStyle/>
        <a:p>
          <a:endParaRPr lang="en-US"/>
        </a:p>
      </dgm:t>
    </dgm:pt>
    <dgm:pt modelId="{2554627E-E1D7-4C7D-8AD1-65B296825EF6}" type="pres">
      <dgm:prSet presAssocID="{3A4EA40C-1BAD-46B9-B806-3B572328C2D5}" presName="hierChild1" presStyleCnt="0">
        <dgm:presLayoutVars>
          <dgm:orgChart val="1"/>
          <dgm:chPref val="1"/>
          <dgm:dir/>
          <dgm:animOne val="branch"/>
          <dgm:animLvl val="lvl"/>
          <dgm:resizeHandles/>
        </dgm:presLayoutVars>
      </dgm:prSet>
      <dgm:spPr/>
    </dgm:pt>
    <dgm:pt modelId="{C55A0DDC-D899-4009-8E98-BBB90D3C1831}" type="pres">
      <dgm:prSet presAssocID="{4773A881-2760-4A05-B555-B80E852EEB62}" presName="hierRoot1" presStyleCnt="0">
        <dgm:presLayoutVars>
          <dgm:hierBranch val="init"/>
        </dgm:presLayoutVars>
      </dgm:prSet>
      <dgm:spPr/>
    </dgm:pt>
    <dgm:pt modelId="{38C42F3A-B1F5-4202-B278-CDC50CF48F22}" type="pres">
      <dgm:prSet presAssocID="{4773A881-2760-4A05-B555-B80E852EEB62}" presName="rootComposite1" presStyleCnt="0"/>
      <dgm:spPr/>
    </dgm:pt>
    <dgm:pt modelId="{B58E71B7-1FD4-411D-A03D-3DA93AE5F3E9}" type="pres">
      <dgm:prSet presAssocID="{4773A881-2760-4A05-B555-B80E852EEB62}" presName="rootText1" presStyleLbl="node0" presStyleIdx="0" presStyleCnt="1">
        <dgm:presLayoutVars>
          <dgm:chPref val="3"/>
        </dgm:presLayoutVars>
      </dgm:prSet>
      <dgm:spPr/>
    </dgm:pt>
    <dgm:pt modelId="{D123C27B-7803-477A-AF63-7E3FCC979D2B}" type="pres">
      <dgm:prSet presAssocID="{4773A881-2760-4A05-B555-B80E852EEB62}" presName="rootConnector1" presStyleLbl="node1" presStyleIdx="0" presStyleCnt="0"/>
      <dgm:spPr/>
    </dgm:pt>
    <dgm:pt modelId="{0B5E10C6-0CB1-431F-A3FE-8C872104A4F7}" type="pres">
      <dgm:prSet presAssocID="{4773A881-2760-4A05-B555-B80E852EEB62}" presName="hierChild2" presStyleCnt="0"/>
      <dgm:spPr/>
    </dgm:pt>
    <dgm:pt modelId="{0E8253AD-25F9-4662-9E79-0B8D744FD4C9}" type="pres">
      <dgm:prSet presAssocID="{07FD3275-7CD4-4A98-BB65-BB81220B745A}" presName="Name37" presStyleLbl="parChTrans1D2" presStyleIdx="0" presStyleCnt="3"/>
      <dgm:spPr/>
    </dgm:pt>
    <dgm:pt modelId="{A6625270-5746-49F2-96B0-B7B77EC4A76B}" type="pres">
      <dgm:prSet presAssocID="{24CEBEB9-3F1C-4CED-8887-A4AD43CDFE1D}" presName="hierRoot2" presStyleCnt="0">
        <dgm:presLayoutVars>
          <dgm:hierBranch val="init"/>
        </dgm:presLayoutVars>
      </dgm:prSet>
      <dgm:spPr/>
    </dgm:pt>
    <dgm:pt modelId="{052FC9B2-0793-4F86-938C-B5F33572CD81}" type="pres">
      <dgm:prSet presAssocID="{24CEBEB9-3F1C-4CED-8887-A4AD43CDFE1D}" presName="rootComposite" presStyleCnt="0"/>
      <dgm:spPr/>
    </dgm:pt>
    <dgm:pt modelId="{B24284B8-4F2C-4833-B27B-413023CAFDE4}" type="pres">
      <dgm:prSet presAssocID="{24CEBEB9-3F1C-4CED-8887-A4AD43CDFE1D}" presName="rootText" presStyleLbl="node2" presStyleIdx="0" presStyleCnt="3">
        <dgm:presLayoutVars>
          <dgm:chPref val="3"/>
        </dgm:presLayoutVars>
      </dgm:prSet>
      <dgm:spPr/>
    </dgm:pt>
    <dgm:pt modelId="{BCE23A6E-0BEA-42F3-83AA-D10FD7049CD9}" type="pres">
      <dgm:prSet presAssocID="{24CEBEB9-3F1C-4CED-8887-A4AD43CDFE1D}" presName="rootConnector" presStyleLbl="node2" presStyleIdx="0" presStyleCnt="3"/>
      <dgm:spPr/>
    </dgm:pt>
    <dgm:pt modelId="{D63365D7-F0B0-4E79-AC5F-A266F54C0977}" type="pres">
      <dgm:prSet presAssocID="{24CEBEB9-3F1C-4CED-8887-A4AD43CDFE1D}" presName="hierChild4" presStyleCnt="0"/>
      <dgm:spPr/>
    </dgm:pt>
    <dgm:pt modelId="{C81A2AEE-7053-4A4E-BFB0-1F2EF7F4834A}" type="pres">
      <dgm:prSet presAssocID="{24CEBEB9-3F1C-4CED-8887-A4AD43CDFE1D}" presName="hierChild5" presStyleCnt="0"/>
      <dgm:spPr/>
    </dgm:pt>
    <dgm:pt modelId="{FF9C84D8-6B9C-425E-8F24-99A3AAE44DF3}" type="pres">
      <dgm:prSet presAssocID="{9B8E094E-02B3-4C3E-8065-5FB98E274FAF}" presName="Name37" presStyleLbl="parChTrans1D2" presStyleIdx="1" presStyleCnt="3"/>
      <dgm:spPr/>
    </dgm:pt>
    <dgm:pt modelId="{FD2BB8EB-031D-40DF-9ADA-59618B156078}" type="pres">
      <dgm:prSet presAssocID="{F662EB58-CABC-4369-B74C-C233B82499DF}" presName="hierRoot2" presStyleCnt="0">
        <dgm:presLayoutVars>
          <dgm:hierBranch val="init"/>
        </dgm:presLayoutVars>
      </dgm:prSet>
      <dgm:spPr/>
    </dgm:pt>
    <dgm:pt modelId="{1CB11C41-A9A8-4C06-B4CC-EE2F8DE44066}" type="pres">
      <dgm:prSet presAssocID="{F662EB58-CABC-4369-B74C-C233B82499DF}" presName="rootComposite" presStyleCnt="0"/>
      <dgm:spPr/>
    </dgm:pt>
    <dgm:pt modelId="{8F434E79-4028-4F56-8773-FD1CAAE2D3AC}" type="pres">
      <dgm:prSet presAssocID="{F662EB58-CABC-4369-B74C-C233B82499DF}" presName="rootText" presStyleLbl="node2" presStyleIdx="1" presStyleCnt="3">
        <dgm:presLayoutVars>
          <dgm:chPref val="3"/>
        </dgm:presLayoutVars>
      </dgm:prSet>
      <dgm:spPr/>
    </dgm:pt>
    <dgm:pt modelId="{E92CDA46-5894-4B0E-B389-F252F12E519A}" type="pres">
      <dgm:prSet presAssocID="{F662EB58-CABC-4369-B74C-C233B82499DF}" presName="rootConnector" presStyleLbl="node2" presStyleIdx="1" presStyleCnt="3"/>
      <dgm:spPr/>
    </dgm:pt>
    <dgm:pt modelId="{5D5AF3B0-B09A-4C1C-A1FD-9806827D1DC2}" type="pres">
      <dgm:prSet presAssocID="{F662EB58-CABC-4369-B74C-C233B82499DF}" presName="hierChild4" presStyleCnt="0"/>
      <dgm:spPr/>
    </dgm:pt>
    <dgm:pt modelId="{B4848F61-A20B-4360-8F75-D95025CD1EB3}" type="pres">
      <dgm:prSet presAssocID="{F662EB58-CABC-4369-B74C-C233B82499DF}" presName="hierChild5" presStyleCnt="0"/>
      <dgm:spPr/>
    </dgm:pt>
    <dgm:pt modelId="{5C6AA9D6-FC69-4503-A83E-4AF262E13EC9}" type="pres">
      <dgm:prSet presAssocID="{427041FD-9055-4C1A-9AAD-488076B24121}" presName="Name37" presStyleLbl="parChTrans1D2" presStyleIdx="2" presStyleCnt="3"/>
      <dgm:spPr/>
    </dgm:pt>
    <dgm:pt modelId="{4BEB3937-80B3-474B-B128-D48A2482E87B}" type="pres">
      <dgm:prSet presAssocID="{56E8538A-F2B5-4874-BCAA-F4CF12347BDE}" presName="hierRoot2" presStyleCnt="0">
        <dgm:presLayoutVars>
          <dgm:hierBranch val="init"/>
        </dgm:presLayoutVars>
      </dgm:prSet>
      <dgm:spPr/>
    </dgm:pt>
    <dgm:pt modelId="{754FAA65-6A6A-4573-86A0-DEAA265ABF14}" type="pres">
      <dgm:prSet presAssocID="{56E8538A-F2B5-4874-BCAA-F4CF12347BDE}" presName="rootComposite" presStyleCnt="0"/>
      <dgm:spPr/>
    </dgm:pt>
    <dgm:pt modelId="{D2843136-8FA5-4F46-B31E-9AEA89269337}" type="pres">
      <dgm:prSet presAssocID="{56E8538A-F2B5-4874-BCAA-F4CF12347BDE}" presName="rootText" presStyleLbl="node2" presStyleIdx="2" presStyleCnt="3">
        <dgm:presLayoutVars>
          <dgm:chPref val="3"/>
        </dgm:presLayoutVars>
      </dgm:prSet>
      <dgm:spPr/>
    </dgm:pt>
    <dgm:pt modelId="{666788BB-D3C1-46FE-9489-4DABF320BCD5}" type="pres">
      <dgm:prSet presAssocID="{56E8538A-F2B5-4874-BCAA-F4CF12347BDE}" presName="rootConnector" presStyleLbl="node2" presStyleIdx="2" presStyleCnt="3"/>
      <dgm:spPr/>
    </dgm:pt>
    <dgm:pt modelId="{BF9B3EED-F63A-4A5C-B52E-AC0891BB8842}" type="pres">
      <dgm:prSet presAssocID="{56E8538A-F2B5-4874-BCAA-F4CF12347BDE}" presName="hierChild4" presStyleCnt="0"/>
      <dgm:spPr/>
    </dgm:pt>
    <dgm:pt modelId="{B3F9FBDE-6483-43D8-A649-35DA5545BDE5}" type="pres">
      <dgm:prSet presAssocID="{56E8538A-F2B5-4874-BCAA-F4CF12347BDE}" presName="hierChild5" presStyleCnt="0"/>
      <dgm:spPr/>
    </dgm:pt>
    <dgm:pt modelId="{28B9E8DE-5FC0-4C5A-8921-B8C46AE15399}" type="pres">
      <dgm:prSet presAssocID="{4773A881-2760-4A05-B555-B80E852EEB62}" presName="hierChild3" presStyleCnt="0"/>
      <dgm:spPr/>
    </dgm:pt>
  </dgm:ptLst>
  <dgm:cxnLst>
    <dgm:cxn modelId="{906C7B22-2170-45A9-901B-63957B9FDA97}" type="presOf" srcId="{4773A881-2760-4A05-B555-B80E852EEB62}" destId="{D123C27B-7803-477A-AF63-7E3FCC979D2B}" srcOrd="1" destOrd="0" presId="urn:microsoft.com/office/officeart/2005/8/layout/orgChart1"/>
    <dgm:cxn modelId="{E584B528-E24A-43B4-ACE3-D030B5314589}" srcId="{4773A881-2760-4A05-B555-B80E852EEB62}" destId="{56E8538A-F2B5-4874-BCAA-F4CF12347BDE}" srcOrd="2" destOrd="0" parTransId="{427041FD-9055-4C1A-9AAD-488076B24121}" sibTransId="{F2C3D236-BBE1-4FCE-879E-6B8B5FB5AC02}"/>
    <dgm:cxn modelId="{21892037-1AD0-43AF-963D-065C9821A2EF}" srcId="{3A4EA40C-1BAD-46B9-B806-3B572328C2D5}" destId="{4773A881-2760-4A05-B555-B80E852EEB62}" srcOrd="0" destOrd="0" parTransId="{66A827DD-91A5-4326-BB9C-0D4669E90434}" sibTransId="{6113D0DD-2AEF-4A9E-9A52-341FAE8427E2}"/>
    <dgm:cxn modelId="{4A365E61-C6B9-418F-91A4-A1DD81C669C6}" type="presOf" srcId="{F662EB58-CABC-4369-B74C-C233B82499DF}" destId="{8F434E79-4028-4F56-8773-FD1CAAE2D3AC}" srcOrd="0" destOrd="0" presId="urn:microsoft.com/office/officeart/2005/8/layout/orgChart1"/>
    <dgm:cxn modelId="{8DD01342-4B80-4F29-A028-EACAB78A1C43}" type="presOf" srcId="{56E8538A-F2B5-4874-BCAA-F4CF12347BDE}" destId="{666788BB-D3C1-46FE-9489-4DABF320BCD5}" srcOrd="1" destOrd="0" presId="urn:microsoft.com/office/officeart/2005/8/layout/orgChart1"/>
    <dgm:cxn modelId="{40E2A050-86B7-4282-A77F-1527C691A191}" type="presOf" srcId="{3A4EA40C-1BAD-46B9-B806-3B572328C2D5}" destId="{2554627E-E1D7-4C7D-8AD1-65B296825EF6}" srcOrd="0" destOrd="0" presId="urn:microsoft.com/office/officeart/2005/8/layout/orgChart1"/>
    <dgm:cxn modelId="{DEC0FC54-33A9-4072-84E6-FD1F627EB133}" srcId="{4773A881-2760-4A05-B555-B80E852EEB62}" destId="{F662EB58-CABC-4369-B74C-C233B82499DF}" srcOrd="1" destOrd="0" parTransId="{9B8E094E-02B3-4C3E-8065-5FB98E274FAF}" sibTransId="{D2027AAE-5AD2-4563-AB2E-6244AAC66E6E}"/>
    <dgm:cxn modelId="{9EA4BB82-2B5A-4918-8CF4-BC45FBECC65F}" type="presOf" srcId="{F662EB58-CABC-4369-B74C-C233B82499DF}" destId="{E92CDA46-5894-4B0E-B389-F252F12E519A}" srcOrd="1" destOrd="0" presId="urn:microsoft.com/office/officeart/2005/8/layout/orgChart1"/>
    <dgm:cxn modelId="{8CF3128A-D3AD-4585-81BF-66B513F5ED76}" type="presOf" srcId="{24CEBEB9-3F1C-4CED-8887-A4AD43CDFE1D}" destId="{BCE23A6E-0BEA-42F3-83AA-D10FD7049CD9}" srcOrd="1" destOrd="0" presId="urn:microsoft.com/office/officeart/2005/8/layout/orgChart1"/>
    <dgm:cxn modelId="{9CBC8299-B470-4F2E-818B-0462C9314597}" type="presOf" srcId="{24CEBEB9-3F1C-4CED-8887-A4AD43CDFE1D}" destId="{B24284B8-4F2C-4833-B27B-413023CAFDE4}" srcOrd="0" destOrd="0" presId="urn:microsoft.com/office/officeart/2005/8/layout/orgChart1"/>
    <dgm:cxn modelId="{CE6A86B4-55CA-4A81-994C-77A76DE5B893}" type="presOf" srcId="{4773A881-2760-4A05-B555-B80E852EEB62}" destId="{B58E71B7-1FD4-411D-A03D-3DA93AE5F3E9}" srcOrd="0" destOrd="0" presId="urn:microsoft.com/office/officeart/2005/8/layout/orgChart1"/>
    <dgm:cxn modelId="{9F0305BB-B702-459E-96D4-A0C2F3B43630}" type="presOf" srcId="{9B8E094E-02B3-4C3E-8065-5FB98E274FAF}" destId="{FF9C84D8-6B9C-425E-8F24-99A3AAE44DF3}" srcOrd="0" destOrd="0" presId="urn:microsoft.com/office/officeart/2005/8/layout/orgChart1"/>
    <dgm:cxn modelId="{FB9FF5E2-A7C6-4E0F-99FC-CE7A598D36E2}" type="presOf" srcId="{56E8538A-F2B5-4874-BCAA-F4CF12347BDE}" destId="{D2843136-8FA5-4F46-B31E-9AEA89269337}" srcOrd="0" destOrd="0" presId="urn:microsoft.com/office/officeart/2005/8/layout/orgChart1"/>
    <dgm:cxn modelId="{351C2FE4-1424-4B94-B396-1C6515CA994B}" srcId="{4773A881-2760-4A05-B555-B80E852EEB62}" destId="{24CEBEB9-3F1C-4CED-8887-A4AD43CDFE1D}" srcOrd="0" destOrd="0" parTransId="{07FD3275-7CD4-4A98-BB65-BB81220B745A}" sibTransId="{836A0A56-92E0-4D55-B4DA-54E7FA64696E}"/>
    <dgm:cxn modelId="{2F7BF0E6-A758-4B40-A36B-393623ACEB13}" type="presOf" srcId="{427041FD-9055-4C1A-9AAD-488076B24121}" destId="{5C6AA9D6-FC69-4503-A83E-4AF262E13EC9}" srcOrd="0" destOrd="0" presId="urn:microsoft.com/office/officeart/2005/8/layout/orgChart1"/>
    <dgm:cxn modelId="{676679EC-52BE-4D7F-AC09-A82FF093A000}" type="presOf" srcId="{07FD3275-7CD4-4A98-BB65-BB81220B745A}" destId="{0E8253AD-25F9-4662-9E79-0B8D744FD4C9}" srcOrd="0" destOrd="0" presId="urn:microsoft.com/office/officeart/2005/8/layout/orgChart1"/>
    <dgm:cxn modelId="{4EC4F971-64C4-4676-88D7-DC629495CDF1}" type="presParOf" srcId="{2554627E-E1D7-4C7D-8AD1-65B296825EF6}" destId="{C55A0DDC-D899-4009-8E98-BBB90D3C1831}" srcOrd="0" destOrd="0" presId="urn:microsoft.com/office/officeart/2005/8/layout/orgChart1"/>
    <dgm:cxn modelId="{5E058D00-4F65-43E1-9DAA-D021D8959B55}" type="presParOf" srcId="{C55A0DDC-D899-4009-8E98-BBB90D3C1831}" destId="{38C42F3A-B1F5-4202-B278-CDC50CF48F22}" srcOrd="0" destOrd="0" presId="urn:microsoft.com/office/officeart/2005/8/layout/orgChart1"/>
    <dgm:cxn modelId="{E5C3D889-5E7A-4068-AE17-287486724306}" type="presParOf" srcId="{38C42F3A-B1F5-4202-B278-CDC50CF48F22}" destId="{B58E71B7-1FD4-411D-A03D-3DA93AE5F3E9}" srcOrd="0" destOrd="0" presId="urn:microsoft.com/office/officeart/2005/8/layout/orgChart1"/>
    <dgm:cxn modelId="{4CAD16D1-02AC-4571-969D-A6C33B70FA25}" type="presParOf" srcId="{38C42F3A-B1F5-4202-B278-CDC50CF48F22}" destId="{D123C27B-7803-477A-AF63-7E3FCC979D2B}" srcOrd="1" destOrd="0" presId="urn:microsoft.com/office/officeart/2005/8/layout/orgChart1"/>
    <dgm:cxn modelId="{7FBED523-0213-4A9A-A39E-818610D760D6}" type="presParOf" srcId="{C55A0DDC-D899-4009-8E98-BBB90D3C1831}" destId="{0B5E10C6-0CB1-431F-A3FE-8C872104A4F7}" srcOrd="1" destOrd="0" presId="urn:microsoft.com/office/officeart/2005/8/layout/orgChart1"/>
    <dgm:cxn modelId="{AE81F674-886D-467A-977D-DA60AB008FC4}" type="presParOf" srcId="{0B5E10C6-0CB1-431F-A3FE-8C872104A4F7}" destId="{0E8253AD-25F9-4662-9E79-0B8D744FD4C9}" srcOrd="0" destOrd="0" presId="urn:microsoft.com/office/officeart/2005/8/layout/orgChart1"/>
    <dgm:cxn modelId="{726925BF-8222-4CC3-9EDE-308BF1EF5267}" type="presParOf" srcId="{0B5E10C6-0CB1-431F-A3FE-8C872104A4F7}" destId="{A6625270-5746-49F2-96B0-B7B77EC4A76B}" srcOrd="1" destOrd="0" presId="urn:microsoft.com/office/officeart/2005/8/layout/orgChart1"/>
    <dgm:cxn modelId="{9E001F6E-6C94-4E7B-9DDE-14291F5EA93B}" type="presParOf" srcId="{A6625270-5746-49F2-96B0-B7B77EC4A76B}" destId="{052FC9B2-0793-4F86-938C-B5F33572CD81}" srcOrd="0" destOrd="0" presId="urn:microsoft.com/office/officeart/2005/8/layout/orgChart1"/>
    <dgm:cxn modelId="{9F3EB4FF-BA8F-4978-9C9D-7C4CDCBAF82B}" type="presParOf" srcId="{052FC9B2-0793-4F86-938C-B5F33572CD81}" destId="{B24284B8-4F2C-4833-B27B-413023CAFDE4}" srcOrd="0" destOrd="0" presId="urn:microsoft.com/office/officeart/2005/8/layout/orgChart1"/>
    <dgm:cxn modelId="{54A6B539-2595-4A86-8F54-8BD5468C8758}" type="presParOf" srcId="{052FC9B2-0793-4F86-938C-B5F33572CD81}" destId="{BCE23A6E-0BEA-42F3-83AA-D10FD7049CD9}" srcOrd="1" destOrd="0" presId="urn:microsoft.com/office/officeart/2005/8/layout/orgChart1"/>
    <dgm:cxn modelId="{A6B44663-84A1-4FCA-A163-53A0C216641D}" type="presParOf" srcId="{A6625270-5746-49F2-96B0-B7B77EC4A76B}" destId="{D63365D7-F0B0-4E79-AC5F-A266F54C0977}" srcOrd="1" destOrd="0" presId="urn:microsoft.com/office/officeart/2005/8/layout/orgChart1"/>
    <dgm:cxn modelId="{B77FF5BB-4F60-4BCD-8CDC-7FBA6EF34D3D}" type="presParOf" srcId="{A6625270-5746-49F2-96B0-B7B77EC4A76B}" destId="{C81A2AEE-7053-4A4E-BFB0-1F2EF7F4834A}" srcOrd="2" destOrd="0" presId="urn:microsoft.com/office/officeart/2005/8/layout/orgChart1"/>
    <dgm:cxn modelId="{E79F893A-A4E0-4162-B0B0-6A1B5ED1EC23}" type="presParOf" srcId="{0B5E10C6-0CB1-431F-A3FE-8C872104A4F7}" destId="{FF9C84D8-6B9C-425E-8F24-99A3AAE44DF3}" srcOrd="2" destOrd="0" presId="urn:microsoft.com/office/officeart/2005/8/layout/orgChart1"/>
    <dgm:cxn modelId="{6CEA8CEA-7F5A-4DA3-AD06-0D9B1EADE5AC}" type="presParOf" srcId="{0B5E10C6-0CB1-431F-A3FE-8C872104A4F7}" destId="{FD2BB8EB-031D-40DF-9ADA-59618B156078}" srcOrd="3" destOrd="0" presId="urn:microsoft.com/office/officeart/2005/8/layout/orgChart1"/>
    <dgm:cxn modelId="{229FF725-AB95-4872-A15B-CDF2C86D3E2D}" type="presParOf" srcId="{FD2BB8EB-031D-40DF-9ADA-59618B156078}" destId="{1CB11C41-A9A8-4C06-B4CC-EE2F8DE44066}" srcOrd="0" destOrd="0" presId="urn:microsoft.com/office/officeart/2005/8/layout/orgChart1"/>
    <dgm:cxn modelId="{C340BEC5-B64A-437C-849D-707901F0958D}" type="presParOf" srcId="{1CB11C41-A9A8-4C06-B4CC-EE2F8DE44066}" destId="{8F434E79-4028-4F56-8773-FD1CAAE2D3AC}" srcOrd="0" destOrd="0" presId="urn:microsoft.com/office/officeart/2005/8/layout/orgChart1"/>
    <dgm:cxn modelId="{F4C393E1-51B8-40EE-A56B-9F3AC1A05479}" type="presParOf" srcId="{1CB11C41-A9A8-4C06-B4CC-EE2F8DE44066}" destId="{E92CDA46-5894-4B0E-B389-F252F12E519A}" srcOrd="1" destOrd="0" presId="urn:microsoft.com/office/officeart/2005/8/layout/orgChart1"/>
    <dgm:cxn modelId="{0A6C77DE-1272-4621-82CA-F1B10FD51F78}" type="presParOf" srcId="{FD2BB8EB-031D-40DF-9ADA-59618B156078}" destId="{5D5AF3B0-B09A-4C1C-A1FD-9806827D1DC2}" srcOrd="1" destOrd="0" presId="urn:microsoft.com/office/officeart/2005/8/layout/orgChart1"/>
    <dgm:cxn modelId="{18F2AA2D-59E0-4A7E-A40F-90961557515D}" type="presParOf" srcId="{FD2BB8EB-031D-40DF-9ADA-59618B156078}" destId="{B4848F61-A20B-4360-8F75-D95025CD1EB3}" srcOrd="2" destOrd="0" presId="urn:microsoft.com/office/officeart/2005/8/layout/orgChart1"/>
    <dgm:cxn modelId="{29BD1958-F103-4887-B9FC-F4B9D8446007}" type="presParOf" srcId="{0B5E10C6-0CB1-431F-A3FE-8C872104A4F7}" destId="{5C6AA9D6-FC69-4503-A83E-4AF262E13EC9}" srcOrd="4" destOrd="0" presId="urn:microsoft.com/office/officeart/2005/8/layout/orgChart1"/>
    <dgm:cxn modelId="{97E8B0F5-DABE-422F-9CA9-90F9B78D179D}" type="presParOf" srcId="{0B5E10C6-0CB1-431F-A3FE-8C872104A4F7}" destId="{4BEB3937-80B3-474B-B128-D48A2482E87B}" srcOrd="5" destOrd="0" presId="urn:microsoft.com/office/officeart/2005/8/layout/orgChart1"/>
    <dgm:cxn modelId="{E2B80D08-EB40-44C5-8C38-0967E0472551}" type="presParOf" srcId="{4BEB3937-80B3-474B-B128-D48A2482E87B}" destId="{754FAA65-6A6A-4573-86A0-DEAA265ABF14}" srcOrd="0" destOrd="0" presId="urn:microsoft.com/office/officeart/2005/8/layout/orgChart1"/>
    <dgm:cxn modelId="{DA0CE8E6-CE92-4F05-966C-25028B0BA421}" type="presParOf" srcId="{754FAA65-6A6A-4573-86A0-DEAA265ABF14}" destId="{D2843136-8FA5-4F46-B31E-9AEA89269337}" srcOrd="0" destOrd="0" presId="urn:microsoft.com/office/officeart/2005/8/layout/orgChart1"/>
    <dgm:cxn modelId="{DA58D333-8981-4274-9156-2F2F4D7E3F3D}" type="presParOf" srcId="{754FAA65-6A6A-4573-86A0-DEAA265ABF14}" destId="{666788BB-D3C1-46FE-9489-4DABF320BCD5}" srcOrd="1" destOrd="0" presId="urn:microsoft.com/office/officeart/2005/8/layout/orgChart1"/>
    <dgm:cxn modelId="{518520DF-E148-4B3F-B5C1-9F017E61607C}" type="presParOf" srcId="{4BEB3937-80B3-474B-B128-D48A2482E87B}" destId="{BF9B3EED-F63A-4A5C-B52E-AC0891BB8842}" srcOrd="1" destOrd="0" presId="urn:microsoft.com/office/officeart/2005/8/layout/orgChart1"/>
    <dgm:cxn modelId="{97552A22-0015-421C-B418-074B3DD5A580}" type="presParOf" srcId="{4BEB3937-80B3-474B-B128-D48A2482E87B}" destId="{B3F9FBDE-6483-43D8-A649-35DA5545BDE5}" srcOrd="2" destOrd="0" presId="urn:microsoft.com/office/officeart/2005/8/layout/orgChart1"/>
    <dgm:cxn modelId="{6F01C932-4DD9-4A60-A6E4-173771E607F2}" type="presParOf" srcId="{C55A0DDC-D899-4009-8E98-BBB90D3C1831}" destId="{28B9E8DE-5FC0-4C5A-8921-B8C46AE1539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AA9D6-FC69-4503-A83E-4AF262E13EC9}">
      <dsp:nvSpPr>
        <dsp:cNvPr id="0" name=""/>
        <dsp:cNvSpPr/>
      </dsp:nvSpPr>
      <dsp:spPr>
        <a:xfrm>
          <a:off x="3180521" y="1285661"/>
          <a:ext cx="2250242" cy="390537"/>
        </a:xfrm>
        <a:custGeom>
          <a:avLst/>
          <a:gdLst/>
          <a:ahLst/>
          <a:cxnLst/>
          <a:rect l="0" t="0" r="0" b="0"/>
          <a:pathLst>
            <a:path>
              <a:moveTo>
                <a:pt x="0" y="0"/>
              </a:moveTo>
              <a:lnTo>
                <a:pt x="0" y="195268"/>
              </a:lnTo>
              <a:lnTo>
                <a:pt x="2250242" y="195268"/>
              </a:lnTo>
              <a:lnTo>
                <a:pt x="2250242" y="390537"/>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9C84D8-6B9C-425E-8F24-99A3AAE44DF3}">
      <dsp:nvSpPr>
        <dsp:cNvPr id="0" name=""/>
        <dsp:cNvSpPr/>
      </dsp:nvSpPr>
      <dsp:spPr>
        <a:xfrm>
          <a:off x="3134802" y="1285661"/>
          <a:ext cx="91440" cy="390537"/>
        </a:xfrm>
        <a:custGeom>
          <a:avLst/>
          <a:gdLst/>
          <a:ahLst/>
          <a:cxnLst/>
          <a:rect l="0" t="0" r="0" b="0"/>
          <a:pathLst>
            <a:path>
              <a:moveTo>
                <a:pt x="45720" y="0"/>
              </a:moveTo>
              <a:lnTo>
                <a:pt x="45720" y="390537"/>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8253AD-25F9-4662-9E79-0B8D744FD4C9}">
      <dsp:nvSpPr>
        <dsp:cNvPr id="0" name=""/>
        <dsp:cNvSpPr/>
      </dsp:nvSpPr>
      <dsp:spPr>
        <a:xfrm>
          <a:off x="930279" y="1285661"/>
          <a:ext cx="2250242" cy="390537"/>
        </a:xfrm>
        <a:custGeom>
          <a:avLst/>
          <a:gdLst/>
          <a:ahLst/>
          <a:cxnLst/>
          <a:rect l="0" t="0" r="0" b="0"/>
          <a:pathLst>
            <a:path>
              <a:moveTo>
                <a:pt x="2250242" y="0"/>
              </a:moveTo>
              <a:lnTo>
                <a:pt x="2250242" y="195268"/>
              </a:lnTo>
              <a:lnTo>
                <a:pt x="0" y="195268"/>
              </a:lnTo>
              <a:lnTo>
                <a:pt x="0" y="390537"/>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8E71B7-1FD4-411D-A03D-3DA93AE5F3E9}">
      <dsp:nvSpPr>
        <dsp:cNvPr id="0" name=""/>
        <dsp:cNvSpPr/>
      </dsp:nvSpPr>
      <dsp:spPr>
        <a:xfrm>
          <a:off x="2250669" y="355809"/>
          <a:ext cx="1859704" cy="929852"/>
        </a:xfrm>
        <a:prstGeom prst="rect">
          <a:avLst/>
        </a:prstGeom>
        <a:solidFill>
          <a:schemeClr val="accent3">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ADG/IOC Office </a:t>
          </a:r>
          <a:r>
            <a:rPr lang="en-US" sz="1800" kern="1200" dirty="0"/>
            <a:t>General Policy and Coordination</a:t>
          </a:r>
        </a:p>
      </dsp:txBody>
      <dsp:txXfrm>
        <a:off x="2250669" y="355809"/>
        <a:ext cx="1859704" cy="929852"/>
      </dsp:txXfrm>
    </dsp:sp>
    <dsp:sp modelId="{B24284B8-4F2C-4833-B27B-413023CAFDE4}">
      <dsp:nvSpPr>
        <dsp:cNvPr id="0" name=""/>
        <dsp:cNvSpPr/>
      </dsp:nvSpPr>
      <dsp:spPr>
        <a:xfrm>
          <a:off x="427" y="1676199"/>
          <a:ext cx="1859704" cy="929852"/>
        </a:xfrm>
        <a:prstGeom prst="rect">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Ocean Observations and Services</a:t>
          </a:r>
        </a:p>
      </dsp:txBody>
      <dsp:txXfrm>
        <a:off x="427" y="1676199"/>
        <a:ext cx="1859704" cy="929852"/>
      </dsp:txXfrm>
    </dsp:sp>
    <dsp:sp modelId="{8F434E79-4028-4F56-8773-FD1CAAE2D3AC}">
      <dsp:nvSpPr>
        <dsp:cNvPr id="0" name=""/>
        <dsp:cNvSpPr/>
      </dsp:nvSpPr>
      <dsp:spPr>
        <a:xfrm>
          <a:off x="2250669" y="1676199"/>
          <a:ext cx="1859704" cy="929852"/>
        </a:xfrm>
        <a:prstGeom prst="rect">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Ocean Sciences Section</a:t>
          </a:r>
        </a:p>
      </dsp:txBody>
      <dsp:txXfrm>
        <a:off x="2250669" y="1676199"/>
        <a:ext cx="1859704" cy="929852"/>
      </dsp:txXfrm>
    </dsp:sp>
    <dsp:sp modelId="{D2843136-8FA5-4F46-B31E-9AEA89269337}">
      <dsp:nvSpPr>
        <dsp:cNvPr id="0" name=""/>
        <dsp:cNvSpPr/>
      </dsp:nvSpPr>
      <dsp:spPr>
        <a:xfrm>
          <a:off x="4500912" y="1676199"/>
          <a:ext cx="1859704" cy="929852"/>
        </a:xfrm>
        <a:prstGeom prst="rect">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Tsunami </a:t>
          </a:r>
          <a:r>
            <a:rPr lang="en-US" sz="1800" kern="1200" dirty="0" err="1"/>
            <a:t>Programme</a:t>
          </a:r>
          <a:endParaRPr lang="en-US" sz="1800" kern="1200" dirty="0"/>
        </a:p>
      </dsp:txBody>
      <dsp:txXfrm>
        <a:off x="4500912" y="1676199"/>
        <a:ext cx="1859704" cy="92985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B9B52-B932-445E-A8D3-0B3D45935522}" type="datetimeFigureOut">
              <a:rPr lang="en-US" smtClean="0"/>
              <a:t>12/23/2022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779FD2-910A-4E00-9EF2-5253D0D10D31}" type="slidenum">
              <a:rPr lang="en-US" smtClean="0"/>
              <a:t>‹#›</a:t>
            </a:fld>
            <a:endParaRPr lang="en-US"/>
          </a:p>
        </p:txBody>
      </p:sp>
    </p:spTree>
    <p:extLst>
      <p:ext uri="{BB962C8B-B14F-4D97-AF65-F5344CB8AC3E}">
        <p14:creationId xmlns:p14="http://schemas.microsoft.com/office/powerpoint/2010/main" val="472937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55B3A-F9BB-419E-94F8-F6C4477A78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34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CE0BD-7B30-4A64-BC62-FB0B56513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09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CE0BD-7B30-4A64-BC62-FB0B56513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674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CE0BD-7B30-4A64-BC62-FB0B56513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741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039c5abce6_4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58750" lvl="0" indent="0" algn="just" rtl="0">
              <a:spcBef>
                <a:spcPts val="0"/>
              </a:spcBef>
              <a:spcAft>
                <a:spcPts val="0"/>
              </a:spcAft>
              <a:buSzPts val="1100"/>
              <a:buNone/>
            </a:pPr>
            <a:endParaRPr dirty="0"/>
          </a:p>
        </p:txBody>
      </p:sp>
      <p:sp>
        <p:nvSpPr>
          <p:cNvPr id="188" name="Google Shape;188;g1039c5abce6_4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0049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en-GB" altLang="fr-FR" sz="800" dirty="0">
              <a:latin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D38B3C75-11D1-483D-AD8A-3544BA0A6021}" type="slidenum">
              <a:rPr kumimoji="0" lang="en-US" altLang="fr-FR"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a:t>
            </a:fld>
            <a:endParaRPr kumimoji="0" lang="en-US" altLang="fr-FR"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36174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IOC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55B3A-F9BB-419E-94F8-F6C4477A78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230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1" dirty="0"/>
              <a:t>IOC-UNESCO definition of Marine Spatial Planning </a:t>
            </a:r>
            <a:r>
              <a:rPr lang="en-US" dirty="0"/>
              <a:t>(which is globally adopted by many countries): “The public process of analyzing and allocating the spatial and temporal distribution of human activities to achieve ecological, economic, and social objectives that are usually specified through a political process.”</a:t>
            </a:r>
          </a:p>
          <a:p>
            <a:pPr marL="171450" indent="-171450">
              <a:buFontTx/>
              <a:buChar char="-"/>
            </a:pPr>
            <a:r>
              <a:rPr lang="en-US" dirty="0"/>
              <a:t>IOC has produced several </a:t>
            </a:r>
            <a:r>
              <a:rPr lang="en-US" b="1" dirty="0"/>
              <a:t>guidelines</a:t>
            </a:r>
            <a:r>
              <a:rPr lang="en-US" dirty="0"/>
              <a:t> to support the development and implementation of MSP</a:t>
            </a:r>
          </a:p>
          <a:p>
            <a:pPr marL="171450" indent="-171450">
              <a:buFontTx/>
              <a:buChar char="-"/>
            </a:pPr>
            <a:r>
              <a:rPr lang="en-US" dirty="0"/>
              <a:t>IOC is also engaged in </a:t>
            </a:r>
            <a:r>
              <a:rPr lang="en-US" b="1" dirty="0"/>
              <a:t>capacity development </a:t>
            </a:r>
            <a:r>
              <a:rPr lang="en-US" dirty="0"/>
              <a:t>activities on MSP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55B3A-F9BB-419E-94F8-F6C4477A78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867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fr-FR" altLang="fr-FR" sz="800" dirty="0">
                <a:latin typeface="Arial" panose="020B0604020202020204" pitchFamily="34" charset="0"/>
              </a:rPr>
              <a:t>As </a:t>
            </a:r>
            <a:r>
              <a:rPr lang="fr-FR" altLang="fr-FR" sz="800" dirty="0" err="1">
                <a:latin typeface="Arial" panose="020B0604020202020204" pitchFamily="34" charset="0"/>
              </a:rPr>
              <a:t>we</a:t>
            </a:r>
            <a:r>
              <a:rPr lang="fr-FR" altLang="fr-FR" sz="800" dirty="0">
                <a:latin typeface="Arial" panose="020B0604020202020204" pitchFamily="34" charset="0"/>
              </a:rPr>
              <a:t> </a:t>
            </a:r>
            <a:r>
              <a:rPr lang="fr-FR" altLang="fr-FR" sz="800" dirty="0" err="1">
                <a:latin typeface="Arial" panose="020B0604020202020204" pitchFamily="34" charset="0"/>
              </a:rPr>
              <a:t>build</a:t>
            </a:r>
            <a:r>
              <a:rPr lang="fr-FR" altLang="fr-FR" sz="800" dirty="0">
                <a:latin typeface="Arial" panose="020B0604020202020204" pitchFamily="34" charset="0"/>
              </a:rPr>
              <a:t> </a:t>
            </a:r>
            <a:r>
              <a:rPr lang="fr-FR" altLang="fr-FR" sz="800" dirty="0" err="1">
                <a:latin typeface="Arial" panose="020B0604020202020204" pitchFamily="34" charset="0"/>
              </a:rPr>
              <a:t>knowledge</a:t>
            </a:r>
            <a:r>
              <a:rPr lang="fr-FR" altLang="fr-FR" sz="800" dirty="0">
                <a:latin typeface="Arial" panose="020B0604020202020204" pitchFamily="34" charset="0"/>
              </a:rPr>
              <a:t> and </a:t>
            </a:r>
            <a:r>
              <a:rPr lang="fr-FR" altLang="fr-FR" sz="800" dirty="0" err="1">
                <a:latin typeface="Arial" panose="020B0604020202020204" pitchFamily="34" charset="0"/>
              </a:rPr>
              <a:t>technical</a:t>
            </a:r>
            <a:r>
              <a:rPr lang="fr-FR" altLang="fr-FR" sz="800" dirty="0">
                <a:latin typeface="Arial" panose="020B0604020202020204" pitchFamily="34" charset="0"/>
              </a:rPr>
              <a:t> </a:t>
            </a:r>
            <a:r>
              <a:rPr lang="fr-FR" altLang="fr-FR" sz="800" dirty="0" err="1">
                <a:latin typeface="Arial" panose="020B0604020202020204" pitchFamily="34" charset="0"/>
              </a:rPr>
              <a:t>capacity</a:t>
            </a:r>
            <a:r>
              <a:rPr lang="fr-FR" altLang="fr-FR" sz="800" dirty="0">
                <a:latin typeface="Arial" panose="020B0604020202020204" pitchFamily="34" charset="0"/>
              </a:rPr>
              <a:t> on marine </a:t>
            </a:r>
            <a:r>
              <a:rPr lang="fr-FR" altLang="fr-FR" sz="800" dirty="0" err="1">
                <a:latin typeface="Arial" panose="020B0604020202020204" pitchFamily="34" charset="0"/>
              </a:rPr>
              <a:t>ecosystem</a:t>
            </a:r>
            <a:r>
              <a:rPr lang="fr-FR" altLang="fr-FR" sz="800" dirty="0">
                <a:latin typeface="Arial" panose="020B0604020202020204" pitchFamily="34" charset="0"/>
              </a:rPr>
              <a:t> services, </a:t>
            </a:r>
            <a:r>
              <a:rPr lang="fr-FR" altLang="fr-FR" sz="800" dirty="0" err="1">
                <a:latin typeface="Arial" panose="020B0604020202020204" pitchFamily="34" charset="0"/>
              </a:rPr>
              <a:t>it</a:t>
            </a:r>
            <a:r>
              <a:rPr lang="fr-FR" altLang="fr-FR" sz="800" dirty="0">
                <a:latin typeface="Arial" panose="020B0604020202020204" pitchFamily="34" charset="0"/>
              </a:rPr>
              <a:t> </a:t>
            </a:r>
            <a:r>
              <a:rPr lang="fr-FR" altLang="fr-FR" sz="800" dirty="0" err="1">
                <a:latin typeface="Arial" panose="020B0604020202020204" pitchFamily="34" charset="0"/>
              </a:rPr>
              <a:t>is</a:t>
            </a:r>
            <a:r>
              <a:rPr lang="fr-FR" altLang="fr-FR" sz="800" dirty="0">
                <a:latin typeface="Arial" panose="020B0604020202020204" pitchFamily="34" charset="0"/>
              </a:rPr>
              <a:t> </a:t>
            </a:r>
            <a:r>
              <a:rPr lang="fr-FR" altLang="fr-FR" sz="800" dirty="0" err="1">
                <a:latin typeface="Arial" panose="020B0604020202020204" pitchFamily="34" charset="0"/>
              </a:rPr>
              <a:t>also</a:t>
            </a:r>
            <a:r>
              <a:rPr lang="fr-FR" altLang="fr-FR" sz="800" dirty="0">
                <a:latin typeface="Arial" panose="020B0604020202020204" pitchFamily="34" charset="0"/>
              </a:rPr>
              <a:t> important </a:t>
            </a:r>
            <a:r>
              <a:rPr lang="fr-FR" altLang="fr-FR" sz="800" dirty="0" err="1">
                <a:latin typeface="Arial" panose="020B0604020202020204" pitchFamily="34" charset="0"/>
              </a:rPr>
              <a:t>that</a:t>
            </a:r>
            <a:r>
              <a:rPr lang="fr-FR" altLang="fr-FR" sz="800" dirty="0">
                <a:latin typeface="Arial" panose="020B0604020202020204" pitchFamily="34" charset="0"/>
              </a:rPr>
              <a:t> </a:t>
            </a:r>
            <a:r>
              <a:rPr lang="fr-FR" altLang="fr-FR" sz="800" dirty="0" err="1">
                <a:latin typeface="Arial" panose="020B0604020202020204" pitchFamily="34" charset="0"/>
              </a:rPr>
              <a:t>ocean</a:t>
            </a:r>
            <a:r>
              <a:rPr lang="fr-FR" altLang="fr-FR" sz="800" dirty="0">
                <a:latin typeface="Arial" panose="020B0604020202020204" pitchFamily="34" charset="0"/>
              </a:rPr>
              <a:t> management </a:t>
            </a:r>
            <a:r>
              <a:rPr lang="fr-FR" altLang="fr-FR" sz="800" dirty="0" err="1">
                <a:latin typeface="Arial" panose="020B0604020202020204" pitchFamily="34" charset="0"/>
              </a:rPr>
              <a:t>frameworks</a:t>
            </a:r>
            <a:r>
              <a:rPr lang="fr-FR" altLang="fr-FR" sz="800" dirty="0">
                <a:latin typeface="Arial" panose="020B0604020202020204" pitchFamily="34" charset="0"/>
              </a:rPr>
              <a:t> </a:t>
            </a:r>
            <a:r>
              <a:rPr lang="fr-FR" altLang="fr-FR" sz="800" dirty="0" err="1">
                <a:latin typeface="Arial" panose="020B0604020202020204" pitchFamily="34" charset="0"/>
              </a:rPr>
              <a:t>evolve</a:t>
            </a:r>
            <a:r>
              <a:rPr lang="fr-FR" altLang="fr-FR" sz="800" dirty="0">
                <a:latin typeface="Arial" panose="020B0604020202020204" pitchFamily="34" charset="0"/>
              </a:rPr>
              <a:t> to </a:t>
            </a:r>
            <a:r>
              <a:rPr lang="fr-FR" altLang="fr-FR" sz="800" dirty="0" err="1">
                <a:latin typeface="Arial" panose="020B0604020202020204" pitchFamily="34" charset="0"/>
              </a:rPr>
              <a:t>integrate</a:t>
            </a:r>
            <a:r>
              <a:rPr lang="fr-FR" altLang="fr-FR" sz="800" dirty="0">
                <a:latin typeface="Arial" panose="020B0604020202020204" pitchFamily="34" charset="0"/>
              </a:rPr>
              <a:t> the </a:t>
            </a:r>
            <a:r>
              <a:rPr lang="fr-FR" altLang="fr-FR" sz="800" dirty="0" err="1">
                <a:latin typeface="Arial" panose="020B0604020202020204" pitchFamily="34" charset="0"/>
              </a:rPr>
              <a:t>sustaining</a:t>
            </a:r>
            <a:r>
              <a:rPr lang="fr-FR" altLang="fr-FR" sz="800" dirty="0">
                <a:latin typeface="Arial" panose="020B0604020202020204" pitchFamily="34" charset="0"/>
              </a:rPr>
              <a:t> of </a:t>
            </a:r>
            <a:r>
              <a:rPr lang="fr-FR" altLang="fr-FR" sz="800" dirty="0" err="1">
                <a:latin typeface="Arial" panose="020B0604020202020204" pitchFamily="34" charset="0"/>
              </a:rPr>
              <a:t>ecosystem</a:t>
            </a:r>
            <a:r>
              <a:rPr lang="fr-FR" altLang="fr-FR" sz="800" dirty="0">
                <a:latin typeface="Arial" panose="020B0604020202020204" pitchFamily="34" charset="0"/>
              </a:rPr>
              <a:t> </a:t>
            </a:r>
            <a:r>
              <a:rPr lang="fr-FR" altLang="fr-FR" sz="800" dirty="0" err="1">
                <a:latin typeface="Arial" panose="020B0604020202020204" pitchFamily="34" charset="0"/>
              </a:rPr>
              <a:t>goods</a:t>
            </a:r>
            <a:r>
              <a:rPr lang="fr-FR" altLang="fr-FR" sz="800" dirty="0">
                <a:latin typeface="Arial" panose="020B0604020202020204" pitchFamily="34" charset="0"/>
              </a:rPr>
              <a:t> and services as management goals per se.</a:t>
            </a:r>
          </a:p>
          <a:p>
            <a:pPr>
              <a:lnSpc>
                <a:spcPct val="80000"/>
              </a:lnSpc>
            </a:pPr>
            <a:r>
              <a:rPr lang="fr-FR" altLang="fr-FR" sz="800" dirty="0">
                <a:latin typeface="Arial" panose="020B0604020202020204" pitchFamily="34" charset="0"/>
              </a:rPr>
              <a:t>One of </a:t>
            </a:r>
            <a:r>
              <a:rPr lang="fr-FR" altLang="fr-FR" sz="800" dirty="0" err="1">
                <a:latin typeface="Arial" panose="020B0604020202020204" pitchFamily="34" charset="0"/>
              </a:rPr>
              <a:t>these</a:t>
            </a:r>
            <a:r>
              <a:rPr lang="fr-FR" altLang="fr-FR" sz="800" dirty="0">
                <a:latin typeface="Arial" panose="020B0604020202020204" pitchFamily="34" charset="0"/>
              </a:rPr>
              <a:t> </a:t>
            </a:r>
            <a:r>
              <a:rPr lang="fr-FR" altLang="fr-FR" sz="800" dirty="0" err="1">
                <a:latin typeface="Arial" panose="020B0604020202020204" pitchFamily="34" charset="0"/>
              </a:rPr>
              <a:t>frameworks</a:t>
            </a:r>
            <a:r>
              <a:rPr lang="fr-FR" altLang="fr-FR" sz="800" dirty="0">
                <a:latin typeface="Arial" panose="020B0604020202020204" pitchFamily="34" charset="0"/>
              </a:rPr>
              <a:t> </a:t>
            </a:r>
            <a:r>
              <a:rPr lang="fr-FR" altLang="fr-FR" sz="800" dirty="0" err="1">
                <a:latin typeface="Arial" panose="020B0604020202020204" pitchFamily="34" charset="0"/>
              </a:rPr>
              <a:t>is</a:t>
            </a:r>
            <a:r>
              <a:rPr lang="fr-FR" altLang="fr-FR" sz="800" dirty="0">
                <a:latin typeface="Arial" panose="020B0604020202020204" pitchFamily="34" charset="0"/>
              </a:rPr>
              <a:t> Marine Spatial Planning, for </a:t>
            </a:r>
            <a:r>
              <a:rPr lang="fr-FR" altLang="fr-FR" sz="800" dirty="0" err="1">
                <a:latin typeface="Arial" panose="020B0604020202020204" pitchFamily="34" charset="0"/>
              </a:rPr>
              <a:t>which</a:t>
            </a:r>
            <a:r>
              <a:rPr lang="fr-FR" altLang="fr-FR" sz="800" dirty="0">
                <a:latin typeface="Arial" panose="020B0604020202020204" pitchFamily="34" charset="0"/>
              </a:rPr>
              <a:t> IOC-UNESCO has </a:t>
            </a:r>
            <a:r>
              <a:rPr lang="fr-FR" altLang="fr-FR" sz="800" dirty="0" err="1">
                <a:latin typeface="Arial" panose="020B0604020202020204" pitchFamily="34" charset="0"/>
              </a:rPr>
              <a:t>developed</a:t>
            </a:r>
            <a:r>
              <a:rPr lang="fr-FR" altLang="fr-FR" sz="800" dirty="0">
                <a:latin typeface="Arial" panose="020B0604020202020204" pitchFamily="34" charset="0"/>
              </a:rPr>
              <a:t> a </a:t>
            </a:r>
            <a:r>
              <a:rPr lang="fr-FR" altLang="fr-FR" sz="800" dirty="0" err="1">
                <a:latin typeface="Arial" panose="020B0604020202020204" pitchFamily="34" charset="0"/>
              </a:rPr>
              <a:t>methodological</a:t>
            </a:r>
            <a:r>
              <a:rPr lang="fr-FR" altLang="fr-FR" sz="800" dirty="0">
                <a:latin typeface="Arial" panose="020B0604020202020204" pitchFamily="34" charset="0"/>
              </a:rPr>
              <a:t> </a:t>
            </a:r>
            <a:r>
              <a:rPr lang="fr-FR" altLang="fr-FR" sz="800" dirty="0" err="1">
                <a:latin typeface="Arial" panose="020B0604020202020204" pitchFamily="34" charset="0"/>
              </a:rPr>
              <a:t>approach</a:t>
            </a:r>
            <a:r>
              <a:rPr lang="fr-FR" altLang="fr-FR" sz="800" dirty="0">
                <a:latin typeface="Arial" panose="020B0604020202020204" pitchFamily="34" charset="0"/>
              </a:rPr>
              <a:t> and </a:t>
            </a:r>
            <a:r>
              <a:rPr lang="fr-FR" altLang="fr-FR" sz="800" dirty="0" err="1">
                <a:latin typeface="Arial" panose="020B0604020202020204" pitchFamily="34" charset="0"/>
              </a:rPr>
              <a:t>provided</a:t>
            </a:r>
            <a:r>
              <a:rPr lang="fr-FR" altLang="fr-FR" sz="800" dirty="0">
                <a:latin typeface="Arial" panose="020B0604020202020204" pitchFamily="34" charset="0"/>
              </a:rPr>
              <a:t> </a:t>
            </a:r>
            <a:r>
              <a:rPr lang="fr-FR" altLang="fr-FR" sz="800" dirty="0" err="1">
                <a:latin typeface="Arial" panose="020B0604020202020204" pitchFamily="34" charset="0"/>
              </a:rPr>
              <a:t>technical</a:t>
            </a:r>
            <a:r>
              <a:rPr lang="fr-FR" altLang="fr-FR" sz="800" dirty="0">
                <a:latin typeface="Arial" panose="020B0604020202020204" pitchFamily="34" charset="0"/>
              </a:rPr>
              <a:t> support to </a:t>
            </a:r>
            <a:r>
              <a:rPr lang="fr-FR" altLang="fr-FR" sz="800" dirty="0" err="1">
                <a:latin typeface="Arial" panose="020B0604020202020204" pitchFamily="34" charset="0"/>
              </a:rPr>
              <a:t>many</a:t>
            </a:r>
            <a:r>
              <a:rPr lang="fr-FR" altLang="fr-FR" sz="800" dirty="0">
                <a:latin typeface="Arial" panose="020B0604020202020204" pitchFamily="34" charset="0"/>
              </a:rPr>
              <a:t> </a:t>
            </a:r>
            <a:r>
              <a:rPr lang="fr-FR" altLang="fr-FR" sz="800" dirty="0" err="1">
                <a:latin typeface="Arial" panose="020B0604020202020204" pitchFamily="34" charset="0"/>
              </a:rPr>
              <a:t>coastal</a:t>
            </a:r>
            <a:r>
              <a:rPr lang="fr-FR" altLang="fr-FR" sz="800" dirty="0">
                <a:latin typeface="Arial" panose="020B0604020202020204" pitchFamily="34" charset="0"/>
              </a:rPr>
              <a:t> nations in </a:t>
            </a:r>
            <a:r>
              <a:rPr lang="fr-FR" altLang="fr-FR" sz="800" dirty="0" err="1">
                <a:latin typeface="Arial" panose="020B0604020202020204" pitchFamily="34" charset="0"/>
              </a:rPr>
              <a:t>developing</a:t>
            </a:r>
            <a:r>
              <a:rPr lang="fr-FR" altLang="fr-FR" sz="800" dirty="0">
                <a:latin typeface="Arial" panose="020B0604020202020204" pitchFamily="34" charset="0"/>
              </a:rPr>
              <a:t> </a:t>
            </a:r>
            <a:r>
              <a:rPr lang="fr-FR" altLang="fr-FR" sz="800" dirty="0" err="1">
                <a:latin typeface="Arial" panose="020B0604020202020204" pitchFamily="34" charset="0"/>
              </a:rPr>
              <a:t>their</a:t>
            </a:r>
            <a:r>
              <a:rPr lang="fr-FR" altLang="fr-FR" sz="800" dirty="0">
                <a:latin typeface="Arial" panose="020B0604020202020204" pitchFamily="34" charset="0"/>
              </a:rPr>
              <a:t> national plans over the last 15 </a:t>
            </a:r>
            <a:r>
              <a:rPr lang="fr-FR" altLang="fr-FR" sz="800" dirty="0" err="1">
                <a:latin typeface="Arial" panose="020B0604020202020204" pitchFamily="34" charset="0"/>
              </a:rPr>
              <a:t>years</a:t>
            </a:r>
            <a:r>
              <a:rPr lang="fr-FR" altLang="fr-FR" sz="800" dirty="0">
                <a:latin typeface="Arial" panose="020B0604020202020204" pitchFamily="34" charset="0"/>
              </a:rPr>
              <a:t>.</a:t>
            </a:r>
          </a:p>
          <a:p>
            <a:pPr>
              <a:lnSpc>
                <a:spcPct val="80000"/>
              </a:lnSpc>
            </a:pPr>
            <a:r>
              <a:rPr lang="fr-FR" altLang="fr-FR" sz="800" dirty="0">
                <a:latin typeface="Arial" panose="020B0604020202020204" pitchFamily="34" charset="0"/>
              </a:rPr>
              <a:t>At the </a:t>
            </a:r>
            <a:r>
              <a:rPr lang="fr-FR" altLang="fr-FR" sz="800" dirty="0" err="1">
                <a:latin typeface="Arial" panose="020B0604020202020204" pitchFamily="34" charset="0"/>
              </a:rPr>
              <a:t>heart</a:t>
            </a:r>
            <a:r>
              <a:rPr lang="fr-FR" altLang="fr-FR" sz="800" dirty="0">
                <a:latin typeface="Arial" panose="020B0604020202020204" pitchFamily="34" charset="0"/>
              </a:rPr>
              <a:t> of the MSP, </a:t>
            </a:r>
            <a:r>
              <a:rPr lang="fr-FR" altLang="fr-FR" sz="800" dirty="0" err="1">
                <a:latin typeface="Arial" panose="020B0604020202020204" pitchFamily="34" charset="0"/>
              </a:rPr>
              <a:t>is</a:t>
            </a:r>
            <a:r>
              <a:rPr lang="fr-FR" altLang="fr-FR" sz="800" dirty="0">
                <a:latin typeface="Arial" panose="020B0604020202020204" pitchFamily="34" charset="0"/>
              </a:rPr>
              <a:t> the concept of </a:t>
            </a:r>
            <a:r>
              <a:rPr lang="fr-FR" altLang="fr-FR" sz="800" dirty="0" err="1">
                <a:latin typeface="Arial" panose="020B0604020202020204" pitchFamily="34" charset="0"/>
              </a:rPr>
              <a:t>ecosystem</a:t>
            </a:r>
            <a:r>
              <a:rPr lang="fr-FR" altLang="fr-FR" sz="800" dirty="0">
                <a:latin typeface="Arial" panose="020B0604020202020204" pitchFamily="34" charset="0"/>
              </a:rPr>
              <a:t> </a:t>
            </a:r>
            <a:r>
              <a:rPr lang="fr-FR" altLang="fr-FR" sz="800" dirty="0" err="1">
                <a:latin typeface="Arial" panose="020B0604020202020204" pitchFamily="34" charset="0"/>
              </a:rPr>
              <a:t>based</a:t>
            </a:r>
            <a:r>
              <a:rPr lang="fr-FR" altLang="fr-FR" sz="800" dirty="0">
                <a:latin typeface="Arial" panose="020B0604020202020204" pitchFamily="34" charset="0"/>
              </a:rPr>
              <a:t> management </a:t>
            </a:r>
            <a:r>
              <a:rPr lang="fr-FR" altLang="fr-FR" sz="800" dirty="0" err="1">
                <a:latin typeface="Arial" panose="020B0604020202020204" pitchFamily="34" charset="0"/>
              </a:rPr>
              <a:t>which</a:t>
            </a:r>
            <a:r>
              <a:rPr lang="fr-FR" altLang="fr-FR" sz="800" dirty="0">
                <a:latin typeface="Arial" panose="020B0604020202020204" pitchFamily="34" charset="0"/>
              </a:rPr>
              <a:t> </a:t>
            </a:r>
            <a:r>
              <a:rPr lang="fr-FR" altLang="fr-FR" sz="800" dirty="0" err="1">
                <a:latin typeface="Arial" panose="020B0604020202020204" pitchFamily="34" charset="0"/>
              </a:rPr>
              <a:t>requires</a:t>
            </a:r>
            <a:r>
              <a:rPr lang="fr-FR" altLang="fr-FR" sz="800" dirty="0">
                <a:latin typeface="Arial" panose="020B0604020202020204" pitchFamily="34" charset="0"/>
              </a:rPr>
              <a:t> a </a:t>
            </a:r>
            <a:r>
              <a:rPr lang="fr-FR" altLang="fr-FR" sz="800" dirty="0" err="1">
                <a:latin typeface="Arial" panose="020B0604020202020204" pitchFamily="34" charset="0"/>
              </a:rPr>
              <a:t>paradigm</a:t>
            </a:r>
            <a:r>
              <a:rPr lang="fr-FR" altLang="fr-FR" sz="800" dirty="0">
                <a:latin typeface="Arial" panose="020B0604020202020204" pitchFamily="34" charset="0"/>
              </a:rPr>
              <a:t> change:</a:t>
            </a:r>
          </a:p>
          <a:p>
            <a:pPr>
              <a:lnSpc>
                <a:spcPct val="80000"/>
              </a:lnSpc>
            </a:pPr>
            <a:r>
              <a:rPr lang="en-US" altLang="fr-FR" sz="800" dirty="0">
                <a:latin typeface="Arial" panose="020B0604020202020204" pitchFamily="34" charset="0"/>
              </a:rPr>
              <a:t>We need to move </a:t>
            </a:r>
            <a:endParaRPr lang="fr-FR" altLang="fr-FR" sz="800" dirty="0">
              <a:latin typeface="Arial" panose="020B0604020202020204" pitchFamily="34" charset="0"/>
            </a:endParaRPr>
          </a:p>
          <a:p>
            <a:pPr>
              <a:lnSpc>
                <a:spcPct val="80000"/>
              </a:lnSpc>
              <a:buFont typeface="Calibri" panose="020F0502020204030204" pitchFamily="34" charset="0"/>
              <a:buAutoNum type="arabicPeriod"/>
            </a:pPr>
            <a:r>
              <a:rPr lang="en-US" altLang="fr-FR" sz="800" dirty="0">
                <a:latin typeface="Arial" panose="020B0604020202020204" pitchFamily="34" charset="0"/>
              </a:rPr>
              <a:t>From looking at individual species to looking at the entire ecosystem</a:t>
            </a:r>
            <a:endParaRPr lang="fr-FR" altLang="fr-FR" sz="800" dirty="0">
              <a:latin typeface="Arial" panose="020B0604020202020204" pitchFamily="34" charset="0"/>
            </a:endParaRPr>
          </a:p>
          <a:p>
            <a:pPr>
              <a:lnSpc>
                <a:spcPct val="80000"/>
              </a:lnSpc>
              <a:buFont typeface="Calibri" panose="020F0502020204030204" pitchFamily="34" charset="0"/>
              <a:buAutoNum type="arabicPeriod"/>
            </a:pPr>
            <a:r>
              <a:rPr lang="en-US" altLang="fr-FR" sz="800" dirty="0">
                <a:latin typeface="Arial" panose="020B0604020202020204" pitchFamily="34" charset="0"/>
              </a:rPr>
              <a:t>From examining only small spatial scales to examining multiple scales</a:t>
            </a:r>
            <a:endParaRPr lang="fr-FR" altLang="fr-FR" sz="800" dirty="0">
              <a:latin typeface="Arial" panose="020B0604020202020204" pitchFamily="34" charset="0"/>
            </a:endParaRPr>
          </a:p>
          <a:p>
            <a:pPr>
              <a:lnSpc>
                <a:spcPct val="80000"/>
              </a:lnSpc>
              <a:buFont typeface="Calibri" panose="020F0502020204030204" pitchFamily="34" charset="0"/>
              <a:buAutoNum type="arabicPeriod"/>
            </a:pPr>
            <a:r>
              <a:rPr lang="en-US" altLang="fr-FR" sz="800" dirty="0">
                <a:latin typeface="Arial" panose="020B0604020202020204" pitchFamily="34" charset="0"/>
              </a:rPr>
              <a:t>From the short-term perspective to a long-term perspective  </a:t>
            </a:r>
            <a:endParaRPr lang="fr-FR" altLang="fr-FR" sz="800" dirty="0">
              <a:latin typeface="Arial" panose="020B0604020202020204" pitchFamily="34" charset="0"/>
            </a:endParaRPr>
          </a:p>
          <a:p>
            <a:pPr>
              <a:lnSpc>
                <a:spcPct val="80000"/>
              </a:lnSpc>
              <a:buFont typeface="Calibri" panose="020F0502020204030204" pitchFamily="34" charset="0"/>
              <a:buAutoNum type="arabicPeriod"/>
            </a:pPr>
            <a:r>
              <a:rPr lang="en-US" altLang="fr-FR" sz="800" dirty="0">
                <a:latin typeface="Arial" panose="020B0604020202020204" pitchFamily="34" charset="0"/>
              </a:rPr>
              <a:t>From considering humans as  being independent from marine ecosystems to recognizing humans as being an </a:t>
            </a:r>
            <a:r>
              <a:rPr lang="en-US" altLang="fr-FR" sz="800" u="sng" dirty="0">
                <a:latin typeface="Arial" panose="020B0604020202020204" pitchFamily="34" charset="0"/>
              </a:rPr>
              <a:t>integral</a:t>
            </a:r>
            <a:r>
              <a:rPr lang="en-US" altLang="fr-FR" sz="800" dirty="0">
                <a:latin typeface="Arial" panose="020B0604020202020204" pitchFamily="34" charset="0"/>
              </a:rPr>
              <a:t> part of them</a:t>
            </a:r>
            <a:endParaRPr lang="fr-FR" altLang="fr-FR" sz="800" dirty="0">
              <a:latin typeface="Arial" panose="020B0604020202020204" pitchFamily="34" charset="0"/>
            </a:endParaRPr>
          </a:p>
          <a:p>
            <a:pPr>
              <a:lnSpc>
                <a:spcPct val="80000"/>
              </a:lnSpc>
              <a:buFont typeface="Calibri" panose="020F0502020204030204" pitchFamily="34" charset="0"/>
              <a:buAutoNum type="arabicPeriod"/>
            </a:pPr>
            <a:r>
              <a:rPr lang="en-US" altLang="fr-FR" sz="800" dirty="0">
                <a:latin typeface="Arial" panose="020B0604020202020204" pitchFamily="34" charset="0"/>
              </a:rPr>
              <a:t>From having management divorced from research to using an adaptative case by case approach</a:t>
            </a:r>
            <a:endParaRPr lang="fr-FR" altLang="fr-FR" sz="800" dirty="0">
              <a:latin typeface="Arial" panose="020B0604020202020204" pitchFamily="34" charset="0"/>
            </a:endParaRPr>
          </a:p>
          <a:p>
            <a:pPr>
              <a:lnSpc>
                <a:spcPct val="80000"/>
              </a:lnSpc>
              <a:buFont typeface="Calibri" panose="020F0502020204030204" pitchFamily="34" charset="0"/>
              <a:buAutoNum type="arabicPeriod"/>
            </a:pPr>
            <a:r>
              <a:rPr lang="en-US" altLang="fr-FR" sz="800" dirty="0">
                <a:latin typeface="Arial" panose="020B0604020202020204" pitchFamily="34" charset="0"/>
              </a:rPr>
              <a:t>And from managing commodities to focusing on sustaining production potential for both goods and services</a:t>
            </a:r>
            <a:endParaRPr lang="fr-FR" altLang="fr-FR" sz="800" dirty="0">
              <a:latin typeface="Arial" panose="020B0604020202020204" pitchFamily="34" charset="0"/>
            </a:endParaRPr>
          </a:p>
          <a:p>
            <a:pPr>
              <a:lnSpc>
                <a:spcPct val="80000"/>
              </a:lnSpc>
            </a:pPr>
            <a:r>
              <a:rPr lang="en-US" altLang="fr-FR" sz="800" dirty="0">
                <a:latin typeface="Arial" panose="020B0604020202020204" pitchFamily="34" charset="0"/>
              </a:rPr>
              <a:t> </a:t>
            </a:r>
            <a:endParaRPr lang="fr-FR" altLang="fr-FR" sz="800" dirty="0">
              <a:latin typeface="Arial" panose="020B0604020202020204" pitchFamily="34" charset="0"/>
            </a:endParaRPr>
          </a:p>
          <a:p>
            <a:pPr>
              <a:lnSpc>
                <a:spcPct val="80000"/>
              </a:lnSpc>
            </a:pPr>
            <a:r>
              <a:rPr lang="en-GB" altLang="fr-FR" sz="800" dirty="0">
                <a:latin typeface="Arial" panose="020B0604020202020204" pitchFamily="34" charset="0"/>
              </a:rPr>
              <a:t>MSP has become the preferred approach of many coastal countries to manage increasing conflicts among the multiple uses of their exclusive economic zones. </a:t>
            </a:r>
          </a:p>
          <a:p>
            <a:pPr>
              <a:lnSpc>
                <a:spcPct val="80000"/>
              </a:lnSpc>
            </a:pPr>
            <a:endParaRPr lang="en-GB" altLang="fr-FR" sz="800" dirty="0">
              <a:latin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D38B3C75-11D1-483D-AD8A-3544BA0A6021}" type="slidenum">
              <a:rPr kumimoji="0" lang="en-US" altLang="fr-FR"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7</a:t>
            </a:fld>
            <a:endParaRPr kumimoji="0" lang="en-US" altLang="fr-FR"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93755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Tx/>
              <a:buChar char="-"/>
            </a:pPr>
            <a:r>
              <a:rPr lang="en-US" dirty="0"/>
              <a:t>The </a:t>
            </a:r>
            <a:r>
              <a:rPr lang="en-US" dirty="0" err="1"/>
              <a:t>MSProadmap</a:t>
            </a:r>
            <a:r>
              <a:rPr lang="en-US" dirty="0"/>
              <a:t> is a </a:t>
            </a:r>
            <a:r>
              <a:rPr lang="en-US" b="1" dirty="0"/>
              <a:t>joint initiative </a:t>
            </a:r>
            <a:r>
              <a:rPr lang="en-US" dirty="0"/>
              <a:t>by IOC-UNESCO and the European Commission</a:t>
            </a:r>
          </a:p>
          <a:p>
            <a:pPr marL="171450" lvl="0" indent="-171450" algn="l" rtl="0">
              <a:spcBef>
                <a:spcPts val="0"/>
              </a:spcBef>
              <a:spcAft>
                <a:spcPts val="0"/>
              </a:spcAft>
              <a:buFontTx/>
              <a:buChar char="-"/>
            </a:pPr>
            <a:r>
              <a:rPr lang="en-US" dirty="0"/>
              <a:t>It is a </a:t>
            </a:r>
            <a:r>
              <a:rPr lang="en-US" b="1" dirty="0"/>
              <a:t>framework</a:t>
            </a:r>
            <a:r>
              <a:rPr lang="en-US" dirty="0"/>
              <a:t> that guides IOC’s work on MSP</a:t>
            </a:r>
          </a:p>
          <a:p>
            <a:pPr marL="171450" lvl="0" indent="-171450" algn="l" rtl="0">
              <a:spcBef>
                <a:spcPts val="0"/>
              </a:spcBef>
              <a:spcAft>
                <a:spcPts val="0"/>
              </a:spcAft>
              <a:buFontTx/>
              <a:buChar char="-"/>
            </a:pPr>
            <a:r>
              <a:rPr lang="en-US" dirty="0"/>
              <a:t>An </a:t>
            </a:r>
            <a:r>
              <a:rPr lang="en-US" b="1" dirty="0"/>
              <a:t>updated</a:t>
            </a:r>
            <a:r>
              <a:rPr lang="en-US" dirty="0"/>
              <a:t> version was launched on 22 November 2022 during the 3</a:t>
            </a:r>
            <a:r>
              <a:rPr lang="en-US" baseline="30000" dirty="0"/>
              <a:t>rd</a:t>
            </a:r>
            <a:r>
              <a:rPr lang="en-US" dirty="0"/>
              <a:t> Intl Conference on MSP (Barcelona, Spain)</a:t>
            </a:r>
          </a:p>
          <a:p>
            <a:pPr marL="171450" lvl="0" indent="-171450" algn="l" rtl="0">
              <a:spcBef>
                <a:spcPts val="0"/>
              </a:spcBef>
              <a:spcAft>
                <a:spcPts val="0"/>
              </a:spcAft>
              <a:buFontTx/>
              <a:buChar char="-"/>
            </a:pPr>
            <a:r>
              <a:rPr lang="en-US" b="1" dirty="0"/>
              <a:t>3 cross-cutting pillars</a:t>
            </a:r>
            <a:r>
              <a:rPr lang="en-US" dirty="0"/>
              <a:t>: </a:t>
            </a:r>
          </a:p>
          <a:p>
            <a:pPr marL="628650" lvl="1" indent="-171450" algn="l" rtl="0">
              <a:spcBef>
                <a:spcPts val="0"/>
              </a:spcBef>
              <a:spcAft>
                <a:spcPts val="0"/>
              </a:spcAft>
              <a:buFontTx/>
              <a:buChar char="-"/>
            </a:pPr>
            <a:r>
              <a:rPr lang="en-US" dirty="0"/>
              <a:t>Knowledge support</a:t>
            </a:r>
          </a:p>
          <a:p>
            <a:pPr marL="628650" lvl="1" indent="-171450" algn="l" rtl="0">
              <a:spcBef>
                <a:spcPts val="0"/>
              </a:spcBef>
              <a:spcAft>
                <a:spcPts val="0"/>
              </a:spcAft>
              <a:buFontTx/>
              <a:buChar char="-"/>
            </a:pPr>
            <a:r>
              <a:rPr lang="en-US" dirty="0"/>
              <a:t>Capacity development and awareness</a:t>
            </a:r>
          </a:p>
          <a:p>
            <a:pPr marL="628650" lvl="1" indent="-171450" algn="l" rtl="0">
              <a:spcBef>
                <a:spcPts val="0"/>
              </a:spcBef>
              <a:spcAft>
                <a:spcPts val="0"/>
              </a:spcAft>
              <a:buFontTx/>
              <a:buChar char="-"/>
            </a:pPr>
            <a:r>
              <a:rPr lang="en-US" dirty="0"/>
              <a:t>Transboundary cooperation</a:t>
            </a:r>
          </a:p>
          <a:p>
            <a:pPr marL="171450" lvl="0" indent="-171450" algn="l" rtl="0">
              <a:spcBef>
                <a:spcPts val="0"/>
              </a:spcBef>
              <a:spcAft>
                <a:spcPts val="0"/>
              </a:spcAft>
              <a:buFontTx/>
              <a:buChar char="-"/>
            </a:pPr>
            <a:r>
              <a:rPr lang="en-US" b="1" dirty="0"/>
              <a:t>3 thematic pillars </a:t>
            </a:r>
            <a:r>
              <a:rPr lang="en-US" dirty="0"/>
              <a:t>(which are connected with this IOC/MAB project proposal):</a:t>
            </a:r>
          </a:p>
          <a:p>
            <a:pPr marL="628650" lvl="1" indent="-171450" algn="l" rtl="0">
              <a:spcBef>
                <a:spcPts val="0"/>
              </a:spcBef>
              <a:spcAft>
                <a:spcPts val="0"/>
              </a:spcAft>
              <a:buFontTx/>
              <a:buChar char="-"/>
            </a:pPr>
            <a:r>
              <a:rPr lang="en-US" dirty="0"/>
              <a:t>Climate-smart MSP</a:t>
            </a:r>
          </a:p>
          <a:p>
            <a:pPr marL="628650" lvl="1" indent="-171450" algn="l" rtl="0">
              <a:spcBef>
                <a:spcPts val="0"/>
              </a:spcBef>
              <a:spcAft>
                <a:spcPts val="0"/>
              </a:spcAft>
              <a:buFontTx/>
              <a:buChar char="-"/>
            </a:pPr>
            <a:r>
              <a:rPr lang="en-US" dirty="0"/>
              <a:t>Marine protection and restoration</a:t>
            </a:r>
          </a:p>
          <a:p>
            <a:pPr marL="628650" lvl="1" indent="-171450" algn="l" rtl="0">
              <a:spcBef>
                <a:spcPts val="0"/>
              </a:spcBef>
              <a:spcAft>
                <a:spcPts val="0"/>
              </a:spcAft>
              <a:buFontTx/>
              <a:buChar char="-"/>
            </a:pPr>
            <a:r>
              <a:rPr lang="en-US" dirty="0"/>
              <a:t>Sustainable blue economy </a:t>
            </a:r>
          </a:p>
          <a:p>
            <a:pPr marL="0" lvl="0" indent="0" algn="l" rtl="0">
              <a:spcBef>
                <a:spcPts val="0"/>
              </a:spcBef>
              <a:spcAft>
                <a:spcPts val="0"/>
              </a:spcAft>
              <a:buFontTx/>
              <a:buNone/>
            </a:pPr>
            <a:endParaRPr lang="en-US" dirty="0"/>
          </a:p>
          <a:p>
            <a:pPr marL="171450" lvl="0" indent="-171450" algn="l" rtl="0">
              <a:spcBef>
                <a:spcPts val="0"/>
              </a:spcBef>
              <a:spcAft>
                <a:spcPts val="0"/>
              </a:spcAft>
              <a:buFontTx/>
              <a:buChar char="-"/>
            </a:pPr>
            <a:endParaRPr dirty="0"/>
          </a:p>
        </p:txBody>
      </p:sp>
      <p:sp>
        <p:nvSpPr>
          <p:cNvPr id="143" name="Google Shape;14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IOC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55B3A-F9BB-419E-94F8-F6C4477A78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694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CE0BD-7B30-4A64-BC62-FB0B56513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252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CE0BD-7B30-4A64-BC62-FB0B56513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310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11C62-F1AF-42A5-BD67-B7E61F0AC4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2843CD-465C-4600-BC00-D563886426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FC0C69-F76F-4D80-B48C-168C2F158C28}"/>
              </a:ext>
            </a:extLst>
          </p:cNvPr>
          <p:cNvSpPr>
            <a:spLocks noGrp="1"/>
          </p:cNvSpPr>
          <p:nvPr>
            <p:ph type="dt" sz="half" idx="10"/>
          </p:nvPr>
        </p:nvSpPr>
        <p:spPr/>
        <p:txBody>
          <a:bodyPr/>
          <a:lstStyle/>
          <a:p>
            <a:fld id="{8940DF08-B6FE-4AD8-8D71-FE261F266CE8}" type="datetimeFigureOut">
              <a:rPr lang="en-US" smtClean="0"/>
              <a:t>12/23/2022</a:t>
            </a:fld>
            <a:endParaRPr lang="en-US"/>
          </a:p>
        </p:txBody>
      </p:sp>
      <p:sp>
        <p:nvSpPr>
          <p:cNvPr id="5" name="Footer Placeholder 4">
            <a:extLst>
              <a:ext uri="{FF2B5EF4-FFF2-40B4-BE49-F238E27FC236}">
                <a16:creationId xmlns:a16="http://schemas.microsoft.com/office/drawing/2014/main" id="{87E76312-C71C-4E1E-B2E8-338F3AB5E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65F3AC-57CF-4067-BD36-984CEF7F5E9E}"/>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1288776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F6D03-95CC-4E83-865A-3B66BBE990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35F473-2DDC-4147-A7AE-00C9D9BF2D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214D6-2DA9-4E52-8216-AB4A765ABDAD}"/>
              </a:ext>
            </a:extLst>
          </p:cNvPr>
          <p:cNvSpPr>
            <a:spLocks noGrp="1"/>
          </p:cNvSpPr>
          <p:nvPr>
            <p:ph type="dt" sz="half" idx="10"/>
          </p:nvPr>
        </p:nvSpPr>
        <p:spPr/>
        <p:txBody>
          <a:bodyPr/>
          <a:lstStyle/>
          <a:p>
            <a:fld id="{8940DF08-B6FE-4AD8-8D71-FE261F266CE8}" type="datetimeFigureOut">
              <a:rPr lang="en-US" smtClean="0"/>
              <a:t>12/23/2022</a:t>
            </a:fld>
            <a:endParaRPr lang="en-US"/>
          </a:p>
        </p:txBody>
      </p:sp>
      <p:sp>
        <p:nvSpPr>
          <p:cNvPr id="5" name="Footer Placeholder 4">
            <a:extLst>
              <a:ext uri="{FF2B5EF4-FFF2-40B4-BE49-F238E27FC236}">
                <a16:creationId xmlns:a16="http://schemas.microsoft.com/office/drawing/2014/main" id="{47352E4F-485E-4552-B05E-73584B969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F2A814-7B17-4C03-838A-CCA2E66F33FE}"/>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1572055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AAE1FF-AC18-4293-9190-E451A8C0D1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1542C2-522C-4B1E-9E79-E675DC9E27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921B93-B1AA-4A4C-8444-92198D8F444C}"/>
              </a:ext>
            </a:extLst>
          </p:cNvPr>
          <p:cNvSpPr>
            <a:spLocks noGrp="1"/>
          </p:cNvSpPr>
          <p:nvPr>
            <p:ph type="dt" sz="half" idx="10"/>
          </p:nvPr>
        </p:nvSpPr>
        <p:spPr/>
        <p:txBody>
          <a:bodyPr/>
          <a:lstStyle/>
          <a:p>
            <a:fld id="{8940DF08-B6FE-4AD8-8D71-FE261F266CE8}" type="datetimeFigureOut">
              <a:rPr lang="en-US" smtClean="0"/>
              <a:t>12/23/2022</a:t>
            </a:fld>
            <a:endParaRPr lang="en-US"/>
          </a:p>
        </p:txBody>
      </p:sp>
      <p:sp>
        <p:nvSpPr>
          <p:cNvPr id="5" name="Footer Placeholder 4">
            <a:extLst>
              <a:ext uri="{FF2B5EF4-FFF2-40B4-BE49-F238E27FC236}">
                <a16:creationId xmlns:a16="http://schemas.microsoft.com/office/drawing/2014/main" id="{0C0F6285-62D2-4A77-8B9B-B19A4DD2C7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30D513-BD25-4768-9D58-2C82A9E399F6}"/>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1100334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F397117-F3A1-41B5-B5A5-0FD5A7D43CA4}" type="slidenum">
              <a:rPr lang="fr-FR" smtClean="0"/>
              <a:t>‹#›</a:t>
            </a:fld>
            <a:endParaRPr lang="fr-FR"/>
          </a:p>
        </p:txBody>
      </p:sp>
      <p:sp>
        <p:nvSpPr>
          <p:cNvPr id="7" name="Rectangle 6"/>
          <p:cNvSpPr/>
          <p:nvPr userDrawn="1"/>
        </p:nvSpPr>
        <p:spPr>
          <a:xfrm>
            <a:off x="2445868" y="0"/>
            <a:ext cx="9746132"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p:cNvSpPr/>
          <p:nvPr userDrawn="1"/>
        </p:nvSpPr>
        <p:spPr>
          <a:xfrm rot="5400000">
            <a:off x="1412796" y="3379881"/>
            <a:ext cx="2423422" cy="98238"/>
          </a:xfrm>
          <a:prstGeom prst="rect">
            <a:avLst/>
          </a:prstGeom>
          <a:solidFill>
            <a:srgbClr val="183254"/>
          </a:solidFill>
          <a:ln w="12700">
            <a:miter lim="400000"/>
          </a:ln>
        </p:spPr>
        <p:txBody>
          <a:bodyPr lIns="65023" tIns="65023" rIns="65023" bIns="65023" anchor="ctr"/>
          <a:lstStyle/>
          <a:p>
            <a:pPr>
              <a:defRPr>
                <a:solidFill>
                  <a:srgbClr val="3C3C3C"/>
                </a:solidFill>
              </a:defRPr>
            </a:pPr>
            <a:endParaRPr/>
          </a:p>
        </p:txBody>
      </p:sp>
      <p:sp>
        <p:nvSpPr>
          <p:cNvPr id="2" name="Rectangle 1"/>
          <p:cNvSpPr/>
          <p:nvPr userDrawn="1"/>
        </p:nvSpPr>
        <p:spPr>
          <a:xfrm>
            <a:off x="0" y="0"/>
            <a:ext cx="2445868" cy="6858000"/>
          </a:xfrm>
          <a:prstGeom prst="rect">
            <a:avLst/>
          </a:prstGeom>
          <a:solidFill>
            <a:srgbClr val="0069B4"/>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a:extLst>
              <a:ext uri="{FF2B5EF4-FFF2-40B4-BE49-F238E27FC236}">
                <a16:creationId xmlns:a16="http://schemas.microsoft.com/office/drawing/2014/main" id="{06F47C58-E686-410D-A080-804664D176A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Tree>
    <p:extLst>
      <p:ext uri="{BB962C8B-B14F-4D97-AF65-F5344CB8AC3E}">
        <p14:creationId xmlns:p14="http://schemas.microsoft.com/office/powerpoint/2010/main" val="2956811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ontent Slide 1">
  <p:cSld name="1_Content Slide 1">
    <p:spTree>
      <p:nvGrpSpPr>
        <p:cNvPr id="1" name="Shape 35"/>
        <p:cNvGrpSpPr/>
        <p:nvPr/>
      </p:nvGrpSpPr>
      <p:grpSpPr>
        <a:xfrm>
          <a:off x="0" y="0"/>
          <a:ext cx="0" cy="0"/>
          <a:chOff x="0" y="0"/>
          <a:chExt cx="0" cy="0"/>
        </a:xfrm>
      </p:grpSpPr>
      <p:sp>
        <p:nvSpPr>
          <p:cNvPr id="36" name="Google Shape;36;p28"/>
          <p:cNvSpPr/>
          <p:nvPr/>
        </p:nvSpPr>
        <p:spPr>
          <a:xfrm>
            <a:off x="0" y="6336080"/>
            <a:ext cx="12192000" cy="521921"/>
          </a:xfrm>
          <a:prstGeom prst="rect">
            <a:avLst/>
          </a:prstGeom>
          <a:gradFill>
            <a:gsLst>
              <a:gs pos="0">
                <a:srgbClr val="004983"/>
              </a:gs>
              <a:gs pos="100000">
                <a:srgbClr val="0077D4"/>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 name="Google Shape;37;p28"/>
          <p:cNvSpPr>
            <a:spLocks noGrp="1"/>
          </p:cNvSpPr>
          <p:nvPr>
            <p:ph type="pic" idx="2"/>
          </p:nvPr>
        </p:nvSpPr>
        <p:spPr>
          <a:xfrm>
            <a:off x="6890876" y="971034"/>
            <a:ext cx="4711701" cy="5129355"/>
          </a:xfrm>
          <a:prstGeom prst="rect">
            <a:avLst/>
          </a:prstGeom>
          <a:solidFill>
            <a:srgbClr val="F2F2F2"/>
          </a:solidFill>
          <a:ln>
            <a:noFill/>
          </a:ln>
        </p:spPr>
      </p:sp>
      <p:sp>
        <p:nvSpPr>
          <p:cNvPr id="38" name="Google Shape;38;p28"/>
          <p:cNvSpPr/>
          <p:nvPr/>
        </p:nvSpPr>
        <p:spPr>
          <a:xfrm>
            <a:off x="-1065" y="28"/>
            <a:ext cx="12191998" cy="758619"/>
          </a:xfrm>
          <a:prstGeom prst="rect">
            <a:avLst/>
          </a:prstGeom>
          <a:gradFill>
            <a:gsLst>
              <a:gs pos="0">
                <a:srgbClr val="0077D4"/>
              </a:gs>
              <a:gs pos="100000">
                <a:srgbClr val="004983"/>
              </a:gs>
            </a:gsLst>
            <a:lin ang="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baseline="-25000">
              <a:solidFill>
                <a:schemeClr val="dk1"/>
              </a:solidFill>
              <a:latin typeface="Calibri"/>
              <a:ea typeface="Calibri"/>
              <a:cs typeface="Calibri"/>
              <a:sym typeface="Calibri"/>
            </a:endParaRPr>
          </a:p>
        </p:txBody>
      </p:sp>
      <p:sp>
        <p:nvSpPr>
          <p:cNvPr id="39" name="Google Shape;39;p28"/>
          <p:cNvSpPr txBox="1">
            <a:spLocks noGrp="1"/>
          </p:cNvSpPr>
          <p:nvPr>
            <p:ph type="body" idx="1"/>
          </p:nvPr>
        </p:nvSpPr>
        <p:spPr>
          <a:xfrm>
            <a:off x="420877" y="959561"/>
            <a:ext cx="5675123" cy="514082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4A84"/>
              </a:buClr>
              <a:buSzPts val="1350"/>
              <a:buFont typeface="Arial"/>
              <a:buNone/>
              <a:defRPr sz="1350" b="1">
                <a:solidFill>
                  <a:schemeClr val="dk1"/>
                </a:solidFill>
              </a:defRPr>
            </a:lvl1pPr>
            <a:lvl2pPr marL="914400" lvl="1" indent="-228600" algn="l">
              <a:lnSpc>
                <a:spcPct val="90000"/>
              </a:lnSpc>
              <a:spcBef>
                <a:spcPts val="500"/>
              </a:spcBef>
              <a:spcAft>
                <a:spcPts val="0"/>
              </a:spcAft>
              <a:buClr>
                <a:srgbClr val="024A84"/>
              </a:buClr>
              <a:buSzPts val="1050"/>
              <a:buFont typeface="Arial"/>
              <a:buNone/>
              <a:defRPr sz="1050" b="1">
                <a:solidFill>
                  <a:srgbClr val="0077D4"/>
                </a:solidFill>
              </a:defRPr>
            </a:lvl2pPr>
            <a:lvl3pPr marL="1371600" lvl="2" indent="-228600" algn="l">
              <a:lnSpc>
                <a:spcPct val="90000"/>
              </a:lnSpc>
              <a:spcBef>
                <a:spcPts val="500"/>
              </a:spcBef>
              <a:spcAft>
                <a:spcPts val="0"/>
              </a:spcAft>
              <a:buClr>
                <a:srgbClr val="024A84"/>
              </a:buClr>
              <a:buSzPts val="900"/>
              <a:buFont typeface="Arial"/>
              <a:buNone/>
              <a:defRPr sz="900"/>
            </a:lvl3pPr>
            <a:lvl4pPr marL="1828800" lvl="3" indent="-280987" algn="just">
              <a:lnSpc>
                <a:spcPct val="90000"/>
              </a:lnSpc>
              <a:spcBef>
                <a:spcPts val="500"/>
              </a:spcBef>
              <a:spcAft>
                <a:spcPts val="0"/>
              </a:spcAft>
              <a:buClr>
                <a:srgbClr val="024A84"/>
              </a:buClr>
              <a:buSzPts val="825"/>
              <a:buFont typeface="Arial"/>
              <a:buChar char="•"/>
              <a:defRPr sz="825"/>
            </a:lvl4pPr>
            <a:lvl5pPr marL="2286000" lvl="4" indent="-276225" algn="just">
              <a:lnSpc>
                <a:spcPct val="90000"/>
              </a:lnSpc>
              <a:spcBef>
                <a:spcPts val="500"/>
              </a:spcBef>
              <a:spcAft>
                <a:spcPts val="0"/>
              </a:spcAft>
              <a:buClr>
                <a:srgbClr val="024A84"/>
              </a:buClr>
              <a:buSzPts val="750"/>
              <a:buFont typeface="Arial"/>
              <a:buChar char="•"/>
              <a:defRPr sz="7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8"/>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a:bodyPr>
          <a:lstStyle>
            <a:lvl1pPr lvl="0" algn="l">
              <a:lnSpc>
                <a:spcPct val="115625"/>
              </a:lnSpc>
              <a:spcBef>
                <a:spcPts val="0"/>
              </a:spcBef>
              <a:spcAft>
                <a:spcPts val="0"/>
              </a:spcAft>
              <a:buClr>
                <a:schemeClr val="lt1"/>
              </a:buClr>
              <a:buSzPts val="2400"/>
              <a:buFont typeface="Calibri"/>
              <a:buNone/>
              <a:defRPr sz="2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28"/>
          <p:cNvSpPr txBox="1"/>
          <p:nvPr/>
        </p:nvSpPr>
        <p:spPr>
          <a:xfrm>
            <a:off x="11602576" y="6552000"/>
            <a:ext cx="287024" cy="300724"/>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endParaRPr sz="675">
              <a:solidFill>
                <a:srgbClr val="C5192D"/>
              </a:solidFill>
              <a:latin typeface="Calibri"/>
              <a:ea typeface="Calibri"/>
              <a:cs typeface="Calibri"/>
              <a:sym typeface="Calibri"/>
            </a:endParaRPr>
          </a:p>
        </p:txBody>
      </p:sp>
      <p:sp>
        <p:nvSpPr>
          <p:cNvPr id="42" name="Google Shape;42;p28"/>
          <p:cNvSpPr txBox="1"/>
          <p:nvPr/>
        </p:nvSpPr>
        <p:spPr>
          <a:xfrm>
            <a:off x="11602576" y="6552000"/>
            <a:ext cx="287024" cy="300724"/>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endParaRPr sz="675">
              <a:solidFill>
                <a:srgbClr val="C5192D"/>
              </a:solidFill>
              <a:latin typeface="Calibri"/>
              <a:ea typeface="Calibri"/>
              <a:cs typeface="Calibri"/>
              <a:sym typeface="Calibri"/>
            </a:endParaRPr>
          </a:p>
        </p:txBody>
      </p:sp>
      <p:sp>
        <p:nvSpPr>
          <p:cNvPr id="43" name="Google Shape;43;p28"/>
          <p:cNvSpPr txBox="1">
            <a:spLocks noGrp="1"/>
          </p:cNvSpPr>
          <p:nvPr>
            <p:ph type="body" idx="3"/>
          </p:nvPr>
        </p:nvSpPr>
        <p:spPr>
          <a:xfrm>
            <a:off x="4467277" y="6488753"/>
            <a:ext cx="3255313" cy="22351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900"/>
              <a:buNone/>
              <a:defRPr sz="9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4" name="Google Shape;44;p28" descr="A black and white logo&#10;&#10;Description automatically generated with medium confidence"/>
          <p:cNvPicPr preferRelativeResize="0"/>
          <p:nvPr/>
        </p:nvPicPr>
        <p:blipFill rotWithShape="1">
          <a:blip r:embed="rId2">
            <a:alphaModFix/>
          </a:blip>
          <a:srcRect/>
          <a:stretch/>
        </p:blipFill>
        <p:spPr>
          <a:xfrm>
            <a:off x="212156" y="6367184"/>
            <a:ext cx="2181802" cy="459711"/>
          </a:xfrm>
          <a:prstGeom prst="rect">
            <a:avLst/>
          </a:prstGeom>
          <a:noFill/>
          <a:ln>
            <a:noFill/>
          </a:ln>
        </p:spPr>
      </p:pic>
    </p:spTree>
    <p:extLst>
      <p:ext uri="{BB962C8B-B14F-4D97-AF65-F5344CB8AC3E}">
        <p14:creationId xmlns:p14="http://schemas.microsoft.com/office/powerpoint/2010/main" val="2687195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GENERAL MASTER SLIDE Content Slide 2">
    <p:spTree>
      <p:nvGrpSpPr>
        <p:cNvPr id="1" name=""/>
        <p:cNvGrpSpPr/>
        <p:nvPr/>
      </p:nvGrpSpPr>
      <p:grpSpPr>
        <a:xfrm>
          <a:off x="0" y="0"/>
          <a:ext cx="0" cy="0"/>
          <a:chOff x="0" y="0"/>
          <a:chExt cx="0" cy="0"/>
        </a:xfrm>
      </p:grpSpPr>
      <p:sp>
        <p:nvSpPr>
          <p:cNvPr id="8" name="Rectangle 7"/>
          <p:cNvSpPr/>
          <p:nvPr userDrawn="1"/>
        </p:nvSpPr>
        <p:spPr>
          <a:xfrm>
            <a:off x="-1065" y="1"/>
            <a:ext cx="12191997"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18" name="Picture Placeholder 7"/>
          <p:cNvSpPr>
            <a:spLocks noGrp="1"/>
          </p:cNvSpPr>
          <p:nvPr>
            <p:ph type="pic" sz="quarter" idx="15" hasCustomPrompt="1"/>
          </p:nvPr>
        </p:nvSpPr>
        <p:spPr>
          <a:xfrm>
            <a:off x="6463730" y="978010"/>
            <a:ext cx="5138847" cy="5084374"/>
          </a:xfrm>
          <a:prstGeom prst="rect">
            <a:avLst/>
          </a:prstGeom>
          <a:solidFill>
            <a:schemeClr val="bg1"/>
          </a:solidFill>
        </p:spPr>
        <p:txBody>
          <a:bodyPr vert="horz" lIns="0" tIns="720000" rIns="0" bIns="0" anchor="t" anchorCtr="0"/>
          <a:lstStyle>
            <a:lvl1pPr marL="0" indent="0" algn="ctr">
              <a:buFontTx/>
              <a:buNone/>
              <a:defRPr baseline="0"/>
            </a:lvl1pPr>
          </a:lstStyle>
          <a:p>
            <a:r>
              <a:rPr lang="en-US" dirty="0"/>
              <a:t>Click icon or drag image to insert picture</a:t>
            </a:r>
          </a:p>
        </p:txBody>
      </p:sp>
      <p:sp>
        <p:nvSpPr>
          <p:cNvPr id="12" name="Title 1"/>
          <p:cNvSpPr>
            <a:spLocks noGrp="1"/>
          </p:cNvSpPr>
          <p:nvPr>
            <p:ph type="ctrTitle" hasCustomPrompt="1"/>
          </p:nvPr>
        </p:nvSpPr>
        <p:spPr>
          <a:xfrm>
            <a:off x="478367" y="127999"/>
            <a:ext cx="11124208" cy="425733"/>
          </a:xfrm>
          <a:prstGeom prst="rect">
            <a:avLst/>
          </a:prstGeom>
        </p:spPr>
        <p:txBody>
          <a:bodyPr lIns="0" tIns="0" rIns="0" bIns="0"/>
          <a:lstStyle>
            <a:lvl1pPr algn="l">
              <a:lnSpc>
                <a:spcPts val="3700"/>
              </a:lnSpc>
              <a:defRPr sz="3200">
                <a:solidFill>
                  <a:schemeClr val="bg1"/>
                </a:solidFill>
              </a:defRPr>
            </a:lvl1pPr>
          </a:lstStyle>
          <a:p>
            <a:r>
              <a:rPr lang="en-GB" dirty="0"/>
              <a:t>Insert title</a:t>
            </a:r>
            <a:endParaRPr lang="en-US" dirty="0"/>
          </a:p>
        </p:txBody>
      </p:sp>
      <p:sp>
        <p:nvSpPr>
          <p:cNvPr id="7" name="Text Placeholder 2"/>
          <p:cNvSpPr>
            <a:spLocks noGrp="1"/>
          </p:cNvSpPr>
          <p:nvPr>
            <p:ph type="body" sz="quarter" idx="16"/>
          </p:nvPr>
        </p:nvSpPr>
        <p:spPr>
          <a:xfrm>
            <a:off x="478367" y="978011"/>
            <a:ext cx="5395384"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a:t>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96599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9732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a:extLst>
              <a:ext uri="{28A0092B-C50C-407E-A947-70E740481C1C}">
                <a14:useLocalDpi xmlns:a14="http://schemas.microsoft.com/office/drawing/2010/main" val="0"/>
              </a:ext>
            </a:extLst>
          </a:blip>
          <a:srcRect l="1241" t="77476" r="38087" b="1776"/>
          <a:stretch/>
        </p:blipFill>
        <p:spPr>
          <a:xfrm>
            <a:off x="0" y="6148552"/>
            <a:ext cx="12192000" cy="709447"/>
          </a:xfrm>
          <a:prstGeom prst="rect">
            <a:avLst/>
          </a:prstGeom>
        </p:spPr>
      </p:pic>
    </p:spTree>
    <p:extLst>
      <p:ext uri="{BB962C8B-B14F-4D97-AF65-F5344CB8AC3E}">
        <p14:creationId xmlns:p14="http://schemas.microsoft.com/office/powerpoint/2010/main" val="31756289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2894" t="50353" r="5606" b="36489"/>
          <a:stretch/>
        </p:blipFill>
        <p:spPr>
          <a:xfrm>
            <a:off x="-10510" y="6148552"/>
            <a:ext cx="12225126" cy="709448"/>
          </a:xfrm>
          <a:prstGeom prst="rect">
            <a:avLst/>
          </a:prstGeom>
        </p:spPr>
      </p:pic>
    </p:spTree>
    <p:extLst>
      <p:ext uri="{BB962C8B-B14F-4D97-AF65-F5344CB8AC3E}">
        <p14:creationId xmlns:p14="http://schemas.microsoft.com/office/powerpoint/2010/main" val="281018696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47678" r="47703" b="5212"/>
          <a:stretch/>
        </p:blipFill>
        <p:spPr>
          <a:xfrm rot="16200000">
            <a:off x="5717631" y="420412"/>
            <a:ext cx="756742" cy="12191999"/>
          </a:xfrm>
          <a:prstGeom prst="rect">
            <a:avLst/>
          </a:prstGeom>
        </p:spPr>
      </p:pic>
    </p:spTree>
    <p:extLst>
      <p:ext uri="{BB962C8B-B14F-4D97-AF65-F5344CB8AC3E}">
        <p14:creationId xmlns:p14="http://schemas.microsoft.com/office/powerpoint/2010/main" val="94079088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7661409" y="1881352"/>
            <a:ext cx="3490842" cy="3531476"/>
          </a:xfrm>
          <a:prstGeom prst="rect">
            <a:avLst/>
          </a:prstGeom>
        </p:spPr>
      </p:pic>
    </p:spTree>
    <p:extLst>
      <p:ext uri="{BB962C8B-B14F-4D97-AF65-F5344CB8AC3E}">
        <p14:creationId xmlns:p14="http://schemas.microsoft.com/office/powerpoint/2010/main" val="416054731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AA45-1A11-43FE-826A-9B160B367F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95B2DD-A262-40C3-92C7-7C8B6C29A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0F0F3E-4ABC-4816-9B28-D5C30BEDDA4D}"/>
              </a:ext>
            </a:extLst>
          </p:cNvPr>
          <p:cNvSpPr>
            <a:spLocks noGrp="1"/>
          </p:cNvSpPr>
          <p:nvPr>
            <p:ph type="dt" sz="half" idx="10"/>
          </p:nvPr>
        </p:nvSpPr>
        <p:spPr/>
        <p:txBody>
          <a:bodyPr/>
          <a:lstStyle/>
          <a:p>
            <a:fld id="{8940DF08-B6FE-4AD8-8D71-FE261F266CE8}" type="datetimeFigureOut">
              <a:rPr lang="en-US" smtClean="0"/>
              <a:t>12/23/2022</a:t>
            </a:fld>
            <a:endParaRPr lang="en-US"/>
          </a:p>
        </p:txBody>
      </p:sp>
      <p:sp>
        <p:nvSpPr>
          <p:cNvPr id="5" name="Footer Placeholder 4">
            <a:extLst>
              <a:ext uri="{FF2B5EF4-FFF2-40B4-BE49-F238E27FC236}">
                <a16:creationId xmlns:a16="http://schemas.microsoft.com/office/drawing/2014/main" id="{12390C6B-C6F1-400B-AC00-79CD704904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201166-996B-49D1-93C5-5D2EF4FE4A12}"/>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14920016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9850" t="-943" r="-1"/>
          <a:stretch/>
        </p:blipFill>
        <p:spPr>
          <a:xfrm>
            <a:off x="7338429" y="1779105"/>
            <a:ext cx="3970734" cy="3977470"/>
          </a:xfrm>
          <a:prstGeom prst="rect">
            <a:avLst/>
          </a:prstGeom>
        </p:spPr>
      </p:pic>
      <p:sp>
        <p:nvSpPr>
          <p:cNvPr id="4"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a:p>
        </p:txBody>
      </p:sp>
    </p:spTree>
    <p:extLst>
      <p:ext uri="{BB962C8B-B14F-4D97-AF65-F5344CB8AC3E}">
        <p14:creationId xmlns:p14="http://schemas.microsoft.com/office/powerpoint/2010/main" val="346914414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6323A23-B87D-4D4C-B68F-3EAE452AB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249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31"/>
        <p:cNvGrpSpPr/>
        <p:nvPr/>
      </p:nvGrpSpPr>
      <p:grpSpPr>
        <a:xfrm>
          <a:off x="0" y="0"/>
          <a:ext cx="0" cy="0"/>
          <a:chOff x="0" y="0"/>
          <a:chExt cx="0" cy="0"/>
        </a:xfrm>
      </p:grpSpPr>
      <p:pic>
        <p:nvPicPr>
          <p:cNvPr id="32" name="Google Shape;32;p23"/>
          <p:cNvPicPr preferRelativeResize="0"/>
          <p:nvPr/>
        </p:nvPicPr>
        <p:blipFill rotWithShape="1">
          <a:blip r:embed="rId2">
            <a:alphaModFix/>
          </a:blip>
          <a:srcRect l="47678" r="47703" b="5212"/>
          <a:stretch/>
        </p:blipFill>
        <p:spPr>
          <a:xfrm rot="-5400000">
            <a:off x="5717631" y="420412"/>
            <a:ext cx="756742" cy="12191999"/>
          </a:xfrm>
          <a:prstGeom prst="rect">
            <a:avLst/>
          </a:prstGeom>
          <a:noFill/>
          <a:ln>
            <a:noFill/>
          </a:ln>
        </p:spPr>
      </p:pic>
    </p:spTree>
    <p:extLst>
      <p:ext uri="{BB962C8B-B14F-4D97-AF65-F5344CB8AC3E}">
        <p14:creationId xmlns:p14="http://schemas.microsoft.com/office/powerpoint/2010/main" val="3866648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1_Title Slide">
  <p:cSld name="31_Title Slide">
    <p:spTree>
      <p:nvGrpSpPr>
        <p:cNvPr id="1" name="Shape 33"/>
        <p:cNvGrpSpPr/>
        <p:nvPr/>
      </p:nvGrpSpPr>
      <p:grpSpPr>
        <a:xfrm>
          <a:off x="0" y="0"/>
          <a:ext cx="0" cy="0"/>
          <a:chOff x="0" y="0"/>
          <a:chExt cx="0" cy="0"/>
        </a:xfrm>
      </p:grpSpPr>
      <p:pic>
        <p:nvPicPr>
          <p:cNvPr id="34" name="Google Shape;34;p24"/>
          <p:cNvPicPr preferRelativeResize="0"/>
          <p:nvPr/>
        </p:nvPicPr>
        <p:blipFill rotWithShape="1">
          <a:blip r:embed="rId2">
            <a:alphaModFix/>
          </a:blip>
          <a:srcRect l="1241" t="77476" r="38086" b="1775"/>
          <a:stretch/>
        </p:blipFill>
        <p:spPr>
          <a:xfrm>
            <a:off x="0" y="6148552"/>
            <a:ext cx="12192000" cy="709447"/>
          </a:xfrm>
          <a:prstGeom prst="rect">
            <a:avLst/>
          </a:prstGeom>
          <a:noFill/>
          <a:ln>
            <a:noFill/>
          </a:ln>
        </p:spPr>
      </p:pic>
    </p:spTree>
    <p:extLst>
      <p:ext uri="{BB962C8B-B14F-4D97-AF65-F5344CB8AC3E}">
        <p14:creationId xmlns:p14="http://schemas.microsoft.com/office/powerpoint/2010/main" val="3779781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5"/>
        <p:cNvGrpSpPr/>
        <p:nvPr/>
      </p:nvGrpSpPr>
      <p:grpSpPr>
        <a:xfrm>
          <a:off x="0" y="0"/>
          <a:ext cx="0" cy="0"/>
          <a:chOff x="0" y="0"/>
          <a:chExt cx="0" cy="0"/>
        </a:xfrm>
      </p:grpSpPr>
    </p:spTree>
    <p:extLst>
      <p:ext uri="{BB962C8B-B14F-4D97-AF65-F5344CB8AC3E}">
        <p14:creationId xmlns:p14="http://schemas.microsoft.com/office/powerpoint/2010/main" val="3033852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36"/>
        <p:cNvGrpSpPr/>
        <p:nvPr/>
      </p:nvGrpSpPr>
      <p:grpSpPr>
        <a:xfrm>
          <a:off x="0" y="0"/>
          <a:ext cx="0" cy="0"/>
          <a:chOff x="0" y="0"/>
          <a:chExt cx="0" cy="0"/>
        </a:xfrm>
      </p:grpSpPr>
      <p:pic>
        <p:nvPicPr>
          <p:cNvPr id="37" name="Google Shape;37;p42"/>
          <p:cNvPicPr preferRelativeResize="0"/>
          <p:nvPr/>
        </p:nvPicPr>
        <p:blipFill rotWithShape="1">
          <a:blip r:embed="rId2">
            <a:alphaModFix/>
          </a:blip>
          <a:srcRect l="2893" t="50353" r="5606" b="36489"/>
          <a:stretch/>
        </p:blipFill>
        <p:spPr>
          <a:xfrm>
            <a:off x="-10510" y="6148552"/>
            <a:ext cx="12225126" cy="709448"/>
          </a:xfrm>
          <a:prstGeom prst="rect">
            <a:avLst/>
          </a:prstGeom>
          <a:noFill/>
          <a:ln>
            <a:noFill/>
          </a:ln>
        </p:spPr>
      </p:pic>
    </p:spTree>
    <p:extLst>
      <p:ext uri="{BB962C8B-B14F-4D97-AF65-F5344CB8AC3E}">
        <p14:creationId xmlns:p14="http://schemas.microsoft.com/office/powerpoint/2010/main" val="35811487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38"/>
        <p:cNvGrpSpPr/>
        <p:nvPr/>
      </p:nvGrpSpPr>
      <p:grpSpPr>
        <a:xfrm>
          <a:off x="0" y="0"/>
          <a:ext cx="0" cy="0"/>
          <a:chOff x="0" y="0"/>
          <a:chExt cx="0" cy="0"/>
        </a:xfrm>
      </p:grpSpPr>
      <p:pic>
        <p:nvPicPr>
          <p:cNvPr id="39" name="Google Shape;39;p43"/>
          <p:cNvPicPr preferRelativeResize="0"/>
          <p:nvPr/>
        </p:nvPicPr>
        <p:blipFill rotWithShape="1">
          <a:blip r:embed="rId2">
            <a:alphaModFix/>
          </a:blip>
          <a:srcRect/>
          <a:stretch/>
        </p:blipFill>
        <p:spPr>
          <a:xfrm>
            <a:off x="7661409" y="1881352"/>
            <a:ext cx="3490842" cy="3531476"/>
          </a:xfrm>
          <a:prstGeom prst="rect">
            <a:avLst/>
          </a:prstGeom>
          <a:noFill/>
          <a:ln>
            <a:noFill/>
          </a:ln>
        </p:spPr>
      </p:pic>
    </p:spTree>
    <p:extLst>
      <p:ext uri="{BB962C8B-B14F-4D97-AF65-F5344CB8AC3E}">
        <p14:creationId xmlns:p14="http://schemas.microsoft.com/office/powerpoint/2010/main" val="13948002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40"/>
        <p:cNvGrpSpPr/>
        <p:nvPr/>
      </p:nvGrpSpPr>
      <p:grpSpPr>
        <a:xfrm>
          <a:off x="0" y="0"/>
          <a:ext cx="0" cy="0"/>
          <a:chOff x="0" y="0"/>
          <a:chExt cx="0" cy="0"/>
        </a:xfrm>
      </p:grpSpPr>
      <p:pic>
        <p:nvPicPr>
          <p:cNvPr id="41" name="Google Shape;41;p44"/>
          <p:cNvPicPr preferRelativeResize="0"/>
          <p:nvPr/>
        </p:nvPicPr>
        <p:blipFill rotWithShape="1">
          <a:blip r:embed="rId2">
            <a:alphaModFix/>
          </a:blip>
          <a:srcRect l="-9850" t="-943" r="-1"/>
          <a:stretch/>
        </p:blipFill>
        <p:spPr>
          <a:xfrm>
            <a:off x="7338429" y="1779105"/>
            <a:ext cx="3970734" cy="3977470"/>
          </a:xfrm>
          <a:prstGeom prst="rect">
            <a:avLst/>
          </a:prstGeom>
          <a:noFill/>
          <a:ln>
            <a:noFill/>
          </a:ln>
        </p:spPr>
      </p:pic>
      <p:sp>
        <p:nvSpPr>
          <p:cNvPr id="42" name="Google Shape;42;p44"/>
          <p:cNvSpPr txBox="1"/>
          <p:nvPr/>
        </p:nvSpPr>
        <p:spPr>
          <a:xfrm>
            <a:off x="9045603" y="6356345"/>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Roboto"/>
                <a:ea typeface="Roboto"/>
                <a:cs typeface="Roboto"/>
                <a:sym typeface="Roboto"/>
              </a:rPr>
              <a:t>‹#›</a:t>
            </a:fld>
            <a:endParaRPr sz="1200">
              <a:solidFill>
                <a:srgbClr val="888888"/>
              </a:solidFill>
              <a:latin typeface="Roboto"/>
              <a:ea typeface="Roboto"/>
              <a:cs typeface="Roboto"/>
              <a:sym typeface="Roboto"/>
            </a:endParaRPr>
          </a:p>
        </p:txBody>
      </p:sp>
    </p:spTree>
    <p:extLst>
      <p:ext uri="{BB962C8B-B14F-4D97-AF65-F5344CB8AC3E}">
        <p14:creationId xmlns:p14="http://schemas.microsoft.com/office/powerpoint/2010/main" val="10578999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p:cNvSpPr txBox="1">
            <a:spLocks/>
          </p:cNvSpPr>
          <p:nvPr userDrawn="1"/>
        </p:nvSpPr>
        <p:spPr>
          <a:xfrm>
            <a:off x="2596056" y="268757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fr-FR"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56923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26151" t="6791" r="23338" b="13839"/>
          <a:stretch/>
        </p:blipFill>
        <p:spPr>
          <a:xfrm>
            <a:off x="6204857" y="0"/>
            <a:ext cx="5987143" cy="6858000"/>
          </a:xfrm>
          <a:prstGeom prst="rect">
            <a:avLst/>
          </a:prstGeom>
        </p:spPr>
      </p:pic>
      <p:pic>
        <p:nvPicPr>
          <p:cNvPr id="5" name="Picture 4">
            <a:extLst>
              <a:ext uri="{FF2B5EF4-FFF2-40B4-BE49-F238E27FC236}">
                <a16:creationId xmlns:a16="http://schemas.microsoft.com/office/drawing/2014/main" id="{E8FB8DA0-25B2-48F6-8868-B213CEA0119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622621" y="5349548"/>
            <a:ext cx="1495758" cy="1437388"/>
          </a:xfrm>
          <a:prstGeom prst="rect">
            <a:avLst/>
          </a:prstGeom>
        </p:spPr>
      </p:pic>
      <p:sp>
        <p:nvSpPr>
          <p:cNvPr id="6" name="Rectangle">
            <a:extLst>
              <a:ext uri="{FF2B5EF4-FFF2-40B4-BE49-F238E27FC236}">
                <a16:creationId xmlns:a16="http://schemas.microsoft.com/office/drawing/2014/main" id="{6339B7C9-369B-4FBD-93AB-42CB9FBB9CB7}"/>
              </a:ext>
            </a:extLst>
          </p:cNvPr>
          <p:cNvSpPr/>
          <p:nvPr userDrawn="1"/>
        </p:nvSpPr>
        <p:spPr>
          <a:xfrm rot="10800000">
            <a:off x="1790483" y="1302602"/>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2616082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42F1D-BE5C-4B64-BADA-D74B4D193A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5C30A3-C513-484C-83EB-F289CB72DB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4C5608-2AC8-42EF-970A-4758F2F8E976}"/>
              </a:ext>
            </a:extLst>
          </p:cNvPr>
          <p:cNvSpPr>
            <a:spLocks noGrp="1"/>
          </p:cNvSpPr>
          <p:nvPr>
            <p:ph type="dt" sz="half" idx="10"/>
          </p:nvPr>
        </p:nvSpPr>
        <p:spPr/>
        <p:txBody>
          <a:bodyPr/>
          <a:lstStyle/>
          <a:p>
            <a:fld id="{8940DF08-B6FE-4AD8-8D71-FE261F266CE8}" type="datetimeFigureOut">
              <a:rPr lang="en-US" smtClean="0"/>
              <a:t>12/23/2022</a:t>
            </a:fld>
            <a:endParaRPr lang="en-US"/>
          </a:p>
        </p:txBody>
      </p:sp>
      <p:sp>
        <p:nvSpPr>
          <p:cNvPr id="5" name="Footer Placeholder 4">
            <a:extLst>
              <a:ext uri="{FF2B5EF4-FFF2-40B4-BE49-F238E27FC236}">
                <a16:creationId xmlns:a16="http://schemas.microsoft.com/office/drawing/2014/main" id="{4033636B-E659-49FD-B8C1-84B59ED26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C23A1F-A245-4B7E-9153-BE11C69122D6}"/>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934783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239683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a:extLst>
              <a:ext uri="{FF2B5EF4-FFF2-40B4-BE49-F238E27FC236}">
                <a16:creationId xmlns:a16="http://schemas.microsoft.com/office/drawing/2014/main" id="{694F4ECB-61D4-4894-A69C-2CEC9B9D8136}"/>
              </a:ext>
            </a:extLst>
          </p:cNvPr>
          <p:cNvSpPr/>
          <p:nvPr userDrawn="1"/>
        </p:nvSpPr>
        <p:spPr>
          <a:xfrm rot="5400000">
            <a:off x="1412796" y="3379881"/>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39647905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F397117-F3A1-41B5-B5A5-0FD5A7D43CA4}" type="slidenum">
              <a:rPr lang="fr-FR" smtClean="0"/>
              <a:t>‹#›</a:t>
            </a:fld>
            <a:endParaRPr lang="fr-FR"/>
          </a:p>
        </p:txBody>
      </p:sp>
      <p:sp>
        <p:nvSpPr>
          <p:cNvPr id="7" name="Rectangle 6"/>
          <p:cNvSpPr/>
          <p:nvPr userDrawn="1"/>
        </p:nvSpPr>
        <p:spPr>
          <a:xfrm>
            <a:off x="2445868" y="0"/>
            <a:ext cx="9746132"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p:cNvSpPr/>
          <p:nvPr userDrawn="1"/>
        </p:nvSpPr>
        <p:spPr>
          <a:xfrm rot="5400000">
            <a:off x="1412796" y="3379881"/>
            <a:ext cx="2423422" cy="98238"/>
          </a:xfrm>
          <a:prstGeom prst="rect">
            <a:avLst/>
          </a:prstGeom>
          <a:solidFill>
            <a:srgbClr val="183254"/>
          </a:solidFill>
          <a:ln w="12700">
            <a:miter lim="400000"/>
          </a:ln>
        </p:spPr>
        <p:txBody>
          <a:bodyPr lIns="65023" tIns="65023" rIns="65023" bIns="65023" anchor="ctr"/>
          <a:lstStyle/>
          <a:p>
            <a:pPr>
              <a:defRPr>
                <a:solidFill>
                  <a:srgbClr val="3C3C3C"/>
                </a:solidFill>
              </a:defRPr>
            </a:pPr>
            <a:endParaRPr/>
          </a:p>
        </p:txBody>
      </p:sp>
      <p:sp>
        <p:nvSpPr>
          <p:cNvPr id="2" name="Rectangle 1"/>
          <p:cNvSpPr/>
          <p:nvPr userDrawn="1"/>
        </p:nvSpPr>
        <p:spPr>
          <a:xfrm>
            <a:off x="0" y="0"/>
            <a:ext cx="2445868" cy="6858000"/>
          </a:xfrm>
          <a:prstGeom prst="rect">
            <a:avLst/>
          </a:prstGeom>
          <a:solidFill>
            <a:srgbClr val="0069B4"/>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a:extLst>
              <a:ext uri="{FF2B5EF4-FFF2-40B4-BE49-F238E27FC236}">
                <a16:creationId xmlns:a16="http://schemas.microsoft.com/office/drawing/2014/main" id="{06F47C58-E686-410D-A080-804664D176A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Tree>
    <p:extLst>
      <p:ext uri="{BB962C8B-B14F-4D97-AF65-F5344CB8AC3E}">
        <p14:creationId xmlns:p14="http://schemas.microsoft.com/office/powerpoint/2010/main" val="38246664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666B8-1587-47F0-9ED3-F991A54E6D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27D60868-E619-4DB1-977E-E8A924E5AD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E3F8C2F9-A5F1-4A50-973A-ABD27E48AA47}"/>
              </a:ext>
            </a:extLst>
          </p:cNvPr>
          <p:cNvSpPr>
            <a:spLocks noGrp="1"/>
          </p:cNvSpPr>
          <p:nvPr>
            <p:ph type="dt" sz="half" idx="10"/>
          </p:nvPr>
        </p:nvSpPr>
        <p:spPr/>
        <p:txBody>
          <a:bodyPr/>
          <a:lstStyle/>
          <a:p>
            <a:fld id="{09D3ADB0-D4FF-484B-B87E-CF7481231CE1}" type="datetimeFigureOut">
              <a:rPr lang="fr-FR" smtClean="0"/>
              <a:t>23/12/2022</a:t>
            </a:fld>
            <a:endParaRPr lang="fr-FR"/>
          </a:p>
        </p:txBody>
      </p:sp>
      <p:sp>
        <p:nvSpPr>
          <p:cNvPr id="5" name="Footer Placeholder 4">
            <a:extLst>
              <a:ext uri="{FF2B5EF4-FFF2-40B4-BE49-F238E27FC236}">
                <a16:creationId xmlns:a16="http://schemas.microsoft.com/office/drawing/2014/main" id="{9FAFFC0A-F9B3-4864-A928-C26BC1C175EB}"/>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8B58DEAF-898B-4F96-BFDB-63D33E2DC023}"/>
              </a:ext>
            </a:extLst>
          </p:cNvPr>
          <p:cNvSpPr>
            <a:spLocks noGrp="1"/>
          </p:cNvSpPr>
          <p:nvPr>
            <p:ph type="sldNum" sz="quarter" idx="12"/>
          </p:nvPr>
        </p:nvSpPr>
        <p:spPr/>
        <p:txBody>
          <a:bodyPr/>
          <a:lstStyle/>
          <a:p>
            <a:fld id="{38E48784-569E-4A3A-9588-9ACBD9FD919F}" type="slidenum">
              <a:rPr lang="fr-FR" smtClean="0"/>
              <a:t>‹#›</a:t>
            </a:fld>
            <a:endParaRPr lang="fr-FR"/>
          </a:p>
        </p:txBody>
      </p:sp>
    </p:spTree>
    <p:extLst>
      <p:ext uri="{BB962C8B-B14F-4D97-AF65-F5344CB8AC3E}">
        <p14:creationId xmlns:p14="http://schemas.microsoft.com/office/powerpoint/2010/main" val="2730671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9D4EE-AE9A-48DE-AE0C-8E26C9A245AE}"/>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66677A5F-E78C-4682-907A-86A1099E7A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41C2C81C-2598-4062-A592-8C966D97DB13}"/>
              </a:ext>
            </a:extLst>
          </p:cNvPr>
          <p:cNvSpPr>
            <a:spLocks noGrp="1"/>
          </p:cNvSpPr>
          <p:nvPr>
            <p:ph type="dt" sz="half" idx="10"/>
          </p:nvPr>
        </p:nvSpPr>
        <p:spPr/>
        <p:txBody>
          <a:bodyPr/>
          <a:lstStyle/>
          <a:p>
            <a:fld id="{09D3ADB0-D4FF-484B-B87E-CF7481231CE1}" type="datetimeFigureOut">
              <a:rPr lang="fr-FR" smtClean="0"/>
              <a:t>23/12/2022</a:t>
            </a:fld>
            <a:endParaRPr lang="fr-FR"/>
          </a:p>
        </p:txBody>
      </p:sp>
      <p:sp>
        <p:nvSpPr>
          <p:cNvPr id="5" name="Footer Placeholder 4">
            <a:extLst>
              <a:ext uri="{FF2B5EF4-FFF2-40B4-BE49-F238E27FC236}">
                <a16:creationId xmlns:a16="http://schemas.microsoft.com/office/drawing/2014/main" id="{E4D9F3F9-B744-4E63-8C6B-EB00F3AD7113}"/>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DDA04859-3A30-48BA-92A6-7E676FA6D45C}"/>
              </a:ext>
            </a:extLst>
          </p:cNvPr>
          <p:cNvSpPr>
            <a:spLocks noGrp="1"/>
          </p:cNvSpPr>
          <p:nvPr>
            <p:ph type="sldNum" sz="quarter" idx="12"/>
          </p:nvPr>
        </p:nvSpPr>
        <p:spPr/>
        <p:txBody>
          <a:bodyPr/>
          <a:lstStyle/>
          <a:p>
            <a:fld id="{38E48784-569E-4A3A-9588-9ACBD9FD919F}" type="slidenum">
              <a:rPr lang="fr-FR" smtClean="0"/>
              <a:t>‹#›</a:t>
            </a:fld>
            <a:endParaRPr lang="fr-FR"/>
          </a:p>
        </p:txBody>
      </p:sp>
    </p:spTree>
    <p:extLst>
      <p:ext uri="{BB962C8B-B14F-4D97-AF65-F5344CB8AC3E}">
        <p14:creationId xmlns:p14="http://schemas.microsoft.com/office/powerpoint/2010/main" val="18255487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5E370-677B-4E25-8FDE-6AA345488A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A84541F0-B6D1-4383-886E-CB822C3514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E77284-DD1F-42B7-900D-31B637BACE5E}"/>
              </a:ext>
            </a:extLst>
          </p:cNvPr>
          <p:cNvSpPr>
            <a:spLocks noGrp="1"/>
          </p:cNvSpPr>
          <p:nvPr>
            <p:ph type="dt" sz="half" idx="10"/>
          </p:nvPr>
        </p:nvSpPr>
        <p:spPr/>
        <p:txBody>
          <a:bodyPr/>
          <a:lstStyle/>
          <a:p>
            <a:fld id="{09D3ADB0-D4FF-484B-B87E-CF7481231CE1}" type="datetimeFigureOut">
              <a:rPr lang="fr-FR" smtClean="0"/>
              <a:t>23/12/2022</a:t>
            </a:fld>
            <a:endParaRPr lang="fr-FR"/>
          </a:p>
        </p:txBody>
      </p:sp>
      <p:sp>
        <p:nvSpPr>
          <p:cNvPr id="5" name="Footer Placeholder 4">
            <a:extLst>
              <a:ext uri="{FF2B5EF4-FFF2-40B4-BE49-F238E27FC236}">
                <a16:creationId xmlns:a16="http://schemas.microsoft.com/office/drawing/2014/main" id="{B2092B43-396C-4693-8ABF-A4FB4C3ACB23}"/>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B24D90D8-16A4-4456-B375-87467AADAEB6}"/>
              </a:ext>
            </a:extLst>
          </p:cNvPr>
          <p:cNvSpPr>
            <a:spLocks noGrp="1"/>
          </p:cNvSpPr>
          <p:nvPr>
            <p:ph type="sldNum" sz="quarter" idx="12"/>
          </p:nvPr>
        </p:nvSpPr>
        <p:spPr/>
        <p:txBody>
          <a:bodyPr/>
          <a:lstStyle/>
          <a:p>
            <a:fld id="{38E48784-569E-4A3A-9588-9ACBD9FD919F}" type="slidenum">
              <a:rPr lang="fr-FR" smtClean="0"/>
              <a:t>‹#›</a:t>
            </a:fld>
            <a:endParaRPr lang="fr-FR"/>
          </a:p>
        </p:txBody>
      </p:sp>
    </p:spTree>
    <p:extLst>
      <p:ext uri="{BB962C8B-B14F-4D97-AF65-F5344CB8AC3E}">
        <p14:creationId xmlns:p14="http://schemas.microsoft.com/office/powerpoint/2010/main" val="29332690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1DF5B-3ACB-423C-96C9-EE03B14EE069}"/>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11D0A846-56E2-437A-9833-EFBAF38685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3CF885A0-0839-4927-AF21-4C65A51C2C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BE8264D8-3E86-4C33-B93A-BCA6B4A4216A}"/>
              </a:ext>
            </a:extLst>
          </p:cNvPr>
          <p:cNvSpPr>
            <a:spLocks noGrp="1"/>
          </p:cNvSpPr>
          <p:nvPr>
            <p:ph type="dt" sz="half" idx="10"/>
          </p:nvPr>
        </p:nvSpPr>
        <p:spPr/>
        <p:txBody>
          <a:bodyPr/>
          <a:lstStyle/>
          <a:p>
            <a:fld id="{09D3ADB0-D4FF-484B-B87E-CF7481231CE1}" type="datetimeFigureOut">
              <a:rPr lang="fr-FR" smtClean="0"/>
              <a:t>23/12/2022</a:t>
            </a:fld>
            <a:endParaRPr lang="fr-FR"/>
          </a:p>
        </p:txBody>
      </p:sp>
      <p:sp>
        <p:nvSpPr>
          <p:cNvPr id="6" name="Footer Placeholder 5">
            <a:extLst>
              <a:ext uri="{FF2B5EF4-FFF2-40B4-BE49-F238E27FC236}">
                <a16:creationId xmlns:a16="http://schemas.microsoft.com/office/drawing/2014/main" id="{2F46128A-781F-44C1-9DC9-E7ECFFEB7439}"/>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CF20814B-E18B-4AAA-A4EF-50D80D77ED84}"/>
              </a:ext>
            </a:extLst>
          </p:cNvPr>
          <p:cNvSpPr>
            <a:spLocks noGrp="1"/>
          </p:cNvSpPr>
          <p:nvPr>
            <p:ph type="sldNum" sz="quarter" idx="12"/>
          </p:nvPr>
        </p:nvSpPr>
        <p:spPr/>
        <p:txBody>
          <a:bodyPr/>
          <a:lstStyle/>
          <a:p>
            <a:fld id="{38E48784-569E-4A3A-9588-9ACBD9FD919F}" type="slidenum">
              <a:rPr lang="fr-FR" smtClean="0"/>
              <a:t>‹#›</a:t>
            </a:fld>
            <a:endParaRPr lang="fr-FR"/>
          </a:p>
        </p:txBody>
      </p:sp>
    </p:spTree>
    <p:extLst>
      <p:ext uri="{BB962C8B-B14F-4D97-AF65-F5344CB8AC3E}">
        <p14:creationId xmlns:p14="http://schemas.microsoft.com/office/powerpoint/2010/main" val="21370733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46CD3-2B8C-4AE2-9B47-75B968A5FE37}"/>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0389DB04-F81C-4076-8266-9B3404FA7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36ACE5-E9EB-4A67-97FB-557541D405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5521BE7C-1AB7-422B-AD18-829E73667E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88A860-E071-4B8B-A53E-FB86957D66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DFEEC954-4BFA-47DF-98D5-4D0E79029345}"/>
              </a:ext>
            </a:extLst>
          </p:cNvPr>
          <p:cNvSpPr>
            <a:spLocks noGrp="1"/>
          </p:cNvSpPr>
          <p:nvPr>
            <p:ph type="dt" sz="half" idx="10"/>
          </p:nvPr>
        </p:nvSpPr>
        <p:spPr/>
        <p:txBody>
          <a:bodyPr/>
          <a:lstStyle/>
          <a:p>
            <a:fld id="{09D3ADB0-D4FF-484B-B87E-CF7481231CE1}" type="datetimeFigureOut">
              <a:rPr lang="fr-FR" smtClean="0"/>
              <a:t>23/12/2022</a:t>
            </a:fld>
            <a:endParaRPr lang="fr-FR"/>
          </a:p>
        </p:txBody>
      </p:sp>
      <p:sp>
        <p:nvSpPr>
          <p:cNvPr id="8" name="Footer Placeholder 7">
            <a:extLst>
              <a:ext uri="{FF2B5EF4-FFF2-40B4-BE49-F238E27FC236}">
                <a16:creationId xmlns:a16="http://schemas.microsoft.com/office/drawing/2014/main" id="{BC263D01-2421-46A8-9058-217F2195B149}"/>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BCF7A50A-3922-4416-87C2-F0B2EC307ECA}"/>
              </a:ext>
            </a:extLst>
          </p:cNvPr>
          <p:cNvSpPr>
            <a:spLocks noGrp="1"/>
          </p:cNvSpPr>
          <p:nvPr>
            <p:ph type="sldNum" sz="quarter" idx="12"/>
          </p:nvPr>
        </p:nvSpPr>
        <p:spPr/>
        <p:txBody>
          <a:bodyPr/>
          <a:lstStyle/>
          <a:p>
            <a:fld id="{38E48784-569E-4A3A-9588-9ACBD9FD919F}" type="slidenum">
              <a:rPr lang="fr-FR" smtClean="0"/>
              <a:t>‹#›</a:t>
            </a:fld>
            <a:endParaRPr lang="fr-FR"/>
          </a:p>
        </p:txBody>
      </p:sp>
    </p:spTree>
    <p:extLst>
      <p:ext uri="{BB962C8B-B14F-4D97-AF65-F5344CB8AC3E}">
        <p14:creationId xmlns:p14="http://schemas.microsoft.com/office/powerpoint/2010/main" val="15831781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1D403-21E6-4DD5-A641-E98A32E63245}"/>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936CCC63-ED83-444F-965F-6ADF7350F81D}"/>
              </a:ext>
            </a:extLst>
          </p:cNvPr>
          <p:cNvSpPr>
            <a:spLocks noGrp="1"/>
          </p:cNvSpPr>
          <p:nvPr>
            <p:ph type="dt" sz="half" idx="10"/>
          </p:nvPr>
        </p:nvSpPr>
        <p:spPr/>
        <p:txBody>
          <a:bodyPr/>
          <a:lstStyle/>
          <a:p>
            <a:fld id="{09D3ADB0-D4FF-484B-B87E-CF7481231CE1}" type="datetimeFigureOut">
              <a:rPr lang="fr-FR" smtClean="0"/>
              <a:t>23/12/2022</a:t>
            </a:fld>
            <a:endParaRPr lang="fr-FR"/>
          </a:p>
        </p:txBody>
      </p:sp>
      <p:sp>
        <p:nvSpPr>
          <p:cNvPr id="4" name="Footer Placeholder 3">
            <a:extLst>
              <a:ext uri="{FF2B5EF4-FFF2-40B4-BE49-F238E27FC236}">
                <a16:creationId xmlns:a16="http://schemas.microsoft.com/office/drawing/2014/main" id="{F9106479-35C3-464D-B6F4-A7E332AE2AB6}"/>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2DED95D4-CBFC-436C-9B23-740AF5F2D8B1}"/>
              </a:ext>
            </a:extLst>
          </p:cNvPr>
          <p:cNvSpPr>
            <a:spLocks noGrp="1"/>
          </p:cNvSpPr>
          <p:nvPr>
            <p:ph type="sldNum" sz="quarter" idx="12"/>
          </p:nvPr>
        </p:nvSpPr>
        <p:spPr/>
        <p:txBody>
          <a:bodyPr/>
          <a:lstStyle/>
          <a:p>
            <a:fld id="{38E48784-569E-4A3A-9588-9ACBD9FD919F}" type="slidenum">
              <a:rPr lang="fr-FR" smtClean="0"/>
              <a:t>‹#›</a:t>
            </a:fld>
            <a:endParaRPr lang="fr-FR"/>
          </a:p>
        </p:txBody>
      </p:sp>
    </p:spTree>
    <p:extLst>
      <p:ext uri="{BB962C8B-B14F-4D97-AF65-F5344CB8AC3E}">
        <p14:creationId xmlns:p14="http://schemas.microsoft.com/office/powerpoint/2010/main" val="15196111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89FAFE-EED3-4080-9C2D-4D15DC5C7894}"/>
              </a:ext>
            </a:extLst>
          </p:cNvPr>
          <p:cNvSpPr>
            <a:spLocks noGrp="1"/>
          </p:cNvSpPr>
          <p:nvPr>
            <p:ph type="dt" sz="half" idx="10"/>
          </p:nvPr>
        </p:nvSpPr>
        <p:spPr/>
        <p:txBody>
          <a:bodyPr/>
          <a:lstStyle/>
          <a:p>
            <a:fld id="{09D3ADB0-D4FF-484B-B87E-CF7481231CE1}" type="datetimeFigureOut">
              <a:rPr lang="fr-FR" smtClean="0"/>
              <a:t>23/12/2022</a:t>
            </a:fld>
            <a:endParaRPr lang="fr-FR"/>
          </a:p>
        </p:txBody>
      </p:sp>
      <p:sp>
        <p:nvSpPr>
          <p:cNvPr id="3" name="Footer Placeholder 2">
            <a:extLst>
              <a:ext uri="{FF2B5EF4-FFF2-40B4-BE49-F238E27FC236}">
                <a16:creationId xmlns:a16="http://schemas.microsoft.com/office/drawing/2014/main" id="{1CE3FFB8-F270-48C3-91C9-2DD03D0F606B}"/>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EAE068D0-84FE-456A-8ED4-89EF797648A7}"/>
              </a:ext>
            </a:extLst>
          </p:cNvPr>
          <p:cNvSpPr>
            <a:spLocks noGrp="1"/>
          </p:cNvSpPr>
          <p:nvPr>
            <p:ph type="sldNum" sz="quarter" idx="12"/>
          </p:nvPr>
        </p:nvSpPr>
        <p:spPr/>
        <p:txBody>
          <a:bodyPr/>
          <a:lstStyle/>
          <a:p>
            <a:fld id="{38E48784-569E-4A3A-9588-9ACBD9FD919F}" type="slidenum">
              <a:rPr lang="fr-FR" smtClean="0"/>
              <a:t>‹#›</a:t>
            </a:fld>
            <a:endParaRPr lang="fr-FR"/>
          </a:p>
        </p:txBody>
      </p:sp>
    </p:spTree>
    <p:extLst>
      <p:ext uri="{BB962C8B-B14F-4D97-AF65-F5344CB8AC3E}">
        <p14:creationId xmlns:p14="http://schemas.microsoft.com/office/powerpoint/2010/main" val="2970666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3E097-9F02-44B8-937E-31D228207A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5F6180E8-1FF5-40CF-A8B4-225B204750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F8C5F3F9-0399-43F2-A847-876E06C3A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DAF3FE-8093-40FB-B2B4-8F99CAC466C8}"/>
              </a:ext>
            </a:extLst>
          </p:cNvPr>
          <p:cNvSpPr>
            <a:spLocks noGrp="1"/>
          </p:cNvSpPr>
          <p:nvPr>
            <p:ph type="dt" sz="half" idx="10"/>
          </p:nvPr>
        </p:nvSpPr>
        <p:spPr/>
        <p:txBody>
          <a:bodyPr/>
          <a:lstStyle/>
          <a:p>
            <a:fld id="{09D3ADB0-D4FF-484B-B87E-CF7481231CE1}" type="datetimeFigureOut">
              <a:rPr lang="fr-FR" smtClean="0"/>
              <a:t>23/12/2022</a:t>
            </a:fld>
            <a:endParaRPr lang="fr-FR"/>
          </a:p>
        </p:txBody>
      </p:sp>
      <p:sp>
        <p:nvSpPr>
          <p:cNvPr id="6" name="Footer Placeholder 5">
            <a:extLst>
              <a:ext uri="{FF2B5EF4-FFF2-40B4-BE49-F238E27FC236}">
                <a16:creationId xmlns:a16="http://schemas.microsoft.com/office/drawing/2014/main" id="{F99A84A3-0BB0-46EF-A919-B8BF4221A1EF}"/>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36C63122-F891-4A99-8C98-3372B359913E}"/>
              </a:ext>
            </a:extLst>
          </p:cNvPr>
          <p:cNvSpPr>
            <a:spLocks noGrp="1"/>
          </p:cNvSpPr>
          <p:nvPr>
            <p:ph type="sldNum" sz="quarter" idx="12"/>
          </p:nvPr>
        </p:nvSpPr>
        <p:spPr/>
        <p:txBody>
          <a:bodyPr/>
          <a:lstStyle/>
          <a:p>
            <a:fld id="{38E48784-569E-4A3A-9588-9ACBD9FD919F}" type="slidenum">
              <a:rPr lang="fr-FR" smtClean="0"/>
              <a:t>‹#›</a:t>
            </a:fld>
            <a:endParaRPr lang="fr-FR"/>
          </a:p>
        </p:txBody>
      </p:sp>
    </p:spTree>
    <p:extLst>
      <p:ext uri="{BB962C8B-B14F-4D97-AF65-F5344CB8AC3E}">
        <p14:creationId xmlns:p14="http://schemas.microsoft.com/office/powerpoint/2010/main" val="3475485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75F2-703E-4426-B49B-BE02BC1045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2E8B3A-384C-427C-A72D-489AC8889F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83E3EF-CD38-4CE2-9C2B-E9219A0897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15DD60-F3B8-49C6-AC01-76B4E7C5818C}"/>
              </a:ext>
            </a:extLst>
          </p:cNvPr>
          <p:cNvSpPr>
            <a:spLocks noGrp="1"/>
          </p:cNvSpPr>
          <p:nvPr>
            <p:ph type="dt" sz="half" idx="10"/>
          </p:nvPr>
        </p:nvSpPr>
        <p:spPr/>
        <p:txBody>
          <a:bodyPr/>
          <a:lstStyle/>
          <a:p>
            <a:fld id="{8940DF08-B6FE-4AD8-8D71-FE261F266CE8}" type="datetimeFigureOut">
              <a:rPr lang="en-US" smtClean="0"/>
              <a:t>12/23/2022</a:t>
            </a:fld>
            <a:endParaRPr lang="en-US"/>
          </a:p>
        </p:txBody>
      </p:sp>
      <p:sp>
        <p:nvSpPr>
          <p:cNvPr id="6" name="Footer Placeholder 5">
            <a:extLst>
              <a:ext uri="{FF2B5EF4-FFF2-40B4-BE49-F238E27FC236}">
                <a16:creationId xmlns:a16="http://schemas.microsoft.com/office/drawing/2014/main" id="{57C6CEC1-BBA2-4944-9B2F-63E00B212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466746-5F1A-4BD5-BA79-8E58BF5B4352}"/>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36903517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0FE1B-3C75-41A3-A866-311A1C4A28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78F3AD4E-71D7-45A0-B20C-25E1E04C93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EA64730C-A186-4C84-B4BA-3C032D584E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83D7C3-3A2C-47A5-8241-C3418CFE821F}"/>
              </a:ext>
            </a:extLst>
          </p:cNvPr>
          <p:cNvSpPr>
            <a:spLocks noGrp="1"/>
          </p:cNvSpPr>
          <p:nvPr>
            <p:ph type="dt" sz="half" idx="10"/>
          </p:nvPr>
        </p:nvSpPr>
        <p:spPr/>
        <p:txBody>
          <a:bodyPr/>
          <a:lstStyle/>
          <a:p>
            <a:fld id="{09D3ADB0-D4FF-484B-B87E-CF7481231CE1}" type="datetimeFigureOut">
              <a:rPr lang="fr-FR" smtClean="0"/>
              <a:t>23/12/2022</a:t>
            </a:fld>
            <a:endParaRPr lang="fr-FR"/>
          </a:p>
        </p:txBody>
      </p:sp>
      <p:sp>
        <p:nvSpPr>
          <p:cNvPr id="6" name="Footer Placeholder 5">
            <a:extLst>
              <a:ext uri="{FF2B5EF4-FFF2-40B4-BE49-F238E27FC236}">
                <a16:creationId xmlns:a16="http://schemas.microsoft.com/office/drawing/2014/main" id="{00A4E062-7FA9-49DD-B820-2B5510F79EF3}"/>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2C2C9290-B177-4877-92CF-BA03229F1F59}"/>
              </a:ext>
            </a:extLst>
          </p:cNvPr>
          <p:cNvSpPr>
            <a:spLocks noGrp="1"/>
          </p:cNvSpPr>
          <p:nvPr>
            <p:ph type="sldNum" sz="quarter" idx="12"/>
          </p:nvPr>
        </p:nvSpPr>
        <p:spPr/>
        <p:txBody>
          <a:bodyPr/>
          <a:lstStyle/>
          <a:p>
            <a:fld id="{38E48784-569E-4A3A-9588-9ACBD9FD919F}" type="slidenum">
              <a:rPr lang="fr-FR" smtClean="0"/>
              <a:t>‹#›</a:t>
            </a:fld>
            <a:endParaRPr lang="fr-FR"/>
          </a:p>
        </p:txBody>
      </p:sp>
    </p:spTree>
    <p:extLst>
      <p:ext uri="{BB962C8B-B14F-4D97-AF65-F5344CB8AC3E}">
        <p14:creationId xmlns:p14="http://schemas.microsoft.com/office/powerpoint/2010/main" val="8348062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2CF4E-2B17-4D9B-A095-1AF1F6EEA932}"/>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A33EBA48-85ED-4323-8560-A49FC97438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ECD757D9-E5A7-4FC3-818A-B62836BAD70B}"/>
              </a:ext>
            </a:extLst>
          </p:cNvPr>
          <p:cNvSpPr>
            <a:spLocks noGrp="1"/>
          </p:cNvSpPr>
          <p:nvPr>
            <p:ph type="dt" sz="half" idx="10"/>
          </p:nvPr>
        </p:nvSpPr>
        <p:spPr/>
        <p:txBody>
          <a:bodyPr/>
          <a:lstStyle/>
          <a:p>
            <a:fld id="{09D3ADB0-D4FF-484B-B87E-CF7481231CE1}" type="datetimeFigureOut">
              <a:rPr lang="fr-FR" smtClean="0"/>
              <a:t>23/12/2022</a:t>
            </a:fld>
            <a:endParaRPr lang="fr-FR"/>
          </a:p>
        </p:txBody>
      </p:sp>
      <p:sp>
        <p:nvSpPr>
          <p:cNvPr id="5" name="Footer Placeholder 4">
            <a:extLst>
              <a:ext uri="{FF2B5EF4-FFF2-40B4-BE49-F238E27FC236}">
                <a16:creationId xmlns:a16="http://schemas.microsoft.com/office/drawing/2014/main" id="{7816479E-139C-49A5-8D1B-301D542E2626}"/>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B044C0E6-82B7-4A10-8976-75F4BEA80CE1}"/>
              </a:ext>
            </a:extLst>
          </p:cNvPr>
          <p:cNvSpPr>
            <a:spLocks noGrp="1"/>
          </p:cNvSpPr>
          <p:nvPr>
            <p:ph type="sldNum" sz="quarter" idx="12"/>
          </p:nvPr>
        </p:nvSpPr>
        <p:spPr/>
        <p:txBody>
          <a:bodyPr/>
          <a:lstStyle/>
          <a:p>
            <a:fld id="{38E48784-569E-4A3A-9588-9ACBD9FD919F}" type="slidenum">
              <a:rPr lang="fr-FR" smtClean="0"/>
              <a:t>‹#›</a:t>
            </a:fld>
            <a:endParaRPr lang="fr-FR"/>
          </a:p>
        </p:txBody>
      </p:sp>
    </p:spTree>
    <p:extLst>
      <p:ext uri="{BB962C8B-B14F-4D97-AF65-F5344CB8AC3E}">
        <p14:creationId xmlns:p14="http://schemas.microsoft.com/office/powerpoint/2010/main" val="15208214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485E67-C242-4059-A9E1-E7CFD870B2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6E91099D-B788-4275-868E-933D2AE1CF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44EBCC39-9FC0-4AB6-B27A-36304AA77144}"/>
              </a:ext>
            </a:extLst>
          </p:cNvPr>
          <p:cNvSpPr>
            <a:spLocks noGrp="1"/>
          </p:cNvSpPr>
          <p:nvPr>
            <p:ph type="dt" sz="half" idx="10"/>
          </p:nvPr>
        </p:nvSpPr>
        <p:spPr/>
        <p:txBody>
          <a:bodyPr/>
          <a:lstStyle/>
          <a:p>
            <a:fld id="{09D3ADB0-D4FF-484B-B87E-CF7481231CE1}" type="datetimeFigureOut">
              <a:rPr lang="fr-FR" smtClean="0"/>
              <a:t>23/12/2022</a:t>
            </a:fld>
            <a:endParaRPr lang="fr-FR"/>
          </a:p>
        </p:txBody>
      </p:sp>
      <p:sp>
        <p:nvSpPr>
          <p:cNvPr id="5" name="Footer Placeholder 4">
            <a:extLst>
              <a:ext uri="{FF2B5EF4-FFF2-40B4-BE49-F238E27FC236}">
                <a16:creationId xmlns:a16="http://schemas.microsoft.com/office/drawing/2014/main" id="{929155D8-9865-4551-9BBE-63CD7F19FF89}"/>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1C9540F3-1D54-4F8F-83E9-9CB37EE2C55D}"/>
              </a:ext>
            </a:extLst>
          </p:cNvPr>
          <p:cNvSpPr>
            <a:spLocks noGrp="1"/>
          </p:cNvSpPr>
          <p:nvPr>
            <p:ph type="sldNum" sz="quarter" idx="12"/>
          </p:nvPr>
        </p:nvSpPr>
        <p:spPr/>
        <p:txBody>
          <a:bodyPr/>
          <a:lstStyle/>
          <a:p>
            <a:fld id="{38E48784-569E-4A3A-9588-9ACBD9FD919F}" type="slidenum">
              <a:rPr lang="fr-FR" smtClean="0"/>
              <a:t>‹#›</a:t>
            </a:fld>
            <a:endParaRPr lang="fr-FR"/>
          </a:p>
        </p:txBody>
      </p:sp>
    </p:spTree>
    <p:extLst>
      <p:ext uri="{BB962C8B-B14F-4D97-AF65-F5344CB8AC3E}">
        <p14:creationId xmlns:p14="http://schemas.microsoft.com/office/powerpoint/2010/main" val="41423422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Content Slide 1">
  <p:cSld name="1_Content Slide 1">
    <p:spTree>
      <p:nvGrpSpPr>
        <p:cNvPr id="1" name="Shape 35"/>
        <p:cNvGrpSpPr/>
        <p:nvPr/>
      </p:nvGrpSpPr>
      <p:grpSpPr>
        <a:xfrm>
          <a:off x="0" y="0"/>
          <a:ext cx="0" cy="0"/>
          <a:chOff x="0" y="0"/>
          <a:chExt cx="0" cy="0"/>
        </a:xfrm>
      </p:grpSpPr>
      <p:sp>
        <p:nvSpPr>
          <p:cNvPr id="36" name="Google Shape;36;p28"/>
          <p:cNvSpPr/>
          <p:nvPr/>
        </p:nvSpPr>
        <p:spPr>
          <a:xfrm>
            <a:off x="0" y="6336080"/>
            <a:ext cx="12192000" cy="521921"/>
          </a:xfrm>
          <a:prstGeom prst="rect">
            <a:avLst/>
          </a:prstGeom>
          <a:gradFill>
            <a:gsLst>
              <a:gs pos="0">
                <a:srgbClr val="004983"/>
              </a:gs>
              <a:gs pos="100000">
                <a:srgbClr val="0077D4"/>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 name="Google Shape;37;p28"/>
          <p:cNvSpPr>
            <a:spLocks noGrp="1"/>
          </p:cNvSpPr>
          <p:nvPr>
            <p:ph type="pic" idx="2"/>
          </p:nvPr>
        </p:nvSpPr>
        <p:spPr>
          <a:xfrm>
            <a:off x="6890876" y="971034"/>
            <a:ext cx="4711701" cy="5129355"/>
          </a:xfrm>
          <a:prstGeom prst="rect">
            <a:avLst/>
          </a:prstGeom>
          <a:solidFill>
            <a:srgbClr val="F2F2F2"/>
          </a:solidFill>
          <a:ln>
            <a:noFill/>
          </a:ln>
        </p:spPr>
      </p:sp>
      <p:sp>
        <p:nvSpPr>
          <p:cNvPr id="38" name="Google Shape;38;p28"/>
          <p:cNvSpPr/>
          <p:nvPr/>
        </p:nvSpPr>
        <p:spPr>
          <a:xfrm>
            <a:off x="-1065" y="28"/>
            <a:ext cx="12191998" cy="758619"/>
          </a:xfrm>
          <a:prstGeom prst="rect">
            <a:avLst/>
          </a:prstGeom>
          <a:gradFill>
            <a:gsLst>
              <a:gs pos="0">
                <a:srgbClr val="0077D4"/>
              </a:gs>
              <a:gs pos="100000">
                <a:srgbClr val="004983"/>
              </a:gs>
            </a:gsLst>
            <a:lin ang="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baseline="-25000">
              <a:solidFill>
                <a:schemeClr val="dk1"/>
              </a:solidFill>
              <a:latin typeface="Calibri"/>
              <a:ea typeface="Calibri"/>
              <a:cs typeface="Calibri"/>
              <a:sym typeface="Calibri"/>
            </a:endParaRPr>
          </a:p>
        </p:txBody>
      </p:sp>
      <p:sp>
        <p:nvSpPr>
          <p:cNvPr id="39" name="Google Shape;39;p28"/>
          <p:cNvSpPr txBox="1">
            <a:spLocks noGrp="1"/>
          </p:cNvSpPr>
          <p:nvPr>
            <p:ph type="body" idx="1"/>
          </p:nvPr>
        </p:nvSpPr>
        <p:spPr>
          <a:xfrm>
            <a:off x="420877" y="959561"/>
            <a:ext cx="5675123" cy="514082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4A84"/>
              </a:buClr>
              <a:buSzPts val="1350"/>
              <a:buFont typeface="Arial"/>
              <a:buNone/>
              <a:defRPr sz="1350" b="1">
                <a:solidFill>
                  <a:schemeClr val="dk1"/>
                </a:solidFill>
              </a:defRPr>
            </a:lvl1pPr>
            <a:lvl2pPr marL="914400" lvl="1" indent="-228600" algn="l">
              <a:lnSpc>
                <a:spcPct val="90000"/>
              </a:lnSpc>
              <a:spcBef>
                <a:spcPts val="500"/>
              </a:spcBef>
              <a:spcAft>
                <a:spcPts val="0"/>
              </a:spcAft>
              <a:buClr>
                <a:srgbClr val="024A84"/>
              </a:buClr>
              <a:buSzPts val="1050"/>
              <a:buFont typeface="Arial"/>
              <a:buNone/>
              <a:defRPr sz="1050" b="1">
                <a:solidFill>
                  <a:srgbClr val="0077D4"/>
                </a:solidFill>
              </a:defRPr>
            </a:lvl2pPr>
            <a:lvl3pPr marL="1371600" lvl="2" indent="-228600" algn="l">
              <a:lnSpc>
                <a:spcPct val="90000"/>
              </a:lnSpc>
              <a:spcBef>
                <a:spcPts val="500"/>
              </a:spcBef>
              <a:spcAft>
                <a:spcPts val="0"/>
              </a:spcAft>
              <a:buClr>
                <a:srgbClr val="024A84"/>
              </a:buClr>
              <a:buSzPts val="900"/>
              <a:buFont typeface="Arial"/>
              <a:buNone/>
              <a:defRPr sz="900"/>
            </a:lvl3pPr>
            <a:lvl4pPr marL="1828800" lvl="3" indent="-280987" algn="just">
              <a:lnSpc>
                <a:spcPct val="90000"/>
              </a:lnSpc>
              <a:spcBef>
                <a:spcPts val="500"/>
              </a:spcBef>
              <a:spcAft>
                <a:spcPts val="0"/>
              </a:spcAft>
              <a:buClr>
                <a:srgbClr val="024A84"/>
              </a:buClr>
              <a:buSzPts val="825"/>
              <a:buFont typeface="Arial"/>
              <a:buChar char="•"/>
              <a:defRPr sz="825"/>
            </a:lvl4pPr>
            <a:lvl5pPr marL="2286000" lvl="4" indent="-276225" algn="just">
              <a:lnSpc>
                <a:spcPct val="90000"/>
              </a:lnSpc>
              <a:spcBef>
                <a:spcPts val="500"/>
              </a:spcBef>
              <a:spcAft>
                <a:spcPts val="0"/>
              </a:spcAft>
              <a:buClr>
                <a:srgbClr val="024A84"/>
              </a:buClr>
              <a:buSzPts val="750"/>
              <a:buFont typeface="Arial"/>
              <a:buChar char="•"/>
              <a:defRPr sz="7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8"/>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a:bodyPr>
          <a:lstStyle>
            <a:lvl1pPr lvl="0" algn="l">
              <a:lnSpc>
                <a:spcPct val="115625"/>
              </a:lnSpc>
              <a:spcBef>
                <a:spcPts val="0"/>
              </a:spcBef>
              <a:spcAft>
                <a:spcPts val="0"/>
              </a:spcAft>
              <a:buClr>
                <a:schemeClr val="lt1"/>
              </a:buClr>
              <a:buSzPts val="2400"/>
              <a:buFont typeface="Calibri"/>
              <a:buNone/>
              <a:defRPr sz="2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28"/>
          <p:cNvSpPr txBox="1"/>
          <p:nvPr/>
        </p:nvSpPr>
        <p:spPr>
          <a:xfrm>
            <a:off x="11602576" y="6552000"/>
            <a:ext cx="287024" cy="300724"/>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endParaRPr sz="675">
              <a:solidFill>
                <a:srgbClr val="C5192D"/>
              </a:solidFill>
              <a:latin typeface="Calibri"/>
              <a:ea typeface="Calibri"/>
              <a:cs typeface="Calibri"/>
              <a:sym typeface="Calibri"/>
            </a:endParaRPr>
          </a:p>
        </p:txBody>
      </p:sp>
      <p:sp>
        <p:nvSpPr>
          <p:cNvPr id="42" name="Google Shape;42;p28"/>
          <p:cNvSpPr txBox="1"/>
          <p:nvPr/>
        </p:nvSpPr>
        <p:spPr>
          <a:xfrm>
            <a:off x="11602576" y="6552000"/>
            <a:ext cx="287024" cy="300724"/>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endParaRPr sz="675">
              <a:solidFill>
                <a:srgbClr val="C5192D"/>
              </a:solidFill>
              <a:latin typeface="Calibri"/>
              <a:ea typeface="Calibri"/>
              <a:cs typeface="Calibri"/>
              <a:sym typeface="Calibri"/>
            </a:endParaRPr>
          </a:p>
        </p:txBody>
      </p:sp>
      <p:sp>
        <p:nvSpPr>
          <p:cNvPr id="43" name="Google Shape;43;p28"/>
          <p:cNvSpPr txBox="1">
            <a:spLocks noGrp="1"/>
          </p:cNvSpPr>
          <p:nvPr>
            <p:ph type="body" idx="3"/>
          </p:nvPr>
        </p:nvSpPr>
        <p:spPr>
          <a:xfrm>
            <a:off x="4467277" y="6488753"/>
            <a:ext cx="3255313" cy="22351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900"/>
              <a:buNone/>
              <a:defRPr sz="9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4" name="Google Shape;44;p28" descr="A black and white logo&#10;&#10;Description automatically generated with medium confidence"/>
          <p:cNvPicPr preferRelativeResize="0"/>
          <p:nvPr/>
        </p:nvPicPr>
        <p:blipFill rotWithShape="1">
          <a:blip r:embed="rId2">
            <a:alphaModFix/>
          </a:blip>
          <a:srcRect/>
          <a:stretch/>
        </p:blipFill>
        <p:spPr>
          <a:xfrm>
            <a:off x="212156" y="6367184"/>
            <a:ext cx="2181802" cy="459711"/>
          </a:xfrm>
          <a:prstGeom prst="rect">
            <a:avLst/>
          </a:prstGeom>
          <a:noFill/>
          <a:ln>
            <a:noFill/>
          </a:ln>
        </p:spPr>
      </p:pic>
    </p:spTree>
    <p:extLst>
      <p:ext uri="{BB962C8B-B14F-4D97-AF65-F5344CB8AC3E}">
        <p14:creationId xmlns:p14="http://schemas.microsoft.com/office/powerpoint/2010/main" val="32233522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F397117-F3A1-41B5-B5A5-0FD5A7D43CA4}" type="slidenum">
              <a:rPr lang="fr-FR" smtClean="0"/>
              <a:t>‹#›</a:t>
            </a:fld>
            <a:endParaRPr lang="fr-FR"/>
          </a:p>
        </p:txBody>
      </p:sp>
      <p:sp>
        <p:nvSpPr>
          <p:cNvPr id="7" name="Rectangle 6"/>
          <p:cNvSpPr/>
          <p:nvPr userDrawn="1"/>
        </p:nvSpPr>
        <p:spPr>
          <a:xfrm>
            <a:off x="2445868" y="0"/>
            <a:ext cx="9746132"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p:cNvSpPr/>
          <p:nvPr userDrawn="1"/>
        </p:nvSpPr>
        <p:spPr>
          <a:xfrm rot="5400000">
            <a:off x="1412796" y="3379881"/>
            <a:ext cx="2423422" cy="98238"/>
          </a:xfrm>
          <a:prstGeom prst="rect">
            <a:avLst/>
          </a:prstGeom>
          <a:solidFill>
            <a:srgbClr val="183254"/>
          </a:solidFill>
          <a:ln w="12700">
            <a:miter lim="400000"/>
          </a:ln>
        </p:spPr>
        <p:txBody>
          <a:bodyPr lIns="65023" tIns="65023" rIns="65023" bIns="65023" anchor="ctr"/>
          <a:lstStyle/>
          <a:p>
            <a:pPr>
              <a:defRPr>
                <a:solidFill>
                  <a:srgbClr val="3C3C3C"/>
                </a:solidFill>
              </a:defRPr>
            </a:pPr>
            <a:endParaRPr/>
          </a:p>
        </p:txBody>
      </p:sp>
      <p:sp>
        <p:nvSpPr>
          <p:cNvPr id="2" name="Rectangle 1"/>
          <p:cNvSpPr/>
          <p:nvPr userDrawn="1"/>
        </p:nvSpPr>
        <p:spPr>
          <a:xfrm>
            <a:off x="0" y="0"/>
            <a:ext cx="2445868" cy="6858000"/>
          </a:xfrm>
          <a:prstGeom prst="rect">
            <a:avLst/>
          </a:prstGeom>
          <a:solidFill>
            <a:srgbClr val="0069B4"/>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a:extLst>
              <a:ext uri="{FF2B5EF4-FFF2-40B4-BE49-F238E27FC236}">
                <a16:creationId xmlns:a16="http://schemas.microsoft.com/office/drawing/2014/main" id="{06F47C58-E686-410D-A080-804664D176A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Tree>
    <p:extLst>
      <p:ext uri="{BB962C8B-B14F-4D97-AF65-F5344CB8AC3E}">
        <p14:creationId xmlns:p14="http://schemas.microsoft.com/office/powerpoint/2010/main" val="1296228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42488-72C5-4ECF-9D2C-D3CD7790E5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0CDCF5-F612-4823-9A6A-A85A5C483D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118A4C-958B-47B4-9B1B-CDF940D1D5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3073D6-0672-4098-A1CD-BC73FD0FA6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CCB042-8D75-45A0-BF37-717AB7ADF8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B29E8E-3735-4A97-8542-6AD4FDA11F85}"/>
              </a:ext>
            </a:extLst>
          </p:cNvPr>
          <p:cNvSpPr>
            <a:spLocks noGrp="1"/>
          </p:cNvSpPr>
          <p:nvPr>
            <p:ph type="dt" sz="half" idx="10"/>
          </p:nvPr>
        </p:nvSpPr>
        <p:spPr/>
        <p:txBody>
          <a:bodyPr/>
          <a:lstStyle/>
          <a:p>
            <a:fld id="{8940DF08-B6FE-4AD8-8D71-FE261F266CE8}" type="datetimeFigureOut">
              <a:rPr lang="en-US" smtClean="0"/>
              <a:t>12/23/2022</a:t>
            </a:fld>
            <a:endParaRPr lang="en-US"/>
          </a:p>
        </p:txBody>
      </p:sp>
      <p:sp>
        <p:nvSpPr>
          <p:cNvPr id="8" name="Footer Placeholder 7">
            <a:extLst>
              <a:ext uri="{FF2B5EF4-FFF2-40B4-BE49-F238E27FC236}">
                <a16:creationId xmlns:a16="http://schemas.microsoft.com/office/drawing/2014/main" id="{E8963EB5-A004-4AB6-ACCC-F89AB84090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6CA6F9-F0E6-4AA3-BDEA-B8ED30598A19}"/>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1837114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B0474-9E9F-470E-8A09-0B07A275C1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571C97-BE90-44D7-8820-25908B87AA6A}"/>
              </a:ext>
            </a:extLst>
          </p:cNvPr>
          <p:cNvSpPr>
            <a:spLocks noGrp="1"/>
          </p:cNvSpPr>
          <p:nvPr>
            <p:ph type="dt" sz="half" idx="10"/>
          </p:nvPr>
        </p:nvSpPr>
        <p:spPr/>
        <p:txBody>
          <a:bodyPr/>
          <a:lstStyle/>
          <a:p>
            <a:fld id="{8940DF08-B6FE-4AD8-8D71-FE261F266CE8}" type="datetimeFigureOut">
              <a:rPr lang="en-US" smtClean="0"/>
              <a:t>12/23/2022</a:t>
            </a:fld>
            <a:endParaRPr lang="en-US"/>
          </a:p>
        </p:txBody>
      </p:sp>
      <p:sp>
        <p:nvSpPr>
          <p:cNvPr id="4" name="Footer Placeholder 3">
            <a:extLst>
              <a:ext uri="{FF2B5EF4-FFF2-40B4-BE49-F238E27FC236}">
                <a16:creationId xmlns:a16="http://schemas.microsoft.com/office/drawing/2014/main" id="{59576D50-5D56-44A1-B0AB-9B638B1724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A61EE-6D3F-40DD-BB12-DD62227242B9}"/>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1962714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CE6B88-3D79-48D7-B53C-5ECEDFE9FA84}"/>
              </a:ext>
            </a:extLst>
          </p:cNvPr>
          <p:cNvSpPr>
            <a:spLocks noGrp="1"/>
          </p:cNvSpPr>
          <p:nvPr>
            <p:ph type="dt" sz="half" idx="10"/>
          </p:nvPr>
        </p:nvSpPr>
        <p:spPr/>
        <p:txBody>
          <a:bodyPr/>
          <a:lstStyle/>
          <a:p>
            <a:fld id="{8940DF08-B6FE-4AD8-8D71-FE261F266CE8}" type="datetimeFigureOut">
              <a:rPr lang="en-US" smtClean="0"/>
              <a:t>12/23/2022</a:t>
            </a:fld>
            <a:endParaRPr lang="en-US"/>
          </a:p>
        </p:txBody>
      </p:sp>
      <p:sp>
        <p:nvSpPr>
          <p:cNvPr id="3" name="Footer Placeholder 2">
            <a:extLst>
              <a:ext uri="{FF2B5EF4-FFF2-40B4-BE49-F238E27FC236}">
                <a16:creationId xmlns:a16="http://schemas.microsoft.com/office/drawing/2014/main" id="{AE00A834-A898-4B1E-B9A2-F26935E266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8160EF-5935-459E-9E01-B28F82458507}"/>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934635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D7A3-7272-4A62-9841-53677BABFD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9DADF0-4074-48D1-9E36-895B8779BA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E2DE17-1037-48F9-8F47-66E3920559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E8DB98-D3A8-47AF-AE6F-000FDCB5EBFA}"/>
              </a:ext>
            </a:extLst>
          </p:cNvPr>
          <p:cNvSpPr>
            <a:spLocks noGrp="1"/>
          </p:cNvSpPr>
          <p:nvPr>
            <p:ph type="dt" sz="half" idx="10"/>
          </p:nvPr>
        </p:nvSpPr>
        <p:spPr/>
        <p:txBody>
          <a:bodyPr/>
          <a:lstStyle/>
          <a:p>
            <a:fld id="{8940DF08-B6FE-4AD8-8D71-FE261F266CE8}" type="datetimeFigureOut">
              <a:rPr lang="en-US" smtClean="0"/>
              <a:t>12/23/2022</a:t>
            </a:fld>
            <a:endParaRPr lang="en-US"/>
          </a:p>
        </p:txBody>
      </p:sp>
      <p:sp>
        <p:nvSpPr>
          <p:cNvPr id="6" name="Footer Placeholder 5">
            <a:extLst>
              <a:ext uri="{FF2B5EF4-FFF2-40B4-BE49-F238E27FC236}">
                <a16:creationId xmlns:a16="http://schemas.microsoft.com/office/drawing/2014/main" id="{EA876DF6-8149-4F87-AE31-7018EF345C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378DAD-ADF4-4924-88F4-9D59A84747DA}"/>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1285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52B46-FCA6-4EAD-8494-8D35AE5504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3AE3F5-F450-4978-A692-915112EAE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F761EE-65D1-45BB-8892-0B8FF8F9EA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6605F3-7C0F-43D4-8A32-7AD4DC5B0EF4}"/>
              </a:ext>
            </a:extLst>
          </p:cNvPr>
          <p:cNvSpPr>
            <a:spLocks noGrp="1"/>
          </p:cNvSpPr>
          <p:nvPr>
            <p:ph type="dt" sz="half" idx="10"/>
          </p:nvPr>
        </p:nvSpPr>
        <p:spPr/>
        <p:txBody>
          <a:bodyPr/>
          <a:lstStyle/>
          <a:p>
            <a:fld id="{8940DF08-B6FE-4AD8-8D71-FE261F266CE8}" type="datetimeFigureOut">
              <a:rPr lang="en-US" smtClean="0"/>
              <a:t>12/23/2022</a:t>
            </a:fld>
            <a:endParaRPr lang="en-US"/>
          </a:p>
        </p:txBody>
      </p:sp>
      <p:sp>
        <p:nvSpPr>
          <p:cNvPr id="6" name="Footer Placeholder 5">
            <a:extLst>
              <a:ext uri="{FF2B5EF4-FFF2-40B4-BE49-F238E27FC236}">
                <a16:creationId xmlns:a16="http://schemas.microsoft.com/office/drawing/2014/main" id="{9041A4B9-A83E-42CC-8A99-480DC98A0F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DF0ED8-06A7-413D-8A50-1D5E7BB42223}"/>
              </a:ext>
            </a:extLst>
          </p:cNvPr>
          <p:cNvSpPr>
            <a:spLocks noGrp="1"/>
          </p:cNvSpPr>
          <p:nvPr>
            <p:ph type="sldNum" sz="quarter" idx="12"/>
          </p:nvPr>
        </p:nvSpPr>
        <p:spPr/>
        <p:txBody>
          <a:bodyPr/>
          <a:lstStyle/>
          <a:p>
            <a:fld id="{2D11F511-2137-457A-920C-804833877628}" type="slidenum">
              <a:rPr lang="en-US" smtClean="0"/>
              <a:t>‹#›</a:t>
            </a:fld>
            <a:endParaRPr lang="en-US"/>
          </a:p>
        </p:txBody>
      </p:sp>
    </p:spTree>
    <p:extLst>
      <p:ext uri="{BB962C8B-B14F-4D97-AF65-F5344CB8AC3E}">
        <p14:creationId xmlns:p14="http://schemas.microsoft.com/office/powerpoint/2010/main" val="3364669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0.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9.png"/><Relationship Id="rId5" Type="http://schemas.openxmlformats.org/officeDocument/2006/relationships/theme" Target="../theme/theme4.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787DC1-1003-4929-9263-36BDBC5CDA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61C061-ED7D-400E-8532-7937F33725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994537-7D2F-4496-B2F6-90DEFA1D2D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40DF08-B6FE-4AD8-8D71-FE261F266CE8}" type="datetimeFigureOut">
              <a:rPr lang="en-US" smtClean="0"/>
              <a:t>12/23/2022</a:t>
            </a:fld>
            <a:endParaRPr lang="en-US"/>
          </a:p>
        </p:txBody>
      </p:sp>
      <p:sp>
        <p:nvSpPr>
          <p:cNvPr id="5" name="Footer Placeholder 4">
            <a:extLst>
              <a:ext uri="{FF2B5EF4-FFF2-40B4-BE49-F238E27FC236}">
                <a16:creationId xmlns:a16="http://schemas.microsoft.com/office/drawing/2014/main" id="{49CD4F4E-1123-4B18-80B8-81FC7FE0FE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BB656F-97A0-4EE8-847C-1AB7064323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11F511-2137-457A-920C-804833877628}" type="slidenum">
              <a:rPr lang="en-US" smtClean="0"/>
              <a:t>‹#›</a:t>
            </a:fld>
            <a:endParaRPr lang="en-US"/>
          </a:p>
        </p:txBody>
      </p:sp>
    </p:spTree>
    <p:extLst>
      <p:ext uri="{BB962C8B-B14F-4D97-AF65-F5344CB8AC3E}">
        <p14:creationId xmlns:p14="http://schemas.microsoft.com/office/powerpoint/2010/main" val="3628266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C10E1C6E-56AE-4A56-82D7-922AEEE28BA1}"/>
              </a:ext>
            </a:extLst>
          </p:cNvPr>
          <p:cNvSpPr/>
          <p:nvPr userDrawn="1"/>
        </p:nvSpPr>
        <p:spPr>
          <a:xfrm rot="10800000">
            <a:off x="518275" y="1074002"/>
            <a:ext cx="2423422" cy="98238"/>
          </a:xfrm>
          <a:prstGeom prst="rect">
            <a:avLst/>
          </a:prstGeom>
          <a:solidFill>
            <a:srgbClr val="0069B4"/>
          </a:solidFill>
          <a:ln w="12700">
            <a:miter lim="400000"/>
          </a:ln>
        </p:spPr>
        <p:txBody>
          <a:bodyPr lIns="65023" tIns="65023" rIns="65023" bIns="65023" anchor="ctr"/>
          <a:lstStyle/>
          <a:p>
            <a:pPr>
              <a:defRPr>
                <a:solidFill>
                  <a:srgbClr val="3C3C3C"/>
                </a:solidFill>
              </a:defRPr>
            </a:pPr>
            <a:endParaRPr/>
          </a:p>
        </p:txBody>
      </p:sp>
      <p:pic>
        <p:nvPicPr>
          <p:cNvPr id="6" name="Picture 5">
            <a:extLst>
              <a:ext uri="{FF2B5EF4-FFF2-40B4-BE49-F238E27FC236}">
                <a16:creationId xmlns:a16="http://schemas.microsoft.com/office/drawing/2014/main" id="{434AB9F8-DCDF-4F56-BFC8-6D6873D2C011}"/>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
        <p:nvSpPr>
          <p:cNvPr id="8" name="Rectangle 7">
            <a:extLst>
              <a:ext uri="{FF2B5EF4-FFF2-40B4-BE49-F238E27FC236}">
                <a16:creationId xmlns:a16="http://schemas.microsoft.com/office/drawing/2014/main" id="{517863F2-11A4-4389-99C2-FE101F254974}"/>
              </a:ext>
            </a:extLst>
          </p:cNvPr>
          <p:cNvSpPr/>
          <p:nvPr userDrawn="1"/>
        </p:nvSpPr>
        <p:spPr>
          <a:xfrm>
            <a:off x="0" y="6148552"/>
            <a:ext cx="12192000" cy="709448"/>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109340610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Lst>
  <p:transition spd="med"/>
  <p:hf sldNum="0" hdr="0" ftr="0" dt="0"/>
  <p:txStyles>
    <p:titleStyle>
      <a:lvl1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9pPr>
    </p:titleStyle>
    <p:bodyStyle>
      <a:lvl1pPr marL="218131" marR="0" indent="-218131"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1pPr>
      <a:lvl2pPr marL="575944" marR="0" indent="-254487"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2pPr>
      <a:lvl3pPr marL="948298" marR="0" indent="-305384"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3pPr>
      <a:lvl4pPr marL="1303688"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4pPr>
      <a:lvl5pPr marL="162514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5pPr>
      <a:lvl6pPr marL="1946603"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6pPr>
      <a:lvl7pPr marL="2268060"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7pPr>
      <a:lvl8pPr marL="2589517"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8pPr>
      <a:lvl9pPr marL="291097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9pPr>
    </p:bodyStyle>
    <p:otherStyle>
      <a:lvl1pPr marL="0" marR="0" indent="0"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1pPr>
      <a:lvl2pPr marL="0" marR="0" indent="32145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2pPr>
      <a:lvl3pPr marL="0" marR="0" indent="642915"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3pPr>
      <a:lvl4pPr marL="0" marR="0" indent="964372"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4pPr>
      <a:lvl5pPr marL="0" marR="0" indent="128582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5pPr>
      <a:lvl6pPr marL="0" marR="0" indent="160728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6pPr>
      <a:lvl7pPr marL="0" marR="0" indent="1928744"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7pPr>
      <a:lvl8pPr marL="0" marR="0" indent="2250201"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8pPr>
      <a:lvl9pPr marL="0" marR="0" indent="257165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
        <p:cNvGrpSpPr/>
        <p:nvPr/>
      </p:nvGrpSpPr>
      <p:grpSpPr>
        <a:xfrm>
          <a:off x="0" y="0"/>
          <a:ext cx="0" cy="0"/>
          <a:chOff x="0" y="0"/>
          <a:chExt cx="0" cy="0"/>
        </a:xfrm>
      </p:grpSpPr>
      <p:sp>
        <p:nvSpPr>
          <p:cNvPr id="28" name="Google Shape;28;p22"/>
          <p:cNvSpPr/>
          <p:nvPr/>
        </p:nvSpPr>
        <p:spPr>
          <a:xfrm rot="10800000">
            <a:off x="518275" y="1074002"/>
            <a:ext cx="2423422" cy="98238"/>
          </a:xfrm>
          <a:prstGeom prst="rect">
            <a:avLst/>
          </a:prstGeom>
          <a:solidFill>
            <a:srgbClr val="0069B4"/>
          </a:solidFill>
          <a:ln>
            <a:noFill/>
          </a:ln>
        </p:spPr>
        <p:txBody>
          <a:bodyPr spcFirstLastPara="1" wrap="square" lIns="65000" tIns="65000" rIns="65000" bIns="65000" anchor="ctr" anchorCtr="0">
            <a:noAutofit/>
          </a:bodyPr>
          <a:lstStyle/>
          <a:p>
            <a:pPr marL="0" marR="0" lvl="0" indent="0" algn="l" rtl="0">
              <a:spcBef>
                <a:spcPts val="0"/>
              </a:spcBef>
              <a:spcAft>
                <a:spcPts val="0"/>
              </a:spcAft>
              <a:buNone/>
            </a:pPr>
            <a:endParaRPr sz="1800" b="0" i="0" u="none" strike="noStrike" cap="none">
              <a:solidFill>
                <a:schemeClr val="dk1"/>
              </a:solidFill>
              <a:latin typeface="Roboto"/>
              <a:ea typeface="Roboto"/>
              <a:cs typeface="Roboto"/>
              <a:sym typeface="Roboto"/>
            </a:endParaRPr>
          </a:p>
        </p:txBody>
      </p:sp>
      <p:pic>
        <p:nvPicPr>
          <p:cNvPr id="29" name="Google Shape;29;p22"/>
          <p:cNvPicPr preferRelativeResize="0"/>
          <p:nvPr/>
        </p:nvPicPr>
        <p:blipFill rotWithShape="1">
          <a:blip r:embed="rId8">
            <a:alphaModFix/>
          </a:blip>
          <a:srcRect/>
          <a:stretch/>
        </p:blipFill>
        <p:spPr>
          <a:xfrm>
            <a:off x="10575486" y="152363"/>
            <a:ext cx="1495758" cy="1405711"/>
          </a:xfrm>
          <a:prstGeom prst="rect">
            <a:avLst/>
          </a:prstGeom>
          <a:noFill/>
          <a:ln>
            <a:noFill/>
          </a:ln>
        </p:spPr>
      </p:pic>
      <p:sp>
        <p:nvSpPr>
          <p:cNvPr id="30" name="Google Shape;30;p22"/>
          <p:cNvSpPr/>
          <p:nvPr/>
        </p:nvSpPr>
        <p:spPr>
          <a:xfrm>
            <a:off x="0" y="6148552"/>
            <a:ext cx="12192000" cy="709448"/>
          </a:xfrm>
          <a:prstGeom prst="rect">
            <a:avLst/>
          </a:prstGeom>
          <a:solidFill>
            <a:srgbClr val="0069B4"/>
          </a:solidFill>
          <a:ln>
            <a:noFill/>
          </a:ln>
        </p:spPr>
        <p:txBody>
          <a:bodyPr spcFirstLastPara="1" wrap="square" lIns="65000" tIns="65000" rIns="65000" bIns="65000" anchor="ctr" anchorCtr="0">
            <a:spAutoFit/>
          </a:bodyPr>
          <a:lstStyle/>
          <a:p>
            <a:pPr marL="0" marR="0" lvl="0" indent="0" algn="l" rtl="0">
              <a:lnSpc>
                <a:spcPct val="100000"/>
              </a:lnSpc>
              <a:spcBef>
                <a:spcPts val="0"/>
              </a:spcBef>
              <a:spcAft>
                <a:spcPts val="0"/>
              </a:spcAft>
              <a:buClr>
                <a:schemeClr val="dk1"/>
              </a:buClr>
              <a:buSzPts val="2400"/>
              <a:buFont typeface="Roboto"/>
              <a:buNone/>
            </a:pPr>
            <a:endParaRPr sz="2400" b="0" i="0" u="none" strike="noStrike" cap="none">
              <a:solidFill>
                <a:srgbClr val="000000"/>
              </a:solidFill>
              <a:latin typeface="Roboto"/>
              <a:ea typeface="Roboto"/>
              <a:cs typeface="Roboto"/>
              <a:sym typeface="Roboto"/>
            </a:endParaRPr>
          </a:p>
        </p:txBody>
      </p:sp>
    </p:spTree>
    <p:extLst>
      <p:ext uri="{BB962C8B-B14F-4D97-AF65-F5344CB8AC3E}">
        <p14:creationId xmlns:p14="http://schemas.microsoft.com/office/powerpoint/2010/main" val="135126676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97117-F3A1-41B5-B5A5-0FD5A7D43CA4}" type="slidenum">
              <a:rPr lang="fr-FR" smtClean="0"/>
              <a:t>‹#›</a:t>
            </a:fld>
            <a:endParaRPr lang="fr-FR"/>
          </a:p>
        </p:txBody>
      </p:sp>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71544" y="216362"/>
            <a:ext cx="1999700" cy="951923"/>
          </a:xfrm>
          <a:prstGeom prst="rect">
            <a:avLst/>
          </a:prstGeom>
        </p:spPr>
      </p:pic>
      <p:sp>
        <p:nvSpPr>
          <p:cNvPr id="10" name="Rectangle"/>
          <p:cNvSpPr/>
          <p:nvPr userDrawn="1"/>
        </p:nvSpPr>
        <p:spPr>
          <a:xfrm rot="5400000">
            <a:off x="1721007" y="3812568"/>
            <a:ext cx="1639614" cy="110484"/>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
        <p:nvSpPr>
          <p:cNvPr id="11" name="Rectangle 10"/>
          <p:cNvSpPr/>
          <p:nvPr userDrawn="1"/>
        </p:nvSpPr>
        <p:spPr>
          <a:xfrm>
            <a:off x="0" y="0"/>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0575486" y="136525"/>
            <a:ext cx="1495758" cy="1437388"/>
          </a:xfrm>
          <a:prstGeom prst="rect">
            <a:avLst/>
          </a:prstGeom>
        </p:spPr>
      </p:pic>
    </p:spTree>
    <p:extLst>
      <p:ext uri="{BB962C8B-B14F-4D97-AF65-F5344CB8AC3E}">
        <p14:creationId xmlns:p14="http://schemas.microsoft.com/office/powerpoint/2010/main" val="371416392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31B123-892C-422D-A590-C3239C0E69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3010B873-9397-4F55-9AF0-42151F80C6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4BBBE0FE-6A50-4CB3-BEF7-0E7A436B23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D3ADB0-D4FF-484B-B87E-CF7481231CE1}" type="datetimeFigureOut">
              <a:rPr lang="fr-FR" smtClean="0"/>
              <a:t>23/12/2022</a:t>
            </a:fld>
            <a:endParaRPr lang="fr-FR"/>
          </a:p>
        </p:txBody>
      </p:sp>
      <p:sp>
        <p:nvSpPr>
          <p:cNvPr id="5" name="Footer Placeholder 4">
            <a:extLst>
              <a:ext uri="{FF2B5EF4-FFF2-40B4-BE49-F238E27FC236}">
                <a16:creationId xmlns:a16="http://schemas.microsoft.com/office/drawing/2014/main" id="{3A17C4F7-0868-493B-A8DE-6C28D36D4C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F4B61627-07BD-4C80-9139-372C9DC78F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E48784-569E-4A3A-9588-9ACBD9FD919F}" type="slidenum">
              <a:rPr lang="fr-FR" smtClean="0"/>
              <a:t>‹#›</a:t>
            </a:fld>
            <a:endParaRPr lang="fr-FR"/>
          </a:p>
        </p:txBody>
      </p:sp>
    </p:spTree>
    <p:extLst>
      <p:ext uri="{BB962C8B-B14F-4D97-AF65-F5344CB8AC3E}">
        <p14:creationId xmlns:p14="http://schemas.microsoft.com/office/powerpoint/2010/main" val="36761933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33.xml"/><Relationship Id="rId4" Type="http://schemas.openxmlformats.org/officeDocument/2006/relationships/image" Target="../media/image24.tiff"/></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3.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33.xml"/><Relationship Id="rId5" Type="http://schemas.openxmlformats.org/officeDocument/2006/relationships/image" Target="../media/image30.png"/><Relationship Id="rId4" Type="http://schemas.openxmlformats.org/officeDocument/2006/relationships/image" Target="../media/image29.tiff"/></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hyperlink" Target="mailto:c.tiffay@unesco.org" TargetMode="External"/><Relationship Id="rId2" Type="http://schemas.openxmlformats.org/officeDocument/2006/relationships/notesSlide" Target="../notesSlides/notesSlide13.xml"/><Relationship Id="rId1" Type="http://schemas.openxmlformats.org/officeDocument/2006/relationships/slideLayout" Target="../slideLayouts/slideLayout43.xml"/><Relationship Id="rId6" Type="http://schemas.openxmlformats.org/officeDocument/2006/relationships/hyperlink" Target="mailto:j.barbiere@unesco.org" TargetMode="External"/><Relationship Id="rId5" Type="http://schemas.openxmlformats.org/officeDocument/2006/relationships/hyperlink" Target="mailto:k.isensee@unesco.org" TargetMode="External"/><Relationship Id="rId4" Type="http://schemas.openxmlformats.org/officeDocument/2006/relationships/hyperlink" Target="mailto:b.aliaga@unesco.org"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B49B13-23B9-4BB6-84C3-FECD41DF029B}"/>
              </a:ext>
            </a:extLst>
          </p:cNvPr>
          <p:cNvSpPr/>
          <p:nvPr/>
        </p:nvSpPr>
        <p:spPr>
          <a:xfrm>
            <a:off x="10266218" y="-128385"/>
            <a:ext cx="1853738" cy="1845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197BB6B-6C87-48A3-81E5-2EE6CFA1CF51}"/>
              </a:ext>
            </a:extLst>
          </p:cNvPr>
          <p:cNvSpPr/>
          <p:nvPr/>
        </p:nvSpPr>
        <p:spPr>
          <a:xfrm>
            <a:off x="2529841" y="2083724"/>
            <a:ext cx="279620" cy="26905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descr="cubaconecta.cm">
            <a:extLst>
              <a:ext uri="{FF2B5EF4-FFF2-40B4-BE49-F238E27FC236}">
                <a16:creationId xmlns:a16="http://schemas.microsoft.com/office/drawing/2014/main" id="{986D3105-C1EC-4260-B818-64E728DCDA3E}"/>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l="9308" r="15862"/>
          <a:stretch/>
        </p:blipFill>
        <p:spPr bwMode="auto">
          <a:xfrm>
            <a:off x="2413000" y="-1429"/>
            <a:ext cx="9779000" cy="68608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7AACC8-86D5-4404-A0D8-75B5E6A9591C}"/>
              </a:ext>
            </a:extLst>
          </p:cNvPr>
          <p:cNvSpPr txBox="1"/>
          <p:nvPr/>
        </p:nvSpPr>
        <p:spPr>
          <a:xfrm>
            <a:off x="2809461" y="2327242"/>
            <a:ext cx="7789388" cy="21829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500" b="1" i="0" u="none" strike="noStrike" kern="1200" cap="none" spc="0" normalizeH="0" baseline="0" noProof="0" dirty="0">
                <a:ln>
                  <a:noFill/>
                </a:ln>
                <a:solidFill>
                  <a:srgbClr val="0069B4"/>
                </a:solidFill>
                <a:effectLst/>
                <a:uLnTx/>
                <a:uFillTx/>
                <a:latin typeface="Arial" panose="020B0604020202020204" pitchFamily="34" charset="0"/>
                <a:ea typeface="+mn-ea"/>
                <a:cs typeface="Arial" panose="020B0604020202020204" pitchFamily="34" charset="0"/>
              </a:rPr>
              <a:t>La Comisión Oceanográfica Intergubernamental (COI/UNESCO)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69B4"/>
              </a:solidFill>
              <a:effectLst/>
              <a:uLnTx/>
              <a:uFillTx/>
              <a:latin typeface="Arial" panose="020B0604020202020204" pitchFamily="34" charset="0"/>
              <a:ea typeface="+mn-ea"/>
              <a:cs typeface="Arial" panose="020B0604020202020204" pitchFamily="34" charset="0"/>
            </a:endParaRP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Bernardo Aliaga, </a:t>
            </a:r>
            <a:r>
              <a:rPr kumimoji="0" lang="en-US" sz="1700" b="1" i="1"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Chief of section, Tsunami Unit</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Kirsten Isensee, </a:t>
            </a:r>
            <a:r>
              <a:rPr kumimoji="0" lang="en-US" sz="1700" b="1" i="1"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Programme specialist, Ocean Sciences Section</a:t>
            </a:r>
          </a:p>
        </p:txBody>
      </p:sp>
      <p:pic>
        <p:nvPicPr>
          <p:cNvPr id="10" name="Picture 9">
            <a:extLst>
              <a:ext uri="{FF2B5EF4-FFF2-40B4-BE49-F238E27FC236}">
                <a16:creationId xmlns:a16="http://schemas.microsoft.com/office/drawing/2014/main" id="{8F78ECC6-1142-48FA-9D7A-32C4F7C1F94D}"/>
              </a:ext>
            </a:extLst>
          </p:cNvPr>
          <p:cNvPicPr>
            <a:picLocks noChangeAspect="1"/>
          </p:cNvPicPr>
          <p:nvPr/>
        </p:nvPicPr>
        <p:blipFill>
          <a:blip r:embed="rId4"/>
          <a:stretch>
            <a:fillRect/>
          </a:stretch>
        </p:blipFill>
        <p:spPr>
          <a:xfrm>
            <a:off x="10581422" y="6365692"/>
            <a:ext cx="1455420" cy="312420"/>
          </a:xfrm>
          <a:prstGeom prst="rect">
            <a:avLst/>
          </a:prstGeom>
        </p:spPr>
      </p:pic>
    </p:spTree>
    <p:extLst>
      <p:ext uri="{BB962C8B-B14F-4D97-AF65-F5344CB8AC3E}">
        <p14:creationId xmlns:p14="http://schemas.microsoft.com/office/powerpoint/2010/main" val="1506074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5734FB-BE27-41C7-9C7D-443D163ED0AE}"/>
              </a:ext>
            </a:extLst>
          </p:cNvPr>
          <p:cNvPicPr>
            <a:picLocks noChangeAspect="1"/>
          </p:cNvPicPr>
          <p:nvPr/>
        </p:nvPicPr>
        <p:blipFill>
          <a:blip r:embed="rId3"/>
          <a:stretch>
            <a:fillRect/>
          </a:stretch>
        </p:blipFill>
        <p:spPr>
          <a:xfrm>
            <a:off x="0" y="0"/>
            <a:ext cx="12192000" cy="685800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37C9949-D5DD-442A-A49F-678C9BE95426}"/>
              </a:ext>
            </a:extLst>
          </p:cNvPr>
          <p:cNvSpPr>
            <a:spLocks noGrp="1"/>
          </p:cNvSpPr>
          <p:nvPr>
            <p:ph type="title"/>
          </p:nvPr>
        </p:nvSpPr>
        <p:spPr>
          <a:xfrm>
            <a:off x="719957" y="1799650"/>
            <a:ext cx="4204137" cy="1342754"/>
          </a:xfrm>
        </p:spPr>
        <p:txBody>
          <a:bodyPr>
            <a:normAutofit fontScale="90000"/>
          </a:bodyPr>
          <a:lstStyle/>
          <a:p>
            <a:pPr algn="ctr"/>
            <a:r>
              <a:rPr lang="es-ES" sz="3600" b="1" dirty="0"/>
              <a:t>Seguridad de los alimentos marinos y acuicultura sostenible</a:t>
            </a:r>
            <a:endParaRPr lang="fr-FR" sz="3600" dirty="0"/>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530A579-9127-4CD7-8527-EAED1108ACBC}"/>
              </a:ext>
            </a:extLst>
          </p:cNvPr>
          <p:cNvSpPr>
            <a:spLocks noGrp="1"/>
          </p:cNvSpPr>
          <p:nvPr>
            <p:ph idx="1"/>
          </p:nvPr>
        </p:nvSpPr>
        <p:spPr>
          <a:xfrm>
            <a:off x="525516" y="3417573"/>
            <a:ext cx="4593021" cy="2941663"/>
          </a:xfrm>
        </p:spPr>
        <p:txBody>
          <a:bodyPr anchor="ctr">
            <a:normAutofit fontScale="85000" lnSpcReduction="20000"/>
          </a:bodyPr>
          <a:lstStyle/>
          <a:p>
            <a:r>
              <a:rPr lang="es-ES" sz="1800" i="1" dirty="0"/>
              <a:t>Las microalgas nocivas/tóxicas suponen un riesgo para la seguridad de los alimentos marinos y el establecimiento de una acuicultura sostenible;</a:t>
            </a:r>
          </a:p>
          <a:p>
            <a:r>
              <a:rPr lang="es-ES" sz="1800" i="1" dirty="0"/>
              <a:t>Las pautas de distribución y la frecuencia de los episodios de algas nocivas pueden cambiar cuando cambian los ecosistemas costeros; </a:t>
            </a:r>
          </a:p>
          <a:p>
            <a:r>
              <a:rPr lang="es-ES" sz="1800" i="1" dirty="0"/>
              <a:t>Durante tres décadas, la COI ha creado capacidad para mejorar la vigilancia y la recopilación de datos, especialmente en vista de la mayor dependencia social de los recursos marinos costeros;</a:t>
            </a:r>
          </a:p>
          <a:p>
            <a:r>
              <a:rPr lang="es-ES" sz="1800" i="1" dirty="0"/>
              <a:t>La COI también aborda el problema de la proliferación de macroalgas del género </a:t>
            </a:r>
            <a:r>
              <a:rPr lang="es-ES" sz="1800" i="1" dirty="0" err="1"/>
              <a:t>Sargassum</a:t>
            </a:r>
            <a:r>
              <a:rPr lang="es-ES" sz="1800" i="1" dirty="0"/>
              <a:t> mediante una mejor comprensión de las fuerzas que impulsan su aparición masiva.</a:t>
            </a:r>
            <a:endParaRPr lang="fr-FR" sz="1800" dirty="0"/>
          </a:p>
        </p:txBody>
      </p:sp>
    </p:spTree>
    <p:extLst>
      <p:ext uri="{BB962C8B-B14F-4D97-AF65-F5344CB8AC3E}">
        <p14:creationId xmlns:p14="http://schemas.microsoft.com/office/powerpoint/2010/main" val="2245091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DD626-04EA-492D-A18C-6E0086B5A112}"/>
              </a:ext>
            </a:extLst>
          </p:cNvPr>
          <p:cNvSpPr>
            <a:spLocks noGrp="1"/>
          </p:cNvSpPr>
          <p:nvPr>
            <p:ph type="title"/>
          </p:nvPr>
        </p:nvSpPr>
        <p:spPr>
          <a:xfrm>
            <a:off x="5022580" y="409575"/>
            <a:ext cx="6586491" cy="753377"/>
          </a:xfrm>
        </p:spPr>
        <p:txBody>
          <a:bodyPr anchor="b">
            <a:normAutofit/>
          </a:bodyPr>
          <a:lstStyle/>
          <a:p>
            <a:r>
              <a:rPr lang="fr-FR" dirty="0" err="1"/>
              <a:t>Carbono</a:t>
            </a:r>
            <a:r>
              <a:rPr lang="fr-FR" dirty="0"/>
              <a:t> </a:t>
            </a:r>
            <a:r>
              <a:rPr lang="fr-FR" dirty="0" err="1"/>
              <a:t>oceánico</a:t>
            </a:r>
            <a:endParaRPr lang="fr-FR" dirty="0"/>
          </a:p>
        </p:txBody>
      </p:sp>
      <p:sp>
        <p:nvSpPr>
          <p:cNvPr id="3" name="Content Placeholder 2">
            <a:extLst>
              <a:ext uri="{FF2B5EF4-FFF2-40B4-BE49-F238E27FC236}">
                <a16:creationId xmlns:a16="http://schemas.microsoft.com/office/drawing/2014/main" id="{0EF0BB5B-3AD0-4973-88BD-294DCFA322BA}"/>
              </a:ext>
            </a:extLst>
          </p:cNvPr>
          <p:cNvSpPr>
            <a:spLocks noGrp="1"/>
          </p:cNvSpPr>
          <p:nvPr>
            <p:ph idx="1"/>
          </p:nvPr>
        </p:nvSpPr>
        <p:spPr>
          <a:xfrm>
            <a:off x="4965431" y="2268682"/>
            <a:ext cx="6586489" cy="3785419"/>
          </a:xfrm>
        </p:spPr>
        <p:txBody>
          <a:bodyPr>
            <a:normAutofit fontScale="85000" lnSpcReduction="10000"/>
          </a:bodyPr>
          <a:lstStyle/>
          <a:p>
            <a:r>
              <a:rPr lang="es-ES" sz="1800" dirty="0"/>
              <a:t>Desde la revolución industrial, el océano se ha convertido en un importante sumidero del carbono generado por las actividades humanas. Sin los sumideros oceánicos y terrestres, los niveles atmosféricos de CO2 se aproximarían a las 600 ppm (partes por millón), muy por encima del nivel compatible con un objetivo de calentamiento global limitado a 2 ̊C.</a:t>
            </a:r>
          </a:p>
          <a:p>
            <a:r>
              <a:rPr lang="es-ES" sz="1800" dirty="0"/>
              <a:t>Sin embargo, en el contexto del cambio climático, los científicos aún no tienen claro si el océano seguirá contribuyendo a mitigar los efectos del calentamiento global o si su capacidad para absorber carbono de la atmósfera se verá alterada como consecuencia de los numerosos cambios oceánicos inducidos por el hombre. </a:t>
            </a:r>
          </a:p>
          <a:p>
            <a:r>
              <a:rPr lang="es-ES" sz="1800" dirty="0"/>
              <a:t>Ante la urgente necesidad de encontrar respuestas a ésta y otras cuestiones científicas cruciales, cinco programas internacionales de investigación sobre la interacción entre el océano y el clima se han unido a la Comisión Oceanográfica Intergubernamental (COI) de la UNESCO para acordar una hoja de ruta para la investigación futura, con el objetivo último de proporcionar a los responsables de la toma de decisiones los conocimientos necesarios para aplicar políticas eficaces de mitigación y adaptación al cambio climático en los próximos diez años. </a:t>
            </a:r>
            <a:endParaRPr lang="fr-FR" sz="1800" dirty="0"/>
          </a:p>
        </p:txBody>
      </p:sp>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8BDD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CE61067-28B9-40F9-B21A-2522882C6629}"/>
              </a:ext>
            </a:extLst>
          </p:cNvPr>
          <p:cNvPicPr>
            <a:picLocks noChangeAspect="1"/>
          </p:cNvPicPr>
          <p:nvPr/>
        </p:nvPicPr>
        <p:blipFill>
          <a:blip r:embed="rId3"/>
          <a:stretch>
            <a:fillRect/>
          </a:stretch>
        </p:blipFill>
        <p:spPr>
          <a:xfrm>
            <a:off x="0" y="0"/>
            <a:ext cx="4832462" cy="6858000"/>
          </a:xfrm>
          <a:prstGeom prst="rect">
            <a:avLst/>
          </a:prstGeom>
        </p:spPr>
      </p:pic>
      <p:pic>
        <p:nvPicPr>
          <p:cNvPr id="5" name="Picture 4">
            <a:extLst>
              <a:ext uri="{FF2B5EF4-FFF2-40B4-BE49-F238E27FC236}">
                <a16:creationId xmlns:a16="http://schemas.microsoft.com/office/drawing/2014/main" id="{8EF764A7-F7F8-4593-95C7-8148024F43CD}"/>
              </a:ext>
            </a:extLst>
          </p:cNvPr>
          <p:cNvPicPr>
            <a:picLocks noChangeAspect="1"/>
          </p:cNvPicPr>
          <p:nvPr/>
        </p:nvPicPr>
        <p:blipFill>
          <a:blip r:embed="rId4"/>
          <a:stretch>
            <a:fillRect/>
          </a:stretch>
        </p:blipFill>
        <p:spPr>
          <a:xfrm>
            <a:off x="5022580" y="5913120"/>
            <a:ext cx="6888480" cy="944880"/>
          </a:xfrm>
          <a:prstGeom prst="rect">
            <a:avLst/>
          </a:prstGeom>
        </p:spPr>
      </p:pic>
    </p:spTree>
    <p:extLst>
      <p:ext uri="{BB962C8B-B14F-4D97-AF65-F5344CB8AC3E}">
        <p14:creationId xmlns:p14="http://schemas.microsoft.com/office/powerpoint/2010/main" val="897781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FA6EE8-1742-482F-948F-818425AE0298}"/>
              </a:ext>
            </a:extLst>
          </p:cNvPr>
          <p:cNvPicPr>
            <a:picLocks noChangeAspect="1"/>
          </p:cNvPicPr>
          <p:nvPr/>
        </p:nvPicPr>
        <p:blipFill>
          <a:blip r:embed="rId3"/>
          <a:stretch>
            <a:fillRect/>
          </a:stretch>
        </p:blipFill>
        <p:spPr>
          <a:xfrm>
            <a:off x="0" y="0"/>
            <a:ext cx="12192000" cy="6858000"/>
          </a:xfrm>
          <a:prstGeom prst="rect">
            <a:avLst/>
          </a:prstGeom>
        </p:spPr>
      </p:pic>
      <p:sp>
        <p:nvSpPr>
          <p:cNvPr id="10"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4265EE-1DD5-4359-8F28-E45020F951DB}"/>
              </a:ext>
            </a:extLst>
          </p:cNvPr>
          <p:cNvSpPr>
            <a:spLocks noGrp="1"/>
          </p:cNvSpPr>
          <p:nvPr>
            <p:ph type="title"/>
          </p:nvPr>
        </p:nvSpPr>
        <p:spPr>
          <a:xfrm>
            <a:off x="79899" y="4192638"/>
            <a:ext cx="9265771" cy="622836"/>
          </a:xfrm>
        </p:spPr>
        <p:txBody>
          <a:bodyPr>
            <a:normAutofit/>
          </a:bodyPr>
          <a:lstStyle/>
          <a:p>
            <a:r>
              <a:rPr lang="es-ES" sz="3600" dirty="0"/>
              <a:t>Acidificación de los océanos (y la década)</a:t>
            </a:r>
            <a:endParaRPr lang="fr-FR" sz="3600" dirty="0"/>
          </a:p>
        </p:txBody>
      </p:sp>
      <p:sp>
        <p:nvSpPr>
          <p:cNvPr id="3" name="Content Placeholder 2">
            <a:extLst>
              <a:ext uri="{FF2B5EF4-FFF2-40B4-BE49-F238E27FC236}">
                <a16:creationId xmlns:a16="http://schemas.microsoft.com/office/drawing/2014/main" id="{8B6BFEF7-0692-4560-A733-886C74BBAB56}"/>
              </a:ext>
            </a:extLst>
          </p:cNvPr>
          <p:cNvSpPr>
            <a:spLocks noGrp="1"/>
          </p:cNvSpPr>
          <p:nvPr>
            <p:ph idx="1"/>
          </p:nvPr>
        </p:nvSpPr>
        <p:spPr>
          <a:xfrm>
            <a:off x="618063" y="4856921"/>
            <a:ext cx="9565028" cy="1249240"/>
          </a:xfrm>
        </p:spPr>
        <p:txBody>
          <a:bodyPr>
            <a:normAutofit lnSpcReduction="10000"/>
          </a:bodyPr>
          <a:lstStyle/>
          <a:p>
            <a:pPr marL="0" indent="0">
              <a:buNone/>
            </a:pPr>
            <a:r>
              <a:rPr lang="es-ES" sz="1500" dirty="0"/>
              <a:t>La propuesta de la Década Oceánica liderada por GOA-ON y apoyada por COI-UNESCO, Investigación de la Acidificación Oceánica para la Sostenibilidad (OARS) ha sido formalmente reconocida como un programa de la Década Oceánica de la ONU. A través de la OARS, y con nuestra colaboración continuada, la comunidad científica trabajará eficazmente para proporcionar a los Estados Miembros, a la sociedad y a los responsables de la toma de decisiones las pruebas científicas que necesitan para vigilar, mitigar y adaptarse de forma sostenible a las amenazas de la acidificación de los océanos, desde nuestras costas y estuarios locales hasta los océanos abiertos.</a:t>
            </a:r>
            <a:endParaRPr lang="fr-FR" sz="1500" dirty="0"/>
          </a:p>
        </p:txBody>
      </p:sp>
      <p:sp>
        <p:nvSpPr>
          <p:cNvPr id="6" name="Rectangle 5">
            <a:extLst>
              <a:ext uri="{FF2B5EF4-FFF2-40B4-BE49-F238E27FC236}">
                <a16:creationId xmlns:a16="http://schemas.microsoft.com/office/drawing/2014/main" id="{8C5BE1BA-6939-46F2-98D2-D49261CDBAFF}"/>
              </a:ext>
            </a:extLst>
          </p:cNvPr>
          <p:cNvSpPr/>
          <p:nvPr/>
        </p:nvSpPr>
        <p:spPr>
          <a:xfrm>
            <a:off x="79899" y="6500657"/>
            <a:ext cx="9064101" cy="276999"/>
          </a:xfrm>
          <a:prstGeom prst="rect">
            <a:avLst/>
          </a:prstGeom>
        </p:spPr>
        <p:txBody>
          <a:bodyPr wrap="square">
            <a:spAutoFit/>
          </a:bodyPr>
          <a:lstStyle/>
          <a:p>
            <a:pPr marL="450215"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@Alexis </a:t>
            </a:r>
            <a:r>
              <a:rPr kumimoji="0" lang="en-US" sz="12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Valauri</a:t>
            </a: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-Orton, The Ocean Foundation, ocean acidification water sampling in Suva Harbor during 2017 training in Fiji </a:t>
            </a:r>
            <a:endParaRPr kumimoji="0" lang="fr-FR"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704511A-6ECD-514F-898C-CC4E348AD769}"/>
              </a:ext>
            </a:extLst>
          </p:cNvPr>
          <p:cNvPicPr>
            <a:picLocks noChangeAspect="1"/>
          </p:cNvPicPr>
          <p:nvPr/>
        </p:nvPicPr>
        <p:blipFill>
          <a:blip r:embed="rId4"/>
          <a:stretch>
            <a:fillRect/>
          </a:stretch>
        </p:blipFill>
        <p:spPr>
          <a:xfrm>
            <a:off x="7841558" y="4285105"/>
            <a:ext cx="2189511" cy="437902"/>
          </a:xfrm>
          <a:prstGeom prst="rect">
            <a:avLst/>
          </a:prstGeom>
        </p:spPr>
      </p:pic>
    </p:spTree>
    <p:extLst>
      <p:ext uri="{BB962C8B-B14F-4D97-AF65-F5344CB8AC3E}">
        <p14:creationId xmlns:p14="http://schemas.microsoft.com/office/powerpoint/2010/main" val="293444832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4" name="Straight Connector 13">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340756B-E720-4863-B7D3-753BF645294A}"/>
              </a:ext>
            </a:extLst>
          </p:cNvPr>
          <p:cNvSpPr>
            <a:spLocks noGrp="1"/>
          </p:cNvSpPr>
          <p:nvPr>
            <p:ph idx="1"/>
          </p:nvPr>
        </p:nvSpPr>
        <p:spPr>
          <a:xfrm>
            <a:off x="4793019" y="5402698"/>
            <a:ext cx="6725232" cy="982688"/>
          </a:xfrm>
        </p:spPr>
        <p:txBody>
          <a:bodyPr anchor="ctr">
            <a:normAutofit fontScale="92500" lnSpcReduction="20000"/>
          </a:bodyPr>
          <a:lstStyle/>
          <a:p>
            <a:pPr marL="0" indent="0">
              <a:buNone/>
            </a:pPr>
            <a:r>
              <a:rPr lang="es-ES" sz="1600" dirty="0"/>
              <a:t>En el marco de GOOD, el programa del decenio de los océanos recientemente aprobado y centrado en la desoxigenación, dirigido por el grupo de trabajo GO2NE de la COI, sensibilizaremos acerca de la desoxigenación de los océanos, aportaremos conocimientos para la acción y, junto con las partes interesadas, </a:t>
            </a:r>
            <a:r>
              <a:rPr lang="es-ES" sz="1600" dirty="0" err="1"/>
              <a:t>codiseñaremos</a:t>
            </a:r>
            <a:r>
              <a:rPr lang="es-ES" sz="1600" dirty="0"/>
              <a:t> y elaboraremos medidas de atenuación y adaptación a escala regional y mundial.</a:t>
            </a:r>
            <a:endParaRPr lang="fr-FR" sz="1600" dirty="0"/>
          </a:p>
        </p:txBody>
      </p:sp>
      <p:sp>
        <p:nvSpPr>
          <p:cNvPr id="13" name="Title 1">
            <a:extLst>
              <a:ext uri="{FF2B5EF4-FFF2-40B4-BE49-F238E27FC236}">
                <a16:creationId xmlns:a16="http://schemas.microsoft.com/office/drawing/2014/main" id="{570ED64F-702E-4054-8CBF-EC0EB99EBDEB}"/>
              </a:ext>
            </a:extLst>
          </p:cNvPr>
          <p:cNvSpPr>
            <a:spLocks noGrp="1"/>
          </p:cNvSpPr>
          <p:nvPr>
            <p:ph type="title"/>
          </p:nvPr>
        </p:nvSpPr>
        <p:spPr>
          <a:xfrm>
            <a:off x="580743" y="414873"/>
            <a:ext cx="4852380" cy="370512"/>
          </a:xfrm>
        </p:spPr>
        <p:txBody>
          <a:bodyPr>
            <a:noAutofit/>
          </a:bodyPr>
          <a:lstStyle/>
          <a:p>
            <a:r>
              <a:rPr lang="en-US" sz="2800" dirty="0" err="1"/>
              <a:t>Desoxigenación</a:t>
            </a:r>
            <a:br>
              <a:rPr lang="en-US" sz="2800" dirty="0"/>
            </a:br>
            <a:r>
              <a:rPr lang="en-US" sz="2800" dirty="0"/>
              <a:t>(y la </a:t>
            </a:r>
            <a:r>
              <a:rPr lang="en-US" sz="2800" dirty="0" err="1"/>
              <a:t>Década</a:t>
            </a:r>
            <a:r>
              <a:rPr lang="en-US" sz="2800" dirty="0"/>
              <a:t>)</a:t>
            </a:r>
          </a:p>
        </p:txBody>
      </p:sp>
      <p:sp>
        <p:nvSpPr>
          <p:cNvPr id="11" name="Rectangle 10">
            <a:extLst>
              <a:ext uri="{FF2B5EF4-FFF2-40B4-BE49-F238E27FC236}">
                <a16:creationId xmlns:a16="http://schemas.microsoft.com/office/drawing/2014/main" id="{E376C2A2-B413-48EF-8833-9ABC8F545B5E}"/>
              </a:ext>
            </a:extLst>
          </p:cNvPr>
          <p:cNvSpPr/>
          <p:nvPr/>
        </p:nvSpPr>
        <p:spPr>
          <a:xfrm>
            <a:off x="623089" y="5386202"/>
            <a:ext cx="3498907"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Stakeholder engagement (© Kirsten Isensee, GO2NE)</a:t>
            </a:r>
          </a:p>
        </p:txBody>
      </p:sp>
      <p:sp>
        <p:nvSpPr>
          <p:cNvPr id="15" name="Rectangle 14">
            <a:extLst>
              <a:ext uri="{FF2B5EF4-FFF2-40B4-BE49-F238E27FC236}">
                <a16:creationId xmlns:a16="http://schemas.microsoft.com/office/drawing/2014/main" id="{3790894C-4C54-49A7-A34F-6359281B8342}"/>
              </a:ext>
            </a:extLst>
          </p:cNvPr>
          <p:cNvSpPr/>
          <p:nvPr/>
        </p:nvSpPr>
        <p:spPr>
          <a:xfrm>
            <a:off x="4653782" y="4502649"/>
            <a:ext cx="197201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anose="020F0502020204030204"/>
                <a:ea typeface="+mn-ea"/>
                <a:cs typeface="+mn-cs"/>
              </a:rPr>
              <a:t>© Johannes Karstensen /GEOMAR</a:t>
            </a:r>
          </a:p>
        </p:txBody>
      </p:sp>
      <p:pic>
        <p:nvPicPr>
          <p:cNvPr id="2" name="Picture 1">
            <a:extLst>
              <a:ext uri="{FF2B5EF4-FFF2-40B4-BE49-F238E27FC236}">
                <a16:creationId xmlns:a16="http://schemas.microsoft.com/office/drawing/2014/main" id="{BDF7A246-82CF-264F-9A9A-1691A5A3EDCB}"/>
              </a:ext>
            </a:extLst>
          </p:cNvPr>
          <p:cNvPicPr>
            <a:picLocks noChangeAspect="1"/>
          </p:cNvPicPr>
          <p:nvPr/>
        </p:nvPicPr>
        <p:blipFill rotWithShape="1">
          <a:blip r:embed="rId3">
            <a:lum bright="70000" contrast="-70000"/>
          </a:blip>
          <a:srcRect/>
          <a:stretch/>
        </p:blipFill>
        <p:spPr>
          <a:xfrm>
            <a:off x="5433123" y="67561"/>
            <a:ext cx="1884280" cy="1001024"/>
          </a:xfrm>
          <a:prstGeom prst="rect">
            <a:avLst/>
          </a:prstGeom>
        </p:spPr>
      </p:pic>
      <p:pic>
        <p:nvPicPr>
          <p:cNvPr id="4" name="Picture 3">
            <a:extLst>
              <a:ext uri="{FF2B5EF4-FFF2-40B4-BE49-F238E27FC236}">
                <a16:creationId xmlns:a16="http://schemas.microsoft.com/office/drawing/2014/main" id="{38974435-8274-42A3-9E68-8548D270EDD6}"/>
              </a:ext>
            </a:extLst>
          </p:cNvPr>
          <p:cNvPicPr>
            <a:picLocks noChangeAspect="1"/>
          </p:cNvPicPr>
          <p:nvPr/>
        </p:nvPicPr>
        <p:blipFill>
          <a:blip r:embed="rId4"/>
          <a:stretch>
            <a:fillRect/>
          </a:stretch>
        </p:blipFill>
        <p:spPr>
          <a:xfrm>
            <a:off x="4793019" y="1346677"/>
            <a:ext cx="6720840" cy="3840480"/>
          </a:xfrm>
          <a:prstGeom prst="rect">
            <a:avLst/>
          </a:prstGeom>
        </p:spPr>
      </p:pic>
      <p:pic>
        <p:nvPicPr>
          <p:cNvPr id="6" name="Picture 5">
            <a:extLst>
              <a:ext uri="{FF2B5EF4-FFF2-40B4-BE49-F238E27FC236}">
                <a16:creationId xmlns:a16="http://schemas.microsoft.com/office/drawing/2014/main" id="{B182FD9F-604C-4FC2-909A-7A06F97AEF77}"/>
              </a:ext>
            </a:extLst>
          </p:cNvPr>
          <p:cNvPicPr>
            <a:picLocks noChangeAspect="1"/>
          </p:cNvPicPr>
          <p:nvPr/>
        </p:nvPicPr>
        <p:blipFill>
          <a:blip r:embed="rId5"/>
          <a:stretch>
            <a:fillRect/>
          </a:stretch>
        </p:blipFill>
        <p:spPr>
          <a:xfrm>
            <a:off x="537230" y="1194799"/>
            <a:ext cx="3718560" cy="4053840"/>
          </a:xfrm>
          <a:prstGeom prst="rect">
            <a:avLst/>
          </a:prstGeom>
        </p:spPr>
      </p:pic>
    </p:spTree>
    <p:extLst>
      <p:ext uri="{BB962C8B-B14F-4D97-AF65-F5344CB8AC3E}">
        <p14:creationId xmlns:p14="http://schemas.microsoft.com/office/powerpoint/2010/main" val="208480793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B20DAE-6A5E-4AFD-9FF2-A5D8C05CEA66}"/>
              </a:ext>
            </a:extLst>
          </p:cNvPr>
          <p:cNvPicPr>
            <a:picLocks noChangeAspect="1"/>
          </p:cNvPicPr>
          <p:nvPr/>
        </p:nvPicPr>
        <p:blipFill>
          <a:blip r:embed="rId3"/>
          <a:stretch>
            <a:fillRect/>
          </a:stretch>
        </p:blipFill>
        <p:spPr>
          <a:xfrm>
            <a:off x="5311140" y="0"/>
            <a:ext cx="6880860" cy="6858000"/>
          </a:xfrm>
          <a:prstGeom prst="rect">
            <a:avLst/>
          </a:prstGeom>
        </p:spPr>
      </p:pic>
      <p:sp>
        <p:nvSpPr>
          <p:cNvPr id="2" name="Title 1">
            <a:extLst>
              <a:ext uri="{FF2B5EF4-FFF2-40B4-BE49-F238E27FC236}">
                <a16:creationId xmlns:a16="http://schemas.microsoft.com/office/drawing/2014/main" id="{9CC8C26B-B0D9-4C1E-BA89-B846A86B3517}"/>
              </a:ext>
            </a:extLst>
          </p:cNvPr>
          <p:cNvSpPr>
            <a:spLocks noGrp="1"/>
          </p:cNvSpPr>
          <p:nvPr>
            <p:ph type="title"/>
          </p:nvPr>
        </p:nvSpPr>
        <p:spPr>
          <a:xfrm>
            <a:off x="640080" y="325369"/>
            <a:ext cx="4368602" cy="1956841"/>
          </a:xfrm>
        </p:spPr>
        <p:txBody>
          <a:bodyPr anchor="b">
            <a:normAutofit/>
          </a:bodyPr>
          <a:lstStyle/>
          <a:p>
            <a:r>
              <a:rPr lang="fr-FR" sz="5400" dirty="0" err="1"/>
              <a:t>Carbono</a:t>
            </a:r>
            <a:r>
              <a:rPr lang="fr-FR" sz="5400" dirty="0"/>
              <a:t> </a:t>
            </a:r>
            <a:r>
              <a:rPr lang="fr-FR" sz="5400" dirty="0" err="1"/>
              <a:t>azul</a:t>
            </a:r>
            <a:r>
              <a:rPr lang="fr-FR" sz="5400" dirty="0"/>
              <a:t> </a:t>
            </a:r>
          </a:p>
        </p:txBody>
      </p:sp>
      <p:sp>
        <p:nvSpPr>
          <p:cNvPr id="3" name="Content Placeholder 2">
            <a:extLst>
              <a:ext uri="{FF2B5EF4-FFF2-40B4-BE49-F238E27FC236}">
                <a16:creationId xmlns:a16="http://schemas.microsoft.com/office/drawing/2014/main" id="{67F7EB53-AE26-456B-83D1-8742BDF25D93}"/>
              </a:ext>
            </a:extLst>
          </p:cNvPr>
          <p:cNvSpPr>
            <a:spLocks noGrp="1"/>
          </p:cNvSpPr>
          <p:nvPr>
            <p:ph idx="1"/>
          </p:nvPr>
        </p:nvSpPr>
        <p:spPr>
          <a:xfrm>
            <a:off x="640080" y="2436736"/>
            <a:ext cx="4243589" cy="3320668"/>
          </a:xfrm>
        </p:spPr>
        <p:txBody>
          <a:bodyPr>
            <a:noAutofit/>
          </a:bodyPr>
          <a:lstStyle/>
          <a:p>
            <a:r>
              <a:rPr lang="es-ES" sz="1400" dirty="0"/>
              <a:t>La COI ha reforzado su papel en la interfaz entre la ciencia y la política del carbono azul al formar parte del Equipo Coordinador de la Asociación Internacional del Carbono Azul junto con el Gobierno de Australia el año pasado. Al poner en contacto a los científicos reunidos en el marco de la Iniciativa sobre el Carbono Azul con los gobiernos, la COI está intensificando los esfuerzos encaminados a la protección de los ecosistemas de carbono azul, contribuyendo a la atenuación del cambio climático, la adaptación al mismo, la biodiversidad, las economías oceánicas y los medios de subsistencia de las comunidades costeras.</a:t>
            </a:r>
          </a:p>
          <a:p>
            <a:r>
              <a:rPr lang="es-ES" sz="1400" dirty="0"/>
              <a:t>Ampliación de los esfuerzos encaminados a la protección de los ecosistemas de carbono azul mediante la coordinación compartida de la Iniciativa del Carbono Azul y la Asociación Internacional para el Carbono Azul, contribuyendo a la atenuación del cambio climático y a la adaptación al mismo, a la biodiversidad y a los medios de subsistencia.</a:t>
            </a:r>
            <a:endParaRPr lang="en-US" sz="1400" dirty="0"/>
          </a:p>
        </p:txBody>
      </p:sp>
      <p:pic>
        <p:nvPicPr>
          <p:cNvPr id="4" name="Picture 3">
            <a:extLst>
              <a:ext uri="{FF2B5EF4-FFF2-40B4-BE49-F238E27FC236}">
                <a16:creationId xmlns:a16="http://schemas.microsoft.com/office/drawing/2014/main" id="{D61CF79C-5BE9-2442-875E-D1E0D2229555}"/>
              </a:ext>
            </a:extLst>
          </p:cNvPr>
          <p:cNvPicPr>
            <a:picLocks noChangeAspect="1"/>
          </p:cNvPicPr>
          <p:nvPr/>
        </p:nvPicPr>
        <p:blipFill>
          <a:blip r:embed="rId4"/>
          <a:stretch>
            <a:fillRect/>
          </a:stretch>
        </p:blipFill>
        <p:spPr>
          <a:xfrm>
            <a:off x="10492531" y="152399"/>
            <a:ext cx="1495804" cy="1260765"/>
          </a:xfrm>
          <a:prstGeom prst="rect">
            <a:avLst/>
          </a:prstGeom>
        </p:spPr>
      </p:pic>
      <p:pic>
        <p:nvPicPr>
          <p:cNvPr id="8" name="Picture 7">
            <a:extLst>
              <a:ext uri="{FF2B5EF4-FFF2-40B4-BE49-F238E27FC236}">
                <a16:creationId xmlns:a16="http://schemas.microsoft.com/office/drawing/2014/main" id="{F6D6477C-D712-8B46-8495-8C435E2ADA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306140"/>
            <a:ext cx="2133957" cy="657970"/>
          </a:xfrm>
          <a:prstGeom prst="rect">
            <a:avLst/>
          </a:prstGeom>
        </p:spPr>
      </p:pic>
    </p:spTree>
    <p:extLst>
      <p:ext uri="{BB962C8B-B14F-4D97-AF65-F5344CB8AC3E}">
        <p14:creationId xmlns:p14="http://schemas.microsoft.com/office/powerpoint/2010/main" val="1193458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2" name="TextBox 1">
            <a:extLst>
              <a:ext uri="{FF2B5EF4-FFF2-40B4-BE49-F238E27FC236}">
                <a16:creationId xmlns:a16="http://schemas.microsoft.com/office/drawing/2014/main" id="{E78A0EFD-216F-4464-9130-5B6EEAC7754E}"/>
              </a:ext>
            </a:extLst>
          </p:cNvPr>
          <p:cNvSpPr txBox="1"/>
          <p:nvPr/>
        </p:nvSpPr>
        <p:spPr>
          <a:xfrm>
            <a:off x="1179513" y="3752850"/>
            <a:ext cx="2046287" cy="2452687"/>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Muchas</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gracias!</a:t>
            </a:r>
          </a:p>
        </p:txBody>
      </p:sp>
      <p:pic>
        <p:nvPicPr>
          <p:cNvPr id="11" name="Picture 2" descr="Imatge">
            <a:extLst>
              <a:ext uri="{FF2B5EF4-FFF2-40B4-BE49-F238E27FC236}">
                <a16:creationId xmlns:a16="http://schemas.microsoft.com/office/drawing/2014/main" id="{1C4DAD54-FE5F-457F-89FA-230AC89EED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25" b="47195"/>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86F049-8D4C-43FE-8FFD-120642C7BEB7}"/>
              </a:ext>
            </a:extLst>
          </p:cNvPr>
          <p:cNvSpPr txBox="1"/>
          <p:nvPr/>
        </p:nvSpPr>
        <p:spPr>
          <a:xfrm>
            <a:off x="4223982" y="3752850"/>
            <a:ext cx="7485413" cy="2452687"/>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Contacts:</a:t>
            </a:r>
          </a:p>
          <a:p>
            <a:pPr marL="457200" marR="0" lvl="1" indent="-228600"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Bernardo Aliaga,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Head of the Tsunami Unit,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b.aliaga@unesco.org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228600"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Kirsten Isensee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Programme Specialist for Ocean Science Section,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k.isensee@unesco.org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228600"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Julian Barbière,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Head of Marine Policy and Regional Coordination Section,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j.barbiere@unesco.org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57200" marR="0" lvl="1" indent="-228600"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Celine Tiffay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Programme and project assistant, Tsunami Unit,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c.tiffay@unesco.org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446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83" name="Slide Number Placeholder 1"/>
          <p:cNvSpPr>
            <a:spLocks noGrp="1"/>
          </p:cNvSpPr>
          <p:nvPr>
            <p:ph type="sldNum" sz="quarter" idx="11"/>
          </p:nvPr>
        </p:nvSpPr>
        <p:spPr>
          <a:xfrm>
            <a:off x="10155238" y="6427788"/>
            <a:ext cx="404812"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12" indent="-285736">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2942" indent="-228588">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118" indent="-228588">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295" indent="-228588">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471" indent="-228588"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648" indent="-228588"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8825" indent="-228588"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001" indent="-228588"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fld id="{B419BD18-BCC6-47ED-BB63-09F5AF307941}" type="slidenum">
              <a:rPr kumimoji="0" lang="en-US" altLang="fr-FR" sz="1200" b="1" i="0" u="none" strike="noStrike" kern="1200" cap="none" spc="0" normalizeH="0" baseline="0" noProof="0">
                <a:ln>
                  <a:noFill/>
                </a:ln>
                <a:solidFill>
                  <a:srgbClr val="336699"/>
                </a:solidFill>
                <a:effectLst/>
                <a:uLnTx/>
                <a:uFillTx/>
                <a:latin typeface="Arial" panose="020B0604020202020204" pitchFamily="34" charset="0"/>
                <a:ea typeface="ＭＳ Ｐゴシック" panose="020B0600070205080204" pitchFamily="34" charset="-128"/>
                <a:cs typeface="Roboto"/>
              </a:rPr>
              <a:pPr marL="0" marR="0" lvl="0" indent="0" algn="ctr" defTabSz="914400" rtl="0" eaLnBrk="1" fontAlgn="auto" latinLnBrk="0" hangingPunct="1">
                <a:lnSpc>
                  <a:spcPct val="100000"/>
                </a:lnSpc>
                <a:spcBef>
                  <a:spcPct val="0"/>
                </a:spcBef>
                <a:spcAft>
                  <a:spcPts val="0"/>
                </a:spcAft>
                <a:buClrTx/>
                <a:buSzTx/>
                <a:buFontTx/>
                <a:buNone/>
                <a:tabLst/>
                <a:defRPr/>
              </a:pPr>
              <a:t>2</a:t>
            </a:fld>
            <a:endParaRPr kumimoji="0" lang="en-US" altLang="fr-FR" sz="1200" b="1" i="0" u="none" strike="noStrike" kern="1200" cap="none" spc="0" normalizeH="0" baseline="0" noProof="0">
              <a:ln>
                <a:noFill/>
              </a:ln>
              <a:solidFill>
                <a:srgbClr val="336699"/>
              </a:solidFill>
              <a:effectLst/>
              <a:uLnTx/>
              <a:uFillTx/>
              <a:latin typeface="Arial" panose="020B0604020202020204" pitchFamily="34" charset="0"/>
              <a:ea typeface="ＭＳ Ｐゴシック" panose="020B0600070205080204" pitchFamily="34" charset="-128"/>
              <a:cs typeface="Roboto"/>
            </a:endParaRPr>
          </a:p>
        </p:txBody>
      </p:sp>
      <p:sp>
        <p:nvSpPr>
          <p:cNvPr id="2" name="Rectangle 1">
            <a:extLst>
              <a:ext uri="{FF2B5EF4-FFF2-40B4-BE49-F238E27FC236}">
                <a16:creationId xmlns:a16="http://schemas.microsoft.com/office/drawing/2014/main" id="{590909A6-9B8D-416B-98BC-176A354ACD6D}"/>
              </a:ext>
            </a:extLst>
          </p:cNvPr>
          <p:cNvSpPr/>
          <p:nvPr/>
        </p:nvSpPr>
        <p:spPr>
          <a:xfrm>
            <a:off x="10357644" y="136488"/>
            <a:ext cx="1710511" cy="1647930"/>
          </a:xfrm>
          <a:prstGeom prst="rect">
            <a:avLst/>
          </a:prstGeom>
          <a:solidFill>
            <a:schemeClr val="bg1"/>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Roboto"/>
              <a:ea typeface="Roboto"/>
              <a:cs typeface="Roboto"/>
              <a:sym typeface="Roboto"/>
            </a:endParaRPr>
          </a:p>
        </p:txBody>
      </p:sp>
      <p:sp>
        <p:nvSpPr>
          <p:cNvPr id="5" name="TextBox 4">
            <a:extLst>
              <a:ext uri="{FF2B5EF4-FFF2-40B4-BE49-F238E27FC236}">
                <a16:creationId xmlns:a16="http://schemas.microsoft.com/office/drawing/2014/main" id="{425A3124-6F0E-4FD0-A688-5F7E438C47C2}"/>
              </a:ext>
            </a:extLst>
          </p:cNvPr>
          <p:cNvSpPr txBox="1"/>
          <p:nvPr/>
        </p:nvSpPr>
        <p:spPr>
          <a:xfrm>
            <a:off x="639210" y="293282"/>
            <a:ext cx="9152490" cy="40780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500" b="1" i="0" u="none" strike="noStrike" kern="1200" cap="none" spc="0" normalizeH="0" baseline="0" noProof="0" dirty="0" err="1">
                <a:ln>
                  <a:noFill/>
                </a:ln>
                <a:solidFill>
                  <a:srgbClr val="0069B4"/>
                </a:solidFill>
                <a:effectLst/>
                <a:uLnTx/>
                <a:uFillTx/>
                <a:latin typeface="Arial" panose="020B0604020202020204" pitchFamily="34" charset="0"/>
                <a:ea typeface="Roboto"/>
                <a:cs typeface="Arial" panose="020B0604020202020204" pitchFamily="34" charset="0"/>
              </a:rPr>
              <a:t>Introducción</a:t>
            </a:r>
            <a:endParaRPr kumimoji="0" lang="en-US" sz="3500" b="1" i="0" u="none" strike="noStrike" kern="1200" cap="none" spc="0" normalizeH="0" baseline="0" noProof="0" dirty="0">
              <a:ln>
                <a:noFill/>
              </a:ln>
              <a:solidFill>
                <a:srgbClr val="0069B4"/>
              </a:solidFill>
              <a:effectLst/>
              <a:uLnTx/>
              <a:uFillTx/>
              <a:latin typeface="Arial" panose="020B0604020202020204" pitchFamily="34" charset="0"/>
              <a:ea typeface="Roboto"/>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noFill/>
              </a:ln>
              <a:solidFill>
                <a:srgbClr val="0069B4"/>
              </a:solidFill>
              <a:effectLst/>
              <a:uLnTx/>
              <a:uFillTx/>
              <a:latin typeface="Arial" panose="020B0604020202020204" pitchFamily="34" charset="0"/>
              <a:ea typeface="Roboto"/>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69B4"/>
              </a:solidFill>
              <a:effectLst/>
              <a:uLnTx/>
              <a:uFillTx/>
              <a:latin typeface="Arial" panose="020B0604020202020204" pitchFamily="34" charset="0"/>
              <a:ea typeface="Roboto"/>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Roboto"/>
              </a:rPr>
              <a:t>La UNESCO es la sede de la Comisión Oceanográfica Intergubernamental (COI), encargada de apoyar la ciencia y los servicios oceánicos mundiales.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Roboto"/>
              </a:rPr>
              <a:t>La COI permite a sus 150 Estados Miembros trabajar juntos para proteger la salud de nuestro océano común coordinando programas en ámbitos como las observaciones oceánicas, las alertas de tsunami y la ordenación del espacio marino. </a:t>
            </a:r>
            <a:endParaRPr kumimoji="0" lang="en-US" sz="3500" b="1" i="0" u="none" strike="noStrike" kern="1200" cap="none" spc="0" normalizeH="0" baseline="0" noProof="0" dirty="0">
              <a:ln>
                <a:noFill/>
              </a:ln>
              <a:solidFill>
                <a:srgbClr val="0069B4"/>
              </a:solidFill>
              <a:effectLst/>
              <a:uLnTx/>
              <a:uFillTx/>
              <a:latin typeface="Arial" panose="020B0604020202020204" pitchFamily="34" charset="0"/>
              <a:ea typeface="Roboto"/>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noFill/>
              </a:ln>
              <a:solidFill>
                <a:srgbClr val="0069B4"/>
              </a:solidFill>
              <a:effectLst/>
              <a:uLnTx/>
              <a:uFillTx/>
              <a:latin typeface="Arial" panose="020B0604020202020204" pitchFamily="34" charset="0"/>
              <a:ea typeface="Roboto"/>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noFill/>
              </a:ln>
              <a:solidFill>
                <a:srgbClr val="0069B4"/>
              </a:solidFill>
              <a:effectLst/>
              <a:uLnTx/>
              <a:uFillTx/>
              <a:latin typeface="Arial" panose="020B0604020202020204" pitchFamily="34" charset="0"/>
              <a:ea typeface="Roboto"/>
              <a:cs typeface="Arial" panose="020B0604020202020204" pitchFamily="34" charset="0"/>
            </a:endParaRPr>
          </a:p>
        </p:txBody>
      </p:sp>
      <p:graphicFrame>
        <p:nvGraphicFramePr>
          <p:cNvPr id="6" name="Diagram 5">
            <a:extLst>
              <a:ext uri="{FF2B5EF4-FFF2-40B4-BE49-F238E27FC236}">
                <a16:creationId xmlns:a16="http://schemas.microsoft.com/office/drawing/2014/main" id="{EA99CB79-FBA4-41C4-B3F5-A84ED5F3D305}"/>
              </a:ext>
            </a:extLst>
          </p:cNvPr>
          <p:cNvGraphicFramePr/>
          <p:nvPr/>
        </p:nvGraphicFramePr>
        <p:xfrm>
          <a:off x="2915478" y="3295650"/>
          <a:ext cx="6361044" cy="29618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A6B4AE0D-31F6-4A7E-8E47-1DA99700D8D6}"/>
              </a:ext>
            </a:extLst>
          </p:cNvPr>
          <p:cNvPicPr>
            <a:picLocks noChangeAspect="1"/>
          </p:cNvPicPr>
          <p:nvPr/>
        </p:nvPicPr>
        <p:blipFill>
          <a:blip r:embed="rId8"/>
          <a:stretch>
            <a:fillRect/>
          </a:stretch>
        </p:blipFill>
        <p:spPr>
          <a:xfrm>
            <a:off x="10410574" y="136488"/>
            <a:ext cx="1657581" cy="1571844"/>
          </a:xfrm>
          <a:prstGeom prst="rect">
            <a:avLst/>
          </a:prstGeom>
        </p:spPr>
      </p:pic>
    </p:spTree>
    <p:extLst>
      <p:ext uri="{BB962C8B-B14F-4D97-AF65-F5344CB8AC3E}">
        <p14:creationId xmlns:p14="http://schemas.microsoft.com/office/powerpoint/2010/main" val="408321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B0E472-7D62-42E5-8372-5C8F1B9264B8}"/>
              </a:ext>
            </a:extLst>
          </p:cNvPr>
          <p:cNvSpPr/>
          <p:nvPr/>
        </p:nvSpPr>
        <p:spPr>
          <a:xfrm>
            <a:off x="2893941" y="2889094"/>
            <a:ext cx="4652236" cy="800412"/>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69B4"/>
                </a:solidFill>
                <a:effectLst/>
                <a:uLnTx/>
                <a:uFillTx/>
                <a:latin typeface="Arial" panose="020B0604020202020204" pitchFamily="34" charset="0"/>
                <a:ea typeface="+mn-ea"/>
                <a:cs typeface="Arial" panose="020B0604020202020204" pitchFamily="34" charset="0"/>
              </a:rPr>
              <a:t>El </a:t>
            </a:r>
            <a:r>
              <a:rPr kumimoji="0" lang="en-US" sz="3500" b="1" i="0" u="none" strike="noStrike" kern="1200" cap="none" spc="0" normalizeH="0" baseline="0" noProof="0" dirty="0" err="1">
                <a:ln>
                  <a:noFill/>
                </a:ln>
                <a:solidFill>
                  <a:srgbClr val="0069B4"/>
                </a:solidFill>
                <a:effectLst/>
                <a:uLnTx/>
                <a:uFillTx/>
                <a:latin typeface="Arial" panose="020B0604020202020204" pitchFamily="34" charset="0"/>
                <a:ea typeface="+mn-ea"/>
                <a:cs typeface="Arial" panose="020B0604020202020204" pitchFamily="34" charset="0"/>
              </a:rPr>
              <a:t>programa</a:t>
            </a:r>
            <a:r>
              <a:rPr kumimoji="0" lang="en-US" sz="3500" b="1" i="0" u="none" strike="noStrike" kern="1200" cap="none" spc="0" normalizeH="0" baseline="0" noProof="0" dirty="0">
                <a:ln>
                  <a:noFill/>
                </a:ln>
                <a:solidFill>
                  <a:srgbClr val="0069B4"/>
                </a:solidFill>
                <a:effectLst/>
                <a:uLnTx/>
                <a:uFillTx/>
                <a:latin typeface="Arial" panose="020B0604020202020204" pitchFamily="34" charset="0"/>
                <a:ea typeface="+mn-ea"/>
                <a:cs typeface="Arial" panose="020B0604020202020204" pitchFamily="34" charset="0"/>
              </a:rPr>
              <a:t> tsunami</a:t>
            </a:r>
            <a:endParaRPr kumimoji="0" lang="en-US" sz="2400" b="1" i="0" u="none" strike="noStrike" kern="1200" cap="none" spc="0" normalizeH="0" baseline="0" noProof="0" dirty="0">
              <a:ln>
                <a:noFill/>
              </a:ln>
              <a:solidFill>
                <a:srgbClr val="0069B4"/>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3B2ABC3B-E285-44D1-BCCF-7CCD47D180FA}"/>
              </a:ext>
            </a:extLst>
          </p:cNvPr>
          <p:cNvSpPr/>
          <p:nvPr/>
        </p:nvSpPr>
        <p:spPr>
          <a:xfrm>
            <a:off x="2596979" y="5911310"/>
            <a:ext cx="219816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Bernardo Aliaga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Head of Tsunami Unit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IOC-UNESCO</a:t>
            </a:r>
            <a:endParaRPr kumimoji="0" lang="fr-FR"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76074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C5371D-BBDE-4BCB-B7F6-BDA748F9DDCC}"/>
              </a:ext>
            </a:extLst>
          </p:cNvPr>
          <p:cNvPicPr>
            <a:picLocks noChangeAspect="1"/>
          </p:cNvPicPr>
          <p:nvPr/>
        </p:nvPicPr>
        <p:blipFill>
          <a:blip r:embed="rId2"/>
          <a:stretch>
            <a:fillRect/>
          </a:stretch>
        </p:blipFill>
        <p:spPr>
          <a:xfrm>
            <a:off x="3016524" y="1620494"/>
            <a:ext cx="6477000" cy="3442406"/>
          </a:xfrm>
          <a:prstGeom prst="rect">
            <a:avLst/>
          </a:prstGeom>
        </p:spPr>
      </p:pic>
      <p:sp>
        <p:nvSpPr>
          <p:cNvPr id="4" name="TextBox 3">
            <a:extLst>
              <a:ext uri="{FF2B5EF4-FFF2-40B4-BE49-F238E27FC236}">
                <a16:creationId xmlns:a16="http://schemas.microsoft.com/office/drawing/2014/main" id="{CA47F2AE-9B4B-4CB3-BBA8-AC78D5B9D49E}"/>
              </a:ext>
            </a:extLst>
          </p:cNvPr>
          <p:cNvSpPr txBox="1"/>
          <p:nvPr/>
        </p:nvSpPr>
        <p:spPr>
          <a:xfrm>
            <a:off x="2857498" y="5600771"/>
            <a:ext cx="857912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Lograr que el 100% de las comunidades en riesgo de tsunami estén preparadas y sean resistentes a los tsunamis para 2030 mediante la aplicación del Programa de Reconocimiento "Tsunami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Ready</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de la COI/UNESCO.</a:t>
            </a:r>
          </a:p>
        </p:txBody>
      </p:sp>
      <p:sp>
        <p:nvSpPr>
          <p:cNvPr id="5" name="TextBox 4">
            <a:extLst>
              <a:ext uri="{FF2B5EF4-FFF2-40B4-BE49-F238E27FC236}">
                <a16:creationId xmlns:a16="http://schemas.microsoft.com/office/drawing/2014/main" id="{3F9CEFDD-2E30-4E6F-8275-EE6FE429769D}"/>
              </a:ext>
            </a:extLst>
          </p:cNvPr>
          <p:cNvSpPr txBox="1"/>
          <p:nvPr/>
        </p:nvSpPr>
        <p:spPr>
          <a:xfrm>
            <a:off x="9713844" y="3429000"/>
            <a:ext cx="22926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Nuevo Programa de Tsunamis del Decenio Oceánico de la COI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FB66DDA-C9A9-4E40-B43D-753EF1AE3EF3}"/>
              </a:ext>
            </a:extLst>
          </p:cNvPr>
          <p:cNvSpPr txBox="1"/>
          <p:nvPr/>
        </p:nvSpPr>
        <p:spPr>
          <a:xfrm>
            <a:off x="3154017" y="940904"/>
            <a:ext cx="61887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ACCESO A LOS SISTEMAS DE ALERTA MULTIRRIESGO Y A LA INFORMACIÓN Y EVALUACIÓN DE LOS RIESGOS DE DESASTRE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932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5A605A-5437-47F3-A815-7EC4FA60B3DE}"/>
              </a:ext>
            </a:extLst>
          </p:cNvPr>
          <p:cNvSpPr/>
          <p:nvPr/>
        </p:nvSpPr>
        <p:spPr>
          <a:xfrm>
            <a:off x="2881241" y="2332161"/>
            <a:ext cx="8142359" cy="219367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3500" b="1" i="0" u="none" strike="noStrike" kern="1200" cap="none" spc="0" normalizeH="0" baseline="0" noProof="0" dirty="0">
                <a:ln>
                  <a:noFill/>
                </a:ln>
                <a:solidFill>
                  <a:srgbClr val="0069B4"/>
                </a:solidFill>
                <a:effectLst/>
                <a:uLnTx/>
                <a:uFillTx/>
                <a:latin typeface="Arial" panose="020B0604020202020204" pitchFamily="34" charset="0"/>
                <a:ea typeface="+mn-ea"/>
                <a:cs typeface="Arial" panose="020B0604020202020204" pitchFamily="34" charset="0"/>
              </a:rPr>
              <a:t>Trabajo de la COI sobre planificación espacial marina: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69B4"/>
                </a:solidFill>
                <a:effectLst/>
                <a:uLnTx/>
                <a:uFillTx/>
                <a:latin typeface="Arial" panose="020B0604020202020204" pitchFamily="34" charset="0"/>
                <a:ea typeface="+mn-ea"/>
                <a:cs typeface="Arial" panose="020B0604020202020204" pitchFamily="34" charset="0"/>
              </a:rPr>
              <a:t>Orientación internacional y desarrollo de capacidades</a:t>
            </a:r>
          </a:p>
        </p:txBody>
      </p:sp>
      <p:sp>
        <p:nvSpPr>
          <p:cNvPr id="6" name="Rectangle 5">
            <a:extLst>
              <a:ext uri="{FF2B5EF4-FFF2-40B4-BE49-F238E27FC236}">
                <a16:creationId xmlns:a16="http://schemas.microsoft.com/office/drawing/2014/main" id="{7D8C43D4-912F-493B-9A5D-7B071CD45ABD}"/>
              </a:ext>
            </a:extLst>
          </p:cNvPr>
          <p:cNvSpPr/>
          <p:nvPr/>
        </p:nvSpPr>
        <p:spPr>
          <a:xfrm>
            <a:off x="2596979" y="5911310"/>
            <a:ext cx="5434501"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Julian Barbière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Head of Marine Policy and Regional Coordination Section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IOC-UNESCO</a:t>
            </a:r>
            <a:endParaRPr kumimoji="0" lang="fr-FR"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40783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5;p5">
            <a:extLst>
              <a:ext uri="{FF2B5EF4-FFF2-40B4-BE49-F238E27FC236}">
                <a16:creationId xmlns:a16="http://schemas.microsoft.com/office/drawing/2014/main" id="{CFFFB6A5-0607-CF9B-1B89-4D1A5C52B382}"/>
              </a:ext>
            </a:extLst>
          </p:cNvPr>
          <p:cNvSpPr txBox="1"/>
          <p:nvPr/>
        </p:nvSpPr>
        <p:spPr>
          <a:xfrm>
            <a:off x="496985" y="283007"/>
            <a:ext cx="9994552" cy="500601"/>
          </a:xfrm>
          <a:prstGeom prst="rect">
            <a:avLst/>
          </a:prstGeom>
          <a:noFill/>
          <a:ln>
            <a:noFill/>
          </a:ln>
        </p:spPr>
        <p:txBody>
          <a:bodyPr spcFirstLastPara="1" wrap="square" lIns="65000" tIns="65000" rIns="65000" bIns="650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Arial"/>
              <a:buNone/>
              <a:tabLst/>
              <a:defRPr/>
            </a:pPr>
            <a:r>
              <a:rPr kumimoji="0" lang="en-US" sz="2400" b="1" i="0" u="none" strike="noStrike" kern="0" cap="none" spc="0" normalizeH="0" baseline="0" noProof="0" dirty="0">
                <a:ln>
                  <a:noFill/>
                </a:ln>
                <a:solidFill>
                  <a:srgbClr val="002060"/>
                </a:solidFill>
                <a:effectLst/>
                <a:uLnTx/>
                <a:uFillTx/>
                <a:latin typeface="Arial"/>
                <a:ea typeface="Roboto"/>
                <a:cs typeface="Arial"/>
                <a:sym typeface="Arial"/>
              </a:rPr>
              <a:t>P</a:t>
            </a:r>
            <a:r>
              <a:rPr kumimoji="0" lang="en-US" sz="2400" b="1" i="0" u="none" strike="noStrike" kern="0" cap="none" spc="0" normalizeH="0" baseline="0" noProof="0" dirty="0" err="1">
                <a:ln>
                  <a:noFill/>
                </a:ln>
                <a:solidFill>
                  <a:srgbClr val="002060"/>
                </a:solidFill>
                <a:effectLst/>
                <a:uLnTx/>
                <a:uFillTx/>
                <a:latin typeface="Arial"/>
                <a:ea typeface="Roboto"/>
                <a:cs typeface="Arial"/>
                <a:sym typeface="Arial"/>
              </a:rPr>
              <a:t>lanificación</a:t>
            </a:r>
            <a:r>
              <a:rPr kumimoji="0" lang="en-US" sz="2400" b="1" i="0" u="none" strike="noStrike" kern="0" cap="none" spc="0" normalizeH="0" baseline="0" noProof="0" dirty="0">
                <a:ln>
                  <a:noFill/>
                </a:ln>
                <a:solidFill>
                  <a:srgbClr val="002060"/>
                </a:solidFill>
                <a:effectLst/>
                <a:uLnTx/>
                <a:uFillTx/>
                <a:latin typeface="Arial"/>
                <a:ea typeface="Roboto"/>
                <a:cs typeface="Arial"/>
                <a:sym typeface="Arial"/>
              </a:rPr>
              <a:t> </a:t>
            </a:r>
            <a:r>
              <a:rPr kumimoji="0" lang="en-US" sz="2400" b="1" i="0" u="none" strike="noStrike" kern="0" cap="none" spc="0" normalizeH="0" baseline="0" noProof="0" dirty="0" err="1">
                <a:ln>
                  <a:noFill/>
                </a:ln>
                <a:solidFill>
                  <a:srgbClr val="002060"/>
                </a:solidFill>
                <a:effectLst/>
                <a:uLnTx/>
                <a:uFillTx/>
                <a:latin typeface="Arial"/>
                <a:ea typeface="Roboto"/>
                <a:cs typeface="Arial"/>
                <a:sym typeface="Arial"/>
              </a:rPr>
              <a:t>espacial</a:t>
            </a:r>
            <a:r>
              <a:rPr kumimoji="0" lang="en-US" sz="2400" b="1" i="0" u="none" strike="noStrike" kern="0" cap="none" spc="0" normalizeH="0" baseline="0" noProof="0" dirty="0">
                <a:ln>
                  <a:noFill/>
                </a:ln>
                <a:solidFill>
                  <a:srgbClr val="002060"/>
                </a:solidFill>
                <a:effectLst/>
                <a:uLnTx/>
                <a:uFillTx/>
                <a:latin typeface="Arial"/>
                <a:ea typeface="Roboto"/>
                <a:cs typeface="Arial"/>
                <a:sym typeface="Arial"/>
              </a:rPr>
              <a:t> marina:</a:t>
            </a:r>
            <a:endParaRPr kumimoji="0" sz="2400" b="1" i="0" u="none" strike="noStrike" kern="0" cap="none" spc="0" normalizeH="0" baseline="0" noProof="0" dirty="0">
              <a:ln>
                <a:noFill/>
              </a:ln>
              <a:solidFill>
                <a:srgbClr val="41B7C8"/>
              </a:solidFill>
              <a:effectLst/>
              <a:uLnTx/>
              <a:uFillTx/>
              <a:latin typeface="Arial"/>
              <a:ea typeface="Arial"/>
              <a:cs typeface="Arial"/>
              <a:sym typeface="Arial"/>
            </a:endParaRPr>
          </a:p>
        </p:txBody>
      </p:sp>
      <p:sp>
        <p:nvSpPr>
          <p:cNvPr id="3" name="TextBox 2">
            <a:extLst>
              <a:ext uri="{FF2B5EF4-FFF2-40B4-BE49-F238E27FC236}">
                <a16:creationId xmlns:a16="http://schemas.microsoft.com/office/drawing/2014/main" id="{21D5A168-DE7C-6A73-8680-17829D83355C}"/>
              </a:ext>
            </a:extLst>
          </p:cNvPr>
          <p:cNvSpPr txBox="1"/>
          <p:nvPr/>
        </p:nvSpPr>
        <p:spPr>
          <a:xfrm>
            <a:off x="496985" y="1828956"/>
            <a:ext cx="6806183" cy="2208808"/>
          </a:xfrm>
          <a:prstGeom prst="rect">
            <a:avLst/>
          </a:prstGeom>
          <a:ln>
            <a:noFill/>
          </a:ln>
        </p:spPr>
        <p:style>
          <a:lnRef idx="3">
            <a:schemeClr val="lt1"/>
          </a:lnRef>
          <a:fillRef idx="1">
            <a:schemeClr val="accent6"/>
          </a:fillRef>
          <a:effectRef idx="1">
            <a:schemeClr val="accent6"/>
          </a:effectRef>
          <a:fontRef idx="minor">
            <a:schemeClr val="lt1"/>
          </a:fontRef>
        </p:style>
        <p:txBody>
          <a:bodyPr rot="0" spcFirstLastPara="1" vertOverflow="overflow" horzOverflow="overflow" vert="horz" wrap="square" lIns="65023" tIns="65023" rIns="65023" bIns="65023" numCol="1" spcCol="38100" rtlCol="0" anchor="t">
            <a:spAutoFit/>
          </a:bodyPr>
          <a:lstStyle/>
          <a:p>
            <a:pPr marL="114300" marR="0" lvl="0" indent="0" algn="ctr" defTabSz="457189" rtl="0" eaLnBrk="1" fontAlgn="auto" latinLnBrk="0" hangingPunct="1">
              <a:lnSpc>
                <a:spcPct val="150000"/>
              </a:lnSpc>
              <a:spcBef>
                <a:spcPts val="0"/>
              </a:spcBef>
              <a:spcAft>
                <a:spcPts val="0"/>
              </a:spcAft>
              <a:buClrTx/>
              <a:buSzTx/>
              <a:buFontTx/>
              <a:buNone/>
              <a:tabLst/>
              <a:defRPr sz="1800">
                <a:solidFill>
                  <a:srgbClr val="000000"/>
                </a:solidFill>
              </a:defRPr>
            </a:pPr>
            <a:r>
              <a:rPr kumimoji="0" lang="es-ES" sz="1800" b="1" i="0" u="none" strike="noStrike" kern="1200" cap="none" spc="0" normalizeH="0" baseline="0" noProof="0" dirty="0">
                <a:ln>
                  <a:noFill/>
                </a:ln>
                <a:solidFill>
                  <a:srgbClr val="FFFFFF"/>
                </a:solidFill>
                <a:effectLst/>
                <a:uLnTx/>
                <a:uFillTx/>
                <a:latin typeface="Arial" panose="020B0604020202020204" pitchFamily="34" charset="0"/>
                <a:ea typeface="Gill Sans MT"/>
                <a:cs typeface="Arial" panose="020B0604020202020204" pitchFamily="34" charset="0"/>
                <a:sym typeface="Gill Sans MT"/>
              </a:rPr>
              <a:t>Definición COI-UNESCO: </a:t>
            </a:r>
          </a:p>
          <a:p>
            <a:pPr marL="114300" marR="0" lvl="0" indent="0" algn="ctr" defTabSz="457189" rtl="0" eaLnBrk="1" fontAlgn="auto" latinLnBrk="0" hangingPunct="1">
              <a:lnSpc>
                <a:spcPct val="150000"/>
              </a:lnSpc>
              <a:spcBef>
                <a:spcPts val="0"/>
              </a:spcBef>
              <a:spcAft>
                <a:spcPts val="0"/>
              </a:spcAft>
              <a:buClrTx/>
              <a:buSzTx/>
              <a:buFontTx/>
              <a:buNone/>
              <a:tabLst/>
              <a:defRPr sz="1800">
                <a:solidFill>
                  <a:srgbClr val="000000"/>
                </a:solidFill>
              </a:defRPr>
            </a:pPr>
            <a:r>
              <a:rPr kumimoji="0" lang="es-ES" sz="1800" b="0" i="1" u="none" strike="noStrike" kern="1200" cap="none" spc="0" normalizeH="0" baseline="0" noProof="0" dirty="0">
                <a:ln>
                  <a:noFill/>
                </a:ln>
                <a:solidFill>
                  <a:srgbClr val="FFFFFF"/>
                </a:solidFill>
                <a:effectLst/>
                <a:uLnTx/>
                <a:uFillTx/>
                <a:latin typeface="Arial" panose="020B0604020202020204" pitchFamily="34" charset="0"/>
                <a:ea typeface="Gill Sans MT"/>
                <a:cs typeface="Arial" panose="020B0604020202020204" pitchFamily="34" charset="0"/>
                <a:sym typeface="Gill Sans MT"/>
              </a:rPr>
              <a:t>"El proceso público de analizar y asignar </a:t>
            </a:r>
          </a:p>
          <a:p>
            <a:pPr marL="114300" marR="0" lvl="0" indent="0" algn="ctr" defTabSz="457189" rtl="0" eaLnBrk="1" fontAlgn="auto" latinLnBrk="0" hangingPunct="1">
              <a:lnSpc>
                <a:spcPct val="150000"/>
              </a:lnSpc>
              <a:spcBef>
                <a:spcPts val="0"/>
              </a:spcBef>
              <a:spcAft>
                <a:spcPts val="0"/>
              </a:spcAft>
              <a:buClrTx/>
              <a:buSzTx/>
              <a:buFontTx/>
              <a:buNone/>
              <a:tabLst/>
              <a:defRPr sz="1800">
                <a:solidFill>
                  <a:srgbClr val="000000"/>
                </a:solidFill>
              </a:defRPr>
            </a:pPr>
            <a:r>
              <a:rPr kumimoji="0" lang="es-ES" sz="1800" b="0" i="1" u="sng" strike="noStrike" kern="1200" cap="none" spc="0" normalizeH="0" baseline="0" noProof="0" dirty="0">
                <a:ln>
                  <a:noFill/>
                </a:ln>
                <a:solidFill>
                  <a:srgbClr val="FFFFFF"/>
                </a:solidFill>
                <a:effectLst/>
                <a:uLnTx/>
                <a:uFillTx/>
                <a:latin typeface="Arial" panose="020B0604020202020204" pitchFamily="34" charset="0"/>
                <a:ea typeface="Gill Sans MT"/>
                <a:cs typeface="Arial" panose="020B0604020202020204" pitchFamily="34" charset="0"/>
                <a:sym typeface="Gill Sans MT"/>
              </a:rPr>
              <a:t>la distribución espacial y temporal de las actividades humanas </a:t>
            </a:r>
            <a:r>
              <a:rPr kumimoji="0" lang="es-ES" sz="1800" b="0" i="1" u="none" strike="noStrike" kern="1200" cap="none" spc="0" normalizeH="0" baseline="0" noProof="0" dirty="0">
                <a:ln>
                  <a:noFill/>
                </a:ln>
                <a:solidFill>
                  <a:srgbClr val="FFFFFF"/>
                </a:solidFill>
                <a:effectLst/>
                <a:uLnTx/>
                <a:uFillTx/>
                <a:latin typeface="Arial" panose="020B0604020202020204" pitchFamily="34" charset="0"/>
                <a:ea typeface="Gill Sans MT"/>
                <a:cs typeface="Arial" panose="020B0604020202020204" pitchFamily="34" charset="0"/>
                <a:sym typeface="Gill Sans MT"/>
              </a:rPr>
              <a:t>para alcanzar objetivos ecológicos, económicos y sociales que suelen especificarse a través de un proceso político".</a:t>
            </a:r>
            <a:endParaRPr kumimoji="0" lang="en-US" sz="1800" b="0" i="1" u="none" strike="noStrike" kern="1200" cap="none" spc="0" normalizeH="0" baseline="0" noProof="0" dirty="0">
              <a:ln>
                <a:noFill/>
              </a:ln>
              <a:solidFill>
                <a:srgbClr val="FFFFFF"/>
              </a:solidFill>
              <a:effectLst/>
              <a:uLnTx/>
              <a:uFillTx/>
              <a:latin typeface="Arial" panose="020B0604020202020204" pitchFamily="34" charset="0"/>
              <a:ea typeface="Roboto"/>
              <a:cs typeface="Arial" panose="020B0604020202020204" pitchFamily="34" charset="0"/>
              <a:sym typeface="Gill Sans MT"/>
            </a:endParaRPr>
          </a:p>
        </p:txBody>
      </p:sp>
      <p:pic>
        <p:nvPicPr>
          <p:cNvPr id="4" name="Picture 3">
            <a:extLst>
              <a:ext uri="{FF2B5EF4-FFF2-40B4-BE49-F238E27FC236}">
                <a16:creationId xmlns:a16="http://schemas.microsoft.com/office/drawing/2014/main" id="{FA9C06A6-E07C-4603-9A18-0FCB366775B3}"/>
              </a:ext>
            </a:extLst>
          </p:cNvPr>
          <p:cNvPicPr>
            <a:picLocks noChangeAspect="1"/>
          </p:cNvPicPr>
          <p:nvPr/>
        </p:nvPicPr>
        <p:blipFill>
          <a:blip r:embed="rId3"/>
          <a:stretch>
            <a:fillRect/>
          </a:stretch>
        </p:blipFill>
        <p:spPr>
          <a:xfrm>
            <a:off x="6096000" y="4307019"/>
            <a:ext cx="1188720" cy="1676400"/>
          </a:xfrm>
          <a:prstGeom prst="rect">
            <a:avLst/>
          </a:prstGeom>
        </p:spPr>
      </p:pic>
      <p:pic>
        <p:nvPicPr>
          <p:cNvPr id="5" name="Picture 4">
            <a:extLst>
              <a:ext uri="{FF2B5EF4-FFF2-40B4-BE49-F238E27FC236}">
                <a16:creationId xmlns:a16="http://schemas.microsoft.com/office/drawing/2014/main" id="{6BCA05A1-6C55-42E6-8C3D-6E664296456D}"/>
              </a:ext>
            </a:extLst>
          </p:cNvPr>
          <p:cNvPicPr>
            <a:picLocks noChangeAspect="1"/>
          </p:cNvPicPr>
          <p:nvPr/>
        </p:nvPicPr>
        <p:blipFill>
          <a:blip r:embed="rId4"/>
          <a:stretch>
            <a:fillRect/>
          </a:stretch>
        </p:blipFill>
        <p:spPr>
          <a:xfrm>
            <a:off x="4585597" y="4307019"/>
            <a:ext cx="1196340" cy="1676400"/>
          </a:xfrm>
          <a:prstGeom prst="rect">
            <a:avLst/>
          </a:prstGeom>
        </p:spPr>
      </p:pic>
      <p:pic>
        <p:nvPicPr>
          <p:cNvPr id="6" name="Picture 5">
            <a:extLst>
              <a:ext uri="{FF2B5EF4-FFF2-40B4-BE49-F238E27FC236}">
                <a16:creationId xmlns:a16="http://schemas.microsoft.com/office/drawing/2014/main" id="{D094456F-A7A1-487D-BB0D-702C2D983FEA}"/>
              </a:ext>
            </a:extLst>
          </p:cNvPr>
          <p:cNvPicPr>
            <a:picLocks noChangeAspect="1"/>
          </p:cNvPicPr>
          <p:nvPr/>
        </p:nvPicPr>
        <p:blipFill>
          <a:blip r:embed="rId5"/>
          <a:stretch>
            <a:fillRect/>
          </a:stretch>
        </p:blipFill>
        <p:spPr>
          <a:xfrm>
            <a:off x="3067574" y="4307019"/>
            <a:ext cx="1203960" cy="1676400"/>
          </a:xfrm>
          <a:prstGeom prst="rect">
            <a:avLst/>
          </a:prstGeom>
        </p:spPr>
      </p:pic>
      <p:pic>
        <p:nvPicPr>
          <p:cNvPr id="7" name="Picture 6">
            <a:extLst>
              <a:ext uri="{FF2B5EF4-FFF2-40B4-BE49-F238E27FC236}">
                <a16:creationId xmlns:a16="http://schemas.microsoft.com/office/drawing/2014/main" id="{BCD2B10F-3F83-436A-8E03-9E9A35B3464B}"/>
              </a:ext>
            </a:extLst>
          </p:cNvPr>
          <p:cNvPicPr>
            <a:picLocks noChangeAspect="1"/>
          </p:cNvPicPr>
          <p:nvPr/>
        </p:nvPicPr>
        <p:blipFill>
          <a:blip r:embed="rId6"/>
          <a:stretch>
            <a:fillRect/>
          </a:stretch>
        </p:blipFill>
        <p:spPr>
          <a:xfrm>
            <a:off x="566571" y="4307019"/>
            <a:ext cx="2186940" cy="1676400"/>
          </a:xfrm>
          <a:prstGeom prst="rect">
            <a:avLst/>
          </a:prstGeom>
        </p:spPr>
      </p:pic>
    </p:spTree>
    <p:extLst>
      <p:ext uri="{BB962C8B-B14F-4D97-AF65-F5344CB8AC3E}">
        <p14:creationId xmlns:p14="http://schemas.microsoft.com/office/powerpoint/2010/main" val="116233465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oup 52">
            <a:extLst>
              <a:ext uri="{FF2B5EF4-FFF2-40B4-BE49-F238E27FC236}">
                <a16:creationId xmlns:a16="http://schemas.microsoft.com/office/drawing/2014/main" id="{F7380E16-A179-46DF-A1DE-415C66395AA1}"/>
              </a:ext>
            </a:extLst>
          </p:cNvPr>
          <p:cNvGraphicFramePr>
            <a:graphicFrameLocks noGrp="1"/>
          </p:cNvGraphicFramePr>
          <p:nvPr/>
        </p:nvGraphicFramePr>
        <p:xfrm>
          <a:off x="573438" y="1589885"/>
          <a:ext cx="6665697" cy="4433028"/>
        </p:xfrm>
        <a:graphic>
          <a:graphicData uri="http://schemas.openxmlformats.org/drawingml/2006/table">
            <a:tbl>
              <a:tblPr/>
              <a:tblGrid>
                <a:gridCol w="3005103">
                  <a:extLst>
                    <a:ext uri="{9D8B030D-6E8A-4147-A177-3AD203B41FA5}">
                      <a16:colId xmlns:a16="http://schemas.microsoft.com/office/drawing/2014/main" val="20000"/>
                    </a:ext>
                  </a:extLst>
                </a:gridCol>
                <a:gridCol w="3660594">
                  <a:extLst>
                    <a:ext uri="{9D8B030D-6E8A-4147-A177-3AD203B41FA5}">
                      <a16:colId xmlns:a16="http://schemas.microsoft.com/office/drawing/2014/main" val="20001"/>
                    </a:ext>
                  </a:extLst>
                </a:gridCol>
              </a:tblGrid>
              <a:tr h="440028">
                <a:tc gridSpan="2">
                  <a:txBody>
                    <a:bodyPr/>
                    <a:lstStyle>
                      <a:lvl1pPr eaLnBrk="0" hangingPunct="0">
                        <a:spcBef>
                          <a:spcPct val="20000"/>
                        </a:spcBef>
                        <a:defRPr sz="2000">
                          <a:solidFill>
                            <a:schemeClr val="tx1"/>
                          </a:solidFill>
                          <a:latin typeface="Arial" pitchFamily="34" charset="0"/>
                          <a:ea typeface="ＭＳ Ｐゴシック" pitchFamily="34" charset="-128"/>
                        </a:defRPr>
                      </a:lvl1pPr>
                      <a:lvl2pPr marL="742950" indent="-285750" eaLnBrk="0" hangingPunct="0">
                        <a:spcBef>
                          <a:spcPct val="20000"/>
                        </a:spcBef>
                        <a:defRPr>
                          <a:solidFill>
                            <a:schemeClr val="tx1"/>
                          </a:solidFill>
                          <a:latin typeface="Arial" pitchFamily="34" charset="0"/>
                          <a:ea typeface="ＭＳ Ｐゴシック" pitchFamily="34" charset="-128"/>
                        </a:defRPr>
                      </a:lvl2pPr>
                      <a:lvl3pPr marL="1143000" indent="-228600" eaLnBrk="0" hangingPunct="0">
                        <a:spcBef>
                          <a:spcPct val="20000"/>
                        </a:spcBef>
                        <a:defRPr sz="1600">
                          <a:solidFill>
                            <a:schemeClr val="tx1"/>
                          </a:solidFill>
                          <a:latin typeface="Arial" pitchFamily="34" charset="0"/>
                          <a:ea typeface="ＭＳ Ｐゴシック" pitchFamily="34" charset="-128"/>
                        </a:defRPr>
                      </a:lvl3pPr>
                      <a:lvl4pPr marL="1600200" indent="-228600" eaLnBrk="0" hangingPunct="0">
                        <a:spcBef>
                          <a:spcPct val="20000"/>
                        </a:spcBef>
                        <a:defRPr sz="1400">
                          <a:solidFill>
                            <a:schemeClr val="tx1"/>
                          </a:solidFill>
                          <a:latin typeface="Arial" pitchFamily="34" charset="0"/>
                          <a:ea typeface="ＭＳ Ｐゴシック" pitchFamily="34" charset="-128"/>
                        </a:defRPr>
                      </a:lvl4pPr>
                      <a:lvl5pPr marL="2057400" indent="-228600" eaLnBrk="0" hangingPunct="0">
                        <a:spcBef>
                          <a:spcPct val="20000"/>
                        </a:spcBef>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altLang="fr-FR" sz="1800" b="0" i="0" u="none" strike="noStrike" cap="none" normalizeH="0" baseline="0" dirty="0">
                          <a:ln>
                            <a:noFill/>
                          </a:ln>
                          <a:solidFill>
                            <a:srgbClr val="336699"/>
                          </a:solidFill>
                          <a:effectLst/>
                          <a:latin typeface="+mn-lt"/>
                          <a:ea typeface="ＭＳ Ｐゴシック" pitchFamily="34" charset="-128"/>
                        </a:rPr>
                        <a:t>                      </a:t>
                      </a:r>
                      <a:r>
                        <a:rPr kumimoji="0" lang="es-ES" altLang="fr-FR" sz="1800" b="1" i="0" u="none" strike="noStrike" cap="none" normalizeH="0" baseline="0" dirty="0">
                          <a:ln>
                            <a:noFill/>
                          </a:ln>
                          <a:solidFill>
                            <a:srgbClr val="336699"/>
                          </a:solidFill>
                          <a:effectLst/>
                          <a:latin typeface="+mn-lt"/>
                          <a:ea typeface="ＭＳ Ｐゴシック" pitchFamily="34" charset="-128"/>
                        </a:rPr>
                        <a:t>DE                                                      A</a:t>
                      </a:r>
                      <a:endParaRPr kumimoji="0" lang="en-GB" altLang="fr-FR" sz="1800" b="1" i="0" u="none" strike="noStrike" cap="none" normalizeH="0" baseline="0" dirty="0">
                        <a:ln>
                          <a:noFill/>
                        </a:ln>
                        <a:solidFill>
                          <a:srgbClr val="336699"/>
                        </a:solidFill>
                        <a:effectLst/>
                        <a:latin typeface="+mn-lt"/>
                        <a:ea typeface="ＭＳ Ｐゴシック" pitchFamily="34" charset="-128"/>
                      </a:endParaRPr>
                    </a:p>
                  </a:txBody>
                  <a:tcPr marL="91451" marR="9145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hMerge="1">
                  <a:txBody>
                    <a:bodyPr/>
                    <a:lstStyle/>
                    <a:p>
                      <a:endParaRPr lang="fr-FR"/>
                    </a:p>
                  </a:txBody>
                  <a:tcPr/>
                </a:tc>
                <a:extLst>
                  <a:ext uri="{0D108BD9-81ED-4DB2-BD59-A6C34878D82A}">
                    <a16:rowId xmlns:a16="http://schemas.microsoft.com/office/drawing/2014/main" val="10000"/>
                  </a:ext>
                </a:extLst>
              </a:tr>
              <a:tr h="440028">
                <a:tc>
                  <a:txBody>
                    <a:bodyPr/>
                    <a:lstStyle>
                      <a:lvl1pPr eaLnBrk="0" hangingPunct="0">
                        <a:spcBef>
                          <a:spcPct val="20000"/>
                        </a:spcBef>
                        <a:defRPr sz="2000">
                          <a:solidFill>
                            <a:schemeClr val="tx1"/>
                          </a:solidFill>
                          <a:latin typeface="Arial" pitchFamily="34" charset="0"/>
                          <a:ea typeface="ＭＳ Ｐゴシック" pitchFamily="34" charset="-128"/>
                        </a:defRPr>
                      </a:lvl1pPr>
                      <a:lvl2pPr marL="742950" indent="-285750" eaLnBrk="0" hangingPunct="0">
                        <a:spcBef>
                          <a:spcPct val="20000"/>
                        </a:spcBef>
                        <a:defRPr>
                          <a:solidFill>
                            <a:schemeClr val="tx1"/>
                          </a:solidFill>
                          <a:latin typeface="Arial" pitchFamily="34" charset="0"/>
                          <a:ea typeface="ＭＳ Ｐゴシック" pitchFamily="34" charset="-128"/>
                        </a:defRPr>
                      </a:lvl2pPr>
                      <a:lvl3pPr marL="1143000" indent="-228600" eaLnBrk="0" hangingPunct="0">
                        <a:spcBef>
                          <a:spcPct val="20000"/>
                        </a:spcBef>
                        <a:defRPr sz="1600">
                          <a:solidFill>
                            <a:schemeClr val="tx1"/>
                          </a:solidFill>
                          <a:latin typeface="Arial" pitchFamily="34" charset="0"/>
                          <a:ea typeface="ＭＳ Ｐゴシック" pitchFamily="34" charset="-128"/>
                        </a:defRPr>
                      </a:lvl3pPr>
                      <a:lvl4pPr marL="1600200" indent="-228600" eaLnBrk="0" hangingPunct="0">
                        <a:spcBef>
                          <a:spcPct val="20000"/>
                        </a:spcBef>
                        <a:defRPr sz="1400">
                          <a:solidFill>
                            <a:schemeClr val="tx1"/>
                          </a:solidFill>
                          <a:latin typeface="Arial" pitchFamily="34" charset="0"/>
                          <a:ea typeface="ＭＳ Ｐゴシック" pitchFamily="34" charset="-128"/>
                        </a:defRPr>
                      </a:lvl4pPr>
                      <a:lvl5pPr marL="2057400" indent="-228600" eaLnBrk="0" hangingPunct="0">
                        <a:spcBef>
                          <a:spcPct val="20000"/>
                        </a:spcBef>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fr-FR" sz="1800" b="0" i="0" u="none" strike="noStrike" cap="none" normalizeH="0" baseline="0" dirty="0" err="1">
                          <a:ln>
                            <a:noFill/>
                          </a:ln>
                          <a:solidFill>
                            <a:srgbClr val="336699"/>
                          </a:solidFill>
                          <a:effectLst/>
                          <a:latin typeface="+mn-lt"/>
                          <a:ea typeface="ＭＳ Ｐゴシック" pitchFamily="34" charset="-128"/>
                        </a:rPr>
                        <a:t>Especies</a:t>
                      </a:r>
                      <a:r>
                        <a:rPr kumimoji="0" lang="en-GB" altLang="fr-FR" sz="1800" b="0" i="0" u="none" strike="noStrike" cap="none" normalizeH="0" baseline="0" dirty="0">
                          <a:ln>
                            <a:noFill/>
                          </a:ln>
                          <a:solidFill>
                            <a:srgbClr val="336699"/>
                          </a:solidFill>
                          <a:effectLst/>
                          <a:latin typeface="+mn-lt"/>
                          <a:ea typeface="ＭＳ Ｐゴシック" pitchFamily="34" charset="-128"/>
                        </a:rPr>
                        <a:t> </a:t>
                      </a:r>
                      <a:r>
                        <a:rPr kumimoji="0" lang="en-GB" altLang="fr-FR" sz="1800" b="0" i="0" u="none" strike="noStrike" cap="none" normalizeH="0" baseline="0" dirty="0" err="1">
                          <a:ln>
                            <a:noFill/>
                          </a:ln>
                          <a:solidFill>
                            <a:srgbClr val="336699"/>
                          </a:solidFill>
                          <a:effectLst/>
                          <a:latin typeface="+mn-lt"/>
                          <a:ea typeface="ＭＳ Ｐゴシック" pitchFamily="34" charset="-128"/>
                        </a:rPr>
                        <a:t>individuales</a:t>
                      </a:r>
                      <a:endParaRPr kumimoji="0" lang="en-GB" altLang="fr-FR" sz="1800" b="0" i="0" u="none" strike="noStrike" cap="none" normalizeH="0" baseline="0" dirty="0">
                        <a:ln>
                          <a:noFill/>
                        </a:ln>
                        <a:solidFill>
                          <a:srgbClr val="336699"/>
                        </a:solidFill>
                        <a:effectLst/>
                        <a:latin typeface="+mn-lt"/>
                        <a:ea typeface="ＭＳ Ｐゴシック" pitchFamily="34" charset="-128"/>
                      </a:endParaRPr>
                    </a:p>
                  </a:txBody>
                  <a:tcPr marL="91451" marR="9145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a:solidFill>
                            <a:schemeClr val="tx1"/>
                          </a:solidFill>
                          <a:latin typeface="Arial" pitchFamily="34" charset="0"/>
                          <a:ea typeface="ＭＳ Ｐゴシック" pitchFamily="34" charset="-128"/>
                        </a:defRPr>
                      </a:lvl1pPr>
                      <a:lvl2pPr marL="742950" indent="-285750" eaLnBrk="0" hangingPunct="0">
                        <a:spcBef>
                          <a:spcPct val="20000"/>
                        </a:spcBef>
                        <a:defRPr>
                          <a:solidFill>
                            <a:schemeClr val="tx1"/>
                          </a:solidFill>
                          <a:latin typeface="Arial" pitchFamily="34" charset="0"/>
                          <a:ea typeface="ＭＳ Ｐゴシック" pitchFamily="34" charset="-128"/>
                        </a:defRPr>
                      </a:lvl2pPr>
                      <a:lvl3pPr marL="1143000" indent="-228600" eaLnBrk="0" hangingPunct="0">
                        <a:spcBef>
                          <a:spcPct val="20000"/>
                        </a:spcBef>
                        <a:defRPr sz="1600">
                          <a:solidFill>
                            <a:schemeClr val="tx1"/>
                          </a:solidFill>
                          <a:latin typeface="Arial" pitchFamily="34" charset="0"/>
                          <a:ea typeface="ＭＳ Ｐゴシック" pitchFamily="34" charset="-128"/>
                        </a:defRPr>
                      </a:lvl3pPr>
                      <a:lvl4pPr marL="1600200" indent="-228600" eaLnBrk="0" hangingPunct="0">
                        <a:spcBef>
                          <a:spcPct val="20000"/>
                        </a:spcBef>
                        <a:defRPr sz="1400">
                          <a:solidFill>
                            <a:schemeClr val="tx1"/>
                          </a:solidFill>
                          <a:latin typeface="Arial" pitchFamily="34" charset="0"/>
                          <a:ea typeface="ＭＳ Ｐゴシック" pitchFamily="34" charset="-128"/>
                        </a:defRPr>
                      </a:lvl4pPr>
                      <a:lvl5pPr marL="2057400" indent="-228600" eaLnBrk="0" hangingPunct="0">
                        <a:spcBef>
                          <a:spcPct val="20000"/>
                        </a:spcBef>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fr-FR" sz="1800" b="0" i="0" u="none" strike="noStrike" cap="none" normalizeH="0" baseline="0" dirty="0" err="1">
                          <a:ln>
                            <a:noFill/>
                          </a:ln>
                          <a:solidFill>
                            <a:srgbClr val="336699"/>
                          </a:solidFill>
                          <a:effectLst/>
                          <a:latin typeface="+mn-lt"/>
                          <a:ea typeface="ＭＳ Ｐゴシック" pitchFamily="34" charset="-128"/>
                        </a:rPr>
                        <a:t>Ecosistemas</a:t>
                      </a:r>
                      <a:endParaRPr kumimoji="0" lang="en-GB" altLang="fr-FR" sz="1800" b="0" i="0" u="none" strike="noStrike" cap="none" normalizeH="0" baseline="0" dirty="0">
                        <a:ln>
                          <a:noFill/>
                        </a:ln>
                        <a:solidFill>
                          <a:srgbClr val="336699"/>
                        </a:solidFill>
                        <a:effectLst/>
                        <a:latin typeface="+mn-lt"/>
                        <a:ea typeface="ＭＳ Ｐゴシック" pitchFamily="34" charset="-128"/>
                      </a:endParaRPr>
                    </a:p>
                  </a:txBody>
                  <a:tcPr marL="91451" marR="9145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618185">
                <a:tc>
                  <a:txBody>
                    <a:bodyPr/>
                    <a:lstStyle>
                      <a:lvl1pPr eaLnBrk="0" hangingPunct="0">
                        <a:spcBef>
                          <a:spcPct val="20000"/>
                        </a:spcBef>
                        <a:defRPr sz="2000">
                          <a:solidFill>
                            <a:schemeClr val="tx1"/>
                          </a:solidFill>
                          <a:latin typeface="Arial" pitchFamily="34" charset="0"/>
                          <a:ea typeface="ＭＳ Ｐゴシック" pitchFamily="34" charset="-128"/>
                        </a:defRPr>
                      </a:lvl1pPr>
                      <a:lvl2pPr marL="742950" indent="-285750" eaLnBrk="0" hangingPunct="0">
                        <a:spcBef>
                          <a:spcPct val="20000"/>
                        </a:spcBef>
                        <a:defRPr>
                          <a:solidFill>
                            <a:schemeClr val="tx1"/>
                          </a:solidFill>
                          <a:latin typeface="Arial" pitchFamily="34" charset="0"/>
                          <a:ea typeface="ＭＳ Ｐゴシック" pitchFamily="34" charset="-128"/>
                        </a:defRPr>
                      </a:lvl2pPr>
                      <a:lvl3pPr marL="1143000" indent="-228600" eaLnBrk="0" hangingPunct="0">
                        <a:spcBef>
                          <a:spcPct val="20000"/>
                        </a:spcBef>
                        <a:defRPr sz="1600">
                          <a:solidFill>
                            <a:schemeClr val="tx1"/>
                          </a:solidFill>
                          <a:latin typeface="Arial" pitchFamily="34" charset="0"/>
                          <a:ea typeface="ＭＳ Ｐゴシック" pitchFamily="34" charset="-128"/>
                        </a:defRPr>
                      </a:lvl3pPr>
                      <a:lvl4pPr marL="1600200" indent="-228600" eaLnBrk="0" hangingPunct="0">
                        <a:spcBef>
                          <a:spcPct val="20000"/>
                        </a:spcBef>
                        <a:defRPr sz="1400">
                          <a:solidFill>
                            <a:schemeClr val="tx1"/>
                          </a:solidFill>
                          <a:latin typeface="Arial" pitchFamily="34" charset="0"/>
                          <a:ea typeface="ＭＳ Ｐゴシック" pitchFamily="34" charset="-128"/>
                        </a:defRPr>
                      </a:lvl4pPr>
                      <a:lvl5pPr marL="2057400" indent="-228600" eaLnBrk="0" hangingPunct="0">
                        <a:spcBef>
                          <a:spcPct val="20000"/>
                        </a:spcBef>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fr-FR" sz="1800" b="0" i="0" u="none" strike="noStrike" cap="none" normalizeH="0" baseline="0" dirty="0" err="1">
                          <a:ln>
                            <a:noFill/>
                          </a:ln>
                          <a:solidFill>
                            <a:srgbClr val="336699"/>
                          </a:solidFill>
                          <a:effectLst/>
                          <a:latin typeface="+mn-lt"/>
                          <a:ea typeface="ＭＳ Ｐゴシック" pitchFamily="34" charset="-128"/>
                        </a:rPr>
                        <a:t>Escala</a:t>
                      </a:r>
                      <a:r>
                        <a:rPr kumimoji="0" lang="en-GB" altLang="fr-FR" sz="1800" b="0" i="0" u="none" strike="noStrike" cap="none" normalizeH="0" baseline="0" dirty="0">
                          <a:ln>
                            <a:noFill/>
                          </a:ln>
                          <a:solidFill>
                            <a:srgbClr val="336699"/>
                          </a:solidFill>
                          <a:effectLst/>
                          <a:latin typeface="+mn-lt"/>
                          <a:ea typeface="ＭＳ Ｐゴシック" pitchFamily="34" charset="-128"/>
                        </a:rPr>
                        <a:t> </a:t>
                      </a:r>
                      <a:r>
                        <a:rPr kumimoji="0" lang="en-GB" altLang="fr-FR" sz="1800" b="0" i="0" u="none" strike="noStrike" cap="none" normalizeH="0" baseline="0" dirty="0" err="1">
                          <a:ln>
                            <a:noFill/>
                          </a:ln>
                          <a:solidFill>
                            <a:srgbClr val="336699"/>
                          </a:solidFill>
                          <a:effectLst/>
                          <a:latin typeface="+mn-lt"/>
                          <a:ea typeface="ＭＳ Ｐゴシック" pitchFamily="34" charset="-128"/>
                        </a:rPr>
                        <a:t>espacial</a:t>
                      </a:r>
                      <a:r>
                        <a:rPr kumimoji="0" lang="en-GB" altLang="fr-FR" sz="1800" b="0" i="0" u="none" strike="noStrike" cap="none" normalizeH="0" baseline="0" dirty="0">
                          <a:ln>
                            <a:noFill/>
                          </a:ln>
                          <a:solidFill>
                            <a:srgbClr val="336699"/>
                          </a:solidFill>
                          <a:effectLst/>
                          <a:latin typeface="+mn-lt"/>
                          <a:ea typeface="ＭＳ Ｐゴシック" pitchFamily="34" charset="-128"/>
                        </a:rPr>
                        <a:t> </a:t>
                      </a:r>
                      <a:r>
                        <a:rPr kumimoji="0" lang="en-GB" altLang="fr-FR" sz="1800" b="0" i="0" u="none" strike="noStrike" cap="none" normalizeH="0" baseline="0" dirty="0" err="1">
                          <a:ln>
                            <a:noFill/>
                          </a:ln>
                          <a:solidFill>
                            <a:srgbClr val="336699"/>
                          </a:solidFill>
                          <a:effectLst/>
                          <a:latin typeface="+mn-lt"/>
                          <a:ea typeface="ＭＳ Ｐゴシック" pitchFamily="34" charset="-128"/>
                        </a:rPr>
                        <a:t>reducida</a:t>
                      </a:r>
                      <a:endParaRPr kumimoji="0" lang="en-GB" altLang="fr-FR" sz="1800" b="0" i="0" u="none" strike="noStrike" cap="none" normalizeH="0" baseline="0" dirty="0">
                        <a:ln>
                          <a:noFill/>
                        </a:ln>
                        <a:solidFill>
                          <a:srgbClr val="336699"/>
                        </a:solidFill>
                        <a:effectLst/>
                        <a:latin typeface="+mn-lt"/>
                        <a:ea typeface="ＭＳ Ｐゴシック" pitchFamily="34" charset="-128"/>
                      </a:endParaRPr>
                    </a:p>
                  </a:txBody>
                  <a:tcPr marL="91451" marR="9145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a:solidFill>
                            <a:schemeClr val="tx1"/>
                          </a:solidFill>
                          <a:latin typeface="Arial" pitchFamily="34" charset="0"/>
                          <a:ea typeface="ＭＳ Ｐゴシック" pitchFamily="34" charset="-128"/>
                        </a:defRPr>
                      </a:lvl1pPr>
                      <a:lvl2pPr marL="742950" indent="-285750" eaLnBrk="0" hangingPunct="0">
                        <a:spcBef>
                          <a:spcPct val="20000"/>
                        </a:spcBef>
                        <a:defRPr>
                          <a:solidFill>
                            <a:schemeClr val="tx1"/>
                          </a:solidFill>
                          <a:latin typeface="Arial" pitchFamily="34" charset="0"/>
                          <a:ea typeface="ＭＳ Ｐゴシック" pitchFamily="34" charset="-128"/>
                        </a:defRPr>
                      </a:lvl2pPr>
                      <a:lvl3pPr marL="1143000" indent="-228600" eaLnBrk="0" hangingPunct="0">
                        <a:spcBef>
                          <a:spcPct val="20000"/>
                        </a:spcBef>
                        <a:defRPr sz="1600">
                          <a:solidFill>
                            <a:schemeClr val="tx1"/>
                          </a:solidFill>
                          <a:latin typeface="Arial" pitchFamily="34" charset="0"/>
                          <a:ea typeface="ＭＳ Ｐゴシック" pitchFamily="34" charset="-128"/>
                        </a:defRPr>
                      </a:lvl3pPr>
                      <a:lvl4pPr marL="1600200" indent="-228600" eaLnBrk="0" hangingPunct="0">
                        <a:spcBef>
                          <a:spcPct val="20000"/>
                        </a:spcBef>
                        <a:defRPr sz="1400">
                          <a:solidFill>
                            <a:schemeClr val="tx1"/>
                          </a:solidFill>
                          <a:latin typeface="Arial" pitchFamily="34" charset="0"/>
                          <a:ea typeface="ＭＳ Ｐゴシック" pitchFamily="34" charset="-128"/>
                        </a:defRPr>
                      </a:lvl4pPr>
                      <a:lvl5pPr marL="2057400" indent="-228600" eaLnBrk="0" hangingPunct="0">
                        <a:spcBef>
                          <a:spcPct val="20000"/>
                        </a:spcBef>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fr-FR" sz="1800" b="0" i="0" u="none" strike="noStrike" cap="none" normalizeH="0" baseline="0" dirty="0">
                          <a:ln>
                            <a:noFill/>
                          </a:ln>
                          <a:solidFill>
                            <a:srgbClr val="336699"/>
                          </a:solidFill>
                          <a:effectLst/>
                          <a:latin typeface="+mn-lt"/>
                          <a:ea typeface="ＭＳ Ｐゴシック" pitchFamily="34" charset="-128"/>
                        </a:rPr>
                        <a:t>Escala múltiple, incluida la transfronteriza</a:t>
                      </a:r>
                      <a:endParaRPr kumimoji="0" lang="en-GB" altLang="fr-FR" sz="1800" b="0" i="0" u="none" strike="noStrike" cap="none" normalizeH="0" baseline="0" dirty="0">
                        <a:ln>
                          <a:noFill/>
                        </a:ln>
                        <a:solidFill>
                          <a:srgbClr val="336699"/>
                        </a:solidFill>
                        <a:effectLst/>
                        <a:latin typeface="+mn-lt"/>
                        <a:ea typeface="ＭＳ Ｐゴシック" pitchFamily="34" charset="-128"/>
                      </a:endParaRPr>
                    </a:p>
                  </a:txBody>
                  <a:tcPr marL="91451" marR="9145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40028">
                <a:tc>
                  <a:txBody>
                    <a:bodyPr/>
                    <a:lstStyle>
                      <a:lvl1pPr eaLnBrk="0" hangingPunct="0">
                        <a:spcBef>
                          <a:spcPct val="20000"/>
                        </a:spcBef>
                        <a:defRPr sz="2000">
                          <a:solidFill>
                            <a:schemeClr val="tx1"/>
                          </a:solidFill>
                          <a:latin typeface="Arial" pitchFamily="34" charset="0"/>
                          <a:ea typeface="ＭＳ Ｐゴシック" pitchFamily="34" charset="-128"/>
                        </a:defRPr>
                      </a:lvl1pPr>
                      <a:lvl2pPr marL="742950" indent="-285750" eaLnBrk="0" hangingPunct="0">
                        <a:spcBef>
                          <a:spcPct val="20000"/>
                        </a:spcBef>
                        <a:defRPr>
                          <a:solidFill>
                            <a:schemeClr val="tx1"/>
                          </a:solidFill>
                          <a:latin typeface="Arial" pitchFamily="34" charset="0"/>
                          <a:ea typeface="ＭＳ Ｐゴシック" pitchFamily="34" charset="-128"/>
                        </a:defRPr>
                      </a:lvl2pPr>
                      <a:lvl3pPr marL="1143000" indent="-228600" eaLnBrk="0" hangingPunct="0">
                        <a:spcBef>
                          <a:spcPct val="20000"/>
                        </a:spcBef>
                        <a:defRPr sz="1600">
                          <a:solidFill>
                            <a:schemeClr val="tx1"/>
                          </a:solidFill>
                          <a:latin typeface="Arial" pitchFamily="34" charset="0"/>
                          <a:ea typeface="ＭＳ Ｐゴシック" pitchFamily="34" charset="-128"/>
                        </a:defRPr>
                      </a:lvl3pPr>
                      <a:lvl4pPr marL="1600200" indent="-228600" eaLnBrk="0" hangingPunct="0">
                        <a:spcBef>
                          <a:spcPct val="20000"/>
                        </a:spcBef>
                        <a:defRPr sz="1400">
                          <a:solidFill>
                            <a:schemeClr val="tx1"/>
                          </a:solidFill>
                          <a:latin typeface="Arial" pitchFamily="34" charset="0"/>
                          <a:ea typeface="ＭＳ Ｐゴシック" pitchFamily="34" charset="-128"/>
                        </a:defRPr>
                      </a:lvl4pPr>
                      <a:lvl5pPr marL="2057400" indent="-228600" eaLnBrk="0" hangingPunct="0">
                        <a:spcBef>
                          <a:spcPct val="20000"/>
                        </a:spcBef>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fr-FR" sz="1800" b="0" i="0" u="none" strike="noStrike" cap="none" normalizeH="0" baseline="0" dirty="0" err="1">
                          <a:ln>
                            <a:noFill/>
                          </a:ln>
                          <a:solidFill>
                            <a:srgbClr val="336699"/>
                          </a:solidFill>
                          <a:effectLst/>
                          <a:latin typeface="+mn-lt"/>
                          <a:ea typeface="ＭＳ Ｐゴシック" pitchFamily="34" charset="-128"/>
                        </a:rPr>
                        <a:t>Perspectiva</a:t>
                      </a:r>
                      <a:r>
                        <a:rPr kumimoji="0" lang="en-GB" altLang="fr-FR" sz="1800" b="0" i="0" u="none" strike="noStrike" cap="none" normalizeH="0" baseline="0" dirty="0">
                          <a:ln>
                            <a:noFill/>
                          </a:ln>
                          <a:solidFill>
                            <a:srgbClr val="336699"/>
                          </a:solidFill>
                          <a:effectLst/>
                          <a:latin typeface="+mn-lt"/>
                          <a:ea typeface="ＭＳ Ｐゴシック" pitchFamily="34" charset="-128"/>
                        </a:rPr>
                        <a:t> a </a:t>
                      </a:r>
                      <a:r>
                        <a:rPr kumimoji="0" lang="en-GB" altLang="fr-FR" sz="1800" b="0" i="0" u="none" strike="noStrike" cap="none" normalizeH="0" baseline="0" dirty="0" err="1">
                          <a:ln>
                            <a:noFill/>
                          </a:ln>
                          <a:solidFill>
                            <a:srgbClr val="336699"/>
                          </a:solidFill>
                          <a:effectLst/>
                          <a:latin typeface="+mn-lt"/>
                          <a:ea typeface="ＭＳ Ｐゴシック" pitchFamily="34" charset="-128"/>
                        </a:rPr>
                        <a:t>corto</a:t>
                      </a:r>
                      <a:r>
                        <a:rPr kumimoji="0" lang="en-GB" altLang="fr-FR" sz="1800" b="0" i="0" u="none" strike="noStrike" cap="none" normalizeH="0" baseline="0" dirty="0">
                          <a:ln>
                            <a:noFill/>
                          </a:ln>
                          <a:solidFill>
                            <a:srgbClr val="336699"/>
                          </a:solidFill>
                          <a:effectLst/>
                          <a:latin typeface="+mn-lt"/>
                          <a:ea typeface="ＭＳ Ｐゴシック" pitchFamily="34" charset="-128"/>
                        </a:rPr>
                        <a:t> </a:t>
                      </a:r>
                      <a:r>
                        <a:rPr kumimoji="0" lang="en-GB" altLang="fr-FR" sz="1800" b="0" i="0" u="none" strike="noStrike" cap="none" normalizeH="0" baseline="0" dirty="0" err="1">
                          <a:ln>
                            <a:noFill/>
                          </a:ln>
                          <a:solidFill>
                            <a:srgbClr val="336699"/>
                          </a:solidFill>
                          <a:effectLst/>
                          <a:latin typeface="+mn-lt"/>
                          <a:ea typeface="ＭＳ Ｐゴシック" pitchFamily="34" charset="-128"/>
                        </a:rPr>
                        <a:t>plazo</a:t>
                      </a:r>
                      <a:endParaRPr kumimoji="0" lang="en-GB" altLang="fr-FR" sz="1800" b="0" i="0" u="none" strike="noStrike" cap="none" normalizeH="0" baseline="0" dirty="0">
                        <a:ln>
                          <a:noFill/>
                        </a:ln>
                        <a:solidFill>
                          <a:srgbClr val="336699"/>
                        </a:solidFill>
                        <a:effectLst/>
                        <a:latin typeface="+mn-lt"/>
                        <a:ea typeface="ＭＳ Ｐゴシック" pitchFamily="34" charset="-128"/>
                      </a:endParaRPr>
                    </a:p>
                  </a:txBody>
                  <a:tcPr marL="91451" marR="9145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a:solidFill>
                            <a:schemeClr val="tx1"/>
                          </a:solidFill>
                          <a:latin typeface="Arial" pitchFamily="34" charset="0"/>
                          <a:ea typeface="ＭＳ Ｐゴシック" pitchFamily="34" charset="-128"/>
                        </a:defRPr>
                      </a:lvl1pPr>
                      <a:lvl2pPr marL="742950" indent="-285750" eaLnBrk="0" hangingPunct="0">
                        <a:spcBef>
                          <a:spcPct val="20000"/>
                        </a:spcBef>
                        <a:defRPr>
                          <a:solidFill>
                            <a:schemeClr val="tx1"/>
                          </a:solidFill>
                          <a:latin typeface="Arial" pitchFamily="34" charset="0"/>
                          <a:ea typeface="ＭＳ Ｐゴシック" pitchFamily="34" charset="-128"/>
                        </a:defRPr>
                      </a:lvl2pPr>
                      <a:lvl3pPr marL="1143000" indent="-228600" eaLnBrk="0" hangingPunct="0">
                        <a:spcBef>
                          <a:spcPct val="20000"/>
                        </a:spcBef>
                        <a:defRPr sz="1600">
                          <a:solidFill>
                            <a:schemeClr val="tx1"/>
                          </a:solidFill>
                          <a:latin typeface="Arial" pitchFamily="34" charset="0"/>
                          <a:ea typeface="ＭＳ Ｐゴシック" pitchFamily="34" charset="-128"/>
                        </a:defRPr>
                      </a:lvl3pPr>
                      <a:lvl4pPr marL="1600200" indent="-228600" eaLnBrk="0" hangingPunct="0">
                        <a:spcBef>
                          <a:spcPct val="20000"/>
                        </a:spcBef>
                        <a:defRPr sz="1400">
                          <a:solidFill>
                            <a:schemeClr val="tx1"/>
                          </a:solidFill>
                          <a:latin typeface="Arial" pitchFamily="34" charset="0"/>
                          <a:ea typeface="ＭＳ Ｐゴシック" pitchFamily="34" charset="-128"/>
                        </a:defRPr>
                      </a:lvl4pPr>
                      <a:lvl5pPr marL="2057400" indent="-228600" eaLnBrk="0" hangingPunct="0">
                        <a:spcBef>
                          <a:spcPct val="20000"/>
                        </a:spcBef>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fr-FR" sz="1800" b="0" i="0" u="none" strike="noStrike" cap="none" normalizeH="0" baseline="0" dirty="0" err="1">
                          <a:ln>
                            <a:noFill/>
                          </a:ln>
                          <a:solidFill>
                            <a:srgbClr val="336699"/>
                          </a:solidFill>
                          <a:effectLst/>
                          <a:latin typeface="+mn-lt"/>
                          <a:ea typeface="ＭＳ Ｐゴシック" pitchFamily="34" charset="-128"/>
                        </a:rPr>
                        <a:t>Perspectiva</a:t>
                      </a:r>
                      <a:r>
                        <a:rPr kumimoji="0" lang="en-GB" altLang="fr-FR" sz="1800" b="0" i="0" u="none" strike="noStrike" cap="none" normalizeH="0" baseline="0" dirty="0">
                          <a:ln>
                            <a:noFill/>
                          </a:ln>
                          <a:solidFill>
                            <a:srgbClr val="336699"/>
                          </a:solidFill>
                          <a:effectLst/>
                          <a:latin typeface="+mn-lt"/>
                          <a:ea typeface="ＭＳ Ｐゴシック" pitchFamily="34" charset="-128"/>
                        </a:rPr>
                        <a:t> a largo </a:t>
                      </a:r>
                      <a:r>
                        <a:rPr kumimoji="0" lang="en-GB" altLang="fr-FR" sz="1800" b="0" i="0" u="none" strike="noStrike" cap="none" normalizeH="0" baseline="0" dirty="0" err="1">
                          <a:ln>
                            <a:noFill/>
                          </a:ln>
                          <a:solidFill>
                            <a:srgbClr val="336699"/>
                          </a:solidFill>
                          <a:effectLst/>
                          <a:latin typeface="+mn-lt"/>
                          <a:ea typeface="ＭＳ Ｐゴシック" pitchFamily="34" charset="-128"/>
                        </a:rPr>
                        <a:t>plazo</a:t>
                      </a:r>
                      <a:endParaRPr kumimoji="0" lang="en-GB" altLang="fr-FR" sz="1800" b="0" i="0" u="none" strike="noStrike" cap="none" normalizeH="0" baseline="0" dirty="0">
                        <a:ln>
                          <a:noFill/>
                        </a:ln>
                        <a:solidFill>
                          <a:srgbClr val="336699"/>
                        </a:solidFill>
                        <a:effectLst/>
                        <a:latin typeface="+mn-lt"/>
                        <a:ea typeface="ＭＳ Ｐゴシック" pitchFamily="34" charset="-128"/>
                      </a:endParaRPr>
                    </a:p>
                  </a:txBody>
                  <a:tcPr marL="91451" marR="9145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39342">
                <a:tc>
                  <a:txBody>
                    <a:bodyPr/>
                    <a:lstStyle>
                      <a:lvl1pPr eaLnBrk="0" hangingPunct="0">
                        <a:spcBef>
                          <a:spcPct val="20000"/>
                        </a:spcBef>
                        <a:defRPr sz="2000">
                          <a:solidFill>
                            <a:schemeClr val="tx1"/>
                          </a:solidFill>
                          <a:latin typeface="Arial" pitchFamily="34" charset="0"/>
                          <a:ea typeface="ＭＳ Ｐゴシック" pitchFamily="34" charset="-128"/>
                        </a:defRPr>
                      </a:lvl1pPr>
                      <a:lvl2pPr marL="742950" indent="-285750" eaLnBrk="0" hangingPunct="0">
                        <a:spcBef>
                          <a:spcPct val="20000"/>
                        </a:spcBef>
                        <a:defRPr>
                          <a:solidFill>
                            <a:schemeClr val="tx1"/>
                          </a:solidFill>
                          <a:latin typeface="Arial" pitchFamily="34" charset="0"/>
                          <a:ea typeface="ＭＳ Ｐゴシック" pitchFamily="34" charset="-128"/>
                        </a:defRPr>
                      </a:lvl2pPr>
                      <a:lvl3pPr marL="1143000" indent="-228600" eaLnBrk="0" hangingPunct="0">
                        <a:spcBef>
                          <a:spcPct val="20000"/>
                        </a:spcBef>
                        <a:defRPr sz="1600">
                          <a:solidFill>
                            <a:schemeClr val="tx1"/>
                          </a:solidFill>
                          <a:latin typeface="Arial" pitchFamily="34" charset="0"/>
                          <a:ea typeface="ＭＳ Ｐゴシック" pitchFamily="34" charset="-128"/>
                        </a:defRPr>
                      </a:lvl3pPr>
                      <a:lvl4pPr marL="1600200" indent="-228600" eaLnBrk="0" hangingPunct="0">
                        <a:spcBef>
                          <a:spcPct val="20000"/>
                        </a:spcBef>
                        <a:defRPr sz="1400">
                          <a:solidFill>
                            <a:schemeClr val="tx1"/>
                          </a:solidFill>
                          <a:latin typeface="Arial" pitchFamily="34" charset="0"/>
                          <a:ea typeface="ＭＳ Ｐゴシック" pitchFamily="34" charset="-128"/>
                        </a:defRPr>
                      </a:lvl4pPr>
                      <a:lvl5pPr marL="2057400" indent="-228600" eaLnBrk="0" hangingPunct="0">
                        <a:spcBef>
                          <a:spcPct val="20000"/>
                        </a:spcBef>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fr-FR" sz="1800" b="0" i="0" u="none" strike="noStrike" cap="none" normalizeH="0" baseline="0" dirty="0">
                          <a:ln>
                            <a:noFill/>
                          </a:ln>
                          <a:solidFill>
                            <a:srgbClr val="336699"/>
                          </a:solidFill>
                          <a:effectLst/>
                          <a:latin typeface="+mn-lt"/>
                          <a:ea typeface="ＭＳ Ｐゴシック" pitchFamily="34" charset="-128"/>
                        </a:rPr>
                        <a:t>Humanos: independientes de los ecosistemas</a:t>
                      </a:r>
                    </a:p>
                  </a:txBody>
                  <a:tcPr marL="91451" marR="9145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a:solidFill>
                            <a:schemeClr val="tx1"/>
                          </a:solidFill>
                          <a:latin typeface="Arial" pitchFamily="34" charset="0"/>
                          <a:ea typeface="ＭＳ Ｐゴシック" pitchFamily="34" charset="-128"/>
                        </a:defRPr>
                      </a:lvl1pPr>
                      <a:lvl2pPr marL="742950" indent="-285750" eaLnBrk="0" hangingPunct="0">
                        <a:spcBef>
                          <a:spcPct val="20000"/>
                        </a:spcBef>
                        <a:defRPr>
                          <a:solidFill>
                            <a:schemeClr val="tx1"/>
                          </a:solidFill>
                          <a:latin typeface="Arial" pitchFamily="34" charset="0"/>
                          <a:ea typeface="ＭＳ Ｐゴシック" pitchFamily="34" charset="-128"/>
                        </a:defRPr>
                      </a:lvl2pPr>
                      <a:lvl3pPr marL="1143000" indent="-228600" eaLnBrk="0" hangingPunct="0">
                        <a:spcBef>
                          <a:spcPct val="20000"/>
                        </a:spcBef>
                        <a:defRPr sz="1600">
                          <a:solidFill>
                            <a:schemeClr val="tx1"/>
                          </a:solidFill>
                          <a:latin typeface="Arial" pitchFamily="34" charset="0"/>
                          <a:ea typeface="ＭＳ Ｐゴシック" pitchFamily="34" charset="-128"/>
                        </a:defRPr>
                      </a:lvl3pPr>
                      <a:lvl4pPr marL="1600200" indent="-228600" eaLnBrk="0" hangingPunct="0">
                        <a:spcBef>
                          <a:spcPct val="20000"/>
                        </a:spcBef>
                        <a:defRPr sz="1400">
                          <a:solidFill>
                            <a:schemeClr val="tx1"/>
                          </a:solidFill>
                          <a:latin typeface="Arial" pitchFamily="34" charset="0"/>
                          <a:ea typeface="ＭＳ Ｐゴシック" pitchFamily="34" charset="-128"/>
                        </a:defRPr>
                      </a:lvl4pPr>
                      <a:lvl5pPr marL="2057400" indent="-228600" eaLnBrk="0" hangingPunct="0">
                        <a:spcBef>
                          <a:spcPct val="20000"/>
                        </a:spcBef>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fr-FR" sz="1800" b="0" i="0" u="none" strike="noStrike" cap="none" normalizeH="0" baseline="0" dirty="0">
                          <a:ln>
                            <a:noFill/>
                          </a:ln>
                          <a:solidFill>
                            <a:srgbClr val="336699"/>
                          </a:solidFill>
                          <a:effectLst/>
                          <a:latin typeface="+mn-lt"/>
                          <a:ea typeface="ＭＳ Ｐゴシック" pitchFamily="34" charset="-128"/>
                        </a:rPr>
                        <a:t>Humanos: parte integrante de los ecosistemas</a:t>
                      </a:r>
                    </a:p>
                  </a:txBody>
                  <a:tcPr marL="91451" marR="9145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883121">
                <a:tc>
                  <a:txBody>
                    <a:bodyPr/>
                    <a:lstStyle>
                      <a:lvl1pPr eaLnBrk="0" hangingPunct="0">
                        <a:spcBef>
                          <a:spcPct val="20000"/>
                        </a:spcBef>
                        <a:defRPr sz="2000">
                          <a:solidFill>
                            <a:schemeClr val="tx1"/>
                          </a:solidFill>
                          <a:latin typeface="Arial" pitchFamily="34" charset="0"/>
                          <a:ea typeface="ＭＳ Ｐゴシック" pitchFamily="34" charset="-128"/>
                        </a:defRPr>
                      </a:lvl1pPr>
                      <a:lvl2pPr marL="742950" indent="-285750" eaLnBrk="0" hangingPunct="0">
                        <a:spcBef>
                          <a:spcPct val="20000"/>
                        </a:spcBef>
                        <a:defRPr>
                          <a:solidFill>
                            <a:schemeClr val="tx1"/>
                          </a:solidFill>
                          <a:latin typeface="Arial" pitchFamily="34" charset="0"/>
                          <a:ea typeface="ＭＳ Ｐゴシック" pitchFamily="34" charset="-128"/>
                        </a:defRPr>
                      </a:lvl2pPr>
                      <a:lvl3pPr marL="1143000" indent="-228600" eaLnBrk="0" hangingPunct="0">
                        <a:spcBef>
                          <a:spcPct val="20000"/>
                        </a:spcBef>
                        <a:defRPr sz="1600">
                          <a:solidFill>
                            <a:schemeClr val="tx1"/>
                          </a:solidFill>
                          <a:latin typeface="Arial" pitchFamily="34" charset="0"/>
                          <a:ea typeface="ＭＳ Ｐゴシック" pitchFamily="34" charset="-128"/>
                        </a:defRPr>
                      </a:lvl3pPr>
                      <a:lvl4pPr marL="1600200" indent="-228600" eaLnBrk="0" hangingPunct="0">
                        <a:spcBef>
                          <a:spcPct val="20000"/>
                        </a:spcBef>
                        <a:defRPr sz="1400">
                          <a:solidFill>
                            <a:schemeClr val="tx1"/>
                          </a:solidFill>
                          <a:latin typeface="Arial" pitchFamily="34" charset="0"/>
                          <a:ea typeface="ＭＳ Ｐゴシック" pitchFamily="34" charset="-128"/>
                        </a:defRPr>
                      </a:lvl4pPr>
                      <a:lvl5pPr marL="2057400" indent="-228600" eaLnBrk="0" hangingPunct="0">
                        <a:spcBef>
                          <a:spcPct val="20000"/>
                        </a:spcBef>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fr-FR" sz="1800" b="0" i="0" u="none" strike="noStrike" cap="none" normalizeH="0" baseline="0" dirty="0">
                          <a:ln>
                            <a:noFill/>
                          </a:ln>
                          <a:solidFill>
                            <a:srgbClr val="336699"/>
                          </a:solidFill>
                          <a:effectLst/>
                          <a:latin typeface="+mn-lt"/>
                          <a:ea typeface="ＭＳ Ｐゴシック" pitchFamily="34" charset="-128"/>
                        </a:rPr>
                        <a:t>Gestión divorciada de la investigación</a:t>
                      </a:r>
                    </a:p>
                  </a:txBody>
                  <a:tcPr marL="91451" marR="9145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a:solidFill>
                            <a:schemeClr val="tx1"/>
                          </a:solidFill>
                          <a:latin typeface="Arial" pitchFamily="34" charset="0"/>
                          <a:ea typeface="ＭＳ Ｐゴシック" pitchFamily="34" charset="-128"/>
                        </a:defRPr>
                      </a:lvl1pPr>
                      <a:lvl2pPr marL="742950" indent="-285750" eaLnBrk="0" hangingPunct="0">
                        <a:spcBef>
                          <a:spcPct val="20000"/>
                        </a:spcBef>
                        <a:defRPr>
                          <a:solidFill>
                            <a:schemeClr val="tx1"/>
                          </a:solidFill>
                          <a:latin typeface="Arial" pitchFamily="34" charset="0"/>
                          <a:ea typeface="ＭＳ Ｐゴシック" pitchFamily="34" charset="-128"/>
                        </a:defRPr>
                      </a:lvl2pPr>
                      <a:lvl3pPr marL="1143000" indent="-228600" eaLnBrk="0" hangingPunct="0">
                        <a:spcBef>
                          <a:spcPct val="20000"/>
                        </a:spcBef>
                        <a:defRPr sz="1600">
                          <a:solidFill>
                            <a:schemeClr val="tx1"/>
                          </a:solidFill>
                          <a:latin typeface="Arial" pitchFamily="34" charset="0"/>
                          <a:ea typeface="ＭＳ Ｐゴシック" pitchFamily="34" charset="-128"/>
                        </a:defRPr>
                      </a:lvl3pPr>
                      <a:lvl4pPr marL="1600200" indent="-228600" eaLnBrk="0" hangingPunct="0">
                        <a:spcBef>
                          <a:spcPct val="20000"/>
                        </a:spcBef>
                        <a:defRPr sz="1400">
                          <a:solidFill>
                            <a:schemeClr val="tx1"/>
                          </a:solidFill>
                          <a:latin typeface="Arial" pitchFamily="34" charset="0"/>
                          <a:ea typeface="ＭＳ Ｐゴシック" pitchFamily="34" charset="-128"/>
                        </a:defRPr>
                      </a:lvl4pPr>
                      <a:lvl5pPr marL="2057400" indent="-228600" eaLnBrk="0" hangingPunct="0">
                        <a:spcBef>
                          <a:spcPct val="20000"/>
                        </a:spcBef>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fr-FR" sz="1800" b="0" i="0" u="none" strike="noStrike" cap="none" normalizeH="0" baseline="0" dirty="0">
                          <a:ln>
                            <a:noFill/>
                          </a:ln>
                          <a:solidFill>
                            <a:srgbClr val="336699"/>
                          </a:solidFill>
                          <a:effectLst/>
                          <a:latin typeface="+mn-lt"/>
                          <a:ea typeface="ＭＳ Ｐゴシック" pitchFamily="34" charset="-128"/>
                        </a:rPr>
                        <a:t>Planificación y gestión adaptativas y basadas en la ciencia, incluido el CC</a:t>
                      </a:r>
                      <a:endParaRPr kumimoji="0" lang="en-GB" altLang="fr-FR" sz="1800" b="0" i="0" u="none" strike="noStrike" cap="none" normalizeH="0" baseline="0" dirty="0">
                        <a:ln>
                          <a:noFill/>
                        </a:ln>
                        <a:solidFill>
                          <a:srgbClr val="336699"/>
                        </a:solidFill>
                        <a:effectLst/>
                        <a:latin typeface="+mn-lt"/>
                        <a:ea typeface="ＭＳ Ｐゴシック" pitchFamily="34" charset="-128"/>
                      </a:endParaRPr>
                    </a:p>
                  </a:txBody>
                  <a:tcPr marL="91451" marR="9145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918384">
                <a:tc>
                  <a:txBody>
                    <a:bodyPr/>
                    <a:lstStyle>
                      <a:lvl1pPr eaLnBrk="0" hangingPunct="0">
                        <a:spcBef>
                          <a:spcPct val="20000"/>
                        </a:spcBef>
                        <a:defRPr sz="2000">
                          <a:solidFill>
                            <a:schemeClr val="tx1"/>
                          </a:solidFill>
                          <a:latin typeface="Arial" pitchFamily="34" charset="0"/>
                          <a:ea typeface="ＭＳ Ｐゴシック" pitchFamily="34" charset="-128"/>
                        </a:defRPr>
                      </a:lvl1pPr>
                      <a:lvl2pPr marL="742950" indent="-285750" eaLnBrk="0" hangingPunct="0">
                        <a:spcBef>
                          <a:spcPct val="20000"/>
                        </a:spcBef>
                        <a:defRPr>
                          <a:solidFill>
                            <a:schemeClr val="tx1"/>
                          </a:solidFill>
                          <a:latin typeface="Arial" pitchFamily="34" charset="0"/>
                          <a:ea typeface="ＭＳ Ｐゴシック" pitchFamily="34" charset="-128"/>
                        </a:defRPr>
                      </a:lvl2pPr>
                      <a:lvl3pPr marL="1143000" indent="-228600" eaLnBrk="0" hangingPunct="0">
                        <a:spcBef>
                          <a:spcPct val="20000"/>
                        </a:spcBef>
                        <a:defRPr sz="1600">
                          <a:solidFill>
                            <a:schemeClr val="tx1"/>
                          </a:solidFill>
                          <a:latin typeface="Arial" pitchFamily="34" charset="0"/>
                          <a:ea typeface="ＭＳ Ｐゴシック" pitchFamily="34" charset="-128"/>
                        </a:defRPr>
                      </a:lvl3pPr>
                      <a:lvl4pPr marL="1600200" indent="-228600" eaLnBrk="0" hangingPunct="0">
                        <a:spcBef>
                          <a:spcPct val="20000"/>
                        </a:spcBef>
                        <a:defRPr sz="1400">
                          <a:solidFill>
                            <a:schemeClr val="tx1"/>
                          </a:solidFill>
                          <a:latin typeface="Arial" pitchFamily="34" charset="0"/>
                          <a:ea typeface="ＭＳ Ｐゴシック" pitchFamily="34" charset="-128"/>
                        </a:defRPr>
                      </a:lvl4pPr>
                      <a:lvl5pPr marL="2057400" indent="-228600" eaLnBrk="0" hangingPunct="0">
                        <a:spcBef>
                          <a:spcPct val="20000"/>
                        </a:spcBef>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fr-FR" sz="1800" b="0" i="0" u="none" strike="noStrike" cap="none" normalizeH="0" baseline="0" dirty="0">
                          <a:ln>
                            <a:noFill/>
                          </a:ln>
                          <a:solidFill>
                            <a:srgbClr val="336699"/>
                          </a:solidFill>
                          <a:effectLst/>
                          <a:latin typeface="+mn-lt"/>
                          <a:ea typeface="ＭＳ Ｐゴシック" pitchFamily="34" charset="-128"/>
                        </a:rPr>
                        <a:t>Gestión de productos y sectores económicos</a:t>
                      </a:r>
                      <a:endParaRPr kumimoji="0" lang="en-GB" altLang="fr-FR" sz="1800" b="0" i="0" u="none" strike="noStrike" cap="none" normalizeH="0" baseline="0" dirty="0">
                        <a:ln>
                          <a:noFill/>
                        </a:ln>
                        <a:solidFill>
                          <a:srgbClr val="336699"/>
                        </a:solidFill>
                        <a:effectLst/>
                        <a:latin typeface="+mn-lt"/>
                        <a:ea typeface="ＭＳ Ｐゴシック" pitchFamily="34" charset="-128"/>
                      </a:endParaRPr>
                    </a:p>
                  </a:txBody>
                  <a:tcPr marL="91451" marR="9145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000">
                          <a:solidFill>
                            <a:schemeClr val="tx1"/>
                          </a:solidFill>
                          <a:latin typeface="Arial" pitchFamily="34" charset="0"/>
                          <a:ea typeface="ＭＳ Ｐゴシック" pitchFamily="34" charset="-128"/>
                        </a:defRPr>
                      </a:lvl1pPr>
                      <a:lvl2pPr marL="742950" indent="-285750" eaLnBrk="0" hangingPunct="0">
                        <a:spcBef>
                          <a:spcPct val="20000"/>
                        </a:spcBef>
                        <a:defRPr>
                          <a:solidFill>
                            <a:schemeClr val="tx1"/>
                          </a:solidFill>
                          <a:latin typeface="Arial" pitchFamily="34" charset="0"/>
                          <a:ea typeface="ＭＳ Ｐゴシック" pitchFamily="34" charset="-128"/>
                        </a:defRPr>
                      </a:lvl2pPr>
                      <a:lvl3pPr marL="1143000" indent="-228600" eaLnBrk="0" hangingPunct="0">
                        <a:spcBef>
                          <a:spcPct val="20000"/>
                        </a:spcBef>
                        <a:defRPr sz="1600">
                          <a:solidFill>
                            <a:schemeClr val="tx1"/>
                          </a:solidFill>
                          <a:latin typeface="Arial" pitchFamily="34" charset="0"/>
                          <a:ea typeface="ＭＳ Ｐゴシック" pitchFamily="34" charset="-128"/>
                        </a:defRPr>
                      </a:lvl3pPr>
                      <a:lvl4pPr marL="1600200" indent="-228600" eaLnBrk="0" hangingPunct="0">
                        <a:spcBef>
                          <a:spcPct val="20000"/>
                        </a:spcBef>
                        <a:defRPr sz="1400">
                          <a:solidFill>
                            <a:schemeClr val="tx1"/>
                          </a:solidFill>
                          <a:latin typeface="Arial" pitchFamily="34" charset="0"/>
                          <a:ea typeface="ＭＳ Ｐゴシック" pitchFamily="34" charset="-128"/>
                        </a:defRPr>
                      </a:lvl4pPr>
                      <a:lvl5pPr marL="2057400" indent="-228600" eaLnBrk="0" hangingPunct="0">
                        <a:spcBef>
                          <a:spcPct val="20000"/>
                        </a:spcBef>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fr-FR" sz="1800" b="0" i="0" u="none" strike="noStrike" cap="none" normalizeH="0" baseline="0" dirty="0">
                          <a:ln>
                            <a:noFill/>
                          </a:ln>
                          <a:solidFill>
                            <a:srgbClr val="336699"/>
                          </a:solidFill>
                          <a:effectLst/>
                          <a:latin typeface="+mn-lt"/>
                          <a:ea typeface="ＭＳ Ｐゴシック" pitchFamily="34" charset="-128"/>
                        </a:rPr>
                        <a:t>Mantener el potencial de producción de bienes y servicios</a:t>
                      </a:r>
                      <a:endParaRPr kumimoji="0" lang="en-GB" altLang="fr-FR" sz="1800" b="0" i="0" u="none" strike="noStrike" cap="none" normalizeH="0" baseline="0" dirty="0">
                        <a:ln>
                          <a:noFill/>
                        </a:ln>
                        <a:solidFill>
                          <a:srgbClr val="336699"/>
                        </a:solidFill>
                        <a:effectLst/>
                        <a:latin typeface="+mn-lt"/>
                        <a:ea typeface="ＭＳ Ｐゴシック" pitchFamily="34" charset="-128"/>
                      </a:endParaRPr>
                    </a:p>
                  </a:txBody>
                  <a:tcPr marL="91451" marR="9145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
        <p:nvSpPr>
          <p:cNvPr id="74755" name="Rectangle 4"/>
          <p:cNvSpPr>
            <a:spLocks noChangeArrowheads="1"/>
          </p:cNvSpPr>
          <p:nvPr/>
        </p:nvSpPr>
        <p:spPr bwMode="auto">
          <a:xfrm>
            <a:off x="8001000" y="3133544"/>
            <a:ext cx="3814011" cy="253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marL="285750" marR="0" lvl="0" indent="-285750" algn="l" defTabSz="914400" rtl="0" eaLnBrk="1" fontAlgn="auto" latinLnBrk="0" hangingPunct="1">
              <a:lnSpc>
                <a:spcPct val="150000"/>
              </a:lnSpc>
              <a:spcBef>
                <a:spcPct val="0"/>
              </a:spcBef>
              <a:spcAft>
                <a:spcPts val="0"/>
              </a:spcAft>
              <a:buClrTx/>
              <a:buSzTx/>
              <a:buFontTx/>
              <a:buChar char="•"/>
              <a:tabLst/>
              <a:defRPr/>
            </a:pPr>
            <a:r>
              <a:rPr kumimoji="0" lang="es-ES" altLang="fr-FR" sz="1800" b="0" i="0" u="none" strike="noStrike" kern="1200" cap="none" spc="0" normalizeH="0" baseline="0" noProof="0" dirty="0">
                <a:ln>
                  <a:noFill/>
                </a:ln>
                <a:solidFill>
                  <a:srgbClr val="0D587A"/>
                </a:solidFill>
                <a:effectLst/>
                <a:uLnTx/>
                <a:uFillTx/>
                <a:latin typeface="Arial" panose="020B0604020202020204" pitchFamily="34" charset="0"/>
                <a:ea typeface="ＭＳ Ｐゴシック" panose="020B0600070205080204" pitchFamily="34" charset="-128"/>
                <a:cs typeface="Roboto"/>
              </a:rPr>
              <a:t>Reducción de los conflictos entre usos </a:t>
            </a:r>
          </a:p>
          <a:p>
            <a:pPr marL="285750" marR="0" lvl="0" indent="-285750" algn="l" defTabSz="914400" rtl="0" eaLnBrk="1" fontAlgn="auto" latinLnBrk="0" hangingPunct="1">
              <a:lnSpc>
                <a:spcPct val="150000"/>
              </a:lnSpc>
              <a:spcBef>
                <a:spcPct val="0"/>
              </a:spcBef>
              <a:spcAft>
                <a:spcPts val="0"/>
              </a:spcAft>
              <a:buClrTx/>
              <a:buSzTx/>
              <a:buFontTx/>
              <a:buChar char="•"/>
              <a:tabLst/>
              <a:defRPr/>
            </a:pPr>
            <a:r>
              <a:rPr kumimoji="0" lang="es-ES" altLang="fr-FR" sz="1800" b="0" i="0" u="none" strike="noStrike" kern="1200" cap="none" spc="0" normalizeH="0" baseline="0" noProof="0" dirty="0">
                <a:ln>
                  <a:noFill/>
                </a:ln>
                <a:solidFill>
                  <a:srgbClr val="0D587A"/>
                </a:solidFill>
                <a:effectLst/>
                <a:uLnTx/>
                <a:uFillTx/>
                <a:latin typeface="Arial" panose="020B0604020202020204" pitchFamily="34" charset="0"/>
                <a:ea typeface="ＭＳ Ｐゴシック" panose="020B0600070205080204" pitchFamily="34" charset="-128"/>
                <a:cs typeface="Roboto"/>
              </a:rPr>
              <a:t>Mayor previsibilidad y seguridad</a:t>
            </a:r>
          </a:p>
          <a:p>
            <a:pPr marL="285750" marR="0" lvl="0" indent="-285750" algn="l" defTabSz="914400" rtl="0" eaLnBrk="1" fontAlgn="auto" latinLnBrk="0" hangingPunct="1">
              <a:lnSpc>
                <a:spcPct val="150000"/>
              </a:lnSpc>
              <a:spcBef>
                <a:spcPct val="0"/>
              </a:spcBef>
              <a:spcAft>
                <a:spcPts val="0"/>
              </a:spcAft>
              <a:buClrTx/>
              <a:buSzTx/>
              <a:buFontTx/>
              <a:buChar char="•"/>
              <a:tabLst/>
              <a:defRPr/>
            </a:pPr>
            <a:r>
              <a:rPr kumimoji="0" lang="es-ES" altLang="fr-FR" sz="1800" b="0" i="0" u="none" strike="noStrike" kern="1200" cap="none" spc="0" normalizeH="0" baseline="0" noProof="0" dirty="0">
                <a:ln>
                  <a:noFill/>
                </a:ln>
                <a:solidFill>
                  <a:srgbClr val="0D587A"/>
                </a:solidFill>
                <a:effectLst/>
                <a:uLnTx/>
                <a:uFillTx/>
                <a:latin typeface="Arial" panose="020B0604020202020204" pitchFamily="34" charset="0"/>
                <a:ea typeface="ＭＳ Ｐゴシック" panose="020B0600070205080204" pitchFamily="34" charset="-128"/>
                <a:cs typeface="Roboto"/>
              </a:rPr>
              <a:t>Facilitar usos compatibles </a:t>
            </a:r>
          </a:p>
          <a:p>
            <a:pPr marL="285750" marR="0" lvl="0" indent="-285750" algn="l" defTabSz="914400" rtl="0" eaLnBrk="1" fontAlgn="auto" latinLnBrk="0" hangingPunct="1">
              <a:lnSpc>
                <a:spcPct val="150000"/>
              </a:lnSpc>
              <a:spcBef>
                <a:spcPct val="0"/>
              </a:spcBef>
              <a:spcAft>
                <a:spcPts val="0"/>
              </a:spcAft>
              <a:buClrTx/>
              <a:buSzTx/>
              <a:buFontTx/>
              <a:buChar char="•"/>
              <a:tabLst/>
              <a:defRPr/>
            </a:pPr>
            <a:r>
              <a:rPr kumimoji="0" lang="es-ES" altLang="fr-FR" sz="1800" b="0" i="0" u="none" strike="noStrike" kern="1200" cap="none" spc="0" normalizeH="0" baseline="0" noProof="0" dirty="0">
                <a:ln>
                  <a:noFill/>
                </a:ln>
                <a:solidFill>
                  <a:srgbClr val="0D587A"/>
                </a:solidFill>
                <a:effectLst/>
                <a:uLnTx/>
                <a:uFillTx/>
                <a:latin typeface="Arial" panose="020B0604020202020204" pitchFamily="34" charset="0"/>
                <a:ea typeface="ＭＳ Ｐゴシック" panose="020B0600070205080204" pitchFamily="34" charset="-128"/>
                <a:cs typeface="Roboto"/>
              </a:rPr>
              <a:t>Preservar los servicios ecosistémicos críticos</a:t>
            </a:r>
            <a:endParaRPr kumimoji="0" lang="fr-FR" altLang="fr-FR" sz="1800" b="0" i="0" u="none" strike="noStrike" kern="1200" cap="none" spc="0" normalizeH="0" baseline="0" noProof="0" dirty="0">
              <a:ln>
                <a:noFill/>
              </a:ln>
              <a:solidFill>
                <a:srgbClr val="0D587A"/>
              </a:solidFill>
              <a:effectLst/>
              <a:uLnTx/>
              <a:uFillTx/>
              <a:latin typeface="Arial" panose="020B0604020202020204" pitchFamily="34" charset="0"/>
              <a:ea typeface="ＭＳ Ｐゴシック" panose="020B0600070205080204" pitchFamily="34" charset="-128"/>
              <a:cs typeface="Roboto"/>
            </a:endParaRPr>
          </a:p>
        </p:txBody>
      </p:sp>
      <p:sp>
        <p:nvSpPr>
          <p:cNvPr id="74781" name="Right Arrow 8"/>
          <p:cNvSpPr>
            <a:spLocks noChangeArrowheads="1"/>
          </p:cNvSpPr>
          <p:nvPr/>
        </p:nvSpPr>
        <p:spPr bwMode="auto">
          <a:xfrm>
            <a:off x="2780806" y="1645547"/>
            <a:ext cx="1620272" cy="259866"/>
          </a:xfrm>
          <a:prstGeom prst="rightArrow">
            <a:avLst>
              <a:gd name="adj1" fmla="val 50000"/>
              <a:gd name="adj2" fmla="val 50122"/>
            </a:avLst>
          </a:prstGeom>
          <a:solidFill>
            <a:srgbClr val="FCC002"/>
          </a:solidFill>
          <a:ln w="9525" algn="ctr">
            <a:solidFill>
              <a:schemeClr val="bg1"/>
            </a:solidFill>
            <a:round/>
            <a:headEnd/>
            <a:tailEnd/>
          </a:ln>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altLang="fr-FR"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Roboto"/>
            </a:endParaRPr>
          </a:p>
        </p:txBody>
      </p:sp>
      <p:sp>
        <p:nvSpPr>
          <p:cNvPr id="74782" name="Rectangle 9"/>
          <p:cNvSpPr>
            <a:spLocks noChangeArrowheads="1"/>
          </p:cNvSpPr>
          <p:nvPr/>
        </p:nvSpPr>
        <p:spPr bwMode="auto">
          <a:xfrm>
            <a:off x="8712004" y="2373327"/>
            <a:ext cx="2392001" cy="584775"/>
          </a:xfrm>
          <a:prstGeom prst="rect">
            <a:avLst/>
          </a:prstGeom>
          <a:solidFill>
            <a:srgbClr val="FCC002"/>
          </a:solidFill>
          <a:ln>
            <a:noFill/>
          </a:ln>
        </p:spPr>
        <p:txBody>
          <a:bodyPr wrap="non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Roboto"/>
              </a:rPr>
              <a:t>Beneficios</a:t>
            </a:r>
            <a:r>
              <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Roboto"/>
              </a:rPr>
              <a:t>:</a:t>
            </a:r>
          </a:p>
        </p:txBody>
      </p:sp>
      <p:sp>
        <p:nvSpPr>
          <p:cNvPr id="74783" name="Slide Number Placeholder 1"/>
          <p:cNvSpPr>
            <a:spLocks noGrp="1"/>
          </p:cNvSpPr>
          <p:nvPr>
            <p:ph type="sldNum" sz="quarter" idx="11"/>
          </p:nvPr>
        </p:nvSpPr>
        <p:spPr>
          <a:xfrm>
            <a:off x="10155238" y="6427788"/>
            <a:ext cx="404812"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12" indent="-285736">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2942" indent="-228588">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118" indent="-228588">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295" indent="-228588">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471" indent="-228588"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648" indent="-228588"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8825" indent="-228588"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001" indent="-228588"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fld id="{B419BD18-BCC6-47ED-BB63-09F5AF307941}" type="slidenum">
              <a:rPr kumimoji="0" lang="en-US" altLang="fr-FR" sz="1200" b="1" i="0" u="none" strike="noStrike" kern="1200" cap="none" spc="0" normalizeH="0" baseline="0" noProof="0">
                <a:ln>
                  <a:noFill/>
                </a:ln>
                <a:solidFill>
                  <a:srgbClr val="336699"/>
                </a:solidFill>
                <a:effectLst/>
                <a:uLnTx/>
                <a:uFillTx/>
                <a:latin typeface="Arial" panose="020B0604020202020204" pitchFamily="34" charset="0"/>
                <a:ea typeface="ＭＳ Ｐゴシック" panose="020B0600070205080204" pitchFamily="34" charset="-128"/>
                <a:cs typeface="Roboto"/>
              </a:rPr>
              <a:pPr marL="0" marR="0" lvl="0" indent="0" algn="ctr" defTabSz="914400" rtl="0" eaLnBrk="1" fontAlgn="auto" latinLnBrk="0" hangingPunct="1">
                <a:lnSpc>
                  <a:spcPct val="100000"/>
                </a:lnSpc>
                <a:spcBef>
                  <a:spcPct val="0"/>
                </a:spcBef>
                <a:spcAft>
                  <a:spcPts val="0"/>
                </a:spcAft>
                <a:buClrTx/>
                <a:buSzTx/>
                <a:buFontTx/>
                <a:buNone/>
                <a:tabLst/>
                <a:defRPr/>
              </a:pPr>
              <a:t>7</a:t>
            </a:fld>
            <a:endParaRPr kumimoji="0" lang="en-US" altLang="fr-FR" sz="1200" b="1" i="0" u="none" strike="noStrike" kern="1200" cap="none" spc="0" normalizeH="0" baseline="0" noProof="0">
              <a:ln>
                <a:noFill/>
              </a:ln>
              <a:solidFill>
                <a:srgbClr val="336699"/>
              </a:solidFill>
              <a:effectLst/>
              <a:uLnTx/>
              <a:uFillTx/>
              <a:latin typeface="Arial" panose="020B0604020202020204" pitchFamily="34" charset="0"/>
              <a:ea typeface="ＭＳ Ｐゴシック" panose="020B0600070205080204" pitchFamily="34" charset="-128"/>
              <a:cs typeface="Roboto"/>
            </a:endParaRPr>
          </a:p>
        </p:txBody>
      </p:sp>
      <p:sp>
        <p:nvSpPr>
          <p:cNvPr id="3" name="Google Shape;145;p5">
            <a:extLst>
              <a:ext uri="{FF2B5EF4-FFF2-40B4-BE49-F238E27FC236}">
                <a16:creationId xmlns:a16="http://schemas.microsoft.com/office/drawing/2014/main" id="{EF52668E-B010-7A24-9D02-55FEB93BEAD0}"/>
              </a:ext>
            </a:extLst>
          </p:cNvPr>
          <p:cNvSpPr txBox="1"/>
          <p:nvPr/>
        </p:nvSpPr>
        <p:spPr>
          <a:xfrm>
            <a:off x="475720" y="293677"/>
            <a:ext cx="9994552" cy="500601"/>
          </a:xfrm>
          <a:prstGeom prst="rect">
            <a:avLst/>
          </a:prstGeom>
          <a:noFill/>
          <a:ln>
            <a:noFill/>
          </a:ln>
        </p:spPr>
        <p:txBody>
          <a:bodyPr spcFirstLastPara="1" wrap="square" lIns="65000" tIns="65000" rIns="65000" bIns="650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Arial"/>
              <a:buNone/>
              <a:tabLst/>
              <a:defRPr/>
            </a:pPr>
            <a:r>
              <a:rPr kumimoji="0" lang="es-ES" sz="2400" b="1" i="0" u="none" strike="noStrike" kern="0" cap="none" spc="0" normalizeH="0" baseline="0" noProof="0" dirty="0">
                <a:ln>
                  <a:noFill/>
                </a:ln>
                <a:solidFill>
                  <a:srgbClr val="002060"/>
                </a:solidFill>
                <a:effectLst/>
                <a:uLnTx/>
                <a:uFillTx/>
                <a:latin typeface="Arial"/>
                <a:ea typeface="Roboto"/>
                <a:cs typeface="Arial"/>
                <a:sym typeface="Arial"/>
              </a:rPr>
              <a:t>Integración de los servicios de los ecosistemas marinos en la MSP</a:t>
            </a:r>
            <a:endParaRPr kumimoji="0" lang="en-US" sz="2400" b="1" i="0" u="none" strike="noStrike" kern="0" cap="none" spc="0" normalizeH="0" baseline="0" noProof="0" dirty="0">
              <a:ln>
                <a:noFill/>
              </a:ln>
              <a:solidFill>
                <a:srgbClr val="002060"/>
              </a:solidFill>
              <a:effectLst/>
              <a:uLnTx/>
              <a:uFillTx/>
              <a:latin typeface="Arial"/>
              <a:ea typeface="Roboto"/>
              <a:cs typeface="Arial"/>
              <a:sym typeface="Arial"/>
            </a:endParaRPr>
          </a:p>
        </p:txBody>
      </p:sp>
    </p:spTree>
    <p:extLst>
      <p:ext uri="{BB962C8B-B14F-4D97-AF65-F5344CB8AC3E}">
        <p14:creationId xmlns:p14="http://schemas.microsoft.com/office/powerpoint/2010/main" val="2518822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 name="Picture 2">
            <a:extLst>
              <a:ext uri="{FF2B5EF4-FFF2-40B4-BE49-F238E27FC236}">
                <a16:creationId xmlns:a16="http://schemas.microsoft.com/office/drawing/2014/main" id="{EA08524A-5BBB-4742-AEFC-88AE845D17A7}"/>
              </a:ext>
            </a:extLst>
          </p:cNvPr>
          <p:cNvPicPr>
            <a:picLocks noChangeAspect="1"/>
          </p:cNvPicPr>
          <p:nvPr/>
        </p:nvPicPr>
        <p:blipFill rotWithShape="1">
          <a:blip r:embed="rId3"/>
          <a:srcRect t="2994"/>
          <a:stretch/>
        </p:blipFill>
        <p:spPr>
          <a:xfrm>
            <a:off x="384436" y="1186593"/>
            <a:ext cx="4762500" cy="4716034"/>
          </a:xfrm>
          <a:prstGeom prst="rect">
            <a:avLst/>
          </a:prstGeom>
        </p:spPr>
      </p:pic>
      <p:sp>
        <p:nvSpPr>
          <p:cNvPr id="145" name="Google Shape;145;p5"/>
          <p:cNvSpPr txBox="1"/>
          <p:nvPr/>
        </p:nvSpPr>
        <p:spPr>
          <a:xfrm>
            <a:off x="468705" y="242315"/>
            <a:ext cx="9356463" cy="869933"/>
          </a:xfrm>
          <a:prstGeom prst="rect">
            <a:avLst/>
          </a:prstGeom>
          <a:noFill/>
          <a:ln>
            <a:noFill/>
          </a:ln>
        </p:spPr>
        <p:txBody>
          <a:bodyPr spcFirstLastPara="1" wrap="square" lIns="65000" tIns="65000" rIns="65000" bIns="650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Arial"/>
              <a:buNone/>
              <a:tabLst/>
              <a:defRPr/>
            </a:pPr>
            <a:r>
              <a:rPr kumimoji="0" lang="es-ES" sz="2400" b="1" i="0" u="none" strike="noStrike" kern="0" cap="none" spc="0" normalizeH="0" baseline="0" noProof="0" dirty="0">
                <a:ln>
                  <a:noFill/>
                </a:ln>
                <a:solidFill>
                  <a:srgbClr val="002060"/>
                </a:solidFill>
                <a:effectLst/>
                <a:uLnTx/>
                <a:uFillTx/>
                <a:latin typeface="Arial"/>
                <a:ea typeface="+mn-ea"/>
                <a:cs typeface="Arial"/>
                <a:sym typeface="Arial"/>
              </a:rPr>
              <a:t>Hoja de ruta conjunta para acelerar los procesos de MSP a nivel mundial</a:t>
            </a:r>
            <a:endParaRPr kumimoji="0" lang="en-US" sz="2400" b="1" i="0" u="none" strike="noStrike" kern="0" cap="none" spc="0" normalizeH="0" baseline="0" noProof="0" dirty="0">
              <a:ln>
                <a:noFill/>
              </a:ln>
              <a:solidFill>
                <a:srgbClr val="41B7C8"/>
              </a:solidFill>
              <a:effectLst/>
              <a:uLnTx/>
              <a:uFillTx/>
              <a:latin typeface="Arial"/>
              <a:ea typeface="Arial"/>
              <a:cs typeface="Arial"/>
              <a:sym typeface="Arial"/>
            </a:endParaRPr>
          </a:p>
        </p:txBody>
      </p:sp>
      <p:sp>
        <p:nvSpPr>
          <p:cNvPr id="4" name="Rectangle 4">
            <a:extLst>
              <a:ext uri="{FF2B5EF4-FFF2-40B4-BE49-F238E27FC236}">
                <a16:creationId xmlns:a16="http://schemas.microsoft.com/office/drawing/2014/main" id="{9FE8A3B9-E388-A03D-1BE5-F267B1C3C1A1}"/>
              </a:ext>
            </a:extLst>
          </p:cNvPr>
          <p:cNvSpPr>
            <a:spLocks noChangeArrowheads="1"/>
          </p:cNvSpPr>
          <p:nvPr/>
        </p:nvSpPr>
        <p:spPr bwMode="auto">
          <a:xfrm>
            <a:off x="5531372" y="1654349"/>
            <a:ext cx="5815263" cy="3780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marL="285750" marR="0" lvl="0" indent="-285750" algn="l" defTabSz="914400" rtl="0" eaLnBrk="1" fontAlgn="auto" latinLnBrk="0" hangingPunct="1">
              <a:lnSpc>
                <a:spcPct val="150000"/>
              </a:lnSpc>
              <a:spcBef>
                <a:spcPct val="0"/>
              </a:spcBef>
              <a:spcAft>
                <a:spcPts val="0"/>
              </a:spcAft>
              <a:buClrTx/>
              <a:buSzTx/>
              <a:buFontTx/>
              <a:buChar char="•"/>
              <a:tabLst/>
              <a:defRPr/>
            </a:pPr>
            <a:r>
              <a:rPr kumimoji="0" lang="es-ES" altLang="fr-FR" sz="1800" b="0" i="0" u="none" strike="noStrike" kern="1200" cap="none" spc="0" normalizeH="0" baseline="0" noProof="0" dirty="0">
                <a:ln>
                  <a:noFill/>
                </a:ln>
                <a:solidFill>
                  <a:srgbClr val="0D587A"/>
                </a:solidFill>
                <a:effectLst/>
                <a:uLnTx/>
                <a:uFillTx/>
                <a:latin typeface="Arial" panose="020B0604020202020204" pitchFamily="34" charset="0"/>
                <a:ea typeface="ＭＳ Ｐゴシック" panose="020B0600070205080204" pitchFamily="34" charset="-128"/>
                <a:cs typeface="+mn-cs"/>
              </a:rPr>
              <a:t>La ordenación del espacio marítimo puede integrar medidas de adaptación y mitigación para aumentar la resistencia de los ecosistemas marinos y </a:t>
            </a:r>
            <a:r>
              <a:rPr kumimoji="0" lang="es-ES" altLang="fr-FR" sz="1800" b="1" i="0" u="sng" strike="noStrike" kern="1200" cap="none" spc="0" normalizeH="0" baseline="0" noProof="0" dirty="0">
                <a:ln>
                  <a:noFill/>
                </a:ln>
                <a:solidFill>
                  <a:srgbClr val="0D587A"/>
                </a:solidFill>
                <a:effectLst/>
                <a:uLnTx/>
                <a:uFillTx/>
                <a:latin typeface="Arial" panose="020B0604020202020204" pitchFamily="34" charset="0"/>
                <a:ea typeface="ＭＳ Ｐゴシック" panose="020B0600070205080204" pitchFamily="34" charset="-128"/>
                <a:cs typeface="+mn-cs"/>
              </a:rPr>
              <a:t>reducir la exposición y vulnerabilidad de las comunidades costeras y las actividades marítimas al cambio climático.</a:t>
            </a:r>
          </a:p>
          <a:p>
            <a:pPr marL="285750" marR="0" lvl="0" indent="-285750" algn="l" defTabSz="914400" rtl="0" eaLnBrk="1" fontAlgn="auto" latinLnBrk="0" hangingPunct="1">
              <a:lnSpc>
                <a:spcPct val="150000"/>
              </a:lnSpc>
              <a:spcBef>
                <a:spcPct val="0"/>
              </a:spcBef>
              <a:spcAft>
                <a:spcPts val="0"/>
              </a:spcAft>
              <a:buClrTx/>
              <a:buSzTx/>
              <a:buFontTx/>
              <a:buChar char="•"/>
              <a:tabLst/>
              <a:defRPr/>
            </a:pPr>
            <a:endParaRPr kumimoji="0" lang="en-US" altLang="fr-FR" sz="1800" b="1" i="0" u="sng" strike="noStrike" kern="1200" cap="none" spc="0" normalizeH="0" baseline="0" noProof="0" dirty="0">
              <a:ln>
                <a:noFill/>
              </a:ln>
              <a:solidFill>
                <a:srgbClr val="0D587A"/>
              </a:solidFill>
              <a:effectLst/>
              <a:uLnTx/>
              <a:uFillTx/>
              <a:latin typeface="Arial" panose="020B0604020202020204" pitchFamily="34" charset="0"/>
              <a:ea typeface="ＭＳ Ｐゴシック" panose="020B0600070205080204" pitchFamily="34" charset="-128"/>
              <a:cs typeface="+mn-cs"/>
            </a:endParaRPr>
          </a:p>
          <a:p>
            <a:pPr marL="285750" marR="0" lvl="0" indent="-285750" algn="l" defTabSz="914400" rtl="0" eaLnBrk="1" fontAlgn="auto" latinLnBrk="0" hangingPunct="1">
              <a:lnSpc>
                <a:spcPct val="150000"/>
              </a:lnSpc>
              <a:spcBef>
                <a:spcPct val="0"/>
              </a:spcBef>
              <a:spcAft>
                <a:spcPts val="0"/>
              </a:spcAft>
              <a:buClrTx/>
              <a:buSzTx/>
              <a:buFontTx/>
              <a:buChar char="•"/>
              <a:tabLst/>
              <a:defRPr/>
            </a:pPr>
            <a:r>
              <a:rPr kumimoji="0" lang="es-ES" altLang="fr-FR" sz="1800" b="0" i="0" u="none" strike="noStrike" kern="1200" cap="none" spc="0" normalizeH="0" baseline="0" noProof="0" dirty="0">
                <a:ln>
                  <a:noFill/>
                </a:ln>
                <a:solidFill>
                  <a:srgbClr val="0D587A"/>
                </a:solidFill>
                <a:effectLst/>
                <a:uLnTx/>
                <a:uFillTx/>
                <a:latin typeface="Arial" panose="020B0604020202020204" pitchFamily="34" charset="0"/>
                <a:ea typeface="ＭＳ Ｐゴシック" panose="020B0600070205080204" pitchFamily="34" charset="-128"/>
                <a:cs typeface="+mn-cs"/>
              </a:rPr>
              <a:t>La planificación espacial marina como </a:t>
            </a:r>
            <a:r>
              <a:rPr kumimoji="0" lang="es-ES" altLang="fr-FR" sz="1800" b="1" i="0" u="sng" strike="noStrike" kern="1200" cap="none" spc="0" normalizeH="0" baseline="0" noProof="0" dirty="0">
                <a:ln>
                  <a:noFill/>
                </a:ln>
                <a:solidFill>
                  <a:srgbClr val="0D587A"/>
                </a:solidFill>
                <a:effectLst/>
                <a:uLnTx/>
                <a:uFillTx/>
                <a:latin typeface="Arial" panose="020B0604020202020204" pitchFamily="34" charset="0"/>
                <a:ea typeface="ＭＳ Ｐゴシック" panose="020B0600070205080204" pitchFamily="34" charset="-128"/>
                <a:cs typeface="+mn-cs"/>
              </a:rPr>
              <a:t>impulsora de una economía oceánica/azul sostenible.</a:t>
            </a:r>
          </a:p>
        </p:txBody>
      </p:sp>
      <p:sp>
        <p:nvSpPr>
          <p:cNvPr id="156" name="Google Shape;156;p5"/>
          <p:cNvSpPr txBox="1"/>
          <p:nvPr/>
        </p:nvSpPr>
        <p:spPr>
          <a:xfrm>
            <a:off x="0" y="5653151"/>
            <a:ext cx="12192000" cy="1223382"/>
          </a:xfrm>
          <a:prstGeom prst="rect">
            <a:avLst/>
          </a:prstGeom>
          <a:solidFill>
            <a:srgbClr val="183254"/>
          </a:solid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err="1">
                <a:ln>
                  <a:noFill/>
                </a:ln>
                <a:solidFill>
                  <a:srgbClr val="FFFFFF"/>
                </a:solidFill>
                <a:effectLst/>
                <a:uLnTx/>
                <a:uFillTx/>
                <a:latin typeface="Arial"/>
                <a:ea typeface="+mn-ea"/>
                <a:cs typeface="Arial"/>
                <a:sym typeface="Arial"/>
              </a:rPr>
              <a:t>MSProadmap</a:t>
            </a:r>
            <a:r>
              <a:rPr kumimoji="0" lang="en-US" sz="15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1500" b="1" i="0" u="none" strike="noStrike" kern="0" cap="none" spc="0" normalizeH="0" baseline="0" noProof="0" dirty="0" err="1">
                <a:ln>
                  <a:noFill/>
                </a:ln>
                <a:solidFill>
                  <a:srgbClr val="FFFFFF"/>
                </a:solidFill>
                <a:effectLst/>
                <a:uLnTx/>
                <a:uFillTx/>
                <a:latin typeface="Arial"/>
                <a:ea typeface="+mn-ea"/>
                <a:cs typeface="Arial"/>
                <a:sym typeface="Arial"/>
              </a:rPr>
              <a:t>objectivo</a:t>
            </a:r>
            <a:r>
              <a:rPr kumimoji="0" lang="en-US" sz="1500" b="1" i="0" u="none" strike="noStrike" kern="0" cap="none" spc="0" normalizeH="0" baseline="0" noProof="0" dirty="0">
                <a:ln>
                  <a:noFill/>
                </a:ln>
                <a:solidFill>
                  <a:srgbClr val="FFFFFF"/>
                </a:solidFill>
                <a:effectLst/>
                <a:uLnTx/>
                <a:uFillTx/>
                <a:latin typeface="Arial"/>
                <a:ea typeface="+mn-ea"/>
                <a:cs typeface="Arial"/>
                <a:sym typeface="Arial"/>
              </a:rPr>
              <a:t>:</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s-ES" sz="1500" b="0" i="0" u="none" strike="noStrike" kern="0" cap="none" spc="0" normalizeH="0" baseline="0" noProof="0" dirty="0">
                <a:ln>
                  <a:noFill/>
                </a:ln>
                <a:solidFill>
                  <a:srgbClr val="FFFFFF"/>
                </a:solidFill>
                <a:effectLst/>
                <a:uLnTx/>
                <a:uFillTx/>
                <a:latin typeface="Arial"/>
                <a:ea typeface="+mn-ea"/>
                <a:cs typeface="Arial"/>
                <a:sym typeface="Arial"/>
              </a:rPr>
              <a:t>Apoyar el logro de cubrir al menos 1/3 de las zonas marítimas mundiales bajo jurisdicción nacional con planes de ordenación del espacio marino para 2030.</a:t>
            </a:r>
            <a:r>
              <a:rPr kumimoji="0" lang="fr-FR" sz="1500" b="0" i="0" u="none" strike="noStrike" kern="0" cap="none" spc="0" normalizeH="0" baseline="0" noProof="0" dirty="0">
                <a:ln>
                  <a:noFill/>
                </a:ln>
                <a:solidFill>
                  <a:srgbClr val="FFFFFF"/>
                </a:solidFill>
                <a:effectLst/>
                <a:uLnTx/>
                <a:uFillTx/>
                <a:latin typeface="Arial"/>
                <a:ea typeface="+mn-ea"/>
                <a:cs typeface="Arial"/>
                <a:sym typeface="Arial"/>
              </a:rPr>
              <a:t>.</a:t>
            </a:r>
            <a:endParaRPr kumimoji="0" sz="1500" b="0" i="0" u="none" strike="noStrike" kern="0" cap="none" spc="0" normalizeH="0" baseline="0" noProof="0" dirty="0">
              <a:ln>
                <a:noFill/>
              </a:ln>
              <a:solidFill>
                <a:srgbClr val="FFFFFF"/>
              </a:solidFill>
              <a:effectLst/>
              <a:uLnTx/>
              <a:uFillTx/>
              <a:latin typeface="Arial"/>
              <a:ea typeface="+mn-ea"/>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5A605A-5437-47F3-A815-7EC4FA60B3DE}"/>
              </a:ext>
            </a:extLst>
          </p:cNvPr>
          <p:cNvSpPr/>
          <p:nvPr/>
        </p:nvSpPr>
        <p:spPr>
          <a:xfrm>
            <a:off x="2843141" y="2799618"/>
            <a:ext cx="7083991" cy="820674"/>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69B4"/>
                </a:solidFill>
                <a:effectLst/>
                <a:uLnTx/>
                <a:uFillTx/>
                <a:latin typeface="Arial" panose="020B0604020202020204" pitchFamily="34" charset="0"/>
                <a:ea typeface="+mn-ea"/>
                <a:cs typeface="Arial" panose="020B0604020202020204" pitchFamily="34" charset="0"/>
              </a:rPr>
              <a:t>Sección</a:t>
            </a:r>
            <a:r>
              <a:rPr kumimoji="0" lang="en-US" sz="3600" b="1" i="0" u="none" strike="noStrike" kern="1200" cap="none" spc="0" normalizeH="0" baseline="0" noProof="0" dirty="0">
                <a:ln>
                  <a:noFill/>
                </a:ln>
                <a:solidFill>
                  <a:srgbClr val="0069B4"/>
                </a:solidFill>
                <a:effectLst/>
                <a:uLnTx/>
                <a:uFillTx/>
                <a:latin typeface="Arial" panose="020B0604020202020204" pitchFamily="34" charset="0"/>
                <a:ea typeface="+mn-ea"/>
                <a:cs typeface="Arial" panose="020B0604020202020204" pitchFamily="34" charset="0"/>
              </a:rPr>
              <a:t> de </a:t>
            </a:r>
            <a:r>
              <a:rPr kumimoji="0" lang="en-US" sz="3600" b="1" i="0" u="none" strike="noStrike" kern="1200" cap="none" spc="0" normalizeH="0" baseline="0" noProof="0" dirty="0" err="1">
                <a:ln>
                  <a:noFill/>
                </a:ln>
                <a:solidFill>
                  <a:srgbClr val="0069B4"/>
                </a:solidFill>
                <a:effectLst/>
                <a:uLnTx/>
                <a:uFillTx/>
                <a:latin typeface="Arial" panose="020B0604020202020204" pitchFamily="34" charset="0"/>
                <a:ea typeface="+mn-ea"/>
                <a:cs typeface="Arial" panose="020B0604020202020204" pitchFamily="34" charset="0"/>
              </a:rPr>
              <a:t>Ciencias</a:t>
            </a:r>
            <a:r>
              <a:rPr kumimoji="0" lang="en-US" sz="3600" b="1" i="0" u="none" strike="noStrike" kern="1200" cap="none" spc="0" normalizeH="0" baseline="0" noProof="0" dirty="0">
                <a:ln>
                  <a:noFill/>
                </a:ln>
                <a:solidFill>
                  <a:srgbClr val="0069B4"/>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69B4"/>
                </a:solidFill>
                <a:effectLst/>
                <a:uLnTx/>
                <a:uFillTx/>
                <a:latin typeface="Arial" panose="020B0604020202020204" pitchFamily="34" charset="0"/>
                <a:ea typeface="+mn-ea"/>
                <a:cs typeface="Arial" panose="020B0604020202020204" pitchFamily="34" charset="0"/>
              </a:rPr>
              <a:t>Oceánicas</a:t>
            </a:r>
            <a:endParaRPr kumimoji="0" lang="en-US" sz="3600" b="1" i="0" u="none" strike="noStrike" kern="1200" cap="none" spc="0" normalizeH="0" baseline="0" noProof="0" dirty="0">
              <a:ln>
                <a:noFill/>
              </a:ln>
              <a:solidFill>
                <a:srgbClr val="0069B4"/>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7D8C43D4-912F-493B-9A5D-7B071CD45ABD}"/>
              </a:ext>
            </a:extLst>
          </p:cNvPr>
          <p:cNvSpPr/>
          <p:nvPr/>
        </p:nvSpPr>
        <p:spPr>
          <a:xfrm>
            <a:off x="2596979" y="5911310"/>
            <a:ext cx="5849678"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5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Kirsten Isensee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Spécialiste de programme, Section des sciences océaniques</a:t>
            </a:r>
            <a:endParaRPr kumimoji="0" lang="fr-BE" sz="15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5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COI-UNESCO</a:t>
            </a:r>
            <a:endParaRPr kumimoji="0" lang="fr-BE" sz="1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2351183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Theme">
      <a:majorFont>
        <a:latin typeface="Helvetica"/>
        <a:ea typeface="Helvetica"/>
        <a:cs typeface="Helvetica"/>
      </a:majorFont>
      <a:minorFont>
        <a:latin typeface="Roboto"/>
        <a:ea typeface="Roboto"/>
        <a:cs typeface="Roboto"/>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65023" tIns="65023" rIns="65023" bIns="65023"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3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1616</Words>
  <Application>Microsoft Office PowerPoint</Application>
  <PresentationFormat>Widescreen</PresentationFormat>
  <Paragraphs>125</Paragraphs>
  <Slides>15</Slides>
  <Notes>13</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15</vt:i4>
      </vt:variant>
    </vt:vector>
  </HeadingPairs>
  <TitlesOfParts>
    <vt:vector size="26" baseType="lpstr">
      <vt:lpstr>Arial</vt:lpstr>
      <vt:lpstr>Calibri</vt:lpstr>
      <vt:lpstr>Calibri Light</vt:lpstr>
      <vt:lpstr>Open Sans</vt:lpstr>
      <vt:lpstr>Roboto</vt:lpstr>
      <vt:lpstr>Tw Cen MT</vt:lpstr>
      <vt:lpstr>1_Office Theme</vt:lpstr>
      <vt:lpstr>2_Office Theme</vt:lpstr>
      <vt:lpstr>3_Office Theme</vt:lpstr>
      <vt:lpstr>Custom Design</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Seguridad de los alimentos marinos y acuicultura sostenible</vt:lpstr>
      <vt:lpstr>Carbono oceánico</vt:lpstr>
      <vt:lpstr>Acidificación de los océanos (y la década)</vt:lpstr>
      <vt:lpstr>Desoxigenación (y la Década)</vt:lpstr>
      <vt:lpstr>Carbono azul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Tiffay, Celine</dc:creator>
  <cp:lastModifiedBy>Tiffay, Celine</cp:lastModifiedBy>
  <cp:revision>1</cp:revision>
  <dcterms:created xsi:type="dcterms:W3CDTF">2022-12-23T09:01:24Z</dcterms:created>
  <dcterms:modified xsi:type="dcterms:W3CDTF">2022-12-23T09:02:45Z</dcterms:modified>
</cp:coreProperties>
</file>