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1"/>
  </p:notesMasterIdLst>
  <p:sldIdLst>
    <p:sldId id="3635" r:id="rId3"/>
    <p:sldId id="442" r:id="rId4"/>
    <p:sldId id="3506" r:id="rId5"/>
    <p:sldId id="3481" r:id="rId6"/>
    <p:sldId id="3477" r:id="rId7"/>
    <p:sldId id="3507" r:id="rId8"/>
    <p:sldId id="3508" r:id="rId9"/>
    <p:sldId id="35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F7E27-0FF0-46E4-9F88-5FD86BB8D970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R"/>
        </a:p>
      </dgm:t>
    </dgm:pt>
    <dgm:pt modelId="{7BAFDFEE-FC89-48DF-966C-7B62D4CBD10E}">
      <dgm:prSet phldrT="[Texto]"/>
      <dgm:spPr/>
      <dgm:t>
        <a:bodyPr/>
        <a:lstStyle/>
        <a:p>
          <a:r>
            <a:rPr lang="es-CR" b="1" dirty="0"/>
            <a:t>2</a:t>
          </a:r>
        </a:p>
      </dgm:t>
    </dgm:pt>
    <dgm:pt modelId="{FDC2D653-715E-44C1-A10C-59FF3D950FDC}" type="parTrans" cxnId="{CD03C073-3F68-427E-A987-27A5FC94E5BA}">
      <dgm:prSet/>
      <dgm:spPr/>
      <dgm:t>
        <a:bodyPr/>
        <a:lstStyle/>
        <a:p>
          <a:endParaRPr lang="es-CR"/>
        </a:p>
      </dgm:t>
    </dgm:pt>
    <dgm:pt modelId="{7BB1BE73-541D-4A81-B74E-EE805F8B89A5}" type="sibTrans" cxnId="{CD03C073-3F68-427E-A987-27A5FC94E5BA}">
      <dgm:prSet/>
      <dgm:spPr/>
      <dgm:t>
        <a:bodyPr/>
        <a:lstStyle/>
        <a:p>
          <a:endParaRPr lang="es-CR"/>
        </a:p>
      </dgm:t>
    </dgm:pt>
    <dgm:pt modelId="{135B26FF-CE6F-4A41-B7FB-40B7C437A55F}">
      <dgm:prSet phldrT="[Texto]"/>
      <dgm:spPr/>
      <dgm:t>
        <a:bodyPr/>
        <a:lstStyle/>
        <a:p>
          <a:r>
            <a:rPr lang="es-ES" dirty="0"/>
            <a:t>Proporcionar directrices, herramientas y lecciones aprendidas para informar la implementación de la preparación ante tsunamis y peligros costeros en las reservas de biosfera de todo el mundo.</a:t>
          </a:r>
          <a:endParaRPr lang="es-CR" dirty="0"/>
        </a:p>
      </dgm:t>
    </dgm:pt>
    <dgm:pt modelId="{AD471F45-92C2-4E6F-B9C1-2B3D48D6934D}" type="parTrans" cxnId="{F00F9C08-F88A-4C38-BF42-CD70CE9B0A78}">
      <dgm:prSet/>
      <dgm:spPr/>
      <dgm:t>
        <a:bodyPr/>
        <a:lstStyle/>
        <a:p>
          <a:endParaRPr lang="es-CR"/>
        </a:p>
      </dgm:t>
    </dgm:pt>
    <dgm:pt modelId="{1965C14C-179B-4165-831D-DB1FA5507602}" type="sibTrans" cxnId="{F00F9C08-F88A-4C38-BF42-CD70CE9B0A78}">
      <dgm:prSet/>
      <dgm:spPr/>
      <dgm:t>
        <a:bodyPr/>
        <a:lstStyle/>
        <a:p>
          <a:endParaRPr lang="es-CR"/>
        </a:p>
      </dgm:t>
    </dgm:pt>
    <dgm:pt modelId="{4C50BCD9-D53F-46D4-AD47-67112E3602A2}">
      <dgm:prSet phldrT="[Texto]"/>
      <dgm:spPr/>
      <dgm:t>
        <a:bodyPr/>
        <a:lstStyle/>
        <a:p>
          <a:r>
            <a:rPr lang="es-ES" dirty="0"/>
            <a:t>Reforzar la gobernanza y mejorar la resiliencia de las reservas de biosfera en zonas insulares y costeras.</a:t>
          </a:r>
          <a:endParaRPr lang="es-CR" dirty="0"/>
        </a:p>
      </dgm:t>
    </dgm:pt>
    <dgm:pt modelId="{36651D66-2C54-41E8-8B26-375CEF19F815}" type="parTrans" cxnId="{F62C1435-2DE7-4D67-A78B-89D1F458116A}">
      <dgm:prSet/>
      <dgm:spPr/>
      <dgm:t>
        <a:bodyPr/>
        <a:lstStyle/>
        <a:p>
          <a:endParaRPr lang="es-CR"/>
        </a:p>
      </dgm:t>
    </dgm:pt>
    <dgm:pt modelId="{411CD603-8367-4B67-8F26-6D8D763CF2C1}" type="sibTrans" cxnId="{F62C1435-2DE7-4D67-A78B-89D1F458116A}">
      <dgm:prSet/>
      <dgm:spPr/>
      <dgm:t>
        <a:bodyPr/>
        <a:lstStyle/>
        <a:p>
          <a:endParaRPr lang="es-CR"/>
        </a:p>
      </dgm:t>
    </dgm:pt>
    <dgm:pt modelId="{5DDC6368-583E-4A09-B3D4-7CF3C0118799}">
      <dgm:prSet phldrT="[Texto]"/>
      <dgm:spPr/>
      <dgm:t>
        <a:bodyPr/>
        <a:lstStyle/>
        <a:p>
          <a:r>
            <a:rPr lang="es-CR" b="1" dirty="0"/>
            <a:t>3</a:t>
          </a:r>
        </a:p>
      </dgm:t>
    </dgm:pt>
    <dgm:pt modelId="{AD2495A8-E95C-4475-A333-6B64F9898167}" type="sibTrans" cxnId="{FD9FE9B9-2EC1-4C45-AABD-F6FC46073F78}">
      <dgm:prSet/>
      <dgm:spPr/>
      <dgm:t>
        <a:bodyPr/>
        <a:lstStyle/>
        <a:p>
          <a:endParaRPr lang="es-CR"/>
        </a:p>
      </dgm:t>
    </dgm:pt>
    <dgm:pt modelId="{23CB2D32-7B3A-4C23-897E-4CB46B3CFAF7}" type="parTrans" cxnId="{FD9FE9B9-2EC1-4C45-AABD-F6FC46073F78}">
      <dgm:prSet/>
      <dgm:spPr/>
      <dgm:t>
        <a:bodyPr/>
        <a:lstStyle/>
        <a:p>
          <a:endParaRPr lang="es-CR"/>
        </a:p>
      </dgm:t>
    </dgm:pt>
    <dgm:pt modelId="{62A4A28D-C8A2-40DD-B605-978FEC018107}">
      <dgm:prSet phldrT="[Texto]"/>
      <dgm:spPr/>
      <dgm:t>
        <a:bodyPr/>
        <a:lstStyle/>
        <a:p>
          <a:r>
            <a:rPr lang="es-CR" b="1" dirty="0"/>
            <a:t>1</a:t>
          </a:r>
        </a:p>
      </dgm:t>
    </dgm:pt>
    <dgm:pt modelId="{0DB4A537-E146-488A-B4B4-C2057EA55A55}" type="sibTrans" cxnId="{B8797A4D-8828-4A38-A4FD-A49E42625E2A}">
      <dgm:prSet/>
      <dgm:spPr/>
      <dgm:t>
        <a:bodyPr/>
        <a:lstStyle/>
        <a:p>
          <a:endParaRPr lang="es-CR"/>
        </a:p>
      </dgm:t>
    </dgm:pt>
    <dgm:pt modelId="{2E47268D-3D70-44EA-8A00-1F4416F6DA19}" type="parTrans" cxnId="{B8797A4D-8828-4A38-A4FD-A49E42625E2A}">
      <dgm:prSet/>
      <dgm:spPr/>
      <dgm:t>
        <a:bodyPr/>
        <a:lstStyle/>
        <a:p>
          <a:endParaRPr lang="es-CR"/>
        </a:p>
      </dgm:t>
    </dgm:pt>
    <dgm:pt modelId="{3FE67DC3-464E-4556-A500-549E7A56006C}">
      <dgm:prSet phldrT="[Texto]"/>
      <dgm:spPr/>
      <dgm:t>
        <a:bodyPr/>
        <a:lstStyle/>
        <a:p>
          <a:r>
            <a:rPr lang="es-ES" dirty="0"/>
            <a:t>Desarrollo y establecimiento de medidas de preparación contra las inundaciones por riesgo costero en la Reserva de la Biosfera de Savegre.</a:t>
          </a:r>
          <a:endParaRPr lang="es-CR" dirty="0"/>
        </a:p>
      </dgm:t>
    </dgm:pt>
    <dgm:pt modelId="{2F6B2136-F9C4-4708-8D71-FD8D0895F9F6}" type="sibTrans" cxnId="{C5F7FB97-B378-4AD1-A0A7-E07132381607}">
      <dgm:prSet/>
      <dgm:spPr/>
      <dgm:t>
        <a:bodyPr/>
        <a:lstStyle/>
        <a:p>
          <a:endParaRPr lang="es-CR"/>
        </a:p>
      </dgm:t>
    </dgm:pt>
    <dgm:pt modelId="{80CABA34-2767-4603-B893-B8CE0FD816EC}" type="parTrans" cxnId="{C5F7FB97-B378-4AD1-A0A7-E07132381607}">
      <dgm:prSet/>
      <dgm:spPr/>
      <dgm:t>
        <a:bodyPr/>
        <a:lstStyle/>
        <a:p>
          <a:endParaRPr lang="es-CR"/>
        </a:p>
      </dgm:t>
    </dgm:pt>
    <dgm:pt modelId="{6B151CB4-E8C8-474C-84E2-402DE7698DF0}" type="pres">
      <dgm:prSet presAssocID="{581F7E27-0FF0-46E4-9F88-5FD86BB8D970}" presName="linear" presStyleCnt="0">
        <dgm:presLayoutVars>
          <dgm:dir/>
          <dgm:animLvl val="lvl"/>
          <dgm:resizeHandles val="exact"/>
        </dgm:presLayoutVars>
      </dgm:prSet>
      <dgm:spPr/>
    </dgm:pt>
    <dgm:pt modelId="{D2DFD7A2-8165-4069-AB94-93643FCBCD31}" type="pres">
      <dgm:prSet presAssocID="{62A4A28D-C8A2-40DD-B605-978FEC018107}" presName="parentLin" presStyleCnt="0"/>
      <dgm:spPr/>
    </dgm:pt>
    <dgm:pt modelId="{1CE1EC5C-7DC2-441A-9D1D-299C3AB0AC49}" type="pres">
      <dgm:prSet presAssocID="{62A4A28D-C8A2-40DD-B605-978FEC018107}" presName="parentLeftMargin" presStyleLbl="node1" presStyleIdx="0" presStyleCnt="3"/>
      <dgm:spPr/>
    </dgm:pt>
    <dgm:pt modelId="{8A33B4B7-8CA0-4728-B0A1-4FD871B43F28}" type="pres">
      <dgm:prSet presAssocID="{62A4A28D-C8A2-40DD-B605-978FEC018107}" presName="parentText" presStyleLbl="node1" presStyleIdx="0" presStyleCnt="3" custScaleY="73529">
        <dgm:presLayoutVars>
          <dgm:chMax val="0"/>
          <dgm:bulletEnabled val="1"/>
        </dgm:presLayoutVars>
      </dgm:prSet>
      <dgm:spPr/>
    </dgm:pt>
    <dgm:pt modelId="{D380B908-92A9-4653-BE29-AE35E65C0882}" type="pres">
      <dgm:prSet presAssocID="{62A4A28D-C8A2-40DD-B605-978FEC018107}" presName="negativeSpace" presStyleCnt="0"/>
      <dgm:spPr/>
    </dgm:pt>
    <dgm:pt modelId="{4E2AD9B4-28D9-4AAD-A18F-AF5D80DD998F}" type="pres">
      <dgm:prSet presAssocID="{62A4A28D-C8A2-40DD-B605-978FEC018107}" presName="childText" presStyleLbl="conFgAcc1" presStyleIdx="0" presStyleCnt="3">
        <dgm:presLayoutVars>
          <dgm:bulletEnabled val="1"/>
        </dgm:presLayoutVars>
      </dgm:prSet>
      <dgm:spPr/>
    </dgm:pt>
    <dgm:pt modelId="{B46C938C-EB8C-41FF-85A0-050D10459B31}" type="pres">
      <dgm:prSet presAssocID="{0DB4A537-E146-488A-B4B4-C2057EA55A55}" presName="spaceBetweenRectangles" presStyleCnt="0"/>
      <dgm:spPr/>
    </dgm:pt>
    <dgm:pt modelId="{D198FFD1-7FF7-4ADB-8893-4E9FDD2E4D56}" type="pres">
      <dgm:prSet presAssocID="{7BAFDFEE-FC89-48DF-966C-7B62D4CBD10E}" presName="parentLin" presStyleCnt="0"/>
      <dgm:spPr/>
    </dgm:pt>
    <dgm:pt modelId="{622970AA-E93D-47AE-9E75-DFD820A9B4D4}" type="pres">
      <dgm:prSet presAssocID="{7BAFDFEE-FC89-48DF-966C-7B62D4CBD10E}" presName="parentLeftMargin" presStyleLbl="node1" presStyleIdx="0" presStyleCnt="3"/>
      <dgm:spPr/>
    </dgm:pt>
    <dgm:pt modelId="{38B8DEC3-FFB7-4DC7-8193-8F7FDA584952}" type="pres">
      <dgm:prSet presAssocID="{7BAFDFEE-FC89-48DF-966C-7B62D4CBD10E}" presName="parentText" presStyleLbl="node1" presStyleIdx="1" presStyleCnt="3" custScaleY="71758">
        <dgm:presLayoutVars>
          <dgm:chMax val="0"/>
          <dgm:bulletEnabled val="1"/>
        </dgm:presLayoutVars>
      </dgm:prSet>
      <dgm:spPr/>
    </dgm:pt>
    <dgm:pt modelId="{338A5D65-5971-4638-9598-76E26CB5772B}" type="pres">
      <dgm:prSet presAssocID="{7BAFDFEE-FC89-48DF-966C-7B62D4CBD10E}" presName="negativeSpace" presStyleCnt="0"/>
      <dgm:spPr/>
    </dgm:pt>
    <dgm:pt modelId="{72709D26-0DBC-44FF-9C00-9763700A0CCD}" type="pres">
      <dgm:prSet presAssocID="{7BAFDFEE-FC89-48DF-966C-7B62D4CBD10E}" presName="childText" presStyleLbl="conFgAcc1" presStyleIdx="1" presStyleCnt="3">
        <dgm:presLayoutVars>
          <dgm:bulletEnabled val="1"/>
        </dgm:presLayoutVars>
      </dgm:prSet>
      <dgm:spPr/>
    </dgm:pt>
    <dgm:pt modelId="{E1331978-BE82-40D2-AAF3-2F53533AB950}" type="pres">
      <dgm:prSet presAssocID="{7BB1BE73-541D-4A81-B74E-EE805F8B89A5}" presName="spaceBetweenRectangles" presStyleCnt="0"/>
      <dgm:spPr/>
    </dgm:pt>
    <dgm:pt modelId="{9D1327FC-7DEA-49E0-8E9B-66CB4B322761}" type="pres">
      <dgm:prSet presAssocID="{5DDC6368-583E-4A09-B3D4-7CF3C0118799}" presName="parentLin" presStyleCnt="0"/>
      <dgm:spPr/>
    </dgm:pt>
    <dgm:pt modelId="{CED90856-3674-472D-AC82-49FCD603F8EE}" type="pres">
      <dgm:prSet presAssocID="{5DDC6368-583E-4A09-B3D4-7CF3C0118799}" presName="parentLeftMargin" presStyleLbl="node1" presStyleIdx="1" presStyleCnt="3"/>
      <dgm:spPr/>
    </dgm:pt>
    <dgm:pt modelId="{AB86364B-F988-4F37-852B-4D190BEA8800}" type="pres">
      <dgm:prSet presAssocID="{5DDC6368-583E-4A09-B3D4-7CF3C0118799}" presName="parentText" presStyleLbl="node1" presStyleIdx="2" presStyleCnt="3" custScaleY="79214">
        <dgm:presLayoutVars>
          <dgm:chMax val="0"/>
          <dgm:bulletEnabled val="1"/>
        </dgm:presLayoutVars>
      </dgm:prSet>
      <dgm:spPr/>
    </dgm:pt>
    <dgm:pt modelId="{96FA5BE2-4AF4-4B29-86F7-E8C70A829EC4}" type="pres">
      <dgm:prSet presAssocID="{5DDC6368-583E-4A09-B3D4-7CF3C0118799}" presName="negativeSpace" presStyleCnt="0"/>
      <dgm:spPr/>
    </dgm:pt>
    <dgm:pt modelId="{AFCEB089-1876-401E-B5E0-D1F3BABEFA2F}" type="pres">
      <dgm:prSet presAssocID="{5DDC6368-583E-4A09-B3D4-7CF3C01187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0F9C08-F88A-4C38-BF42-CD70CE9B0A78}" srcId="{7BAFDFEE-FC89-48DF-966C-7B62D4CBD10E}" destId="{135B26FF-CE6F-4A41-B7FB-40B7C437A55F}" srcOrd="0" destOrd="0" parTransId="{AD471F45-92C2-4E6F-B9C1-2B3D48D6934D}" sibTransId="{1965C14C-179B-4165-831D-DB1FA5507602}"/>
    <dgm:cxn modelId="{A2C06132-9989-4AEA-A590-A59CE307F2E2}" type="presOf" srcId="{7BAFDFEE-FC89-48DF-966C-7B62D4CBD10E}" destId="{38B8DEC3-FFB7-4DC7-8193-8F7FDA584952}" srcOrd="1" destOrd="0" presId="urn:microsoft.com/office/officeart/2005/8/layout/list1"/>
    <dgm:cxn modelId="{F62C1435-2DE7-4D67-A78B-89D1F458116A}" srcId="{5DDC6368-583E-4A09-B3D4-7CF3C0118799}" destId="{4C50BCD9-D53F-46D4-AD47-67112E3602A2}" srcOrd="0" destOrd="0" parTransId="{36651D66-2C54-41E8-8B26-375CEF19F815}" sibTransId="{411CD603-8367-4B67-8F26-6D8D763CF2C1}"/>
    <dgm:cxn modelId="{4433A143-C64F-4D9E-A011-81242BC44C43}" type="presOf" srcId="{135B26FF-CE6F-4A41-B7FB-40B7C437A55F}" destId="{72709D26-0DBC-44FF-9C00-9763700A0CCD}" srcOrd="0" destOrd="0" presId="urn:microsoft.com/office/officeart/2005/8/layout/list1"/>
    <dgm:cxn modelId="{D941BD6C-55D0-415E-A8A4-99DD7A31271B}" type="presOf" srcId="{62A4A28D-C8A2-40DD-B605-978FEC018107}" destId="{1CE1EC5C-7DC2-441A-9D1D-299C3AB0AC49}" srcOrd="0" destOrd="0" presId="urn:microsoft.com/office/officeart/2005/8/layout/list1"/>
    <dgm:cxn modelId="{B8797A4D-8828-4A38-A4FD-A49E42625E2A}" srcId="{581F7E27-0FF0-46E4-9F88-5FD86BB8D970}" destId="{62A4A28D-C8A2-40DD-B605-978FEC018107}" srcOrd="0" destOrd="0" parTransId="{2E47268D-3D70-44EA-8A00-1F4416F6DA19}" sibTransId="{0DB4A537-E146-488A-B4B4-C2057EA55A55}"/>
    <dgm:cxn modelId="{FB58B34E-7313-4A85-B033-DA6E5B614ADE}" type="presOf" srcId="{581F7E27-0FF0-46E4-9F88-5FD86BB8D970}" destId="{6B151CB4-E8C8-474C-84E2-402DE7698DF0}" srcOrd="0" destOrd="0" presId="urn:microsoft.com/office/officeart/2005/8/layout/list1"/>
    <dgm:cxn modelId="{CD03C073-3F68-427E-A987-27A5FC94E5BA}" srcId="{581F7E27-0FF0-46E4-9F88-5FD86BB8D970}" destId="{7BAFDFEE-FC89-48DF-966C-7B62D4CBD10E}" srcOrd="1" destOrd="0" parTransId="{FDC2D653-715E-44C1-A10C-59FF3D950FDC}" sibTransId="{7BB1BE73-541D-4A81-B74E-EE805F8B89A5}"/>
    <dgm:cxn modelId="{C5F7FB97-B378-4AD1-A0A7-E07132381607}" srcId="{62A4A28D-C8A2-40DD-B605-978FEC018107}" destId="{3FE67DC3-464E-4556-A500-549E7A56006C}" srcOrd="0" destOrd="0" parTransId="{80CABA34-2767-4603-B893-B8CE0FD816EC}" sibTransId="{2F6B2136-F9C4-4708-8D71-FD8D0895F9F6}"/>
    <dgm:cxn modelId="{2B21CF98-D14B-44DC-AD50-47173AE63572}" type="presOf" srcId="{62A4A28D-C8A2-40DD-B605-978FEC018107}" destId="{8A33B4B7-8CA0-4728-B0A1-4FD871B43F28}" srcOrd="1" destOrd="0" presId="urn:microsoft.com/office/officeart/2005/8/layout/list1"/>
    <dgm:cxn modelId="{4FBCBB9E-3A1B-4945-9344-1A49CC4D6F20}" type="presOf" srcId="{3FE67DC3-464E-4556-A500-549E7A56006C}" destId="{4E2AD9B4-28D9-4AAD-A18F-AF5D80DD998F}" srcOrd="0" destOrd="0" presId="urn:microsoft.com/office/officeart/2005/8/layout/list1"/>
    <dgm:cxn modelId="{FD9FE9B9-2EC1-4C45-AABD-F6FC46073F78}" srcId="{581F7E27-0FF0-46E4-9F88-5FD86BB8D970}" destId="{5DDC6368-583E-4A09-B3D4-7CF3C0118799}" srcOrd="2" destOrd="0" parTransId="{23CB2D32-7B3A-4C23-897E-4CB46B3CFAF7}" sibTransId="{AD2495A8-E95C-4475-A333-6B64F9898167}"/>
    <dgm:cxn modelId="{6C8C4DBB-8CBD-4B5F-8123-28DFA247724C}" type="presOf" srcId="{4C50BCD9-D53F-46D4-AD47-67112E3602A2}" destId="{AFCEB089-1876-401E-B5E0-D1F3BABEFA2F}" srcOrd="0" destOrd="0" presId="urn:microsoft.com/office/officeart/2005/8/layout/list1"/>
    <dgm:cxn modelId="{DBB609C7-FAF9-4526-9DCC-B10FC5300FC6}" type="presOf" srcId="{5DDC6368-583E-4A09-B3D4-7CF3C0118799}" destId="{AB86364B-F988-4F37-852B-4D190BEA8800}" srcOrd="1" destOrd="0" presId="urn:microsoft.com/office/officeart/2005/8/layout/list1"/>
    <dgm:cxn modelId="{F3E040CC-FBF3-4F5C-9F45-82FC90533913}" type="presOf" srcId="{7BAFDFEE-FC89-48DF-966C-7B62D4CBD10E}" destId="{622970AA-E93D-47AE-9E75-DFD820A9B4D4}" srcOrd="0" destOrd="0" presId="urn:microsoft.com/office/officeart/2005/8/layout/list1"/>
    <dgm:cxn modelId="{B1BFCBDF-9C4B-4535-978A-1DE07D8EC380}" type="presOf" srcId="{5DDC6368-583E-4A09-B3D4-7CF3C0118799}" destId="{CED90856-3674-472D-AC82-49FCD603F8EE}" srcOrd="0" destOrd="0" presId="urn:microsoft.com/office/officeart/2005/8/layout/list1"/>
    <dgm:cxn modelId="{40ECF8E1-BF44-47A2-B794-E239EE96DDAB}" type="presParOf" srcId="{6B151CB4-E8C8-474C-84E2-402DE7698DF0}" destId="{D2DFD7A2-8165-4069-AB94-93643FCBCD31}" srcOrd="0" destOrd="0" presId="urn:microsoft.com/office/officeart/2005/8/layout/list1"/>
    <dgm:cxn modelId="{36C87674-58A3-4602-A21B-CF2DE92B1B9B}" type="presParOf" srcId="{D2DFD7A2-8165-4069-AB94-93643FCBCD31}" destId="{1CE1EC5C-7DC2-441A-9D1D-299C3AB0AC49}" srcOrd="0" destOrd="0" presId="urn:microsoft.com/office/officeart/2005/8/layout/list1"/>
    <dgm:cxn modelId="{63D41935-8751-49A0-8A71-459DB1C9C4F7}" type="presParOf" srcId="{D2DFD7A2-8165-4069-AB94-93643FCBCD31}" destId="{8A33B4B7-8CA0-4728-B0A1-4FD871B43F28}" srcOrd="1" destOrd="0" presId="urn:microsoft.com/office/officeart/2005/8/layout/list1"/>
    <dgm:cxn modelId="{AC310F7E-FEC8-44FD-A098-F8F1A82A567A}" type="presParOf" srcId="{6B151CB4-E8C8-474C-84E2-402DE7698DF0}" destId="{D380B908-92A9-4653-BE29-AE35E65C0882}" srcOrd="1" destOrd="0" presId="urn:microsoft.com/office/officeart/2005/8/layout/list1"/>
    <dgm:cxn modelId="{D469A55B-FDF0-4804-9468-C5F64C8E1E1A}" type="presParOf" srcId="{6B151CB4-E8C8-474C-84E2-402DE7698DF0}" destId="{4E2AD9B4-28D9-4AAD-A18F-AF5D80DD998F}" srcOrd="2" destOrd="0" presId="urn:microsoft.com/office/officeart/2005/8/layout/list1"/>
    <dgm:cxn modelId="{D0E55803-13F0-4749-8126-4A624365B224}" type="presParOf" srcId="{6B151CB4-E8C8-474C-84E2-402DE7698DF0}" destId="{B46C938C-EB8C-41FF-85A0-050D10459B31}" srcOrd="3" destOrd="0" presId="urn:microsoft.com/office/officeart/2005/8/layout/list1"/>
    <dgm:cxn modelId="{12D2E511-FAA3-42EF-868E-2A107B157C0B}" type="presParOf" srcId="{6B151CB4-E8C8-474C-84E2-402DE7698DF0}" destId="{D198FFD1-7FF7-4ADB-8893-4E9FDD2E4D56}" srcOrd="4" destOrd="0" presId="urn:microsoft.com/office/officeart/2005/8/layout/list1"/>
    <dgm:cxn modelId="{C79EBE62-304E-4704-83BB-C11CA822DC85}" type="presParOf" srcId="{D198FFD1-7FF7-4ADB-8893-4E9FDD2E4D56}" destId="{622970AA-E93D-47AE-9E75-DFD820A9B4D4}" srcOrd="0" destOrd="0" presId="urn:microsoft.com/office/officeart/2005/8/layout/list1"/>
    <dgm:cxn modelId="{909D900A-09B1-4031-BF14-5A705DC44603}" type="presParOf" srcId="{D198FFD1-7FF7-4ADB-8893-4E9FDD2E4D56}" destId="{38B8DEC3-FFB7-4DC7-8193-8F7FDA584952}" srcOrd="1" destOrd="0" presId="urn:microsoft.com/office/officeart/2005/8/layout/list1"/>
    <dgm:cxn modelId="{9B8705B8-9E53-4EEE-8F30-29862ABD20E5}" type="presParOf" srcId="{6B151CB4-E8C8-474C-84E2-402DE7698DF0}" destId="{338A5D65-5971-4638-9598-76E26CB5772B}" srcOrd="5" destOrd="0" presId="urn:microsoft.com/office/officeart/2005/8/layout/list1"/>
    <dgm:cxn modelId="{0B7E8373-4AE4-4992-B37E-A6ECB205CA61}" type="presParOf" srcId="{6B151CB4-E8C8-474C-84E2-402DE7698DF0}" destId="{72709D26-0DBC-44FF-9C00-9763700A0CCD}" srcOrd="6" destOrd="0" presId="urn:microsoft.com/office/officeart/2005/8/layout/list1"/>
    <dgm:cxn modelId="{F57B49AA-F754-4F21-BEE1-22270567C5A1}" type="presParOf" srcId="{6B151CB4-E8C8-474C-84E2-402DE7698DF0}" destId="{E1331978-BE82-40D2-AAF3-2F53533AB950}" srcOrd="7" destOrd="0" presId="urn:microsoft.com/office/officeart/2005/8/layout/list1"/>
    <dgm:cxn modelId="{B1C4B604-2396-4B46-A920-2CC6C90D3733}" type="presParOf" srcId="{6B151CB4-E8C8-474C-84E2-402DE7698DF0}" destId="{9D1327FC-7DEA-49E0-8E9B-66CB4B322761}" srcOrd="8" destOrd="0" presId="urn:microsoft.com/office/officeart/2005/8/layout/list1"/>
    <dgm:cxn modelId="{F9BBF876-9AFF-456D-BF47-77CF10B56929}" type="presParOf" srcId="{9D1327FC-7DEA-49E0-8E9B-66CB4B322761}" destId="{CED90856-3674-472D-AC82-49FCD603F8EE}" srcOrd="0" destOrd="0" presId="urn:microsoft.com/office/officeart/2005/8/layout/list1"/>
    <dgm:cxn modelId="{8D1904D7-C685-46F9-BF3C-F928E321C631}" type="presParOf" srcId="{9D1327FC-7DEA-49E0-8E9B-66CB4B322761}" destId="{AB86364B-F988-4F37-852B-4D190BEA8800}" srcOrd="1" destOrd="0" presId="urn:microsoft.com/office/officeart/2005/8/layout/list1"/>
    <dgm:cxn modelId="{C3CAABCC-324A-480D-9BC1-3AA6C283E0B9}" type="presParOf" srcId="{6B151CB4-E8C8-474C-84E2-402DE7698DF0}" destId="{96FA5BE2-4AF4-4B29-86F7-E8C70A829EC4}" srcOrd="9" destOrd="0" presId="urn:microsoft.com/office/officeart/2005/8/layout/list1"/>
    <dgm:cxn modelId="{9A4EDB7C-B72D-42AA-BC1E-C0592D7115E5}" type="presParOf" srcId="{6B151CB4-E8C8-474C-84E2-402DE7698DF0}" destId="{AFCEB089-1876-401E-B5E0-D1F3BABEFA2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AAE37-6113-406B-9602-735A4A3AFDC4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R"/>
        </a:p>
      </dgm:t>
    </dgm:pt>
    <dgm:pt modelId="{7AEA60C1-C09F-4840-BCAF-ED9F4908D523}">
      <dgm:prSet phldrT="[Texto]" custT="1"/>
      <dgm:spPr/>
      <dgm:t>
        <a:bodyPr/>
        <a:lstStyle/>
        <a:p>
          <a:r>
            <a:rPr lang="es-MX" sz="3500" dirty="0"/>
            <a:t>84%</a:t>
          </a:r>
          <a:endParaRPr lang="es-CR" sz="3500" dirty="0"/>
        </a:p>
      </dgm:t>
    </dgm:pt>
    <dgm:pt modelId="{D170E8D2-E9D2-4DC0-8B53-23977AC9E2DD}" type="parTrans" cxnId="{6F9190B5-4174-407C-BDEC-501209B20C88}">
      <dgm:prSet/>
      <dgm:spPr/>
      <dgm:t>
        <a:bodyPr/>
        <a:lstStyle/>
        <a:p>
          <a:endParaRPr lang="es-CR"/>
        </a:p>
      </dgm:t>
    </dgm:pt>
    <dgm:pt modelId="{228E1F3C-9CF3-48FC-AC0E-CFE7CE37F796}" type="sibTrans" cxnId="{6F9190B5-4174-407C-BDEC-501209B20C88}">
      <dgm:prSet/>
      <dgm:spPr/>
      <dgm:t>
        <a:bodyPr/>
        <a:lstStyle/>
        <a:p>
          <a:endParaRPr lang="es-CR"/>
        </a:p>
      </dgm:t>
    </dgm:pt>
    <dgm:pt modelId="{EA585467-9F4B-4770-B213-1F85FDD04969}">
      <dgm:prSet phldrT="[Texto]"/>
      <dgm:spPr/>
      <dgm:t>
        <a:bodyPr/>
        <a:lstStyle/>
        <a:p>
          <a:r>
            <a:rPr lang="en-US" dirty="0"/>
            <a:t>of Biosphere Reserves consider natural hazards an important issue</a:t>
          </a:r>
          <a:endParaRPr lang="es-CR" dirty="0"/>
        </a:p>
      </dgm:t>
    </dgm:pt>
    <dgm:pt modelId="{FCFBE4C3-683E-4936-BE64-9581ED03AA06}" type="parTrans" cxnId="{ACE752D5-53FE-44FA-8793-11CFE60551E9}">
      <dgm:prSet/>
      <dgm:spPr/>
      <dgm:t>
        <a:bodyPr/>
        <a:lstStyle/>
        <a:p>
          <a:endParaRPr lang="es-CR"/>
        </a:p>
      </dgm:t>
    </dgm:pt>
    <dgm:pt modelId="{B005F502-C359-43EE-BAEE-2CDCDA31257A}" type="sibTrans" cxnId="{ACE752D5-53FE-44FA-8793-11CFE60551E9}">
      <dgm:prSet/>
      <dgm:spPr/>
      <dgm:t>
        <a:bodyPr/>
        <a:lstStyle/>
        <a:p>
          <a:endParaRPr lang="es-CR"/>
        </a:p>
      </dgm:t>
    </dgm:pt>
    <dgm:pt modelId="{54C98A97-2697-4217-B02C-FE3B1BB399C1}" type="pres">
      <dgm:prSet presAssocID="{F81AAE37-6113-406B-9602-735A4A3AFDC4}" presName="list" presStyleCnt="0">
        <dgm:presLayoutVars>
          <dgm:dir/>
          <dgm:animLvl val="lvl"/>
        </dgm:presLayoutVars>
      </dgm:prSet>
      <dgm:spPr/>
    </dgm:pt>
    <dgm:pt modelId="{6F84F61E-B0F3-412B-8E21-2FB4078D6AFE}" type="pres">
      <dgm:prSet presAssocID="{7AEA60C1-C09F-4840-BCAF-ED9F4908D523}" presName="posSpace" presStyleCnt="0"/>
      <dgm:spPr/>
    </dgm:pt>
    <dgm:pt modelId="{A3EEE748-969B-4160-808C-D4E34226D99D}" type="pres">
      <dgm:prSet presAssocID="{7AEA60C1-C09F-4840-BCAF-ED9F4908D523}" presName="vertFlow" presStyleCnt="0"/>
      <dgm:spPr/>
    </dgm:pt>
    <dgm:pt modelId="{FEF1D18E-6E6F-4644-9272-8DABCBCB0913}" type="pres">
      <dgm:prSet presAssocID="{7AEA60C1-C09F-4840-BCAF-ED9F4908D523}" presName="topSpace" presStyleCnt="0"/>
      <dgm:spPr/>
    </dgm:pt>
    <dgm:pt modelId="{8B525C85-A700-423E-8DF0-AE414462491C}" type="pres">
      <dgm:prSet presAssocID="{7AEA60C1-C09F-4840-BCAF-ED9F4908D523}" presName="firstComp" presStyleCnt="0"/>
      <dgm:spPr/>
    </dgm:pt>
    <dgm:pt modelId="{0E948D63-47C4-4E9D-A0D1-B8609D950240}" type="pres">
      <dgm:prSet presAssocID="{7AEA60C1-C09F-4840-BCAF-ED9F4908D523}" presName="firstChild" presStyleLbl="bgAccFollowNode1" presStyleIdx="0" presStyleCnt="1"/>
      <dgm:spPr/>
    </dgm:pt>
    <dgm:pt modelId="{EEEC6BE7-6E2C-41B4-876E-E6F9C9232945}" type="pres">
      <dgm:prSet presAssocID="{7AEA60C1-C09F-4840-BCAF-ED9F4908D523}" presName="firstChildTx" presStyleLbl="bgAccFollowNode1" presStyleIdx="0" presStyleCnt="1">
        <dgm:presLayoutVars>
          <dgm:bulletEnabled val="1"/>
        </dgm:presLayoutVars>
      </dgm:prSet>
      <dgm:spPr/>
    </dgm:pt>
    <dgm:pt modelId="{A7C36A55-9B47-42AE-8F90-FABA8B5729EF}" type="pres">
      <dgm:prSet presAssocID="{7AEA60C1-C09F-4840-BCAF-ED9F4908D523}" presName="negSpace" presStyleCnt="0"/>
      <dgm:spPr/>
    </dgm:pt>
    <dgm:pt modelId="{98911D92-4971-4F35-84CF-FFE07CBAD1F3}" type="pres">
      <dgm:prSet presAssocID="{7AEA60C1-C09F-4840-BCAF-ED9F4908D523}" presName="circle" presStyleLbl="node1" presStyleIdx="0" presStyleCnt="1"/>
      <dgm:spPr/>
    </dgm:pt>
  </dgm:ptLst>
  <dgm:cxnLst>
    <dgm:cxn modelId="{83DDF726-F21B-4CEF-8009-0C817CB4F833}" type="presOf" srcId="{EA585467-9F4B-4770-B213-1F85FDD04969}" destId="{EEEC6BE7-6E2C-41B4-876E-E6F9C9232945}" srcOrd="1" destOrd="0" presId="urn:microsoft.com/office/officeart/2005/8/layout/hList9"/>
    <dgm:cxn modelId="{FEDD6B7A-C9F5-49B2-9C1E-F00B2C7B119F}" type="presOf" srcId="{EA585467-9F4B-4770-B213-1F85FDD04969}" destId="{0E948D63-47C4-4E9D-A0D1-B8609D950240}" srcOrd="0" destOrd="0" presId="urn:microsoft.com/office/officeart/2005/8/layout/hList9"/>
    <dgm:cxn modelId="{31574886-C715-4D1F-BA51-B1627D87FFB7}" type="presOf" srcId="{F81AAE37-6113-406B-9602-735A4A3AFDC4}" destId="{54C98A97-2697-4217-B02C-FE3B1BB399C1}" srcOrd="0" destOrd="0" presId="urn:microsoft.com/office/officeart/2005/8/layout/hList9"/>
    <dgm:cxn modelId="{080C1890-DBE8-4D7A-B188-FE351945F30E}" type="presOf" srcId="{7AEA60C1-C09F-4840-BCAF-ED9F4908D523}" destId="{98911D92-4971-4F35-84CF-FFE07CBAD1F3}" srcOrd="0" destOrd="0" presId="urn:microsoft.com/office/officeart/2005/8/layout/hList9"/>
    <dgm:cxn modelId="{6F9190B5-4174-407C-BDEC-501209B20C88}" srcId="{F81AAE37-6113-406B-9602-735A4A3AFDC4}" destId="{7AEA60C1-C09F-4840-BCAF-ED9F4908D523}" srcOrd="0" destOrd="0" parTransId="{D170E8D2-E9D2-4DC0-8B53-23977AC9E2DD}" sibTransId="{228E1F3C-9CF3-48FC-AC0E-CFE7CE37F796}"/>
    <dgm:cxn modelId="{ACE752D5-53FE-44FA-8793-11CFE60551E9}" srcId="{7AEA60C1-C09F-4840-BCAF-ED9F4908D523}" destId="{EA585467-9F4B-4770-B213-1F85FDD04969}" srcOrd="0" destOrd="0" parTransId="{FCFBE4C3-683E-4936-BE64-9581ED03AA06}" sibTransId="{B005F502-C359-43EE-BAEE-2CDCDA31257A}"/>
    <dgm:cxn modelId="{867895EC-00A6-4B9C-BDBC-3FFF7F578A1E}" type="presParOf" srcId="{54C98A97-2697-4217-B02C-FE3B1BB399C1}" destId="{6F84F61E-B0F3-412B-8E21-2FB4078D6AFE}" srcOrd="0" destOrd="0" presId="urn:microsoft.com/office/officeart/2005/8/layout/hList9"/>
    <dgm:cxn modelId="{CB6FECF4-AF02-49A2-B060-F62996C717B7}" type="presParOf" srcId="{54C98A97-2697-4217-B02C-FE3B1BB399C1}" destId="{A3EEE748-969B-4160-808C-D4E34226D99D}" srcOrd="1" destOrd="0" presId="urn:microsoft.com/office/officeart/2005/8/layout/hList9"/>
    <dgm:cxn modelId="{421B8740-A437-4403-A3A1-C8156A550B24}" type="presParOf" srcId="{A3EEE748-969B-4160-808C-D4E34226D99D}" destId="{FEF1D18E-6E6F-4644-9272-8DABCBCB0913}" srcOrd="0" destOrd="0" presId="urn:microsoft.com/office/officeart/2005/8/layout/hList9"/>
    <dgm:cxn modelId="{3BF3EF8E-961A-4637-8A91-B12C94CCB433}" type="presParOf" srcId="{A3EEE748-969B-4160-808C-D4E34226D99D}" destId="{8B525C85-A700-423E-8DF0-AE414462491C}" srcOrd="1" destOrd="0" presId="urn:microsoft.com/office/officeart/2005/8/layout/hList9"/>
    <dgm:cxn modelId="{582FE163-6A02-4C1F-A991-149B79BC64CE}" type="presParOf" srcId="{8B525C85-A700-423E-8DF0-AE414462491C}" destId="{0E948D63-47C4-4E9D-A0D1-B8609D950240}" srcOrd="0" destOrd="0" presId="urn:microsoft.com/office/officeart/2005/8/layout/hList9"/>
    <dgm:cxn modelId="{A506566A-5987-4532-8CF2-4B8E58149547}" type="presParOf" srcId="{8B525C85-A700-423E-8DF0-AE414462491C}" destId="{EEEC6BE7-6E2C-41B4-876E-E6F9C9232945}" srcOrd="1" destOrd="0" presId="urn:microsoft.com/office/officeart/2005/8/layout/hList9"/>
    <dgm:cxn modelId="{17FD5D64-AA83-42FF-809B-7A8060488AB3}" type="presParOf" srcId="{54C98A97-2697-4217-B02C-FE3B1BB399C1}" destId="{A7C36A55-9B47-42AE-8F90-FABA8B5729EF}" srcOrd="2" destOrd="0" presId="urn:microsoft.com/office/officeart/2005/8/layout/hList9"/>
    <dgm:cxn modelId="{6AACA941-C861-4F62-BE37-60E66C6E9147}" type="presParOf" srcId="{54C98A97-2697-4217-B02C-FE3B1BB399C1}" destId="{98911D92-4971-4F35-84CF-FFE07CBAD1F3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1AAE37-6113-406B-9602-735A4A3AFDC4}" type="doc">
      <dgm:prSet loTypeId="urn:microsoft.com/office/officeart/2005/8/layout/hList9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s-CR"/>
        </a:p>
      </dgm:t>
    </dgm:pt>
    <dgm:pt modelId="{B08AE4B1-E964-4112-8947-1E90988EADC4}">
      <dgm:prSet phldrT="[Texto]" custT="1"/>
      <dgm:spPr/>
      <dgm:t>
        <a:bodyPr/>
        <a:lstStyle/>
        <a:p>
          <a:r>
            <a:rPr lang="es-MX" sz="3500" dirty="0"/>
            <a:t>94%</a:t>
          </a:r>
          <a:endParaRPr lang="es-CR" sz="3500" dirty="0"/>
        </a:p>
      </dgm:t>
    </dgm:pt>
    <dgm:pt modelId="{68086B9C-1A52-4D29-93E9-C28FE18EC4D0}" type="parTrans" cxnId="{D6D7758E-4AFA-4E63-B410-331A54BCB4C3}">
      <dgm:prSet/>
      <dgm:spPr/>
      <dgm:t>
        <a:bodyPr/>
        <a:lstStyle/>
        <a:p>
          <a:endParaRPr lang="es-CR"/>
        </a:p>
      </dgm:t>
    </dgm:pt>
    <dgm:pt modelId="{B7805182-A721-412B-8539-BE627433E82A}" type="sibTrans" cxnId="{D6D7758E-4AFA-4E63-B410-331A54BCB4C3}">
      <dgm:prSet/>
      <dgm:spPr/>
      <dgm:t>
        <a:bodyPr/>
        <a:lstStyle/>
        <a:p>
          <a:endParaRPr lang="es-CR"/>
        </a:p>
      </dgm:t>
    </dgm:pt>
    <dgm:pt modelId="{1C07D3B5-1493-4050-B183-971CA6693247}">
      <dgm:prSet phldrT="[Texto]" custT="1"/>
      <dgm:spPr/>
      <dgm:t>
        <a:bodyPr/>
        <a:lstStyle/>
        <a:p>
          <a:r>
            <a:rPr lang="en-US" sz="1400" dirty="0"/>
            <a:t>of Biosphere Reserves are exposed to natural hazards </a:t>
          </a:r>
          <a:endParaRPr lang="es-CR" sz="1400" dirty="0"/>
        </a:p>
      </dgm:t>
    </dgm:pt>
    <dgm:pt modelId="{759A394B-0BB7-4CC1-90B6-045184B17B3A}" type="parTrans" cxnId="{6205156B-ADF3-4C67-8178-097C5C164AA3}">
      <dgm:prSet/>
      <dgm:spPr/>
      <dgm:t>
        <a:bodyPr/>
        <a:lstStyle/>
        <a:p>
          <a:endParaRPr lang="es-CR"/>
        </a:p>
      </dgm:t>
    </dgm:pt>
    <dgm:pt modelId="{B1B44810-1F0F-4FB9-A4E6-4A20A4DC778B}" type="sibTrans" cxnId="{6205156B-ADF3-4C67-8178-097C5C164AA3}">
      <dgm:prSet/>
      <dgm:spPr/>
      <dgm:t>
        <a:bodyPr/>
        <a:lstStyle/>
        <a:p>
          <a:endParaRPr lang="es-CR"/>
        </a:p>
      </dgm:t>
    </dgm:pt>
    <dgm:pt modelId="{54C98A97-2697-4217-B02C-FE3B1BB399C1}" type="pres">
      <dgm:prSet presAssocID="{F81AAE37-6113-406B-9602-735A4A3AFDC4}" presName="list" presStyleCnt="0">
        <dgm:presLayoutVars>
          <dgm:dir/>
          <dgm:animLvl val="lvl"/>
        </dgm:presLayoutVars>
      </dgm:prSet>
      <dgm:spPr/>
    </dgm:pt>
    <dgm:pt modelId="{6B6BC985-3776-4412-9CD7-50C5DB5DFF44}" type="pres">
      <dgm:prSet presAssocID="{B08AE4B1-E964-4112-8947-1E90988EADC4}" presName="posSpace" presStyleCnt="0"/>
      <dgm:spPr/>
    </dgm:pt>
    <dgm:pt modelId="{76B9732F-48FD-4D74-95E7-7B4F9D082B86}" type="pres">
      <dgm:prSet presAssocID="{B08AE4B1-E964-4112-8947-1E90988EADC4}" presName="vertFlow" presStyleCnt="0"/>
      <dgm:spPr/>
    </dgm:pt>
    <dgm:pt modelId="{FEBFA250-5C61-4AF9-8B02-456C3CEBA13C}" type="pres">
      <dgm:prSet presAssocID="{B08AE4B1-E964-4112-8947-1E90988EADC4}" presName="topSpace" presStyleCnt="0"/>
      <dgm:spPr/>
    </dgm:pt>
    <dgm:pt modelId="{0028E2E3-5570-45BE-9C35-268DB9E37A88}" type="pres">
      <dgm:prSet presAssocID="{B08AE4B1-E964-4112-8947-1E90988EADC4}" presName="firstComp" presStyleCnt="0"/>
      <dgm:spPr/>
    </dgm:pt>
    <dgm:pt modelId="{7F34997B-52C2-4210-B74E-4C0276646199}" type="pres">
      <dgm:prSet presAssocID="{B08AE4B1-E964-4112-8947-1E90988EADC4}" presName="firstChild" presStyleLbl="bgAccFollowNode1" presStyleIdx="0" presStyleCnt="1"/>
      <dgm:spPr/>
    </dgm:pt>
    <dgm:pt modelId="{882020EF-081E-45B2-B25B-1B956372F54D}" type="pres">
      <dgm:prSet presAssocID="{B08AE4B1-E964-4112-8947-1E90988EADC4}" presName="firstChildTx" presStyleLbl="bgAccFollowNode1" presStyleIdx="0" presStyleCnt="1">
        <dgm:presLayoutVars>
          <dgm:bulletEnabled val="1"/>
        </dgm:presLayoutVars>
      </dgm:prSet>
      <dgm:spPr/>
    </dgm:pt>
    <dgm:pt modelId="{5283F6AD-D829-40C3-B90A-BC24A5996750}" type="pres">
      <dgm:prSet presAssocID="{B08AE4B1-E964-4112-8947-1E90988EADC4}" presName="negSpace" presStyleCnt="0"/>
      <dgm:spPr/>
    </dgm:pt>
    <dgm:pt modelId="{604D1FD3-DA4F-45DB-B516-BC253F892B08}" type="pres">
      <dgm:prSet presAssocID="{B08AE4B1-E964-4112-8947-1E90988EADC4}" presName="circle" presStyleLbl="node1" presStyleIdx="0" presStyleCnt="1"/>
      <dgm:spPr/>
    </dgm:pt>
  </dgm:ptLst>
  <dgm:cxnLst>
    <dgm:cxn modelId="{48B7AE15-CA75-4543-882C-313079A30981}" type="presOf" srcId="{1C07D3B5-1493-4050-B183-971CA6693247}" destId="{7F34997B-52C2-4210-B74E-4C0276646199}" srcOrd="0" destOrd="0" presId="urn:microsoft.com/office/officeart/2005/8/layout/hList9"/>
    <dgm:cxn modelId="{965A6A64-05EA-4177-8AAD-6D7332BDB14E}" type="presOf" srcId="{1C07D3B5-1493-4050-B183-971CA6693247}" destId="{882020EF-081E-45B2-B25B-1B956372F54D}" srcOrd="1" destOrd="0" presId="urn:microsoft.com/office/officeart/2005/8/layout/hList9"/>
    <dgm:cxn modelId="{6205156B-ADF3-4C67-8178-097C5C164AA3}" srcId="{B08AE4B1-E964-4112-8947-1E90988EADC4}" destId="{1C07D3B5-1493-4050-B183-971CA6693247}" srcOrd="0" destOrd="0" parTransId="{759A394B-0BB7-4CC1-90B6-045184B17B3A}" sibTransId="{B1B44810-1F0F-4FB9-A4E6-4A20A4DC778B}"/>
    <dgm:cxn modelId="{B84C0F74-8B54-4CD0-AB5E-8658215BA8BB}" type="presOf" srcId="{B08AE4B1-E964-4112-8947-1E90988EADC4}" destId="{604D1FD3-DA4F-45DB-B516-BC253F892B08}" srcOrd="0" destOrd="0" presId="urn:microsoft.com/office/officeart/2005/8/layout/hList9"/>
    <dgm:cxn modelId="{31574886-C715-4D1F-BA51-B1627D87FFB7}" type="presOf" srcId="{F81AAE37-6113-406B-9602-735A4A3AFDC4}" destId="{54C98A97-2697-4217-B02C-FE3B1BB399C1}" srcOrd="0" destOrd="0" presId="urn:microsoft.com/office/officeart/2005/8/layout/hList9"/>
    <dgm:cxn modelId="{D6D7758E-4AFA-4E63-B410-331A54BCB4C3}" srcId="{F81AAE37-6113-406B-9602-735A4A3AFDC4}" destId="{B08AE4B1-E964-4112-8947-1E90988EADC4}" srcOrd="0" destOrd="0" parTransId="{68086B9C-1A52-4D29-93E9-C28FE18EC4D0}" sibTransId="{B7805182-A721-412B-8539-BE627433E82A}"/>
    <dgm:cxn modelId="{6DF5946E-6CEC-4532-9B4E-F28495C00D79}" type="presParOf" srcId="{54C98A97-2697-4217-B02C-FE3B1BB399C1}" destId="{6B6BC985-3776-4412-9CD7-50C5DB5DFF44}" srcOrd="0" destOrd="0" presId="urn:microsoft.com/office/officeart/2005/8/layout/hList9"/>
    <dgm:cxn modelId="{B218173F-FCC5-4ECF-BA5E-FC11CCFE9C06}" type="presParOf" srcId="{54C98A97-2697-4217-B02C-FE3B1BB399C1}" destId="{76B9732F-48FD-4D74-95E7-7B4F9D082B86}" srcOrd="1" destOrd="0" presId="urn:microsoft.com/office/officeart/2005/8/layout/hList9"/>
    <dgm:cxn modelId="{F7E4551A-4CE4-4F58-B322-D75682EB111D}" type="presParOf" srcId="{76B9732F-48FD-4D74-95E7-7B4F9D082B86}" destId="{FEBFA250-5C61-4AF9-8B02-456C3CEBA13C}" srcOrd="0" destOrd="0" presId="urn:microsoft.com/office/officeart/2005/8/layout/hList9"/>
    <dgm:cxn modelId="{BCF18608-B063-438F-8E21-85FC1CFD11C1}" type="presParOf" srcId="{76B9732F-48FD-4D74-95E7-7B4F9D082B86}" destId="{0028E2E3-5570-45BE-9C35-268DB9E37A88}" srcOrd="1" destOrd="0" presId="urn:microsoft.com/office/officeart/2005/8/layout/hList9"/>
    <dgm:cxn modelId="{2FB9B131-77D7-4AF8-A59E-ACEDA0425576}" type="presParOf" srcId="{0028E2E3-5570-45BE-9C35-268DB9E37A88}" destId="{7F34997B-52C2-4210-B74E-4C0276646199}" srcOrd="0" destOrd="0" presId="urn:microsoft.com/office/officeart/2005/8/layout/hList9"/>
    <dgm:cxn modelId="{2BBCEF2E-F7B9-4AA0-942E-D95BC1ACC5B9}" type="presParOf" srcId="{0028E2E3-5570-45BE-9C35-268DB9E37A88}" destId="{882020EF-081E-45B2-B25B-1B956372F54D}" srcOrd="1" destOrd="0" presId="urn:microsoft.com/office/officeart/2005/8/layout/hList9"/>
    <dgm:cxn modelId="{161A6047-C25A-4387-B1A1-0B7D9EE6D8A0}" type="presParOf" srcId="{54C98A97-2697-4217-B02C-FE3B1BB399C1}" destId="{5283F6AD-D829-40C3-B90A-BC24A5996750}" srcOrd="2" destOrd="0" presId="urn:microsoft.com/office/officeart/2005/8/layout/hList9"/>
    <dgm:cxn modelId="{5D4835D9-DC24-4238-92B9-D97BBF9313F4}" type="presParOf" srcId="{54C98A97-2697-4217-B02C-FE3B1BB399C1}" destId="{604D1FD3-DA4F-45DB-B516-BC253F892B0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AD9B4-28D9-4AAD-A18F-AF5D80DD998F}">
      <dsp:nvSpPr>
        <dsp:cNvPr id="0" name=""/>
        <dsp:cNvSpPr/>
      </dsp:nvSpPr>
      <dsp:spPr>
        <a:xfrm>
          <a:off x="0" y="247598"/>
          <a:ext cx="4632292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517" tIns="354076" rIns="35951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Desarrollo y establecimiento de medidas de preparación contra las inundaciones por riesgo costero en la Reserva de la Biosfera de Savegre.</a:t>
          </a:r>
          <a:endParaRPr lang="es-CR" sz="1700" kern="1200" dirty="0"/>
        </a:p>
      </dsp:txBody>
      <dsp:txXfrm>
        <a:off x="0" y="247598"/>
        <a:ext cx="4632292" cy="1445850"/>
      </dsp:txXfrm>
    </dsp:sp>
    <dsp:sp modelId="{8A33B4B7-8CA0-4728-B0A1-4FD871B43F28}">
      <dsp:nvSpPr>
        <dsp:cNvPr id="0" name=""/>
        <dsp:cNvSpPr/>
      </dsp:nvSpPr>
      <dsp:spPr>
        <a:xfrm>
          <a:off x="231614" y="129520"/>
          <a:ext cx="3242604" cy="36899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563" tIns="0" rIns="12256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700" b="1" kern="1200" dirty="0"/>
            <a:t>1</a:t>
          </a:r>
        </a:p>
      </dsp:txBody>
      <dsp:txXfrm>
        <a:off x="249627" y="147533"/>
        <a:ext cx="3206578" cy="332971"/>
      </dsp:txXfrm>
    </dsp:sp>
    <dsp:sp modelId="{72709D26-0DBC-44FF-9C00-9763700A0CCD}">
      <dsp:nvSpPr>
        <dsp:cNvPr id="0" name=""/>
        <dsp:cNvSpPr/>
      </dsp:nvSpPr>
      <dsp:spPr>
        <a:xfrm>
          <a:off x="0" y="1894438"/>
          <a:ext cx="4632292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517" tIns="354076" rIns="35951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Proporcionar directrices, herramientas y lecciones aprendidas para informar la implementación de la preparación ante tsunamis y peligros costeros en las reservas de biosfera de todo el mundo.</a:t>
          </a:r>
          <a:endParaRPr lang="es-CR" sz="1700" kern="1200" dirty="0"/>
        </a:p>
      </dsp:txBody>
      <dsp:txXfrm>
        <a:off x="0" y="1894438"/>
        <a:ext cx="4632292" cy="1686825"/>
      </dsp:txXfrm>
    </dsp:sp>
    <dsp:sp modelId="{38B8DEC3-FFB7-4DC7-8193-8F7FDA584952}">
      <dsp:nvSpPr>
        <dsp:cNvPr id="0" name=""/>
        <dsp:cNvSpPr/>
      </dsp:nvSpPr>
      <dsp:spPr>
        <a:xfrm>
          <a:off x="231614" y="1785248"/>
          <a:ext cx="3242604" cy="360110"/>
        </a:xfrm>
        <a:prstGeom prst="round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563" tIns="0" rIns="12256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700" b="1" kern="1200" dirty="0"/>
            <a:t>2</a:t>
          </a:r>
        </a:p>
      </dsp:txBody>
      <dsp:txXfrm>
        <a:off x="249193" y="1802827"/>
        <a:ext cx="3207446" cy="324952"/>
      </dsp:txXfrm>
    </dsp:sp>
    <dsp:sp modelId="{AFCEB089-1876-401E-B5E0-D1F3BABEFA2F}">
      <dsp:nvSpPr>
        <dsp:cNvPr id="0" name=""/>
        <dsp:cNvSpPr/>
      </dsp:nvSpPr>
      <dsp:spPr>
        <a:xfrm>
          <a:off x="0" y="3819670"/>
          <a:ext cx="4632292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517" tIns="354076" rIns="35951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Reforzar la gobernanza y mejorar la resiliencia de las reservas de biosfera en zonas insulares y costeras.</a:t>
          </a:r>
          <a:endParaRPr lang="es-CR" sz="1700" kern="1200" dirty="0"/>
        </a:p>
      </dsp:txBody>
      <dsp:txXfrm>
        <a:off x="0" y="3819670"/>
        <a:ext cx="4632292" cy="1204875"/>
      </dsp:txXfrm>
    </dsp:sp>
    <dsp:sp modelId="{AB86364B-F988-4F37-852B-4D190BEA8800}">
      <dsp:nvSpPr>
        <dsp:cNvPr id="0" name=""/>
        <dsp:cNvSpPr/>
      </dsp:nvSpPr>
      <dsp:spPr>
        <a:xfrm>
          <a:off x="231614" y="3673063"/>
          <a:ext cx="3242604" cy="397527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563" tIns="0" rIns="12256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700" b="1" kern="1200" dirty="0"/>
            <a:t>3</a:t>
          </a:r>
        </a:p>
      </dsp:txBody>
      <dsp:txXfrm>
        <a:off x="251020" y="3692469"/>
        <a:ext cx="3203792" cy="358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8D63-47C4-4E9D-A0D1-B8609D950240}">
      <dsp:nvSpPr>
        <dsp:cNvPr id="0" name=""/>
        <dsp:cNvSpPr/>
      </dsp:nvSpPr>
      <dsp:spPr>
        <a:xfrm>
          <a:off x="930485" y="495971"/>
          <a:ext cx="1743436" cy="11628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of Biosphere Reserves consider natural hazards an important issue</a:t>
          </a:r>
          <a:endParaRPr lang="es-CR" sz="1400" kern="1200" dirty="0"/>
        </a:p>
      </dsp:txBody>
      <dsp:txXfrm>
        <a:off x="1209435" y="495971"/>
        <a:ext cx="1464486" cy="1162872"/>
      </dsp:txXfrm>
    </dsp:sp>
    <dsp:sp modelId="{98911D92-4971-4F35-84CF-FFE07CBAD1F3}">
      <dsp:nvSpPr>
        <dsp:cNvPr id="0" name=""/>
        <dsp:cNvSpPr/>
      </dsp:nvSpPr>
      <dsp:spPr>
        <a:xfrm>
          <a:off x="652" y="31054"/>
          <a:ext cx="1162290" cy="11622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84%</a:t>
          </a:r>
          <a:endParaRPr lang="es-CR" sz="3500" kern="1200" dirty="0"/>
        </a:p>
      </dsp:txBody>
      <dsp:txXfrm>
        <a:off x="170865" y="201267"/>
        <a:ext cx="821864" cy="821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4997B-52C2-4210-B74E-4C0276646199}">
      <dsp:nvSpPr>
        <dsp:cNvPr id="0" name=""/>
        <dsp:cNvSpPr/>
      </dsp:nvSpPr>
      <dsp:spPr>
        <a:xfrm>
          <a:off x="1416576" y="463204"/>
          <a:ext cx="1734038" cy="115660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of Biosphere Reserves are exposed to natural hazards </a:t>
          </a:r>
          <a:endParaRPr lang="es-CR" sz="1400" kern="1200" dirty="0"/>
        </a:p>
      </dsp:txBody>
      <dsp:txXfrm>
        <a:off x="1694022" y="463204"/>
        <a:ext cx="1456592" cy="1156603"/>
      </dsp:txXfrm>
    </dsp:sp>
    <dsp:sp modelId="{604D1FD3-DA4F-45DB-B516-BC253F892B08}">
      <dsp:nvSpPr>
        <dsp:cNvPr id="0" name=""/>
        <dsp:cNvSpPr/>
      </dsp:nvSpPr>
      <dsp:spPr>
        <a:xfrm>
          <a:off x="491755" y="794"/>
          <a:ext cx="1156025" cy="11560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/>
            <a:t>94%</a:t>
          </a:r>
          <a:endParaRPr lang="es-CR" sz="3500" kern="1200" dirty="0"/>
        </a:p>
      </dsp:txBody>
      <dsp:txXfrm>
        <a:off x="661051" y="170090"/>
        <a:ext cx="817433" cy="81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7A2E1-BDAC-4B7E-A279-BF63F337C050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89DE9-3EFF-47DB-9B39-EC684ACE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7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55B3A-F9BB-419E-94F8-F6C4477A7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52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96DF3-502E-4843-9AFA-F3B0AA716C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59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9c5abce6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1039c5abce6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423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9c5abce6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1039c5abce6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46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9c5abce6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1039c5abce6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908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9c5abce6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1039c5abce6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07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9c5abce6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1039c5abce6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9c5abce6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1039c5abce6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4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66B8-1587-47F0-9ED3-F991A54E6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60868-E619-4DB1-977E-E8A924E5A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C2F9-A5F1-4A50-973A-ABD27E48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DB0-D4FF-484B-B87E-CF7481231CE1}" type="datetimeFigureOut">
              <a:rPr lang="fr-FR" smtClean="0"/>
              <a:t>23/12/2022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FFC0A-F9B3-4864-A928-C26BC1C1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8DEAF-898B-4F96-BFDB-63D33E2D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8784-569E-4A3A-9588-9ACBD9FD9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35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2CF4E-2B17-4D9B-A095-1AF1F6EE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EBA48-85ED-4323-8560-A49FC9743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57D9-E5A7-4FC3-818A-B62836BAD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DB0-D4FF-484B-B87E-CF7481231CE1}" type="datetimeFigureOut">
              <a:rPr lang="fr-FR" smtClean="0"/>
              <a:t>23/12/2022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6479E-139C-49A5-8D1B-301D542E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4C0E6-82B7-4A10-8976-75F4BEA8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8784-569E-4A3A-9588-9ACBD9FD9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66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485E67-C242-4059-A9E1-E7CFD870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1099D-B788-4275-868E-933D2AE1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BCC39-9FC0-4AB6-B27A-36304AA7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DB0-D4FF-484B-B87E-CF7481231CE1}" type="datetimeFigureOut">
              <a:rPr lang="fr-FR" smtClean="0"/>
              <a:t>23/12/2022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155D8-9865-4551-9BBE-63CD7F19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540F3-1D54-4F8F-83E9-9CB37EE2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8784-569E-4A3A-9588-9ACBD9FD9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98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1">
  <p:cSld name="1_Content Sli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0" y="6336080"/>
            <a:ext cx="12192000" cy="521921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8"/>
          <p:cNvSpPr>
            <a:spLocks noGrp="1"/>
          </p:cNvSpPr>
          <p:nvPr>
            <p:ph type="pic" idx="2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28"/>
          <p:cNvSpPr/>
          <p:nvPr/>
        </p:nvSpPr>
        <p:spPr>
          <a:xfrm>
            <a:off x="-1065" y="28"/>
            <a:ext cx="12191998" cy="758619"/>
          </a:xfrm>
          <a:prstGeom prst="rect">
            <a:avLst/>
          </a:prstGeom>
          <a:gradFill>
            <a:gsLst>
              <a:gs pos="0">
                <a:srgbClr val="0077D4"/>
              </a:gs>
              <a:gs pos="100000">
                <a:srgbClr val="004983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4A84"/>
              </a:buClr>
              <a:buSzPts val="1350"/>
              <a:buFont typeface="Arial"/>
              <a:buNone/>
              <a:defRPr sz="135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A84"/>
              </a:buClr>
              <a:buSzPts val="1050"/>
              <a:buFont typeface="Arial"/>
              <a:buNone/>
              <a:defRPr sz="1050" b="1">
                <a:solidFill>
                  <a:srgbClr val="0077D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A84"/>
              </a:buClr>
              <a:buSzPts val="900"/>
              <a:buFont typeface="Arial"/>
              <a:buNone/>
              <a:defRPr sz="900"/>
            </a:lvl3pPr>
            <a:lvl4pPr marL="1828800" lvl="3" indent="-280987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A84"/>
              </a:buClr>
              <a:buSzPts val="825"/>
              <a:buFont typeface="Arial"/>
              <a:buChar char="•"/>
              <a:defRPr sz="825"/>
            </a:lvl4pPr>
            <a:lvl5pPr marL="2286000" lvl="4" indent="-276225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A84"/>
              </a:buClr>
              <a:buSzPts val="750"/>
              <a:buFont typeface="Arial"/>
              <a:buChar char="•"/>
              <a:defRPr sz="7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/>
          <p:nvPr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C51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/>
          <p:nvPr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C51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3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8" descr="A black and white 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56" y="6367184"/>
            <a:ext cx="2181802" cy="459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296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6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1C62-F1AF-42A5-BD67-B7E61F0A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843CD-465C-4600-BC00-D56388642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C0C69-F76F-4D80-B48C-168C2F15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76312-C71C-4E1E-B2E8-338F3AB5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5F3AC-57CF-4067-BD36-984CEF7F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3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AA45-1A11-43FE-826A-9B160B36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B2DD-A262-40C3-92C7-7C8B6C29A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F0F3E-4ABC-4816-9B28-D5C30BED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0C6B-C6F1-400B-AC00-79CD7049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01166-996B-49D1-93C5-5D2EF4FE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1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2F1D-BE5C-4B64-BADA-D74B4D19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C30A3-C513-484C-83EB-F289CB72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C5608-2AC8-42EF-970A-4758F2F8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3636B-E659-49FD-B8C1-84B59ED2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23A1F-A245-4B7E-9153-BE11C691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5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75F2-703E-4426-B49B-BE02BC10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E8B3A-384C-427C-A72D-489AC8889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E3EF-CD38-4CE2-9C2B-E9219A089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5DD60-F3B8-49C6-AC01-76B4E7C5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6CEC1-BBA2-4944-9B2F-63E00B21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66746-5F1A-4BD5-BA79-8E58BF5B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46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2488-72C5-4ECF-9D2C-D3CD7790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CDCF5-F612-4823-9A6A-A85A5C483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18A4C-958B-47B4-9B1B-CDF940D1D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073D6-0672-4098-A1CD-BC73FD0FA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CB042-8D75-45A0-BF37-717AB7ADF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29E8E-3735-4A97-8542-6AD4FDA1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63EB5-A004-4AB6-ACCC-F89AB84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CA6F9-F0E6-4AA3-BDEA-B8ED3059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8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0474-9E9F-470E-8A09-0B07A275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71C97-BE90-44D7-8820-25908B87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76D50-5D56-44A1-B0AB-9B638B17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A61EE-6D3F-40DD-BB12-DD622272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4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D4EE-AE9A-48DE-AE0C-8E26C9A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77A5F-E78C-4682-907A-86A1099E7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2C81C-2598-4062-A592-8C966D97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DB0-D4FF-484B-B87E-CF7481231CE1}" type="datetimeFigureOut">
              <a:rPr lang="fr-FR" smtClean="0"/>
              <a:t>23/12/2022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9F3F9-B744-4E63-8C6B-EB00F3AD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04859-3A30-48BA-92A6-7E676FA6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8784-569E-4A3A-9588-9ACBD9FD9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878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E6B88-3D79-48D7-B53C-5ECEDFE9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0A834-A898-4B1E-B9A2-F26935E2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60EF-5935-459E-9E01-B28F8245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40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D7A3-7272-4A62-9841-53677BAB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DADF0-4074-48D1-9E36-895B8779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2DE17-1037-48F9-8F47-66E392055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8DB98-D3A8-47AF-AE6F-000FDCB5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76DF6-8149-4F87-AE31-7018EF34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78DAD-ADF4-4924-88F4-9D59A847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16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2B46-FCA6-4EAD-8494-8D35AE55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AE3F5-F450-4978-A692-915112EAE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761EE-65D1-45BB-8892-0B8FF8F9E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605F3-7C0F-43D4-8A32-7AD4DC5B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1A4B9-A83E-42CC-8A99-480DC98A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F0ED8-06A7-413D-8A50-1D5E7BB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8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6D03-95CC-4E83-865A-3B66BBE9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5F473-2DDC-4147-A7AE-00C9D9BF2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14D6-2DA9-4E52-8216-AB4A765A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52E4F-485E-4552-B05E-73584B96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2A814-7B17-4C03-838A-CCA2E66F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30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AE1FF-AC18-4293-9190-E451A8C0D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542C2-522C-4B1E-9E79-E675DC9E2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21B93-B1AA-4A4C-8444-92198D8F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F6285-62D2-4A77-8B9B-B19A4DD2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0D513-BD25-4768-9D58-2C82A9E3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77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08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1">
  <p:cSld name="1_Content Sli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0" y="6336080"/>
            <a:ext cx="12192000" cy="521921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8"/>
          <p:cNvSpPr>
            <a:spLocks noGrp="1"/>
          </p:cNvSpPr>
          <p:nvPr>
            <p:ph type="pic" idx="2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28"/>
          <p:cNvSpPr/>
          <p:nvPr/>
        </p:nvSpPr>
        <p:spPr>
          <a:xfrm>
            <a:off x="-1065" y="28"/>
            <a:ext cx="12191998" cy="758619"/>
          </a:xfrm>
          <a:prstGeom prst="rect">
            <a:avLst/>
          </a:prstGeom>
          <a:gradFill>
            <a:gsLst>
              <a:gs pos="0">
                <a:srgbClr val="0077D4"/>
              </a:gs>
              <a:gs pos="100000">
                <a:srgbClr val="004983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4A84"/>
              </a:buClr>
              <a:buSzPts val="1350"/>
              <a:buFont typeface="Arial"/>
              <a:buNone/>
              <a:defRPr sz="135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A84"/>
              </a:buClr>
              <a:buSzPts val="1050"/>
              <a:buFont typeface="Arial"/>
              <a:buNone/>
              <a:defRPr sz="1050" b="1">
                <a:solidFill>
                  <a:srgbClr val="0077D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A84"/>
              </a:buClr>
              <a:buSzPts val="900"/>
              <a:buFont typeface="Arial"/>
              <a:buNone/>
              <a:defRPr sz="900"/>
            </a:lvl3pPr>
            <a:lvl4pPr marL="1828800" lvl="3" indent="-280987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A84"/>
              </a:buClr>
              <a:buSzPts val="825"/>
              <a:buFont typeface="Arial"/>
              <a:buChar char="•"/>
              <a:defRPr sz="825"/>
            </a:lvl4pPr>
            <a:lvl5pPr marL="2286000" lvl="4" indent="-276225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A84"/>
              </a:buClr>
              <a:buSzPts val="750"/>
              <a:buFont typeface="Arial"/>
              <a:buChar char="•"/>
              <a:defRPr sz="7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/>
          <p:nvPr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C51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/>
          <p:nvPr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C51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3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8" descr="A black and white 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56" y="6367184"/>
            <a:ext cx="2181802" cy="459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330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MASTER SLID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463730" y="978010"/>
            <a:ext cx="5138847" cy="5084374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8367" y="978011"/>
            <a:ext cx="5395384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024A84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E370-677B-4E25-8FDE-6AA34548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541F0-B6D1-4383-886E-CB822C351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77284-DD1F-42B7-900D-31B637BA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DB0-D4FF-484B-B87E-CF7481231CE1}" type="datetimeFigureOut">
              <a:rPr lang="fr-FR" smtClean="0"/>
              <a:t>23/12/2022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92B43-396C-4693-8ABF-A4FB4C3A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D90D8-16A4-4456-B375-87467AAD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8784-569E-4A3A-9588-9ACBD9FD9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63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F5B-3ACB-423C-96C9-EE03B14E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0A846-56E2-437A-9833-EFBAF3868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885A0-0839-4927-AF21-4C65A51C2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264D8-3E86-4C33-B93A-BCA6B4A4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DB0-D4FF-484B-B87E-CF7481231CE1}" type="datetimeFigureOut">
              <a:rPr lang="fr-FR" smtClean="0"/>
              <a:t>23/12/2022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6128A-781F-44C1-9DC9-E7ECFFEB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0814B-E18B-4AAA-A4EF-50D80D77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8784-569E-4A3A-9588-9ACBD9FD9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55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6CD3-2B8C-4AE2-9B47-75B968A5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9DB04-F81C-4076-8266-9B3404FA7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6ACE5-E9EB-4A67-97FB-557541D4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1BE7C-1AB7-422B-AD18-829E73667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8A860-E071-4B8B-A53E-FB86957D6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EEC954-4BFA-47DF-98D5-4D0E79029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DB0-D4FF-484B-B87E-CF7481231CE1}" type="datetimeFigureOut">
              <a:rPr lang="fr-FR" smtClean="0"/>
              <a:t>23/12/2022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63D01-2421-46A8-9058-217F2195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7A50A-3922-4416-87C2-F0B2EC30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8784-569E-4A3A-9588-9ACBD9FD9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5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D403-21E6-4DD5-A641-E98A32E6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CCC63-ED83-444F-965F-6ADF7350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DB0-D4FF-484B-B87E-CF7481231CE1}" type="datetimeFigureOut">
              <a:rPr lang="fr-FR" smtClean="0"/>
              <a:t>23/12/2022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06479-35C3-464D-B6F4-A7E332AE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D95D4-CBFC-436C-9B23-740AF5F2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8784-569E-4A3A-9588-9ACBD9FD9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99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9FAFE-EED3-4080-9C2D-4D15DC5C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DB0-D4FF-484B-B87E-CF7481231CE1}" type="datetimeFigureOut">
              <a:rPr lang="fr-FR" smtClean="0"/>
              <a:t>23/12/2022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3FFB8-F270-48C3-91C9-2DD03D0F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068D0-84FE-456A-8ED4-89EF7976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8784-569E-4A3A-9588-9ACBD9FD9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77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E097-9F02-44B8-937E-31D22820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180E8-1FF5-40CF-A8B4-225B20475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5F3F9-0399-43F2-A847-876E06C3A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AF3FE-8093-40FB-B2B4-8F99CAC4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DB0-D4FF-484B-B87E-CF7481231CE1}" type="datetimeFigureOut">
              <a:rPr lang="fr-FR" smtClean="0"/>
              <a:t>23/12/2022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A84A3-0BB0-46EF-A919-B8BF4221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63122-F891-4A99-8C98-3372B359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8784-569E-4A3A-9588-9ACBD9FD9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09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FE1B-3C75-41A3-A866-311A1C4A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3AD4E-71D7-45A0-B20C-25E1E04C9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4730C-A186-4C84-B4BA-3C032D584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D7C3-3A2C-47A5-8241-C3418CFE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DB0-D4FF-484B-B87E-CF7481231CE1}" type="datetimeFigureOut">
              <a:rPr lang="fr-FR" smtClean="0"/>
              <a:t>23/12/2022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4E062-7FA9-49DD-B820-2B5510F7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C9290-B177-4877-92CF-BA03229F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8784-569E-4A3A-9588-9ACBD9FD9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75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31B123-892C-422D-A590-C3239C0E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0B873-9397-4F55-9AF0-42151F80C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BE0FE-6A50-4CB3-BEF7-0E7A436B2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3ADB0-D4FF-484B-B87E-CF7481231CE1}" type="datetimeFigureOut">
              <a:rPr lang="fr-FR" smtClean="0"/>
              <a:t>23/12/2022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7C4F7-0868-493B-A8DE-6C28D36D4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61627-07BD-4C80-9139-372C9DC78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8784-569E-4A3A-9588-9ACBD9FD9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87DC1-1003-4929-9263-36BDBC5C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1C061-ED7D-400E-8532-7937F337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94537-7D2F-4496-B2F6-90DEFA1D2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D4F4E-1123-4B18-80B8-81FC7FE0F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656F-97A0-4EE8-847C-1AB70643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1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hyperlink" Target="mailto:c.tiffay@unesco.org" TargetMode="External"/><Relationship Id="rId4" Type="http://schemas.openxmlformats.org/officeDocument/2006/relationships/hyperlink" Target="mailto:b.aliaga@unesco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B49B13-23B9-4BB6-84C3-FECD41DF029B}"/>
              </a:ext>
            </a:extLst>
          </p:cNvPr>
          <p:cNvSpPr/>
          <p:nvPr/>
        </p:nvSpPr>
        <p:spPr>
          <a:xfrm>
            <a:off x="10266218" y="52781"/>
            <a:ext cx="1853738" cy="184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97BB6B-6C87-48A3-81E5-2EE6CFA1CF51}"/>
              </a:ext>
            </a:extLst>
          </p:cNvPr>
          <p:cNvSpPr/>
          <p:nvPr/>
        </p:nvSpPr>
        <p:spPr>
          <a:xfrm>
            <a:off x="2529841" y="2083724"/>
            <a:ext cx="279620" cy="2690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CFF65-5900-47C9-B3B4-C8E21172E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0" y="0"/>
            <a:ext cx="97764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7AACC8-86D5-4404-A0D8-75B5E6A9591C}"/>
              </a:ext>
            </a:extLst>
          </p:cNvPr>
          <p:cNvSpPr txBox="1"/>
          <p:nvPr/>
        </p:nvSpPr>
        <p:spPr>
          <a:xfrm>
            <a:off x="2809461" y="2327242"/>
            <a:ext cx="8163339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propuesta COI/MAB: antecedentes, contexto y justificación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Céline Tiffay, </a:t>
            </a: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 and project assistant, Tsunami Unit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6FCA6B-DB28-4957-AED3-581CC0BC7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1422" y="6365692"/>
            <a:ext cx="1455420" cy="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1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C87E280-CEA6-4D76-95F2-3DEE69C1D9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chemeClr val="lt1"/>
                </a:solidFill>
                <a:ea typeface="+mj-ea"/>
                <a:cs typeface="+mj-cs"/>
              </a:rPr>
              <a:t>Proyecto piloto en la Reserva de la Biosfera de Savegre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3721D-5F6C-4511-BC32-F3C9370C6C8F}"/>
              </a:ext>
            </a:extLst>
          </p:cNvPr>
          <p:cNvSpPr/>
          <p:nvPr/>
        </p:nvSpPr>
        <p:spPr>
          <a:xfrm>
            <a:off x="0" y="6320589"/>
            <a:ext cx="12192000" cy="537411"/>
          </a:xfrm>
          <a:prstGeom prst="rect">
            <a:avLst/>
          </a:prstGeom>
          <a:solidFill>
            <a:srgbClr val="0070C7"/>
          </a:solidFill>
          <a:ln>
            <a:solidFill>
              <a:srgbClr val="0070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92E0B8C-5EDC-45EB-B7ED-D65D36788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01" y="825223"/>
            <a:ext cx="5690999" cy="44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233D52-016D-43DF-B597-25E8436D81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9784" y="978011"/>
            <a:ext cx="3997967" cy="5084653"/>
          </a:xfrm>
        </p:spPr>
        <p:txBody>
          <a:bodyPr>
            <a:normAutofit lnSpcReduction="10000"/>
          </a:bodyPr>
          <a:lstStyle/>
          <a:p>
            <a:r>
              <a:rPr lang="fr-FR" sz="2400" dirty="0" err="1"/>
              <a:t>Reserva</a:t>
            </a:r>
            <a:r>
              <a:rPr lang="fr-FR" sz="2400" dirty="0"/>
              <a:t> de </a:t>
            </a:r>
            <a:r>
              <a:rPr lang="fr-FR" sz="2400" dirty="0" err="1"/>
              <a:t>biosfera</a:t>
            </a:r>
            <a:r>
              <a:rPr lang="fr-FR" sz="2400" dirty="0"/>
              <a:t> Savegre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200" b="0" dirty="0"/>
              <a:t>Quepos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200" b="0" dirty="0"/>
              <a:t>Manuel Antonio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200" b="0" dirty="0"/>
              <a:t>Parque Nacional Manuel Antonio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MX" sz="2200" b="0" dirty="0"/>
          </a:p>
          <a:p>
            <a:r>
              <a:rPr lang="es-MX" sz="2400" dirty="0"/>
              <a:t>Peligros costeros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200" b="0" dirty="0"/>
              <a:t>Tsunamis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200" b="0" dirty="0"/>
              <a:t>Inundación por fuertes lluvias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200" b="0" dirty="0"/>
              <a:t>Mareas tormentosas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MX" sz="2200" b="0" dirty="0"/>
          </a:p>
          <a:p>
            <a:r>
              <a:rPr lang="es-ES" sz="2000" b="0" dirty="0"/>
              <a:t>Centros de población importantes y destinos turísticos populares</a:t>
            </a:r>
            <a:endParaRPr lang="fr-FR" sz="2000" b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1F28E3-F9B9-45C1-A5E0-694041B8D81E}"/>
              </a:ext>
            </a:extLst>
          </p:cNvPr>
          <p:cNvSpPr/>
          <p:nvPr/>
        </p:nvSpPr>
        <p:spPr>
          <a:xfrm>
            <a:off x="8374397" y="2284221"/>
            <a:ext cx="577516" cy="52853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EE7E65-E8C9-4DF5-8CAA-EFE2A0968DFB}"/>
              </a:ext>
            </a:extLst>
          </p:cNvPr>
          <p:cNvCxnSpPr>
            <a:cxnSpLocks/>
          </p:cNvCxnSpPr>
          <p:nvPr/>
        </p:nvCxnSpPr>
        <p:spPr>
          <a:xfrm flipH="1">
            <a:off x="6898640" y="2729512"/>
            <a:ext cx="1566216" cy="88740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E54DA9B-31DA-488C-A827-B1F5451E6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5" t="10272" r="15150" b="5561"/>
          <a:stretch/>
        </p:blipFill>
        <p:spPr>
          <a:xfrm>
            <a:off x="4467751" y="2729512"/>
            <a:ext cx="3280528" cy="3390159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649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58ADD4-78F7-48A8-99DE-809891D9F88A}"/>
              </a:ext>
            </a:extLst>
          </p:cNvPr>
          <p:cNvSpPr txBox="1"/>
          <p:nvPr/>
        </p:nvSpPr>
        <p:spPr>
          <a:xfrm>
            <a:off x="274496" y="122429"/>
            <a:ext cx="842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Proyecto piloto en la Reserva de la Biosfera de Savegre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6345E-256C-4025-907D-0CF989150A56}"/>
              </a:ext>
            </a:extLst>
          </p:cNvPr>
          <p:cNvSpPr/>
          <p:nvPr/>
        </p:nvSpPr>
        <p:spPr>
          <a:xfrm>
            <a:off x="11358800" y="5750180"/>
            <a:ext cx="747900" cy="270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3">
            <a:extLst>
              <a:ext uri="{FF2B5EF4-FFF2-40B4-BE49-F238E27FC236}">
                <a16:creationId xmlns:a16="http://schemas.microsoft.com/office/drawing/2014/main" id="{98AA22C1-8FA0-4750-85CC-00C51B5797BE}"/>
              </a:ext>
            </a:extLst>
          </p:cNvPr>
          <p:cNvGraphicFramePr/>
          <p:nvPr/>
        </p:nvGraphicFramePr>
        <p:xfrm>
          <a:off x="381837" y="993013"/>
          <a:ext cx="4632292" cy="515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EFD985E-4327-494C-85C6-BF1B2DA0B7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8300" y="792556"/>
            <a:ext cx="674370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4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58ADD4-78F7-48A8-99DE-809891D9F88A}"/>
              </a:ext>
            </a:extLst>
          </p:cNvPr>
          <p:cNvSpPr txBox="1"/>
          <p:nvPr/>
        </p:nvSpPr>
        <p:spPr>
          <a:xfrm>
            <a:off x="274496" y="122429"/>
            <a:ext cx="842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Proyecto piloto en la Reserva de la Biosfera de Savegre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D58DA-5195-42F6-A7DD-D49708F8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" y="796733"/>
            <a:ext cx="12024360" cy="5455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36E99F-1135-47F9-B1B3-A0EA403B5B9B}"/>
              </a:ext>
            </a:extLst>
          </p:cNvPr>
          <p:cNvSpPr/>
          <p:nvPr/>
        </p:nvSpPr>
        <p:spPr>
          <a:xfrm>
            <a:off x="5975498" y="2488019"/>
            <a:ext cx="1796902" cy="1222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4472C4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Resultados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4472C4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4472C4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concretos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4472C4"/>
                </a:solidFill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9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58ADD4-78F7-48A8-99DE-809891D9F88A}"/>
              </a:ext>
            </a:extLst>
          </p:cNvPr>
          <p:cNvSpPr txBox="1"/>
          <p:nvPr/>
        </p:nvSpPr>
        <p:spPr>
          <a:xfrm>
            <a:off x="278837" y="89424"/>
            <a:ext cx="901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Iniciativa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Conjunta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COI/MAB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EFFF8D-70AB-4C83-8D93-8409FF0B9E77}"/>
              </a:ext>
            </a:extLst>
          </p:cNvPr>
          <p:cNvSpPr/>
          <p:nvPr/>
        </p:nvSpPr>
        <p:spPr>
          <a:xfrm>
            <a:off x="464291" y="1113576"/>
            <a:ext cx="5398995" cy="67039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 inundaciones por riesgos costeros aumentarán en todo el mundo debido al cambio climático.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EB802B-EC79-4F52-95AF-06E6A4861D63}"/>
              </a:ext>
            </a:extLst>
          </p:cNvPr>
          <p:cNvSpPr/>
          <p:nvPr/>
        </p:nvSpPr>
        <p:spPr>
          <a:xfrm>
            <a:off x="6354118" y="1977834"/>
            <a:ext cx="5398994" cy="67039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peligros costeros tener un impacto desproporcionado en las naciones en desarrollo e insulares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9DAB00F-B712-4D94-BC66-1298D4912E6C}"/>
              </a:ext>
            </a:extLst>
          </p:cNvPr>
          <p:cNvSpPr/>
          <p:nvPr/>
        </p:nvSpPr>
        <p:spPr>
          <a:xfrm>
            <a:off x="464287" y="1978311"/>
            <a:ext cx="5398993" cy="110275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subida del nivel del mar es una de las principales causas del aumento de los peligros costeros, pero no la única (frecuencia e intensidad de los fenómenos meteorológicos extremos).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0CDC40E-6FEF-47B3-BD59-B4B095256240}"/>
              </a:ext>
            </a:extLst>
          </p:cNvPr>
          <p:cNvSpPr/>
          <p:nvPr/>
        </p:nvSpPr>
        <p:spPr>
          <a:xfrm>
            <a:off x="6354118" y="2842091"/>
            <a:ext cx="5398993" cy="89997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planes de RRD no abordan suficientemente la amenaza de los riesgos y peligros costeros en las reservas de biosfera.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F0747AD-6E83-4186-AD42-B4EB61E6E0F8}"/>
              </a:ext>
            </a:extLst>
          </p:cNvPr>
          <p:cNvSpPr/>
          <p:nvPr/>
        </p:nvSpPr>
        <p:spPr>
          <a:xfrm>
            <a:off x="6354117" y="3935929"/>
            <a:ext cx="5398993" cy="85486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 soluciones basadas en la naturaleza son herramientas para mitigar el impacto de los peligros costeros, pero están poco utilizadas.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E83BD0F-87AC-4F3B-A5BA-D05B4DC3CA10}"/>
              </a:ext>
            </a:extLst>
          </p:cNvPr>
          <p:cNvSpPr/>
          <p:nvPr/>
        </p:nvSpPr>
        <p:spPr>
          <a:xfrm>
            <a:off x="6354117" y="4986743"/>
            <a:ext cx="5398993" cy="91998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vínculos entre las comunidades y las partes interesadas del MAB y de la gestión de emergencias suelen ser débiles y deben reforzarse.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6AD04A-6420-475A-8AA3-18F46D4A9506}"/>
              </a:ext>
            </a:extLst>
          </p:cNvPr>
          <p:cNvSpPr/>
          <p:nvPr/>
        </p:nvSpPr>
        <p:spPr>
          <a:xfrm>
            <a:off x="6354120" y="1113576"/>
            <a:ext cx="5398993" cy="67039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 reservas de la biosfera están expuestas a riesgos naturales, y esto incluye los riesgos o amenazas costeras.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784825-1735-4CD1-B21F-6D243B08655D}"/>
              </a:ext>
            </a:extLst>
          </p:cNvPr>
          <p:cNvSpPr/>
          <p:nvPr/>
        </p:nvSpPr>
        <p:spPr>
          <a:xfrm>
            <a:off x="464287" y="3273224"/>
            <a:ext cx="5398993" cy="8831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destrucción de los ecosistemas costeros aumenta la probabilidad de que se produzcan graves daños y riesgos durante los fenómenos costeros peligrosos</a:t>
            </a:r>
          </a:p>
        </p:txBody>
      </p:sp>
      <p:graphicFrame>
        <p:nvGraphicFramePr>
          <p:cNvPr id="14" name="Diagrama 6">
            <a:extLst>
              <a:ext uri="{FF2B5EF4-FFF2-40B4-BE49-F238E27FC236}">
                <a16:creationId xmlns:a16="http://schemas.microsoft.com/office/drawing/2014/main" id="{A86D68CD-A70F-486D-B293-A35ED8DEF9F5}"/>
              </a:ext>
            </a:extLst>
          </p:cNvPr>
          <p:cNvGraphicFramePr/>
          <p:nvPr/>
        </p:nvGraphicFramePr>
        <p:xfrm>
          <a:off x="464282" y="4313920"/>
          <a:ext cx="2674575" cy="168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a 6">
            <a:extLst>
              <a:ext uri="{FF2B5EF4-FFF2-40B4-BE49-F238E27FC236}">
                <a16:creationId xmlns:a16="http://schemas.microsoft.com/office/drawing/2014/main" id="{5DE0F18F-F9F0-4EF2-8B48-DA0C51BFEC6F}"/>
              </a:ext>
            </a:extLst>
          </p:cNvPr>
          <p:cNvGraphicFramePr/>
          <p:nvPr/>
        </p:nvGraphicFramePr>
        <p:xfrm>
          <a:off x="2711746" y="4348568"/>
          <a:ext cx="3642371" cy="1620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3546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tge">
            <a:extLst>
              <a:ext uri="{FF2B5EF4-FFF2-40B4-BE49-F238E27FC236}">
                <a16:creationId xmlns:a16="http://schemas.microsoft.com/office/drawing/2014/main" id="{D145CD57-10EF-4967-9112-E20F51A0D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7" b="30291"/>
          <a:stretch/>
        </p:blipFill>
        <p:spPr bwMode="auto">
          <a:xfrm>
            <a:off x="0" y="774701"/>
            <a:ext cx="12192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58ADD4-78F7-48A8-99DE-809891D9F88A}"/>
              </a:ext>
            </a:extLst>
          </p:cNvPr>
          <p:cNvSpPr txBox="1"/>
          <p:nvPr/>
        </p:nvSpPr>
        <p:spPr>
          <a:xfrm>
            <a:off x="278837" y="89424"/>
            <a:ext cx="901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Elementos clave del proyecto propuesto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1D356D-4FCA-4837-8E8D-6561EBAFE130}"/>
              </a:ext>
            </a:extLst>
          </p:cNvPr>
          <p:cNvSpPr/>
          <p:nvPr/>
        </p:nvSpPr>
        <p:spPr>
          <a:xfrm>
            <a:off x="1041400" y="1206501"/>
            <a:ext cx="2605691" cy="23880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Amenazas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múltiples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A7B494-4864-4F59-9165-3E7D6967E071}"/>
              </a:ext>
            </a:extLst>
          </p:cNvPr>
          <p:cNvSpPr/>
          <p:nvPr/>
        </p:nvSpPr>
        <p:spPr>
          <a:xfrm>
            <a:off x="7080834" y="3753509"/>
            <a:ext cx="2760119" cy="245179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sectorial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D2D39D6-1144-4AA1-A8BA-6EF41F81310D}"/>
              </a:ext>
            </a:extLst>
          </p:cNvPr>
          <p:cNvSpPr/>
          <p:nvPr/>
        </p:nvSpPr>
        <p:spPr>
          <a:xfrm>
            <a:off x="8879432" y="1673475"/>
            <a:ext cx="2692436" cy="245179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Enfoque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descentralizado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E9F124-C027-4B6C-91EA-6AA0EAD669A9}"/>
              </a:ext>
            </a:extLst>
          </p:cNvPr>
          <p:cNvSpPr/>
          <p:nvPr/>
        </p:nvSpPr>
        <p:spPr>
          <a:xfrm>
            <a:off x="5261553" y="923194"/>
            <a:ext cx="3234242" cy="2960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Basado en la participación de la comunidad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DF6836-81ED-4A0C-9979-9D6673556194}"/>
              </a:ext>
            </a:extLst>
          </p:cNvPr>
          <p:cNvSpPr/>
          <p:nvPr/>
        </p:nvSpPr>
        <p:spPr>
          <a:xfrm>
            <a:off x="357065" y="3871233"/>
            <a:ext cx="2249155" cy="2070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Basado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la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ciencia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19D33B-E698-4EBB-A9D5-650306BA3E57}"/>
              </a:ext>
            </a:extLst>
          </p:cNvPr>
          <p:cNvSpPr/>
          <p:nvPr/>
        </p:nvSpPr>
        <p:spPr>
          <a:xfrm>
            <a:off x="2947293" y="3173351"/>
            <a:ext cx="3234242" cy="29607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Enfoque MSP y soluciones basadas en la naturaleza </a:t>
            </a:r>
          </a:p>
        </p:txBody>
      </p:sp>
    </p:spTree>
    <p:extLst>
      <p:ext uri="{BB962C8B-B14F-4D97-AF65-F5344CB8AC3E}">
        <p14:creationId xmlns:p14="http://schemas.microsoft.com/office/powerpoint/2010/main" val="4668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id="{7838E2E2-947F-481B-ADE9-281F88E783E2}"/>
              </a:ext>
            </a:extLst>
          </p:cNvPr>
          <p:cNvSpPr txBox="1"/>
          <p:nvPr/>
        </p:nvSpPr>
        <p:spPr>
          <a:xfrm>
            <a:off x="1058412" y="3659939"/>
            <a:ext cx="4829912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1.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Fortalecimiento de la capacidad nacional para medir y monitorear los impactos del cambio climático en las amenazas costeras y el cambio climático.</a:t>
            </a:r>
            <a:endParaRPr kumimoji="0" lang="en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1B40441-E53F-420C-90BB-14DA54BD979B}"/>
              </a:ext>
            </a:extLst>
          </p:cNvPr>
          <p:cNvSpPr txBox="1"/>
          <p:nvPr/>
        </p:nvSpPr>
        <p:spPr>
          <a:xfrm>
            <a:off x="656488" y="1199525"/>
            <a:ext cx="1087483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Fortalecer la resiliencia al cambio climático en las Reservas de Biosfera costeras e insulares al desarrollar la preparación para los peligros costeros y mejorar la gestión, la gobernanza y las políticas de los océanos.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ED06E-9F56-40C8-B342-4E4AC6D2E63D}"/>
              </a:ext>
            </a:extLst>
          </p:cNvPr>
          <p:cNvSpPr txBox="1"/>
          <p:nvPr/>
        </p:nvSpPr>
        <p:spPr>
          <a:xfrm>
            <a:off x="1058412" y="4576176"/>
            <a:ext cx="4829912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2.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Desarrollar y establecer medidas locales para la preparación ante amenazas múltiples contra inundaciones por amenazas costeras en las Reservas de Biosfera seleccionadas.</a:t>
            </a:r>
            <a:endParaRPr kumimoji="0" lang="en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0EA2BE5-CC07-4124-896A-05602CAD77ED}"/>
              </a:ext>
            </a:extLst>
          </p:cNvPr>
          <p:cNvSpPr txBox="1"/>
          <p:nvPr/>
        </p:nvSpPr>
        <p:spPr>
          <a:xfrm>
            <a:off x="1058412" y="5492413"/>
            <a:ext cx="482991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3.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Fortalecer los sistemas de alerta temprana a nivel local, nacional y regional para países seleccionados</a:t>
            </a:r>
            <a:endParaRPr kumimoji="0" lang="en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E3C3DF81-93F2-4069-A3AF-5D9B291C1982}"/>
              </a:ext>
            </a:extLst>
          </p:cNvPr>
          <p:cNvSpPr txBox="1"/>
          <p:nvPr/>
        </p:nvSpPr>
        <p:spPr>
          <a:xfrm>
            <a:off x="6303676" y="4642652"/>
            <a:ext cx="4829912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F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ortalecer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gobernanza y las políticas oceánicas para mejorar la resiliencia climática de Reservas de Biosfera seleccionadas. </a:t>
            </a:r>
            <a:endParaRPr kumimoji="0" lang="en-IT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49A6948-0A35-498A-B0A5-4DAC59BCE735}"/>
              </a:ext>
            </a:extLst>
          </p:cNvPr>
          <p:cNvSpPr txBox="1"/>
          <p:nvPr/>
        </p:nvSpPr>
        <p:spPr>
          <a:xfrm>
            <a:off x="6303676" y="3519916"/>
            <a:ext cx="4829912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4.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Cuantificar y desarrollar indicadores de seguimiento de los impactos del cambio climático y los peligros costeros en los servicios ecosistémicos y las actividades socioeconómicas locales</a:t>
            </a:r>
            <a:endParaRPr kumimoji="0" lang="en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BE3A3DD-7E17-4D33-940D-4718B3094EC0}"/>
              </a:ext>
            </a:extLst>
          </p:cNvPr>
          <p:cNvSpPr txBox="1"/>
          <p:nvPr/>
        </p:nvSpPr>
        <p:spPr>
          <a:xfrm>
            <a:off x="6303676" y="5549945"/>
            <a:ext cx="4829911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6.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rial" panose="020B0604020202020204" pitchFamily="34" charset="0"/>
                <a:cs typeface="+mn-cs"/>
              </a:rPr>
              <a:t>Reforzar la comunicación y la colaboración entre las Reservas de Biosfera costeras e insulares para aprovechar el aprendizaje y las experiencias y apoyar la expansión del enfoque COI/MAB.</a:t>
            </a:r>
            <a:endParaRPr kumimoji="0" lang="en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E89E895B-2507-40B9-8F81-CA4041438DC3}"/>
              </a:ext>
            </a:extLst>
          </p:cNvPr>
          <p:cNvSpPr txBox="1"/>
          <p:nvPr/>
        </p:nvSpPr>
        <p:spPr>
          <a:xfrm>
            <a:off x="3631656" y="822789"/>
            <a:ext cx="49286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7F1A898C-1316-441C-A044-C94D68616410}"/>
              </a:ext>
            </a:extLst>
          </p:cNvPr>
          <p:cNvSpPr txBox="1"/>
          <p:nvPr/>
        </p:nvSpPr>
        <p:spPr>
          <a:xfrm>
            <a:off x="3627463" y="1834609"/>
            <a:ext cx="49328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D505F0-67EF-4CF1-AA3F-918E3BFBDA8E}"/>
              </a:ext>
            </a:extLst>
          </p:cNvPr>
          <p:cNvSpPr txBox="1"/>
          <p:nvPr/>
        </p:nvSpPr>
        <p:spPr>
          <a:xfrm>
            <a:off x="278837" y="89424"/>
            <a:ext cx="901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Marco de resultados del proyecto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C999064F-B15A-4916-8392-D5535BDB676A}"/>
              </a:ext>
            </a:extLst>
          </p:cNvPr>
          <p:cNvSpPr txBox="1"/>
          <p:nvPr/>
        </p:nvSpPr>
        <p:spPr>
          <a:xfrm>
            <a:off x="656488" y="2223472"/>
            <a:ext cx="1087483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Reducir el riesgo, aumentar la seguridad y mejorar la resiliencia de las comunidades costeras vulnerables al riesgo creciente de inundación por peligros costeros debido al cambio climático, y proteger y aprovechar los ecosistemas únicos de las Reservas de Biosfera. así como sus actividades socioeconómicas locales.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BA05C062-C99E-47E9-9468-4803FC98BD56}"/>
              </a:ext>
            </a:extLst>
          </p:cNvPr>
          <p:cNvSpPr txBox="1"/>
          <p:nvPr/>
        </p:nvSpPr>
        <p:spPr>
          <a:xfrm>
            <a:off x="3627462" y="3181362"/>
            <a:ext cx="49328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COPMPONENTES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AD7CB9-0D26-4DBF-8438-F2D08A586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A0EFD-216F-4464-9130-5B6EEAC7754E}"/>
              </a:ext>
            </a:extLst>
          </p:cNvPr>
          <p:cNvSpPr txBox="1"/>
          <p:nvPr/>
        </p:nvSpPr>
        <p:spPr>
          <a:xfrm>
            <a:off x="1179513" y="3752850"/>
            <a:ext cx="20462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¡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Muchas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gracias!</a:t>
            </a:r>
          </a:p>
        </p:txBody>
      </p:sp>
      <p:pic>
        <p:nvPicPr>
          <p:cNvPr id="11" name="Picture 2" descr="Imatge">
            <a:extLst>
              <a:ext uri="{FF2B5EF4-FFF2-40B4-BE49-F238E27FC236}">
                <a16:creationId xmlns:a16="http://schemas.microsoft.com/office/drawing/2014/main" id="{1C4DAD54-FE5F-457F-89FA-230AC89EE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 b="47195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6F049-8D4C-43FE-8FFD-120642C7BEB7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Contacts: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Bernardo Aliaga,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 of the Tsunami Unit,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b.aliaga@unesco.org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Celine Tiffay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Programme and project assistant, Tsunami Unit,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c.tiffay@unesco.org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47622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669</Words>
  <Application>Microsoft Office PowerPoint</Application>
  <PresentationFormat>Widescreen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3_Office Theme</vt:lpstr>
      <vt:lpstr>1_Office Theme</vt:lpstr>
      <vt:lpstr>PowerPoint Presentation</vt:lpstr>
      <vt:lpstr>Proyecto piloto en la Reserva de la Biosfera de Savegre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Tiffay, Celine</dc:creator>
  <cp:lastModifiedBy>Tiffay, Celine</cp:lastModifiedBy>
  <cp:revision>1</cp:revision>
  <dcterms:created xsi:type="dcterms:W3CDTF">2022-12-23T09:04:07Z</dcterms:created>
  <dcterms:modified xsi:type="dcterms:W3CDTF">2022-12-23T09:05:09Z</dcterms:modified>
</cp:coreProperties>
</file>