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599" r:id="rId2"/>
    <p:sldId id="3534" r:id="rId3"/>
    <p:sldId id="3474" r:id="rId4"/>
    <p:sldId id="360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CC3CF-37A0-425C-9C5D-C2B03C71C26A}" type="doc">
      <dgm:prSet loTypeId="urn:microsoft.com/office/officeart/2008/layout/AlternatingHexagons" loCatId="list" qsTypeId="urn:microsoft.com/office/officeart/2005/8/quickstyle/simple2" qsCatId="simple" csTypeId="urn:microsoft.com/office/officeart/2005/8/colors/accent2_3" csCatId="accent2" phldr="1"/>
      <dgm:spPr/>
      <dgm:t>
        <a:bodyPr/>
        <a:lstStyle/>
        <a:p>
          <a:endParaRPr lang="en-US"/>
        </a:p>
      </dgm:t>
    </dgm:pt>
    <dgm:pt modelId="{B4569B30-A825-4500-870C-5FA07CE852FD}">
      <dgm:prSet phldrT="[Text]" custT="1"/>
      <dgm:spPr/>
      <dgm:t>
        <a:bodyPr/>
        <a:lstStyle/>
        <a:p>
          <a:r>
            <a:rPr lang="en-US" sz="1400" dirty="0"/>
            <a:t>HQ- UNESCO/IOC MAB program</a:t>
          </a:r>
        </a:p>
      </dgm:t>
    </dgm:pt>
    <dgm:pt modelId="{87892EE7-7CB4-4215-A7A9-9FA61F668BDC}" type="parTrans" cxnId="{AE248B26-A3CC-4380-BC13-22BBE3CAA539}">
      <dgm:prSet/>
      <dgm:spPr/>
      <dgm:t>
        <a:bodyPr/>
        <a:lstStyle/>
        <a:p>
          <a:endParaRPr lang="en-US"/>
        </a:p>
      </dgm:t>
    </dgm:pt>
    <dgm:pt modelId="{ED75A164-78AC-487E-A5B8-E7B8D96D4974}" type="sibTrans" cxnId="{AE248B26-A3CC-4380-BC13-22BBE3CAA539}">
      <dgm:prSet custT="1"/>
      <dgm:spPr/>
      <dgm:t>
        <a:bodyPr/>
        <a:lstStyle/>
        <a:p>
          <a:r>
            <a:rPr lang="en-US" sz="1400" dirty="0"/>
            <a:t>HQ – UNESCO/IOC Tsunami Unit</a:t>
          </a:r>
        </a:p>
      </dgm:t>
    </dgm:pt>
    <dgm:pt modelId="{0BBA43C7-F606-40D4-B878-6AF7C2FFC3D0}">
      <dgm:prSet phldrT="[Text]" custT="1"/>
      <dgm:spPr/>
      <dgm:t>
        <a:bodyPr/>
        <a:lstStyle/>
        <a:p>
          <a:r>
            <a:rPr lang="en-US" sz="1400" dirty="0"/>
            <a:t>UNESCO regional and national offices</a:t>
          </a:r>
        </a:p>
      </dgm:t>
    </dgm:pt>
    <dgm:pt modelId="{67B9E500-332C-44AA-97A7-44DFC9002A31}" type="parTrans" cxnId="{7D50A168-EAEB-41F1-B89C-DA35821546D3}">
      <dgm:prSet/>
      <dgm:spPr/>
      <dgm:t>
        <a:bodyPr/>
        <a:lstStyle/>
        <a:p>
          <a:endParaRPr lang="en-US"/>
        </a:p>
      </dgm:t>
    </dgm:pt>
    <dgm:pt modelId="{A5753AA1-28BB-471B-8F59-70D452BBE7B9}" type="sibTrans" cxnId="{7D50A168-EAEB-41F1-B89C-DA35821546D3}">
      <dgm:prSet custT="1"/>
      <dgm:spPr/>
      <dgm:t>
        <a:bodyPr/>
        <a:lstStyle/>
        <a:p>
          <a:r>
            <a:rPr lang="en-US" sz="1400" dirty="0"/>
            <a:t>Tsunami Information Centres</a:t>
          </a:r>
        </a:p>
      </dgm:t>
    </dgm:pt>
    <dgm:pt modelId="{57708A80-5387-43AD-B620-214C478794BF}" type="pres">
      <dgm:prSet presAssocID="{7C0CC3CF-37A0-425C-9C5D-C2B03C71C26A}" presName="Name0" presStyleCnt="0">
        <dgm:presLayoutVars>
          <dgm:chMax/>
          <dgm:chPref/>
          <dgm:dir/>
          <dgm:animLvl val="lvl"/>
        </dgm:presLayoutVars>
      </dgm:prSet>
      <dgm:spPr/>
    </dgm:pt>
    <dgm:pt modelId="{4AACD1A4-8A6F-4C43-8B3A-23C24C48C315}" type="pres">
      <dgm:prSet presAssocID="{B4569B30-A825-4500-870C-5FA07CE852FD}" presName="composite" presStyleCnt="0"/>
      <dgm:spPr/>
    </dgm:pt>
    <dgm:pt modelId="{7CD4AB03-5EE0-4EF3-B772-5602B5C18DE8}" type="pres">
      <dgm:prSet presAssocID="{B4569B30-A825-4500-870C-5FA07CE852FD}" presName="Parent1" presStyleLbl="node1" presStyleIdx="0" presStyleCnt="4">
        <dgm:presLayoutVars>
          <dgm:chMax val="1"/>
          <dgm:chPref val="1"/>
          <dgm:bulletEnabled val="1"/>
        </dgm:presLayoutVars>
      </dgm:prSet>
      <dgm:spPr/>
    </dgm:pt>
    <dgm:pt modelId="{08C5D62B-ECED-4DF7-9BB5-0943854F3924}" type="pres">
      <dgm:prSet presAssocID="{B4569B30-A825-4500-870C-5FA07CE852FD}" presName="Childtext1" presStyleLbl="revTx" presStyleIdx="0" presStyleCnt="2">
        <dgm:presLayoutVars>
          <dgm:chMax val="0"/>
          <dgm:chPref val="0"/>
          <dgm:bulletEnabled val="1"/>
        </dgm:presLayoutVars>
      </dgm:prSet>
      <dgm:spPr/>
    </dgm:pt>
    <dgm:pt modelId="{DE3E027B-DB01-4DDF-A709-BC71C6063515}" type="pres">
      <dgm:prSet presAssocID="{B4569B30-A825-4500-870C-5FA07CE852FD}" presName="BalanceSpacing" presStyleCnt="0"/>
      <dgm:spPr/>
    </dgm:pt>
    <dgm:pt modelId="{1289140D-B77A-4E3F-BD20-D097DCFBCD1A}" type="pres">
      <dgm:prSet presAssocID="{B4569B30-A825-4500-870C-5FA07CE852FD}" presName="BalanceSpacing1" presStyleCnt="0"/>
      <dgm:spPr/>
    </dgm:pt>
    <dgm:pt modelId="{56F65848-CA4C-426F-864C-4A1FB88DB62A}" type="pres">
      <dgm:prSet presAssocID="{ED75A164-78AC-487E-A5B8-E7B8D96D4974}" presName="Accent1Text" presStyleLbl="node1" presStyleIdx="1" presStyleCnt="4"/>
      <dgm:spPr/>
    </dgm:pt>
    <dgm:pt modelId="{A5EF3335-816C-44FA-B1F5-ED1F28756A33}" type="pres">
      <dgm:prSet presAssocID="{ED75A164-78AC-487E-A5B8-E7B8D96D4974}" presName="spaceBetweenRectangles" presStyleCnt="0"/>
      <dgm:spPr/>
    </dgm:pt>
    <dgm:pt modelId="{572DABBA-6D92-481F-A611-EE2FCD96C618}" type="pres">
      <dgm:prSet presAssocID="{0BBA43C7-F606-40D4-B878-6AF7C2FFC3D0}" presName="composite" presStyleCnt="0"/>
      <dgm:spPr/>
    </dgm:pt>
    <dgm:pt modelId="{1B274B2C-5330-4387-9C49-E9394487D919}" type="pres">
      <dgm:prSet presAssocID="{0BBA43C7-F606-40D4-B878-6AF7C2FFC3D0}" presName="Parent1" presStyleLbl="node1" presStyleIdx="2" presStyleCnt="4">
        <dgm:presLayoutVars>
          <dgm:chMax val="1"/>
          <dgm:chPref val="1"/>
          <dgm:bulletEnabled val="1"/>
        </dgm:presLayoutVars>
      </dgm:prSet>
      <dgm:spPr/>
    </dgm:pt>
    <dgm:pt modelId="{7D1E23CF-7418-47E7-9CB0-332AF36B497A}" type="pres">
      <dgm:prSet presAssocID="{0BBA43C7-F606-40D4-B878-6AF7C2FFC3D0}" presName="Childtext1" presStyleLbl="revTx" presStyleIdx="1" presStyleCnt="2">
        <dgm:presLayoutVars>
          <dgm:chMax val="0"/>
          <dgm:chPref val="0"/>
          <dgm:bulletEnabled val="1"/>
        </dgm:presLayoutVars>
      </dgm:prSet>
      <dgm:spPr/>
    </dgm:pt>
    <dgm:pt modelId="{16A913D7-FC21-4C76-A313-F2E92CD44E4F}" type="pres">
      <dgm:prSet presAssocID="{0BBA43C7-F606-40D4-B878-6AF7C2FFC3D0}" presName="BalanceSpacing" presStyleCnt="0"/>
      <dgm:spPr/>
    </dgm:pt>
    <dgm:pt modelId="{311206E6-DFCB-430A-98B4-4C940A021B1A}" type="pres">
      <dgm:prSet presAssocID="{0BBA43C7-F606-40D4-B878-6AF7C2FFC3D0}" presName="BalanceSpacing1" presStyleCnt="0"/>
      <dgm:spPr/>
    </dgm:pt>
    <dgm:pt modelId="{DB49C3C3-7785-4225-BB98-3FDA4A738CF3}" type="pres">
      <dgm:prSet presAssocID="{A5753AA1-28BB-471B-8F59-70D452BBE7B9}" presName="Accent1Text" presStyleLbl="node1" presStyleIdx="3" presStyleCnt="4"/>
      <dgm:spPr/>
    </dgm:pt>
  </dgm:ptLst>
  <dgm:cxnLst>
    <dgm:cxn modelId="{B1D0B425-0977-4E75-8FD1-47E063315704}" type="presOf" srcId="{0BBA43C7-F606-40D4-B878-6AF7C2FFC3D0}" destId="{1B274B2C-5330-4387-9C49-E9394487D919}" srcOrd="0" destOrd="0" presId="urn:microsoft.com/office/officeart/2008/layout/AlternatingHexagons"/>
    <dgm:cxn modelId="{AE248B26-A3CC-4380-BC13-22BBE3CAA539}" srcId="{7C0CC3CF-37A0-425C-9C5D-C2B03C71C26A}" destId="{B4569B30-A825-4500-870C-5FA07CE852FD}" srcOrd="0" destOrd="0" parTransId="{87892EE7-7CB4-4215-A7A9-9FA61F668BDC}" sibTransId="{ED75A164-78AC-487E-A5B8-E7B8D96D4974}"/>
    <dgm:cxn modelId="{06D73B64-BAAB-4EBD-908D-BDDE54EA0837}" type="presOf" srcId="{ED75A164-78AC-487E-A5B8-E7B8D96D4974}" destId="{56F65848-CA4C-426F-864C-4A1FB88DB62A}" srcOrd="0" destOrd="0" presId="urn:microsoft.com/office/officeart/2008/layout/AlternatingHexagons"/>
    <dgm:cxn modelId="{7D50A168-EAEB-41F1-B89C-DA35821546D3}" srcId="{7C0CC3CF-37A0-425C-9C5D-C2B03C71C26A}" destId="{0BBA43C7-F606-40D4-B878-6AF7C2FFC3D0}" srcOrd="1" destOrd="0" parTransId="{67B9E500-332C-44AA-97A7-44DFC9002A31}" sibTransId="{A5753AA1-28BB-471B-8F59-70D452BBE7B9}"/>
    <dgm:cxn modelId="{8F91BDA9-B6EB-4151-9F91-BF4BC4343EBC}" type="presOf" srcId="{7C0CC3CF-37A0-425C-9C5D-C2B03C71C26A}" destId="{57708A80-5387-43AD-B620-214C478794BF}" srcOrd="0" destOrd="0" presId="urn:microsoft.com/office/officeart/2008/layout/AlternatingHexagons"/>
    <dgm:cxn modelId="{AB0E91C1-EA27-4107-8DA0-673B58BA74FA}" type="presOf" srcId="{A5753AA1-28BB-471B-8F59-70D452BBE7B9}" destId="{DB49C3C3-7785-4225-BB98-3FDA4A738CF3}" srcOrd="0" destOrd="0" presId="urn:microsoft.com/office/officeart/2008/layout/AlternatingHexagons"/>
    <dgm:cxn modelId="{404CB3F7-A9D1-45BC-A331-73EC77A5F641}" type="presOf" srcId="{B4569B30-A825-4500-870C-5FA07CE852FD}" destId="{7CD4AB03-5EE0-4EF3-B772-5602B5C18DE8}" srcOrd="0" destOrd="0" presId="urn:microsoft.com/office/officeart/2008/layout/AlternatingHexagons"/>
    <dgm:cxn modelId="{2CC5627C-F893-40FE-ADB4-76F03EB17C1C}" type="presParOf" srcId="{57708A80-5387-43AD-B620-214C478794BF}" destId="{4AACD1A4-8A6F-4C43-8B3A-23C24C48C315}" srcOrd="0" destOrd="0" presId="urn:microsoft.com/office/officeart/2008/layout/AlternatingHexagons"/>
    <dgm:cxn modelId="{F3D81FD8-0940-4C34-9F8B-C559BE22E108}" type="presParOf" srcId="{4AACD1A4-8A6F-4C43-8B3A-23C24C48C315}" destId="{7CD4AB03-5EE0-4EF3-B772-5602B5C18DE8}" srcOrd="0" destOrd="0" presId="urn:microsoft.com/office/officeart/2008/layout/AlternatingHexagons"/>
    <dgm:cxn modelId="{7E479B31-AB91-4F54-A36C-A445E905D498}" type="presParOf" srcId="{4AACD1A4-8A6F-4C43-8B3A-23C24C48C315}" destId="{08C5D62B-ECED-4DF7-9BB5-0943854F3924}" srcOrd="1" destOrd="0" presId="urn:microsoft.com/office/officeart/2008/layout/AlternatingHexagons"/>
    <dgm:cxn modelId="{903ABC66-E915-4471-B99A-B9FE228BBF04}" type="presParOf" srcId="{4AACD1A4-8A6F-4C43-8B3A-23C24C48C315}" destId="{DE3E027B-DB01-4DDF-A709-BC71C6063515}" srcOrd="2" destOrd="0" presId="urn:microsoft.com/office/officeart/2008/layout/AlternatingHexagons"/>
    <dgm:cxn modelId="{4B378A28-BD73-4973-A4B9-21BB2901DC56}" type="presParOf" srcId="{4AACD1A4-8A6F-4C43-8B3A-23C24C48C315}" destId="{1289140D-B77A-4E3F-BD20-D097DCFBCD1A}" srcOrd="3" destOrd="0" presId="urn:microsoft.com/office/officeart/2008/layout/AlternatingHexagons"/>
    <dgm:cxn modelId="{E315B132-0EAB-4DC2-8B10-6911C5EA9AEF}" type="presParOf" srcId="{4AACD1A4-8A6F-4C43-8B3A-23C24C48C315}" destId="{56F65848-CA4C-426F-864C-4A1FB88DB62A}" srcOrd="4" destOrd="0" presId="urn:microsoft.com/office/officeart/2008/layout/AlternatingHexagons"/>
    <dgm:cxn modelId="{21E0F187-9D67-4562-968B-940C18BF64C4}" type="presParOf" srcId="{57708A80-5387-43AD-B620-214C478794BF}" destId="{A5EF3335-816C-44FA-B1F5-ED1F28756A33}" srcOrd="1" destOrd="0" presId="urn:microsoft.com/office/officeart/2008/layout/AlternatingHexagons"/>
    <dgm:cxn modelId="{640CBFED-9728-4ED6-8E66-72D9BA8B4726}" type="presParOf" srcId="{57708A80-5387-43AD-B620-214C478794BF}" destId="{572DABBA-6D92-481F-A611-EE2FCD96C618}" srcOrd="2" destOrd="0" presId="urn:microsoft.com/office/officeart/2008/layout/AlternatingHexagons"/>
    <dgm:cxn modelId="{4D76CDF4-3151-4832-904A-741C3F9F63D6}" type="presParOf" srcId="{572DABBA-6D92-481F-A611-EE2FCD96C618}" destId="{1B274B2C-5330-4387-9C49-E9394487D919}" srcOrd="0" destOrd="0" presId="urn:microsoft.com/office/officeart/2008/layout/AlternatingHexagons"/>
    <dgm:cxn modelId="{F1469638-D720-4428-8F16-D450D8803C19}" type="presParOf" srcId="{572DABBA-6D92-481F-A611-EE2FCD96C618}" destId="{7D1E23CF-7418-47E7-9CB0-332AF36B497A}" srcOrd="1" destOrd="0" presId="urn:microsoft.com/office/officeart/2008/layout/AlternatingHexagons"/>
    <dgm:cxn modelId="{D8D20851-DF12-479E-B2D4-4D89377D2A4A}" type="presParOf" srcId="{572DABBA-6D92-481F-A611-EE2FCD96C618}" destId="{16A913D7-FC21-4C76-A313-F2E92CD44E4F}" srcOrd="2" destOrd="0" presId="urn:microsoft.com/office/officeart/2008/layout/AlternatingHexagons"/>
    <dgm:cxn modelId="{69F816CB-47DE-4E7B-A3CB-FB9BAD42A73D}" type="presParOf" srcId="{572DABBA-6D92-481F-A611-EE2FCD96C618}" destId="{311206E6-DFCB-430A-98B4-4C940A021B1A}" srcOrd="3" destOrd="0" presId="urn:microsoft.com/office/officeart/2008/layout/AlternatingHexagons"/>
    <dgm:cxn modelId="{548C5ED2-1597-4C88-940B-75256968BEB5}" type="presParOf" srcId="{572DABBA-6D92-481F-A611-EE2FCD96C618}" destId="{DB49C3C3-7785-4225-BB98-3FDA4A738CF3}"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E8EDA5-51FF-4689-820C-42BB9B48FF18}" type="doc">
      <dgm:prSet loTypeId="urn:microsoft.com/office/officeart/2008/layout/AlternatingHexagons" loCatId="list" qsTypeId="urn:microsoft.com/office/officeart/2005/8/quickstyle/simple1" qsCatId="simple" csTypeId="urn:microsoft.com/office/officeart/2005/8/colors/accent2_3" csCatId="accent2" phldr="1"/>
      <dgm:spPr/>
      <dgm:t>
        <a:bodyPr/>
        <a:lstStyle/>
        <a:p>
          <a:endParaRPr lang="en-US"/>
        </a:p>
      </dgm:t>
    </dgm:pt>
    <dgm:pt modelId="{06EBA94C-081D-409B-B467-85ACFA7901B8}">
      <dgm:prSet phldrT="[Text]" custT="1"/>
      <dgm:spPr/>
      <dgm:t>
        <a:bodyPr/>
        <a:lstStyle/>
        <a:p>
          <a:r>
            <a:rPr lang="en-US" sz="1400" dirty="0"/>
            <a:t>Local emergency organizations</a:t>
          </a:r>
        </a:p>
      </dgm:t>
    </dgm:pt>
    <dgm:pt modelId="{A7EC3267-19D4-4BE7-83BF-15A43ACD9C23}" type="parTrans" cxnId="{00AA0E43-629D-460D-BA93-E554EE26623C}">
      <dgm:prSet/>
      <dgm:spPr/>
      <dgm:t>
        <a:bodyPr/>
        <a:lstStyle/>
        <a:p>
          <a:endParaRPr lang="en-US"/>
        </a:p>
      </dgm:t>
    </dgm:pt>
    <dgm:pt modelId="{63F7C0A0-E42E-458B-8FCC-38401F01E31A}" type="sibTrans" cxnId="{00AA0E43-629D-460D-BA93-E554EE26623C}">
      <dgm:prSet custT="1"/>
      <dgm:spPr/>
      <dgm:t>
        <a:bodyPr/>
        <a:lstStyle/>
        <a:p>
          <a:r>
            <a:rPr lang="en-US" sz="1400" dirty="0"/>
            <a:t>Local government</a:t>
          </a:r>
        </a:p>
      </dgm:t>
    </dgm:pt>
    <dgm:pt modelId="{F1DFDB28-E78D-4FA6-B709-DA7C81502010}">
      <dgm:prSet phldrT="[Text]" custT="1"/>
      <dgm:spPr/>
      <dgm:t>
        <a:bodyPr/>
        <a:lstStyle/>
        <a:p>
          <a:r>
            <a:rPr lang="en-US" sz="1400" dirty="0"/>
            <a:t>Site-specific MAB Board</a:t>
          </a:r>
        </a:p>
      </dgm:t>
    </dgm:pt>
    <dgm:pt modelId="{A9F938A0-D96A-4645-97F3-3207479A3AF5}" type="parTrans" cxnId="{D961E9B2-D445-4D6E-9B9B-F3D8531257D3}">
      <dgm:prSet/>
      <dgm:spPr/>
      <dgm:t>
        <a:bodyPr/>
        <a:lstStyle/>
        <a:p>
          <a:endParaRPr lang="en-US"/>
        </a:p>
      </dgm:t>
    </dgm:pt>
    <dgm:pt modelId="{8589B455-810A-49BF-B446-3F24702BB8E0}" type="sibTrans" cxnId="{D961E9B2-D445-4D6E-9B9B-F3D8531257D3}">
      <dgm:prSet custT="1"/>
      <dgm:spPr/>
      <dgm:t>
        <a:bodyPr/>
        <a:lstStyle/>
        <a:p>
          <a:r>
            <a:rPr lang="en-US" sz="1400" dirty="0"/>
            <a:t>Other relevant groups</a:t>
          </a:r>
        </a:p>
      </dgm:t>
    </dgm:pt>
    <dgm:pt modelId="{B1D0BD04-F26F-4B2B-AF76-3723F16BDADA}">
      <dgm:prSet phldrT="[Text]" custT="1"/>
      <dgm:spPr/>
      <dgm:t>
        <a:bodyPr/>
        <a:lstStyle/>
        <a:p>
          <a:r>
            <a:rPr lang="en-US" sz="1400" dirty="0"/>
            <a:t>Local women’s group (where relevant)</a:t>
          </a:r>
        </a:p>
      </dgm:t>
    </dgm:pt>
    <dgm:pt modelId="{418C6A27-3EC2-4F69-9E20-879586D476B3}" type="sibTrans" cxnId="{2E1BF7E8-2934-4E0D-BFB6-B50BDE5F3F6F}">
      <dgm:prSet custT="1"/>
      <dgm:spPr/>
      <dgm:t>
        <a:bodyPr/>
        <a:lstStyle/>
        <a:p>
          <a:r>
            <a:rPr lang="en-US" sz="1400" dirty="0"/>
            <a:t>Local environmental groups</a:t>
          </a:r>
        </a:p>
      </dgm:t>
    </dgm:pt>
    <dgm:pt modelId="{133E9138-D840-4DEE-BE38-BA9462BF9A2A}" type="parTrans" cxnId="{2E1BF7E8-2934-4E0D-BFB6-B50BDE5F3F6F}">
      <dgm:prSet/>
      <dgm:spPr/>
      <dgm:t>
        <a:bodyPr/>
        <a:lstStyle/>
        <a:p>
          <a:endParaRPr lang="en-US"/>
        </a:p>
      </dgm:t>
    </dgm:pt>
    <dgm:pt modelId="{10D51E68-96F0-4D72-BF8F-F61859136173}" type="pres">
      <dgm:prSet presAssocID="{59E8EDA5-51FF-4689-820C-42BB9B48FF18}" presName="Name0" presStyleCnt="0">
        <dgm:presLayoutVars>
          <dgm:chMax/>
          <dgm:chPref/>
          <dgm:dir/>
          <dgm:animLvl val="lvl"/>
        </dgm:presLayoutVars>
      </dgm:prSet>
      <dgm:spPr/>
    </dgm:pt>
    <dgm:pt modelId="{1CCFB4EA-BC96-47F8-A6E2-E5D232C83722}" type="pres">
      <dgm:prSet presAssocID="{06EBA94C-081D-409B-B467-85ACFA7901B8}" presName="composite" presStyleCnt="0"/>
      <dgm:spPr/>
    </dgm:pt>
    <dgm:pt modelId="{BBD9BF23-1751-47A8-859B-F6D714A39261}" type="pres">
      <dgm:prSet presAssocID="{06EBA94C-081D-409B-B467-85ACFA7901B8}" presName="Parent1" presStyleLbl="node1" presStyleIdx="0" presStyleCnt="6">
        <dgm:presLayoutVars>
          <dgm:chMax val="1"/>
          <dgm:chPref val="1"/>
          <dgm:bulletEnabled val="1"/>
        </dgm:presLayoutVars>
      </dgm:prSet>
      <dgm:spPr/>
    </dgm:pt>
    <dgm:pt modelId="{1047FC99-28B8-4B05-A74D-C34C23250227}" type="pres">
      <dgm:prSet presAssocID="{06EBA94C-081D-409B-B467-85ACFA7901B8}" presName="Childtext1" presStyleLbl="revTx" presStyleIdx="0" presStyleCnt="3">
        <dgm:presLayoutVars>
          <dgm:chMax val="0"/>
          <dgm:chPref val="0"/>
          <dgm:bulletEnabled val="1"/>
        </dgm:presLayoutVars>
      </dgm:prSet>
      <dgm:spPr/>
    </dgm:pt>
    <dgm:pt modelId="{50217D34-6656-45BB-B19A-6261FBA23F44}" type="pres">
      <dgm:prSet presAssocID="{06EBA94C-081D-409B-B467-85ACFA7901B8}" presName="BalanceSpacing" presStyleCnt="0"/>
      <dgm:spPr/>
    </dgm:pt>
    <dgm:pt modelId="{69C48805-7321-44ED-8EC8-5F3D02A88F71}" type="pres">
      <dgm:prSet presAssocID="{06EBA94C-081D-409B-B467-85ACFA7901B8}" presName="BalanceSpacing1" presStyleCnt="0"/>
      <dgm:spPr/>
    </dgm:pt>
    <dgm:pt modelId="{8BD9083C-3513-411F-9051-7FEE75886FE4}" type="pres">
      <dgm:prSet presAssocID="{63F7C0A0-E42E-458B-8FCC-38401F01E31A}" presName="Accent1Text" presStyleLbl="node1" presStyleIdx="1" presStyleCnt="6"/>
      <dgm:spPr/>
    </dgm:pt>
    <dgm:pt modelId="{C292FC39-6F67-4C61-B614-275FAF6D14A5}" type="pres">
      <dgm:prSet presAssocID="{63F7C0A0-E42E-458B-8FCC-38401F01E31A}" presName="spaceBetweenRectangles" presStyleCnt="0"/>
      <dgm:spPr/>
    </dgm:pt>
    <dgm:pt modelId="{15C73E0F-749D-4FAF-B310-016E8C6C29B1}" type="pres">
      <dgm:prSet presAssocID="{B1D0BD04-F26F-4B2B-AF76-3723F16BDADA}" presName="composite" presStyleCnt="0"/>
      <dgm:spPr/>
    </dgm:pt>
    <dgm:pt modelId="{65BDAB00-7297-4E34-9B9B-DA886B856354}" type="pres">
      <dgm:prSet presAssocID="{B1D0BD04-F26F-4B2B-AF76-3723F16BDADA}" presName="Parent1" presStyleLbl="node1" presStyleIdx="2" presStyleCnt="6" custLinFactNeighborX="1900" custLinFactNeighborY="0">
        <dgm:presLayoutVars>
          <dgm:chMax val="1"/>
          <dgm:chPref val="1"/>
          <dgm:bulletEnabled val="1"/>
        </dgm:presLayoutVars>
      </dgm:prSet>
      <dgm:spPr/>
    </dgm:pt>
    <dgm:pt modelId="{13D7916B-71FD-4923-8E04-97FAA928905C}" type="pres">
      <dgm:prSet presAssocID="{B1D0BD04-F26F-4B2B-AF76-3723F16BDADA}" presName="Childtext1" presStyleLbl="revTx" presStyleIdx="1" presStyleCnt="3">
        <dgm:presLayoutVars>
          <dgm:chMax val="0"/>
          <dgm:chPref val="0"/>
          <dgm:bulletEnabled val="1"/>
        </dgm:presLayoutVars>
      </dgm:prSet>
      <dgm:spPr/>
    </dgm:pt>
    <dgm:pt modelId="{7AA964B9-44A8-4E6F-8F26-4FF4FBEE938D}" type="pres">
      <dgm:prSet presAssocID="{B1D0BD04-F26F-4B2B-AF76-3723F16BDADA}" presName="BalanceSpacing" presStyleCnt="0"/>
      <dgm:spPr/>
    </dgm:pt>
    <dgm:pt modelId="{FAA5A42D-F6A8-4D74-94B5-618A6B921B6B}" type="pres">
      <dgm:prSet presAssocID="{B1D0BD04-F26F-4B2B-AF76-3723F16BDADA}" presName="BalanceSpacing1" presStyleCnt="0"/>
      <dgm:spPr/>
    </dgm:pt>
    <dgm:pt modelId="{6E2ED5E1-386A-4B32-B95D-24EEDECFC524}" type="pres">
      <dgm:prSet presAssocID="{418C6A27-3EC2-4F69-9E20-879586D476B3}" presName="Accent1Text" presStyleLbl="node1" presStyleIdx="3" presStyleCnt="6"/>
      <dgm:spPr/>
    </dgm:pt>
    <dgm:pt modelId="{A92BE1F5-13DA-4ED0-9765-61E42A743B7E}" type="pres">
      <dgm:prSet presAssocID="{418C6A27-3EC2-4F69-9E20-879586D476B3}" presName="spaceBetweenRectangles" presStyleCnt="0"/>
      <dgm:spPr/>
    </dgm:pt>
    <dgm:pt modelId="{B9360B64-9C2E-43E1-ABB2-B6DD57C6B0DB}" type="pres">
      <dgm:prSet presAssocID="{F1DFDB28-E78D-4FA6-B709-DA7C81502010}" presName="composite" presStyleCnt="0"/>
      <dgm:spPr/>
    </dgm:pt>
    <dgm:pt modelId="{7B8642EB-E9D4-41CA-A84C-D0A27CDF586F}" type="pres">
      <dgm:prSet presAssocID="{F1DFDB28-E78D-4FA6-B709-DA7C81502010}" presName="Parent1" presStyleLbl="node1" presStyleIdx="4" presStyleCnt="6" custLinFactX="-61175" custLinFactNeighborX="-100000" custLinFactNeighborY="-85590">
        <dgm:presLayoutVars>
          <dgm:chMax val="1"/>
          <dgm:chPref val="1"/>
          <dgm:bulletEnabled val="1"/>
        </dgm:presLayoutVars>
      </dgm:prSet>
      <dgm:spPr/>
    </dgm:pt>
    <dgm:pt modelId="{B7F614E0-47E7-46FB-B627-4FC8920667BA}" type="pres">
      <dgm:prSet presAssocID="{F1DFDB28-E78D-4FA6-B709-DA7C81502010}" presName="Childtext1" presStyleLbl="revTx" presStyleIdx="2" presStyleCnt="3">
        <dgm:presLayoutVars>
          <dgm:chMax val="0"/>
          <dgm:chPref val="0"/>
          <dgm:bulletEnabled val="1"/>
        </dgm:presLayoutVars>
      </dgm:prSet>
      <dgm:spPr/>
    </dgm:pt>
    <dgm:pt modelId="{8225FCC0-674D-4D21-8242-103C15D78488}" type="pres">
      <dgm:prSet presAssocID="{F1DFDB28-E78D-4FA6-B709-DA7C81502010}" presName="BalanceSpacing" presStyleCnt="0"/>
      <dgm:spPr/>
    </dgm:pt>
    <dgm:pt modelId="{7149C90C-E32A-4B50-9BAD-1E7EC4ACB19C}" type="pres">
      <dgm:prSet presAssocID="{F1DFDB28-E78D-4FA6-B709-DA7C81502010}" presName="BalanceSpacing1" presStyleCnt="0"/>
      <dgm:spPr/>
    </dgm:pt>
    <dgm:pt modelId="{5D67A298-3B3D-4E79-A297-2E1BFD7805D2}" type="pres">
      <dgm:prSet presAssocID="{8589B455-810A-49BF-B446-3F24702BB8E0}" presName="Accent1Text" presStyleLbl="node1" presStyleIdx="5" presStyleCnt="6"/>
      <dgm:spPr/>
    </dgm:pt>
  </dgm:ptLst>
  <dgm:cxnLst>
    <dgm:cxn modelId="{CD20BA18-A257-4E41-923A-C21D6977CAFF}" type="presOf" srcId="{59E8EDA5-51FF-4689-820C-42BB9B48FF18}" destId="{10D51E68-96F0-4D72-BF8F-F61859136173}" srcOrd="0" destOrd="0" presId="urn:microsoft.com/office/officeart/2008/layout/AlternatingHexagons"/>
    <dgm:cxn modelId="{00AA0E43-629D-460D-BA93-E554EE26623C}" srcId="{59E8EDA5-51FF-4689-820C-42BB9B48FF18}" destId="{06EBA94C-081D-409B-B467-85ACFA7901B8}" srcOrd="0" destOrd="0" parTransId="{A7EC3267-19D4-4BE7-83BF-15A43ACD9C23}" sibTransId="{63F7C0A0-E42E-458B-8FCC-38401F01E31A}"/>
    <dgm:cxn modelId="{82E95C6F-B3D4-4BD0-9469-8B310C2DDFF6}" type="presOf" srcId="{8589B455-810A-49BF-B446-3F24702BB8E0}" destId="{5D67A298-3B3D-4E79-A297-2E1BFD7805D2}" srcOrd="0" destOrd="0" presId="urn:microsoft.com/office/officeart/2008/layout/AlternatingHexagons"/>
    <dgm:cxn modelId="{E4735D56-D5AE-4F0D-AB76-DE4FD5626867}" type="presOf" srcId="{F1DFDB28-E78D-4FA6-B709-DA7C81502010}" destId="{7B8642EB-E9D4-41CA-A84C-D0A27CDF586F}" srcOrd="0" destOrd="0" presId="urn:microsoft.com/office/officeart/2008/layout/AlternatingHexagons"/>
    <dgm:cxn modelId="{A13D417C-F463-4B26-8269-21C2082C853D}" type="presOf" srcId="{63F7C0A0-E42E-458B-8FCC-38401F01E31A}" destId="{8BD9083C-3513-411F-9051-7FEE75886FE4}" srcOrd="0" destOrd="0" presId="urn:microsoft.com/office/officeart/2008/layout/AlternatingHexagons"/>
    <dgm:cxn modelId="{0C43C985-08A1-4D5A-A255-6D332EA77E8C}" type="presOf" srcId="{B1D0BD04-F26F-4B2B-AF76-3723F16BDADA}" destId="{65BDAB00-7297-4E34-9B9B-DA886B856354}" srcOrd="0" destOrd="0" presId="urn:microsoft.com/office/officeart/2008/layout/AlternatingHexagons"/>
    <dgm:cxn modelId="{8EB44DA1-A500-4EE6-9894-436E599943B3}" type="presOf" srcId="{06EBA94C-081D-409B-B467-85ACFA7901B8}" destId="{BBD9BF23-1751-47A8-859B-F6D714A39261}" srcOrd="0" destOrd="0" presId="urn:microsoft.com/office/officeart/2008/layout/AlternatingHexagons"/>
    <dgm:cxn modelId="{D961E9B2-D445-4D6E-9B9B-F3D8531257D3}" srcId="{59E8EDA5-51FF-4689-820C-42BB9B48FF18}" destId="{F1DFDB28-E78D-4FA6-B709-DA7C81502010}" srcOrd="2" destOrd="0" parTransId="{A9F938A0-D96A-4645-97F3-3207479A3AF5}" sibTransId="{8589B455-810A-49BF-B446-3F24702BB8E0}"/>
    <dgm:cxn modelId="{B16447E7-91EA-4367-9C7E-43E80CBD872E}" type="presOf" srcId="{418C6A27-3EC2-4F69-9E20-879586D476B3}" destId="{6E2ED5E1-386A-4B32-B95D-24EEDECFC524}" srcOrd="0" destOrd="0" presId="urn:microsoft.com/office/officeart/2008/layout/AlternatingHexagons"/>
    <dgm:cxn modelId="{2E1BF7E8-2934-4E0D-BFB6-B50BDE5F3F6F}" srcId="{59E8EDA5-51FF-4689-820C-42BB9B48FF18}" destId="{B1D0BD04-F26F-4B2B-AF76-3723F16BDADA}" srcOrd="1" destOrd="0" parTransId="{133E9138-D840-4DEE-BE38-BA9462BF9A2A}" sibTransId="{418C6A27-3EC2-4F69-9E20-879586D476B3}"/>
    <dgm:cxn modelId="{AA0A4058-FD63-4DE2-94C7-B96954714A57}" type="presParOf" srcId="{10D51E68-96F0-4D72-BF8F-F61859136173}" destId="{1CCFB4EA-BC96-47F8-A6E2-E5D232C83722}" srcOrd="0" destOrd="0" presId="urn:microsoft.com/office/officeart/2008/layout/AlternatingHexagons"/>
    <dgm:cxn modelId="{738A3A6F-5F19-4FB0-ABEF-52674D171753}" type="presParOf" srcId="{1CCFB4EA-BC96-47F8-A6E2-E5D232C83722}" destId="{BBD9BF23-1751-47A8-859B-F6D714A39261}" srcOrd="0" destOrd="0" presId="urn:microsoft.com/office/officeart/2008/layout/AlternatingHexagons"/>
    <dgm:cxn modelId="{9D14B257-1F42-435C-AE4A-6AC14C08BAB4}" type="presParOf" srcId="{1CCFB4EA-BC96-47F8-A6E2-E5D232C83722}" destId="{1047FC99-28B8-4B05-A74D-C34C23250227}" srcOrd="1" destOrd="0" presId="urn:microsoft.com/office/officeart/2008/layout/AlternatingHexagons"/>
    <dgm:cxn modelId="{35ED5638-D453-48A2-BAA0-2A51D2EEE9BD}" type="presParOf" srcId="{1CCFB4EA-BC96-47F8-A6E2-E5D232C83722}" destId="{50217D34-6656-45BB-B19A-6261FBA23F44}" srcOrd="2" destOrd="0" presId="urn:microsoft.com/office/officeart/2008/layout/AlternatingHexagons"/>
    <dgm:cxn modelId="{2F5AD765-D8AF-4726-9DC1-1CCBB15E1C6F}" type="presParOf" srcId="{1CCFB4EA-BC96-47F8-A6E2-E5D232C83722}" destId="{69C48805-7321-44ED-8EC8-5F3D02A88F71}" srcOrd="3" destOrd="0" presId="urn:microsoft.com/office/officeart/2008/layout/AlternatingHexagons"/>
    <dgm:cxn modelId="{A44EF7E2-EE94-4F06-8FA7-8EF767E80160}" type="presParOf" srcId="{1CCFB4EA-BC96-47F8-A6E2-E5D232C83722}" destId="{8BD9083C-3513-411F-9051-7FEE75886FE4}" srcOrd="4" destOrd="0" presId="urn:microsoft.com/office/officeart/2008/layout/AlternatingHexagons"/>
    <dgm:cxn modelId="{B8103D52-1980-494C-B902-82D97207AB14}" type="presParOf" srcId="{10D51E68-96F0-4D72-BF8F-F61859136173}" destId="{C292FC39-6F67-4C61-B614-275FAF6D14A5}" srcOrd="1" destOrd="0" presId="urn:microsoft.com/office/officeart/2008/layout/AlternatingHexagons"/>
    <dgm:cxn modelId="{92FBC935-5A3B-4059-BC3F-F25DA4C0ADD0}" type="presParOf" srcId="{10D51E68-96F0-4D72-BF8F-F61859136173}" destId="{15C73E0F-749D-4FAF-B310-016E8C6C29B1}" srcOrd="2" destOrd="0" presId="urn:microsoft.com/office/officeart/2008/layout/AlternatingHexagons"/>
    <dgm:cxn modelId="{0F7DEACC-C3EE-45B4-B846-319B96BA5374}" type="presParOf" srcId="{15C73E0F-749D-4FAF-B310-016E8C6C29B1}" destId="{65BDAB00-7297-4E34-9B9B-DA886B856354}" srcOrd="0" destOrd="0" presId="urn:microsoft.com/office/officeart/2008/layout/AlternatingHexagons"/>
    <dgm:cxn modelId="{A90286F6-12B4-42FE-B76A-68E77509BEC1}" type="presParOf" srcId="{15C73E0F-749D-4FAF-B310-016E8C6C29B1}" destId="{13D7916B-71FD-4923-8E04-97FAA928905C}" srcOrd="1" destOrd="0" presId="urn:microsoft.com/office/officeart/2008/layout/AlternatingHexagons"/>
    <dgm:cxn modelId="{D6246548-1C2E-4FC5-979A-4352DD63BB4D}" type="presParOf" srcId="{15C73E0F-749D-4FAF-B310-016E8C6C29B1}" destId="{7AA964B9-44A8-4E6F-8F26-4FF4FBEE938D}" srcOrd="2" destOrd="0" presId="urn:microsoft.com/office/officeart/2008/layout/AlternatingHexagons"/>
    <dgm:cxn modelId="{F15DA05A-7D2B-4704-B7C5-C5B7D6BF8FF7}" type="presParOf" srcId="{15C73E0F-749D-4FAF-B310-016E8C6C29B1}" destId="{FAA5A42D-F6A8-4D74-94B5-618A6B921B6B}" srcOrd="3" destOrd="0" presId="urn:microsoft.com/office/officeart/2008/layout/AlternatingHexagons"/>
    <dgm:cxn modelId="{B29991E4-56C7-4785-BAE6-D5B3D4B3CC8C}" type="presParOf" srcId="{15C73E0F-749D-4FAF-B310-016E8C6C29B1}" destId="{6E2ED5E1-386A-4B32-B95D-24EEDECFC524}" srcOrd="4" destOrd="0" presId="urn:microsoft.com/office/officeart/2008/layout/AlternatingHexagons"/>
    <dgm:cxn modelId="{D7B015DD-34EB-413B-A179-07A10A455121}" type="presParOf" srcId="{10D51E68-96F0-4D72-BF8F-F61859136173}" destId="{A92BE1F5-13DA-4ED0-9765-61E42A743B7E}" srcOrd="3" destOrd="0" presId="urn:microsoft.com/office/officeart/2008/layout/AlternatingHexagons"/>
    <dgm:cxn modelId="{732F679D-8791-489C-BDD4-5818B0F05773}" type="presParOf" srcId="{10D51E68-96F0-4D72-BF8F-F61859136173}" destId="{B9360B64-9C2E-43E1-ABB2-B6DD57C6B0DB}" srcOrd="4" destOrd="0" presId="urn:microsoft.com/office/officeart/2008/layout/AlternatingHexagons"/>
    <dgm:cxn modelId="{2FF7071C-D682-423E-B4EF-E4D93D8910FB}" type="presParOf" srcId="{B9360B64-9C2E-43E1-ABB2-B6DD57C6B0DB}" destId="{7B8642EB-E9D4-41CA-A84C-D0A27CDF586F}" srcOrd="0" destOrd="0" presId="urn:microsoft.com/office/officeart/2008/layout/AlternatingHexagons"/>
    <dgm:cxn modelId="{0667422D-219E-49AF-8FA3-5CF09A632E26}" type="presParOf" srcId="{B9360B64-9C2E-43E1-ABB2-B6DD57C6B0DB}" destId="{B7F614E0-47E7-46FB-B627-4FC8920667BA}" srcOrd="1" destOrd="0" presId="urn:microsoft.com/office/officeart/2008/layout/AlternatingHexagons"/>
    <dgm:cxn modelId="{43504B6A-9773-463E-ACDB-EFD621212A38}" type="presParOf" srcId="{B9360B64-9C2E-43E1-ABB2-B6DD57C6B0DB}" destId="{8225FCC0-674D-4D21-8242-103C15D78488}" srcOrd="2" destOrd="0" presId="urn:microsoft.com/office/officeart/2008/layout/AlternatingHexagons"/>
    <dgm:cxn modelId="{FB38B0DF-6B8F-4D48-BD86-1D8CF91E8563}" type="presParOf" srcId="{B9360B64-9C2E-43E1-ABB2-B6DD57C6B0DB}" destId="{7149C90C-E32A-4B50-9BAD-1E7EC4ACB19C}" srcOrd="3" destOrd="0" presId="urn:microsoft.com/office/officeart/2008/layout/AlternatingHexagons"/>
    <dgm:cxn modelId="{985B8A64-B196-4651-AC91-ACA3D4727365}" type="presParOf" srcId="{B9360B64-9C2E-43E1-ABB2-B6DD57C6B0DB}" destId="{5D67A298-3B3D-4E79-A297-2E1BFD7805D2}" srcOrd="4" destOrd="0" presId="urn:microsoft.com/office/officeart/2008/layout/AlternatingHexagons"/>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48712F-FB89-4B64-BB5D-C47EC94752B7}" type="doc">
      <dgm:prSet loTypeId="urn:microsoft.com/office/officeart/2008/layout/AlternatingHexagons" loCatId="list" qsTypeId="urn:microsoft.com/office/officeart/2005/8/quickstyle/simple2" qsCatId="simple" csTypeId="urn:microsoft.com/office/officeart/2005/8/colors/accent2_3" csCatId="accent2" phldr="1"/>
      <dgm:spPr/>
      <dgm:t>
        <a:bodyPr/>
        <a:lstStyle/>
        <a:p>
          <a:endParaRPr lang="en-US"/>
        </a:p>
      </dgm:t>
    </dgm:pt>
    <dgm:pt modelId="{C6D01B2F-D9EC-4A2B-B829-13E6AA044F41}">
      <dgm:prSet phldrT="[Text]" custT="1"/>
      <dgm:spPr/>
      <dgm:t>
        <a:bodyPr/>
        <a:lstStyle/>
        <a:p>
          <a:r>
            <a:rPr lang="en-US" sz="1400" dirty="0"/>
            <a:t>Regional emergency organizations</a:t>
          </a:r>
        </a:p>
      </dgm:t>
    </dgm:pt>
    <dgm:pt modelId="{B3C1A4CA-C3EA-4ED6-9787-E660FC3CD743}" type="parTrans" cxnId="{2F48309B-6923-4A47-956F-FF1D19959F67}">
      <dgm:prSet/>
      <dgm:spPr/>
      <dgm:t>
        <a:bodyPr/>
        <a:lstStyle/>
        <a:p>
          <a:endParaRPr lang="en-US"/>
        </a:p>
      </dgm:t>
    </dgm:pt>
    <dgm:pt modelId="{B7E5AE9D-8D4B-4BE7-B376-9953B48B97FA}" type="sibTrans" cxnId="{2F48309B-6923-4A47-956F-FF1D19959F67}">
      <dgm:prSet custT="1"/>
      <dgm:spPr/>
      <dgm:t>
        <a:bodyPr/>
        <a:lstStyle/>
        <a:p>
          <a:r>
            <a:rPr lang="en-US" sz="1400" dirty="0"/>
            <a:t>National Consultant</a:t>
          </a:r>
        </a:p>
      </dgm:t>
    </dgm:pt>
    <dgm:pt modelId="{4B01170F-A3D1-445F-86FC-343057D9BC38}">
      <dgm:prSet phldrT="[Text]" custT="1"/>
      <dgm:spPr/>
      <dgm:t>
        <a:bodyPr/>
        <a:lstStyle/>
        <a:p>
          <a:r>
            <a:rPr lang="en-US" sz="1400" dirty="0"/>
            <a:t>National MAB Board</a:t>
          </a:r>
        </a:p>
      </dgm:t>
    </dgm:pt>
    <dgm:pt modelId="{51BBC44E-38CA-400E-B977-AE86999D13B1}" type="parTrans" cxnId="{9B0CCE85-26E9-4FDF-AE7D-C197BA4B93CB}">
      <dgm:prSet/>
      <dgm:spPr/>
      <dgm:t>
        <a:bodyPr/>
        <a:lstStyle/>
        <a:p>
          <a:endParaRPr lang="en-US"/>
        </a:p>
      </dgm:t>
    </dgm:pt>
    <dgm:pt modelId="{E39ABA33-BED1-4C67-BA29-678A97EF499F}" type="sibTrans" cxnId="{9B0CCE85-26E9-4FDF-AE7D-C197BA4B93CB}">
      <dgm:prSet custT="1"/>
      <dgm:spPr/>
      <dgm:t>
        <a:bodyPr/>
        <a:lstStyle/>
        <a:p>
          <a:r>
            <a:rPr lang="en-US" sz="1400" dirty="0"/>
            <a:t>National emergency organizations</a:t>
          </a:r>
        </a:p>
      </dgm:t>
    </dgm:pt>
    <dgm:pt modelId="{7DBBD66E-57C7-4C66-9AEF-9F2F2B59102A}">
      <dgm:prSet phldrT="[Text]" custT="1"/>
      <dgm:spPr/>
      <dgm:t>
        <a:bodyPr/>
        <a:lstStyle/>
        <a:p>
          <a:r>
            <a:rPr lang="en-US" sz="1400" dirty="0"/>
            <a:t>National tsunami warning focal point</a:t>
          </a:r>
        </a:p>
      </dgm:t>
    </dgm:pt>
    <dgm:pt modelId="{9BB5EF3C-478C-483D-9236-66EA57B59FA7}" type="parTrans" cxnId="{ADBA928B-4263-4482-864E-4575EE63DC83}">
      <dgm:prSet/>
      <dgm:spPr/>
      <dgm:t>
        <a:bodyPr/>
        <a:lstStyle/>
        <a:p>
          <a:endParaRPr lang="en-US"/>
        </a:p>
      </dgm:t>
    </dgm:pt>
    <dgm:pt modelId="{4606BAF2-8415-4620-80E1-1B550E26A458}" type="sibTrans" cxnId="{ADBA928B-4263-4482-864E-4575EE63DC83}">
      <dgm:prSet custT="1"/>
      <dgm:spPr/>
      <dgm:t>
        <a:bodyPr/>
        <a:lstStyle/>
        <a:p>
          <a:r>
            <a:rPr lang="en-US" sz="1400" dirty="0"/>
            <a:t>National tsunami warning centre</a:t>
          </a:r>
        </a:p>
      </dgm:t>
    </dgm:pt>
    <dgm:pt modelId="{5FE4C1DC-4966-4F8C-852C-151467A995CB}">
      <dgm:prSet phldrT="[Text]" custT="1"/>
      <dgm:spPr/>
      <dgm:t>
        <a:bodyPr/>
        <a:lstStyle/>
        <a:p>
          <a:r>
            <a:rPr lang="en-US" sz="1400" dirty="0"/>
            <a:t>National academic institutions</a:t>
          </a:r>
        </a:p>
      </dgm:t>
    </dgm:pt>
    <dgm:pt modelId="{0463DA4B-D233-483C-B400-E5BE463FEDBA}" type="parTrans" cxnId="{D8450FA5-6F35-45FD-B0D0-73AB0FE1AC0E}">
      <dgm:prSet/>
      <dgm:spPr/>
      <dgm:t>
        <a:bodyPr/>
        <a:lstStyle/>
        <a:p>
          <a:endParaRPr lang="en-US"/>
        </a:p>
      </dgm:t>
    </dgm:pt>
    <dgm:pt modelId="{369904D4-9E9D-4AE2-A546-59CA887B59DA}" type="sibTrans" cxnId="{D8450FA5-6F35-45FD-B0D0-73AB0FE1AC0E}">
      <dgm:prSet custT="1"/>
      <dgm:spPr/>
      <dgm:t>
        <a:bodyPr/>
        <a:lstStyle/>
        <a:p>
          <a:r>
            <a:rPr lang="en-US" sz="1400" dirty="0"/>
            <a:t>National implementation entity (CCAF)</a:t>
          </a:r>
        </a:p>
      </dgm:t>
    </dgm:pt>
    <dgm:pt modelId="{771687CF-9B30-4039-B87F-BDEAB2D163EA}" type="pres">
      <dgm:prSet presAssocID="{7348712F-FB89-4B64-BB5D-C47EC94752B7}" presName="Name0" presStyleCnt="0">
        <dgm:presLayoutVars>
          <dgm:chMax/>
          <dgm:chPref/>
          <dgm:dir/>
          <dgm:animLvl val="lvl"/>
        </dgm:presLayoutVars>
      </dgm:prSet>
      <dgm:spPr/>
    </dgm:pt>
    <dgm:pt modelId="{6196AC28-1EB3-41A3-8176-EA4A87E439B3}" type="pres">
      <dgm:prSet presAssocID="{C6D01B2F-D9EC-4A2B-B829-13E6AA044F41}" presName="composite" presStyleCnt="0"/>
      <dgm:spPr/>
    </dgm:pt>
    <dgm:pt modelId="{285295BC-7A78-4D13-8621-5CD39500F3D3}" type="pres">
      <dgm:prSet presAssocID="{C6D01B2F-D9EC-4A2B-B829-13E6AA044F41}" presName="Parent1" presStyleLbl="node1" presStyleIdx="0" presStyleCnt="8" custLinFactX="54405" custLinFactNeighborX="100000" custLinFactNeighborY="-446">
        <dgm:presLayoutVars>
          <dgm:chMax val="1"/>
          <dgm:chPref val="1"/>
          <dgm:bulletEnabled val="1"/>
        </dgm:presLayoutVars>
      </dgm:prSet>
      <dgm:spPr/>
    </dgm:pt>
    <dgm:pt modelId="{16941F99-F162-4A26-B8E9-E829B78EC99A}" type="pres">
      <dgm:prSet presAssocID="{C6D01B2F-D9EC-4A2B-B829-13E6AA044F41}" presName="Childtext1" presStyleLbl="revTx" presStyleIdx="0" presStyleCnt="4">
        <dgm:presLayoutVars>
          <dgm:chMax val="0"/>
          <dgm:chPref val="0"/>
          <dgm:bulletEnabled val="1"/>
        </dgm:presLayoutVars>
      </dgm:prSet>
      <dgm:spPr/>
    </dgm:pt>
    <dgm:pt modelId="{AE323C42-EC3D-4A4C-9129-946BACEA27B0}" type="pres">
      <dgm:prSet presAssocID="{C6D01B2F-D9EC-4A2B-B829-13E6AA044F41}" presName="BalanceSpacing" presStyleCnt="0"/>
      <dgm:spPr/>
    </dgm:pt>
    <dgm:pt modelId="{D2B4B97E-2957-4A8B-9098-CC9DF7207932}" type="pres">
      <dgm:prSet presAssocID="{C6D01B2F-D9EC-4A2B-B829-13E6AA044F41}" presName="BalanceSpacing1" presStyleCnt="0"/>
      <dgm:spPr/>
    </dgm:pt>
    <dgm:pt modelId="{EC58B635-627D-411B-94EB-8C1FFBC0620E}" type="pres">
      <dgm:prSet presAssocID="{B7E5AE9D-8D4B-4BE7-B376-9953B48B97FA}" presName="Accent1Text" presStyleLbl="node1" presStyleIdx="1" presStyleCnt="8" custLinFactX="55710" custLinFactNeighborX="100000" custLinFactNeighborY="-61"/>
      <dgm:spPr/>
    </dgm:pt>
    <dgm:pt modelId="{35B85FE4-DEEC-48E5-85C0-CCC7B1EEAE4C}" type="pres">
      <dgm:prSet presAssocID="{B7E5AE9D-8D4B-4BE7-B376-9953B48B97FA}" presName="spaceBetweenRectangles" presStyleCnt="0"/>
      <dgm:spPr/>
    </dgm:pt>
    <dgm:pt modelId="{C71C65DE-6317-41C9-94A3-CF9E8857F1D6}" type="pres">
      <dgm:prSet presAssocID="{4B01170F-A3D1-445F-86FC-343057D9BC38}" presName="composite" presStyleCnt="0"/>
      <dgm:spPr/>
    </dgm:pt>
    <dgm:pt modelId="{5D1F2C30-D823-4D90-B340-C40301BE77ED}" type="pres">
      <dgm:prSet presAssocID="{4B01170F-A3D1-445F-86FC-343057D9BC38}" presName="Parent1" presStyleLbl="node1" presStyleIdx="2" presStyleCnt="8" custLinFactNeighborX="47637" custLinFactNeighborY="-1373">
        <dgm:presLayoutVars>
          <dgm:chMax val="1"/>
          <dgm:chPref val="1"/>
          <dgm:bulletEnabled val="1"/>
        </dgm:presLayoutVars>
      </dgm:prSet>
      <dgm:spPr/>
    </dgm:pt>
    <dgm:pt modelId="{49B58047-8922-436B-B250-86A72C4D31CC}" type="pres">
      <dgm:prSet presAssocID="{4B01170F-A3D1-445F-86FC-343057D9BC38}" presName="Childtext1" presStyleLbl="revTx" presStyleIdx="1" presStyleCnt="4">
        <dgm:presLayoutVars>
          <dgm:chMax val="0"/>
          <dgm:chPref val="0"/>
          <dgm:bulletEnabled val="1"/>
        </dgm:presLayoutVars>
      </dgm:prSet>
      <dgm:spPr/>
    </dgm:pt>
    <dgm:pt modelId="{DF550ADA-6480-4910-A6B1-AB9B5A52BBC5}" type="pres">
      <dgm:prSet presAssocID="{4B01170F-A3D1-445F-86FC-343057D9BC38}" presName="BalanceSpacing" presStyleCnt="0"/>
      <dgm:spPr/>
    </dgm:pt>
    <dgm:pt modelId="{9D9EF2FB-66CD-4092-BA28-ED468717D0BA}" type="pres">
      <dgm:prSet presAssocID="{4B01170F-A3D1-445F-86FC-343057D9BC38}" presName="BalanceSpacing1" presStyleCnt="0"/>
      <dgm:spPr/>
    </dgm:pt>
    <dgm:pt modelId="{A1F9EB24-A545-4FFD-8941-B10091D47DC9}" type="pres">
      <dgm:prSet presAssocID="{E39ABA33-BED1-4C67-BA29-678A97EF499F}" presName="Accent1Text" presStyleLbl="node1" presStyleIdx="3" presStyleCnt="8" custLinFactNeighborX="47067" custLinFactNeighborY="-1373"/>
      <dgm:spPr/>
    </dgm:pt>
    <dgm:pt modelId="{C7BFFB35-B0BD-42E1-9B6C-6E9E4D266A78}" type="pres">
      <dgm:prSet presAssocID="{E39ABA33-BED1-4C67-BA29-678A97EF499F}" presName="spaceBetweenRectangles" presStyleCnt="0"/>
      <dgm:spPr/>
    </dgm:pt>
    <dgm:pt modelId="{9C3C79D7-7342-40C5-A087-E687E7822DAA}" type="pres">
      <dgm:prSet presAssocID="{7DBBD66E-57C7-4C66-9AEF-9F2F2B59102A}" presName="composite" presStyleCnt="0"/>
      <dgm:spPr/>
    </dgm:pt>
    <dgm:pt modelId="{EA67C18E-9732-4BE1-8A98-97A6D1AF373D}" type="pres">
      <dgm:prSet presAssocID="{7DBBD66E-57C7-4C66-9AEF-9F2F2B59102A}" presName="Parent1" presStyleLbl="node1" presStyleIdx="4" presStyleCnt="8" custLinFactX="55827" custLinFactNeighborX="100000" custLinFactNeighborY="-1856">
        <dgm:presLayoutVars>
          <dgm:chMax val="1"/>
          <dgm:chPref val="1"/>
          <dgm:bulletEnabled val="1"/>
        </dgm:presLayoutVars>
      </dgm:prSet>
      <dgm:spPr/>
    </dgm:pt>
    <dgm:pt modelId="{8187A763-234F-4FC1-9592-57D05B70AD77}" type="pres">
      <dgm:prSet presAssocID="{7DBBD66E-57C7-4C66-9AEF-9F2F2B59102A}" presName="Childtext1" presStyleLbl="revTx" presStyleIdx="2" presStyleCnt="4">
        <dgm:presLayoutVars>
          <dgm:chMax val="0"/>
          <dgm:chPref val="0"/>
          <dgm:bulletEnabled val="1"/>
        </dgm:presLayoutVars>
      </dgm:prSet>
      <dgm:spPr/>
    </dgm:pt>
    <dgm:pt modelId="{6B82DAAD-B9CC-415E-9A33-E47EDFD0D13B}" type="pres">
      <dgm:prSet presAssocID="{7DBBD66E-57C7-4C66-9AEF-9F2F2B59102A}" presName="BalanceSpacing" presStyleCnt="0"/>
      <dgm:spPr/>
    </dgm:pt>
    <dgm:pt modelId="{2421BEC3-975F-4A63-87D2-BFC013EF05C4}" type="pres">
      <dgm:prSet presAssocID="{7DBBD66E-57C7-4C66-9AEF-9F2F2B59102A}" presName="BalanceSpacing1" presStyleCnt="0"/>
      <dgm:spPr/>
    </dgm:pt>
    <dgm:pt modelId="{8A86383D-9C87-471D-936B-FDC0BAA4E987}" type="pres">
      <dgm:prSet presAssocID="{4606BAF2-8415-4620-80E1-1B550E26A458}" presName="Accent1Text" presStyleLbl="node1" presStyleIdx="5" presStyleCnt="8" custLinFactX="53577" custLinFactNeighborX="100000" custLinFactNeighborY="-619"/>
      <dgm:spPr/>
    </dgm:pt>
    <dgm:pt modelId="{39343046-5ED8-446E-8023-FF592F532DA1}" type="pres">
      <dgm:prSet presAssocID="{4606BAF2-8415-4620-80E1-1B550E26A458}" presName="spaceBetweenRectangles" presStyleCnt="0"/>
      <dgm:spPr/>
    </dgm:pt>
    <dgm:pt modelId="{1E15E695-50D8-4EE6-9A6C-E19570B2B87E}" type="pres">
      <dgm:prSet presAssocID="{5FE4C1DC-4966-4F8C-852C-151467A995CB}" presName="composite" presStyleCnt="0"/>
      <dgm:spPr/>
    </dgm:pt>
    <dgm:pt modelId="{FF990CAE-7061-403C-B0D6-D9ECE4BC3AD4}" type="pres">
      <dgm:prSet presAssocID="{5FE4C1DC-4966-4F8C-852C-151467A995CB}" presName="Parent1" presStyleLbl="node1" presStyleIdx="6" presStyleCnt="8" custLinFactX="53576" custLinFactNeighborX="100000" custLinFactNeighborY="-1238">
        <dgm:presLayoutVars>
          <dgm:chMax val="1"/>
          <dgm:chPref val="1"/>
          <dgm:bulletEnabled val="1"/>
        </dgm:presLayoutVars>
      </dgm:prSet>
      <dgm:spPr/>
    </dgm:pt>
    <dgm:pt modelId="{73955BDD-0125-48F4-B5EA-461C84A2597C}" type="pres">
      <dgm:prSet presAssocID="{5FE4C1DC-4966-4F8C-852C-151467A995CB}" presName="Childtext1" presStyleLbl="revTx" presStyleIdx="3" presStyleCnt="4">
        <dgm:presLayoutVars>
          <dgm:chMax val="0"/>
          <dgm:chPref val="0"/>
          <dgm:bulletEnabled val="1"/>
        </dgm:presLayoutVars>
      </dgm:prSet>
      <dgm:spPr/>
    </dgm:pt>
    <dgm:pt modelId="{765A43A6-114B-46DA-893D-F51AE7593AD0}" type="pres">
      <dgm:prSet presAssocID="{5FE4C1DC-4966-4F8C-852C-151467A995CB}" presName="BalanceSpacing" presStyleCnt="0"/>
      <dgm:spPr/>
    </dgm:pt>
    <dgm:pt modelId="{9B5BEF14-D016-490F-AA18-33C161E7AC5E}" type="pres">
      <dgm:prSet presAssocID="{5FE4C1DC-4966-4F8C-852C-151467A995CB}" presName="BalanceSpacing1" presStyleCnt="0"/>
      <dgm:spPr/>
    </dgm:pt>
    <dgm:pt modelId="{EE4060CF-E739-4968-B685-4C28FB45C824}" type="pres">
      <dgm:prSet presAssocID="{369904D4-9E9D-4AE2-A546-59CA887B59DA}" presName="Accent1Text" presStyleLbl="node1" presStyleIdx="7" presStyleCnt="8" custLinFactX="-16439" custLinFactNeighborX="-100000" custLinFactNeighborY="-86327"/>
      <dgm:spPr/>
    </dgm:pt>
  </dgm:ptLst>
  <dgm:cxnLst>
    <dgm:cxn modelId="{66452803-34AC-4E12-9DD2-F53A85838033}" type="presOf" srcId="{E39ABA33-BED1-4C67-BA29-678A97EF499F}" destId="{A1F9EB24-A545-4FFD-8941-B10091D47DC9}" srcOrd="0" destOrd="0" presId="urn:microsoft.com/office/officeart/2008/layout/AlternatingHexagons"/>
    <dgm:cxn modelId="{981EDB25-9DB8-4732-ADAC-82E1F6ED4846}" type="presOf" srcId="{7348712F-FB89-4B64-BB5D-C47EC94752B7}" destId="{771687CF-9B30-4039-B87F-BDEAB2D163EA}" srcOrd="0" destOrd="0" presId="urn:microsoft.com/office/officeart/2008/layout/AlternatingHexagons"/>
    <dgm:cxn modelId="{32788C45-1C2B-4044-9AFE-94755351703F}" type="presOf" srcId="{C6D01B2F-D9EC-4A2B-B829-13E6AA044F41}" destId="{285295BC-7A78-4D13-8621-5CD39500F3D3}" srcOrd="0" destOrd="0" presId="urn:microsoft.com/office/officeart/2008/layout/AlternatingHexagons"/>
    <dgm:cxn modelId="{A0F27672-364A-4701-B316-E30C43266220}" type="presOf" srcId="{B7E5AE9D-8D4B-4BE7-B376-9953B48B97FA}" destId="{EC58B635-627D-411B-94EB-8C1FFBC0620E}" srcOrd="0" destOrd="0" presId="urn:microsoft.com/office/officeart/2008/layout/AlternatingHexagons"/>
    <dgm:cxn modelId="{642AE453-4C20-4C7B-B6DB-CC050869032B}" type="presOf" srcId="{369904D4-9E9D-4AE2-A546-59CA887B59DA}" destId="{EE4060CF-E739-4968-B685-4C28FB45C824}" srcOrd="0" destOrd="0" presId="urn:microsoft.com/office/officeart/2008/layout/AlternatingHexagons"/>
    <dgm:cxn modelId="{9B0CCE85-26E9-4FDF-AE7D-C197BA4B93CB}" srcId="{7348712F-FB89-4B64-BB5D-C47EC94752B7}" destId="{4B01170F-A3D1-445F-86FC-343057D9BC38}" srcOrd="1" destOrd="0" parTransId="{51BBC44E-38CA-400E-B977-AE86999D13B1}" sibTransId="{E39ABA33-BED1-4C67-BA29-678A97EF499F}"/>
    <dgm:cxn modelId="{B6F1798A-73CD-401F-988F-41158EB8F7E2}" type="presOf" srcId="{4B01170F-A3D1-445F-86FC-343057D9BC38}" destId="{5D1F2C30-D823-4D90-B340-C40301BE77ED}" srcOrd="0" destOrd="0" presId="urn:microsoft.com/office/officeart/2008/layout/AlternatingHexagons"/>
    <dgm:cxn modelId="{ADBA928B-4263-4482-864E-4575EE63DC83}" srcId="{7348712F-FB89-4B64-BB5D-C47EC94752B7}" destId="{7DBBD66E-57C7-4C66-9AEF-9F2F2B59102A}" srcOrd="2" destOrd="0" parTransId="{9BB5EF3C-478C-483D-9236-66EA57B59FA7}" sibTransId="{4606BAF2-8415-4620-80E1-1B550E26A458}"/>
    <dgm:cxn modelId="{2F48309B-6923-4A47-956F-FF1D19959F67}" srcId="{7348712F-FB89-4B64-BB5D-C47EC94752B7}" destId="{C6D01B2F-D9EC-4A2B-B829-13E6AA044F41}" srcOrd="0" destOrd="0" parTransId="{B3C1A4CA-C3EA-4ED6-9787-E660FC3CD743}" sibTransId="{B7E5AE9D-8D4B-4BE7-B376-9953B48B97FA}"/>
    <dgm:cxn modelId="{D8450FA5-6F35-45FD-B0D0-73AB0FE1AC0E}" srcId="{7348712F-FB89-4B64-BB5D-C47EC94752B7}" destId="{5FE4C1DC-4966-4F8C-852C-151467A995CB}" srcOrd="3" destOrd="0" parTransId="{0463DA4B-D233-483C-B400-E5BE463FEDBA}" sibTransId="{369904D4-9E9D-4AE2-A546-59CA887B59DA}"/>
    <dgm:cxn modelId="{53D4FDC9-29B4-48C2-99DE-144AB667C3AA}" type="presOf" srcId="{4606BAF2-8415-4620-80E1-1B550E26A458}" destId="{8A86383D-9C87-471D-936B-FDC0BAA4E987}" srcOrd="0" destOrd="0" presId="urn:microsoft.com/office/officeart/2008/layout/AlternatingHexagons"/>
    <dgm:cxn modelId="{F93F72D3-7507-44E9-B814-7D98CEAE52F6}" type="presOf" srcId="{7DBBD66E-57C7-4C66-9AEF-9F2F2B59102A}" destId="{EA67C18E-9732-4BE1-8A98-97A6D1AF373D}" srcOrd="0" destOrd="0" presId="urn:microsoft.com/office/officeart/2008/layout/AlternatingHexagons"/>
    <dgm:cxn modelId="{387720E2-39E7-46E2-97DE-3C92D08971E5}" type="presOf" srcId="{5FE4C1DC-4966-4F8C-852C-151467A995CB}" destId="{FF990CAE-7061-403C-B0D6-D9ECE4BC3AD4}" srcOrd="0" destOrd="0" presId="urn:microsoft.com/office/officeart/2008/layout/AlternatingHexagons"/>
    <dgm:cxn modelId="{D5A6E872-B189-47CA-8A0E-6FB285C1A930}" type="presParOf" srcId="{771687CF-9B30-4039-B87F-BDEAB2D163EA}" destId="{6196AC28-1EB3-41A3-8176-EA4A87E439B3}" srcOrd="0" destOrd="0" presId="urn:microsoft.com/office/officeart/2008/layout/AlternatingHexagons"/>
    <dgm:cxn modelId="{98831B36-A859-47D7-9057-40C17B330D85}" type="presParOf" srcId="{6196AC28-1EB3-41A3-8176-EA4A87E439B3}" destId="{285295BC-7A78-4D13-8621-5CD39500F3D3}" srcOrd="0" destOrd="0" presId="urn:microsoft.com/office/officeart/2008/layout/AlternatingHexagons"/>
    <dgm:cxn modelId="{018D6E16-0710-43BD-8611-C3DBDCC6C95C}" type="presParOf" srcId="{6196AC28-1EB3-41A3-8176-EA4A87E439B3}" destId="{16941F99-F162-4A26-B8E9-E829B78EC99A}" srcOrd="1" destOrd="0" presId="urn:microsoft.com/office/officeart/2008/layout/AlternatingHexagons"/>
    <dgm:cxn modelId="{8C03403A-8178-4AF4-A4F9-31F41E72BCDB}" type="presParOf" srcId="{6196AC28-1EB3-41A3-8176-EA4A87E439B3}" destId="{AE323C42-EC3D-4A4C-9129-946BACEA27B0}" srcOrd="2" destOrd="0" presId="urn:microsoft.com/office/officeart/2008/layout/AlternatingHexagons"/>
    <dgm:cxn modelId="{EB6E7215-F32D-4779-8EA2-86BE9BF22C1F}" type="presParOf" srcId="{6196AC28-1EB3-41A3-8176-EA4A87E439B3}" destId="{D2B4B97E-2957-4A8B-9098-CC9DF7207932}" srcOrd="3" destOrd="0" presId="urn:microsoft.com/office/officeart/2008/layout/AlternatingHexagons"/>
    <dgm:cxn modelId="{B0ACEB7D-39B4-4B7C-8AC8-F87DF7BE63D5}" type="presParOf" srcId="{6196AC28-1EB3-41A3-8176-EA4A87E439B3}" destId="{EC58B635-627D-411B-94EB-8C1FFBC0620E}" srcOrd="4" destOrd="0" presId="urn:microsoft.com/office/officeart/2008/layout/AlternatingHexagons"/>
    <dgm:cxn modelId="{B1C00390-AC93-4D87-8432-8CCC360B65AB}" type="presParOf" srcId="{771687CF-9B30-4039-B87F-BDEAB2D163EA}" destId="{35B85FE4-DEEC-48E5-85C0-CCC7B1EEAE4C}" srcOrd="1" destOrd="0" presId="urn:microsoft.com/office/officeart/2008/layout/AlternatingHexagons"/>
    <dgm:cxn modelId="{2B3CD949-7896-4288-B015-394D1F6BB9E3}" type="presParOf" srcId="{771687CF-9B30-4039-B87F-BDEAB2D163EA}" destId="{C71C65DE-6317-41C9-94A3-CF9E8857F1D6}" srcOrd="2" destOrd="0" presId="urn:microsoft.com/office/officeart/2008/layout/AlternatingHexagons"/>
    <dgm:cxn modelId="{7CD37614-61B1-47BF-8337-A23D8FAD3A74}" type="presParOf" srcId="{C71C65DE-6317-41C9-94A3-CF9E8857F1D6}" destId="{5D1F2C30-D823-4D90-B340-C40301BE77ED}" srcOrd="0" destOrd="0" presId="urn:microsoft.com/office/officeart/2008/layout/AlternatingHexagons"/>
    <dgm:cxn modelId="{1FB021E1-B93B-4893-82B0-A6F4894A831C}" type="presParOf" srcId="{C71C65DE-6317-41C9-94A3-CF9E8857F1D6}" destId="{49B58047-8922-436B-B250-86A72C4D31CC}" srcOrd="1" destOrd="0" presId="urn:microsoft.com/office/officeart/2008/layout/AlternatingHexagons"/>
    <dgm:cxn modelId="{513EF003-F9CB-47A8-B8EF-B86262D56061}" type="presParOf" srcId="{C71C65DE-6317-41C9-94A3-CF9E8857F1D6}" destId="{DF550ADA-6480-4910-A6B1-AB9B5A52BBC5}" srcOrd="2" destOrd="0" presId="urn:microsoft.com/office/officeart/2008/layout/AlternatingHexagons"/>
    <dgm:cxn modelId="{514EA9E9-9383-4104-A3D4-00AC556F7048}" type="presParOf" srcId="{C71C65DE-6317-41C9-94A3-CF9E8857F1D6}" destId="{9D9EF2FB-66CD-4092-BA28-ED468717D0BA}" srcOrd="3" destOrd="0" presId="urn:microsoft.com/office/officeart/2008/layout/AlternatingHexagons"/>
    <dgm:cxn modelId="{3B2CE85F-6E3E-4051-A11D-456F3E337447}" type="presParOf" srcId="{C71C65DE-6317-41C9-94A3-CF9E8857F1D6}" destId="{A1F9EB24-A545-4FFD-8941-B10091D47DC9}" srcOrd="4" destOrd="0" presId="urn:microsoft.com/office/officeart/2008/layout/AlternatingHexagons"/>
    <dgm:cxn modelId="{BAAB08CB-DDF2-405C-92CB-BDC338FD05F4}" type="presParOf" srcId="{771687CF-9B30-4039-B87F-BDEAB2D163EA}" destId="{C7BFFB35-B0BD-42E1-9B6C-6E9E4D266A78}" srcOrd="3" destOrd="0" presId="urn:microsoft.com/office/officeart/2008/layout/AlternatingHexagons"/>
    <dgm:cxn modelId="{12F7B00F-5485-444B-BF26-7110F407B5AB}" type="presParOf" srcId="{771687CF-9B30-4039-B87F-BDEAB2D163EA}" destId="{9C3C79D7-7342-40C5-A087-E687E7822DAA}" srcOrd="4" destOrd="0" presId="urn:microsoft.com/office/officeart/2008/layout/AlternatingHexagons"/>
    <dgm:cxn modelId="{6FCAC528-25B8-4699-9DB3-2DF7F696FA09}" type="presParOf" srcId="{9C3C79D7-7342-40C5-A087-E687E7822DAA}" destId="{EA67C18E-9732-4BE1-8A98-97A6D1AF373D}" srcOrd="0" destOrd="0" presId="urn:microsoft.com/office/officeart/2008/layout/AlternatingHexagons"/>
    <dgm:cxn modelId="{764CCD38-CA20-4AB2-80A8-B0CB5BDC0F1C}" type="presParOf" srcId="{9C3C79D7-7342-40C5-A087-E687E7822DAA}" destId="{8187A763-234F-4FC1-9592-57D05B70AD77}" srcOrd="1" destOrd="0" presId="urn:microsoft.com/office/officeart/2008/layout/AlternatingHexagons"/>
    <dgm:cxn modelId="{5935763C-43C6-4757-BA66-EA112F799206}" type="presParOf" srcId="{9C3C79D7-7342-40C5-A087-E687E7822DAA}" destId="{6B82DAAD-B9CC-415E-9A33-E47EDFD0D13B}" srcOrd="2" destOrd="0" presId="urn:microsoft.com/office/officeart/2008/layout/AlternatingHexagons"/>
    <dgm:cxn modelId="{1F9ADF56-02A6-45A0-99ED-1ABE72C6F99E}" type="presParOf" srcId="{9C3C79D7-7342-40C5-A087-E687E7822DAA}" destId="{2421BEC3-975F-4A63-87D2-BFC013EF05C4}" srcOrd="3" destOrd="0" presId="urn:microsoft.com/office/officeart/2008/layout/AlternatingHexagons"/>
    <dgm:cxn modelId="{005D2ED6-BB88-44EC-B2E9-D6230EA9E793}" type="presParOf" srcId="{9C3C79D7-7342-40C5-A087-E687E7822DAA}" destId="{8A86383D-9C87-471D-936B-FDC0BAA4E987}" srcOrd="4" destOrd="0" presId="urn:microsoft.com/office/officeart/2008/layout/AlternatingHexagons"/>
    <dgm:cxn modelId="{B97D9A0E-4DB6-46D1-9ADD-F8B8E8BD899E}" type="presParOf" srcId="{771687CF-9B30-4039-B87F-BDEAB2D163EA}" destId="{39343046-5ED8-446E-8023-FF592F532DA1}" srcOrd="5" destOrd="0" presId="urn:microsoft.com/office/officeart/2008/layout/AlternatingHexagons"/>
    <dgm:cxn modelId="{1ECDA210-8C24-4710-9907-74A58A93DA21}" type="presParOf" srcId="{771687CF-9B30-4039-B87F-BDEAB2D163EA}" destId="{1E15E695-50D8-4EE6-9A6C-E19570B2B87E}" srcOrd="6" destOrd="0" presId="urn:microsoft.com/office/officeart/2008/layout/AlternatingHexagons"/>
    <dgm:cxn modelId="{8F489624-A0EA-4B58-AEDD-1CC0E89B66A1}" type="presParOf" srcId="{1E15E695-50D8-4EE6-9A6C-E19570B2B87E}" destId="{FF990CAE-7061-403C-B0D6-D9ECE4BC3AD4}" srcOrd="0" destOrd="0" presId="urn:microsoft.com/office/officeart/2008/layout/AlternatingHexagons"/>
    <dgm:cxn modelId="{80B90777-C46B-4471-AAB4-2F6525E44B92}" type="presParOf" srcId="{1E15E695-50D8-4EE6-9A6C-E19570B2B87E}" destId="{73955BDD-0125-48F4-B5EA-461C84A2597C}" srcOrd="1" destOrd="0" presId="urn:microsoft.com/office/officeart/2008/layout/AlternatingHexagons"/>
    <dgm:cxn modelId="{E5918971-70E0-48B9-A43D-C986E17BA02C}" type="presParOf" srcId="{1E15E695-50D8-4EE6-9A6C-E19570B2B87E}" destId="{765A43A6-114B-46DA-893D-F51AE7593AD0}" srcOrd="2" destOrd="0" presId="urn:microsoft.com/office/officeart/2008/layout/AlternatingHexagons"/>
    <dgm:cxn modelId="{5AF6C7AD-B0E9-46FE-9B03-114EBB2FF211}" type="presParOf" srcId="{1E15E695-50D8-4EE6-9A6C-E19570B2B87E}" destId="{9B5BEF14-D016-490F-AA18-33C161E7AC5E}" srcOrd="3" destOrd="0" presId="urn:microsoft.com/office/officeart/2008/layout/AlternatingHexagons"/>
    <dgm:cxn modelId="{B7CC3348-3FA8-4329-A96A-676910031FEA}" type="presParOf" srcId="{1E15E695-50D8-4EE6-9A6C-E19570B2B87E}" destId="{EE4060CF-E739-4968-B685-4C28FB45C824}" srcOrd="4" destOrd="0" presId="urn:microsoft.com/office/officeart/2008/layout/AlternatingHexagons"/>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4AB03-5EE0-4EF3-B772-5602B5C18DE8}">
      <dsp:nvSpPr>
        <dsp:cNvPr id="0" name=""/>
        <dsp:cNvSpPr/>
      </dsp:nvSpPr>
      <dsp:spPr>
        <a:xfrm rot="5400000">
          <a:off x="2033696" y="695564"/>
          <a:ext cx="1334131" cy="1160694"/>
        </a:xfrm>
        <a:prstGeom prst="hexagon">
          <a:avLst>
            <a:gd name="adj" fmla="val 25000"/>
            <a:gd name="vf" fmla="val 115470"/>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HQ- UNESCO/IOC MAB program</a:t>
          </a:r>
        </a:p>
      </dsp:txBody>
      <dsp:txXfrm rot="-5400000">
        <a:off x="2301289" y="816748"/>
        <a:ext cx="798944" cy="918327"/>
      </dsp:txXfrm>
    </dsp:sp>
    <dsp:sp modelId="{08C5D62B-ECED-4DF7-9BB5-0943854F3924}">
      <dsp:nvSpPr>
        <dsp:cNvPr id="0" name=""/>
        <dsp:cNvSpPr/>
      </dsp:nvSpPr>
      <dsp:spPr>
        <a:xfrm>
          <a:off x="3316330" y="875671"/>
          <a:ext cx="1488890" cy="800479"/>
        </a:xfrm>
        <a:prstGeom prst="rect">
          <a:avLst/>
        </a:prstGeom>
        <a:noFill/>
        <a:ln>
          <a:noFill/>
        </a:ln>
        <a:effectLst/>
      </dsp:spPr>
      <dsp:style>
        <a:lnRef idx="0">
          <a:scrgbClr r="0" g="0" b="0"/>
        </a:lnRef>
        <a:fillRef idx="0">
          <a:scrgbClr r="0" g="0" b="0"/>
        </a:fillRef>
        <a:effectRef idx="0">
          <a:scrgbClr r="0" g="0" b="0"/>
        </a:effectRef>
        <a:fontRef idx="minor"/>
      </dsp:style>
    </dsp:sp>
    <dsp:sp modelId="{56F65848-CA4C-426F-864C-4A1FB88DB62A}">
      <dsp:nvSpPr>
        <dsp:cNvPr id="0" name=""/>
        <dsp:cNvSpPr/>
      </dsp:nvSpPr>
      <dsp:spPr>
        <a:xfrm rot="5400000">
          <a:off x="780146" y="695564"/>
          <a:ext cx="1334131" cy="1160694"/>
        </a:xfrm>
        <a:prstGeom prst="hexagon">
          <a:avLst>
            <a:gd name="adj" fmla="val 25000"/>
            <a:gd name="vf" fmla="val 115470"/>
          </a:avLst>
        </a:prstGeom>
        <a:solidFill>
          <a:schemeClr val="accent2">
            <a:shade val="80000"/>
            <a:hueOff val="-160472"/>
            <a:satOff val="3389"/>
            <a:lumOff val="902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HQ – UNESCO/IOC Tsunami Unit</a:t>
          </a:r>
        </a:p>
      </dsp:txBody>
      <dsp:txXfrm rot="-5400000">
        <a:off x="1047739" y="816748"/>
        <a:ext cx="798944" cy="918327"/>
      </dsp:txXfrm>
    </dsp:sp>
    <dsp:sp modelId="{1B274B2C-5330-4387-9C49-E9394487D919}">
      <dsp:nvSpPr>
        <dsp:cNvPr id="0" name=""/>
        <dsp:cNvSpPr/>
      </dsp:nvSpPr>
      <dsp:spPr>
        <a:xfrm rot="5400000">
          <a:off x="1404519" y="1827975"/>
          <a:ext cx="1334131" cy="1160694"/>
        </a:xfrm>
        <a:prstGeom prst="hexagon">
          <a:avLst>
            <a:gd name="adj" fmla="val 25000"/>
            <a:gd name="vf" fmla="val 115470"/>
          </a:avLst>
        </a:prstGeom>
        <a:solidFill>
          <a:schemeClr val="accent2">
            <a:shade val="80000"/>
            <a:hueOff val="-320943"/>
            <a:satOff val="6777"/>
            <a:lumOff val="1805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UNESCO regional and national offices</a:t>
          </a:r>
        </a:p>
      </dsp:txBody>
      <dsp:txXfrm rot="-5400000">
        <a:off x="1672112" y="1949159"/>
        <a:ext cx="798944" cy="918327"/>
      </dsp:txXfrm>
    </dsp:sp>
    <dsp:sp modelId="{7D1E23CF-7418-47E7-9CB0-332AF36B497A}">
      <dsp:nvSpPr>
        <dsp:cNvPr id="0" name=""/>
        <dsp:cNvSpPr/>
      </dsp:nvSpPr>
      <dsp:spPr>
        <a:xfrm>
          <a:off x="2347" y="2008082"/>
          <a:ext cx="1440862" cy="800479"/>
        </a:xfrm>
        <a:prstGeom prst="rect">
          <a:avLst/>
        </a:prstGeom>
        <a:noFill/>
        <a:ln>
          <a:noFill/>
        </a:ln>
        <a:effectLst/>
      </dsp:spPr>
      <dsp:style>
        <a:lnRef idx="0">
          <a:scrgbClr r="0" g="0" b="0"/>
        </a:lnRef>
        <a:fillRef idx="0">
          <a:scrgbClr r="0" g="0" b="0"/>
        </a:fillRef>
        <a:effectRef idx="0">
          <a:scrgbClr r="0" g="0" b="0"/>
        </a:effectRef>
        <a:fontRef idx="minor"/>
      </dsp:style>
    </dsp:sp>
    <dsp:sp modelId="{DB49C3C3-7785-4225-BB98-3FDA4A738CF3}">
      <dsp:nvSpPr>
        <dsp:cNvPr id="0" name=""/>
        <dsp:cNvSpPr/>
      </dsp:nvSpPr>
      <dsp:spPr>
        <a:xfrm rot="5400000">
          <a:off x="2658070" y="1827975"/>
          <a:ext cx="1334131" cy="1160694"/>
        </a:xfrm>
        <a:prstGeom prst="hexagon">
          <a:avLst>
            <a:gd name="adj" fmla="val 25000"/>
            <a:gd name="vf" fmla="val 115470"/>
          </a:avLst>
        </a:prstGeom>
        <a:solidFill>
          <a:schemeClr val="accent2">
            <a:shade val="80000"/>
            <a:hueOff val="-481415"/>
            <a:satOff val="10166"/>
            <a:lumOff val="2708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Tsunami Information Centres</a:t>
          </a:r>
        </a:p>
      </dsp:txBody>
      <dsp:txXfrm rot="-5400000">
        <a:off x="2925663" y="1949159"/>
        <a:ext cx="798944" cy="918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9BF23-1751-47A8-859B-F6D714A39261}">
      <dsp:nvSpPr>
        <dsp:cNvPr id="0" name=""/>
        <dsp:cNvSpPr/>
      </dsp:nvSpPr>
      <dsp:spPr>
        <a:xfrm rot="5400000">
          <a:off x="2570379" y="90085"/>
          <a:ext cx="1364723" cy="1187309"/>
        </a:xfrm>
        <a:prstGeom prst="hexagon">
          <a:avLst>
            <a:gd name="adj" fmla="val 25000"/>
            <a:gd name="vf" fmla="val 115470"/>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Local emergency organizations</a:t>
          </a:r>
        </a:p>
      </dsp:txBody>
      <dsp:txXfrm rot="-5400000">
        <a:off x="2844108" y="214047"/>
        <a:ext cx="817265" cy="939385"/>
      </dsp:txXfrm>
    </dsp:sp>
    <dsp:sp modelId="{1047FC99-28B8-4B05-A74D-C34C23250227}">
      <dsp:nvSpPr>
        <dsp:cNvPr id="0" name=""/>
        <dsp:cNvSpPr/>
      </dsp:nvSpPr>
      <dsp:spPr>
        <a:xfrm>
          <a:off x="3882424" y="274323"/>
          <a:ext cx="1523031" cy="818833"/>
        </a:xfrm>
        <a:prstGeom prst="rect">
          <a:avLst/>
        </a:prstGeom>
        <a:noFill/>
        <a:ln>
          <a:noFill/>
        </a:ln>
        <a:effectLst/>
      </dsp:spPr>
      <dsp:style>
        <a:lnRef idx="0">
          <a:scrgbClr r="0" g="0" b="0"/>
        </a:lnRef>
        <a:fillRef idx="0">
          <a:scrgbClr r="0" g="0" b="0"/>
        </a:fillRef>
        <a:effectRef idx="0">
          <a:scrgbClr r="0" g="0" b="0"/>
        </a:effectRef>
        <a:fontRef idx="minor"/>
      </dsp:style>
    </dsp:sp>
    <dsp:sp modelId="{8BD9083C-3513-411F-9051-7FEE75886FE4}">
      <dsp:nvSpPr>
        <dsp:cNvPr id="0" name=""/>
        <dsp:cNvSpPr/>
      </dsp:nvSpPr>
      <dsp:spPr>
        <a:xfrm rot="5400000">
          <a:off x="1288085" y="90085"/>
          <a:ext cx="1364723" cy="1187309"/>
        </a:xfrm>
        <a:prstGeom prst="hexagon">
          <a:avLst>
            <a:gd name="adj" fmla="val 25000"/>
            <a:gd name="vf" fmla="val 115470"/>
          </a:avLst>
        </a:prstGeom>
        <a:solidFill>
          <a:schemeClr val="accent2">
            <a:shade val="80000"/>
            <a:hueOff val="-96283"/>
            <a:satOff val="2033"/>
            <a:lumOff val="54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Local government</a:t>
          </a:r>
        </a:p>
      </dsp:txBody>
      <dsp:txXfrm rot="-5400000">
        <a:off x="1561814" y="214047"/>
        <a:ext cx="817265" cy="939385"/>
      </dsp:txXfrm>
    </dsp:sp>
    <dsp:sp modelId="{65BDAB00-7297-4E34-9B9B-DA886B856354}">
      <dsp:nvSpPr>
        <dsp:cNvPr id="0" name=""/>
        <dsp:cNvSpPr/>
      </dsp:nvSpPr>
      <dsp:spPr>
        <a:xfrm rot="5400000">
          <a:off x="1949335" y="1248462"/>
          <a:ext cx="1364723" cy="1187309"/>
        </a:xfrm>
        <a:prstGeom prst="hexagon">
          <a:avLst>
            <a:gd name="adj" fmla="val 25000"/>
            <a:gd name="vf" fmla="val 115470"/>
          </a:avLst>
        </a:prstGeom>
        <a:solidFill>
          <a:schemeClr val="accent2">
            <a:shade val="80000"/>
            <a:hueOff val="-192566"/>
            <a:satOff val="4066"/>
            <a:lumOff val="108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Local women’s group (where relevant)</a:t>
          </a:r>
        </a:p>
      </dsp:txBody>
      <dsp:txXfrm rot="-5400000">
        <a:off x="2223064" y="1372424"/>
        <a:ext cx="817265" cy="939385"/>
      </dsp:txXfrm>
    </dsp:sp>
    <dsp:sp modelId="{13D7916B-71FD-4923-8E04-97FAA928905C}">
      <dsp:nvSpPr>
        <dsp:cNvPr id="0" name=""/>
        <dsp:cNvSpPr/>
      </dsp:nvSpPr>
      <dsp:spPr>
        <a:xfrm>
          <a:off x="492452" y="1432700"/>
          <a:ext cx="1473901" cy="818833"/>
        </a:xfrm>
        <a:prstGeom prst="rect">
          <a:avLst/>
        </a:prstGeom>
        <a:noFill/>
        <a:ln>
          <a:noFill/>
        </a:ln>
        <a:effectLst/>
      </dsp:spPr>
      <dsp:style>
        <a:lnRef idx="0">
          <a:scrgbClr r="0" g="0" b="0"/>
        </a:lnRef>
        <a:fillRef idx="0">
          <a:scrgbClr r="0" g="0" b="0"/>
        </a:fillRef>
        <a:effectRef idx="0">
          <a:scrgbClr r="0" g="0" b="0"/>
        </a:effectRef>
        <a:fontRef idx="minor"/>
      </dsp:style>
    </dsp:sp>
    <dsp:sp modelId="{6E2ED5E1-386A-4B32-B95D-24EEDECFC524}">
      <dsp:nvSpPr>
        <dsp:cNvPr id="0" name=""/>
        <dsp:cNvSpPr/>
      </dsp:nvSpPr>
      <dsp:spPr>
        <a:xfrm rot="5400000">
          <a:off x="3209070" y="1248462"/>
          <a:ext cx="1364723" cy="1187309"/>
        </a:xfrm>
        <a:prstGeom prst="hexagon">
          <a:avLst>
            <a:gd name="adj" fmla="val 25000"/>
            <a:gd name="vf" fmla="val 115470"/>
          </a:avLst>
        </a:prstGeom>
        <a:solidFill>
          <a:schemeClr val="accent2">
            <a:shade val="80000"/>
            <a:hueOff val="-288849"/>
            <a:satOff val="6100"/>
            <a:lumOff val="162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Local environmental groups</a:t>
          </a:r>
        </a:p>
      </dsp:txBody>
      <dsp:txXfrm rot="-5400000">
        <a:off x="3482799" y="1372424"/>
        <a:ext cx="817265" cy="939385"/>
      </dsp:txXfrm>
    </dsp:sp>
    <dsp:sp modelId="{7B8642EB-E9D4-41CA-A84C-D0A27CDF586F}">
      <dsp:nvSpPr>
        <dsp:cNvPr id="0" name=""/>
        <dsp:cNvSpPr/>
      </dsp:nvSpPr>
      <dsp:spPr>
        <a:xfrm rot="5400000">
          <a:off x="656734" y="1238772"/>
          <a:ext cx="1364723" cy="1187309"/>
        </a:xfrm>
        <a:prstGeom prst="hexagon">
          <a:avLst>
            <a:gd name="adj" fmla="val 25000"/>
            <a:gd name="vf" fmla="val 115470"/>
          </a:avLst>
        </a:prstGeom>
        <a:solidFill>
          <a:schemeClr val="accent2">
            <a:shade val="80000"/>
            <a:hueOff val="-385132"/>
            <a:satOff val="8133"/>
            <a:lumOff val="216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Site-specific MAB Board</a:t>
          </a:r>
        </a:p>
      </dsp:txBody>
      <dsp:txXfrm rot="-5400000">
        <a:off x="930463" y="1362734"/>
        <a:ext cx="817265" cy="939385"/>
      </dsp:txXfrm>
    </dsp:sp>
    <dsp:sp modelId="{B7F614E0-47E7-46FB-B627-4FC8920667BA}">
      <dsp:nvSpPr>
        <dsp:cNvPr id="0" name=""/>
        <dsp:cNvSpPr/>
      </dsp:nvSpPr>
      <dsp:spPr>
        <a:xfrm>
          <a:off x="3882424" y="2591077"/>
          <a:ext cx="1523031" cy="818833"/>
        </a:xfrm>
        <a:prstGeom prst="rect">
          <a:avLst/>
        </a:prstGeom>
        <a:noFill/>
        <a:ln>
          <a:noFill/>
        </a:ln>
        <a:effectLst/>
      </dsp:spPr>
      <dsp:style>
        <a:lnRef idx="0">
          <a:scrgbClr r="0" g="0" b="0"/>
        </a:lnRef>
        <a:fillRef idx="0">
          <a:scrgbClr r="0" g="0" b="0"/>
        </a:fillRef>
        <a:effectRef idx="0">
          <a:scrgbClr r="0" g="0" b="0"/>
        </a:effectRef>
        <a:fontRef idx="minor"/>
      </dsp:style>
    </dsp:sp>
    <dsp:sp modelId="{5D67A298-3B3D-4E79-A297-2E1BFD7805D2}">
      <dsp:nvSpPr>
        <dsp:cNvPr id="0" name=""/>
        <dsp:cNvSpPr/>
      </dsp:nvSpPr>
      <dsp:spPr>
        <a:xfrm rot="5400000">
          <a:off x="1288085" y="2406839"/>
          <a:ext cx="1364723" cy="1187309"/>
        </a:xfrm>
        <a:prstGeom prst="hexagon">
          <a:avLst>
            <a:gd name="adj" fmla="val 25000"/>
            <a:gd name="vf" fmla="val 115470"/>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Other relevant groups</a:t>
          </a:r>
        </a:p>
      </dsp:txBody>
      <dsp:txXfrm rot="-5400000">
        <a:off x="1561814" y="2530801"/>
        <a:ext cx="817265" cy="9393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295BC-7A78-4D13-8621-5CD39500F3D3}">
      <dsp:nvSpPr>
        <dsp:cNvPr id="0" name=""/>
        <dsp:cNvSpPr/>
      </dsp:nvSpPr>
      <dsp:spPr>
        <a:xfrm rot="5400000">
          <a:off x="4210195" y="88968"/>
          <a:ext cx="1368743" cy="1190806"/>
        </a:xfrm>
        <a:prstGeom prst="hexagon">
          <a:avLst>
            <a:gd name="adj" fmla="val 25000"/>
            <a:gd name="vf" fmla="val 115470"/>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Regional emergency organizations</a:t>
          </a:r>
        </a:p>
      </dsp:txBody>
      <dsp:txXfrm rot="-5400000">
        <a:off x="4484730" y="213296"/>
        <a:ext cx="819672" cy="942151"/>
      </dsp:txXfrm>
    </dsp:sp>
    <dsp:sp modelId="{16941F99-F162-4A26-B8E9-E829B78EC99A}">
      <dsp:nvSpPr>
        <dsp:cNvPr id="0" name=""/>
        <dsp:cNvSpPr/>
      </dsp:nvSpPr>
      <dsp:spPr>
        <a:xfrm>
          <a:off x="3687440" y="274589"/>
          <a:ext cx="1527517" cy="821246"/>
        </a:xfrm>
        <a:prstGeom prst="rect">
          <a:avLst/>
        </a:prstGeom>
        <a:noFill/>
        <a:ln>
          <a:noFill/>
        </a:ln>
        <a:effectLst/>
      </dsp:spPr>
      <dsp:style>
        <a:lnRef idx="0">
          <a:scrgbClr r="0" g="0" b="0"/>
        </a:lnRef>
        <a:fillRef idx="0">
          <a:scrgbClr r="0" g="0" b="0"/>
        </a:fillRef>
        <a:effectRef idx="0">
          <a:scrgbClr r="0" g="0" b="0"/>
        </a:effectRef>
        <a:fontRef idx="minor"/>
      </dsp:style>
    </dsp:sp>
    <dsp:sp modelId="{EC58B635-627D-411B-94EB-8C1FFBC0620E}">
      <dsp:nvSpPr>
        <dsp:cNvPr id="0" name=""/>
        <dsp:cNvSpPr/>
      </dsp:nvSpPr>
      <dsp:spPr>
        <a:xfrm rot="5400000">
          <a:off x="2939664" y="88974"/>
          <a:ext cx="1368743" cy="1190806"/>
        </a:xfrm>
        <a:prstGeom prst="hexagon">
          <a:avLst>
            <a:gd name="adj" fmla="val 25000"/>
            <a:gd name="vf" fmla="val 115470"/>
          </a:avLst>
        </a:prstGeom>
        <a:solidFill>
          <a:schemeClr val="accent2">
            <a:shade val="80000"/>
            <a:hueOff val="-68774"/>
            <a:satOff val="1452"/>
            <a:lumOff val="386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National Consultant</a:t>
          </a:r>
        </a:p>
      </dsp:txBody>
      <dsp:txXfrm rot="-5400000">
        <a:off x="3214199" y="213302"/>
        <a:ext cx="819672" cy="942151"/>
      </dsp:txXfrm>
    </dsp:sp>
    <dsp:sp modelId="{5D1F2C30-D823-4D90-B340-C40301BE77ED}">
      <dsp:nvSpPr>
        <dsp:cNvPr id="0" name=""/>
        <dsp:cNvSpPr/>
      </dsp:nvSpPr>
      <dsp:spPr>
        <a:xfrm rot="5400000">
          <a:off x="2293295" y="1232805"/>
          <a:ext cx="1368743" cy="1190806"/>
        </a:xfrm>
        <a:prstGeom prst="hexagon">
          <a:avLst>
            <a:gd name="adj" fmla="val 25000"/>
            <a:gd name="vf" fmla="val 115470"/>
          </a:avLst>
        </a:prstGeom>
        <a:solidFill>
          <a:schemeClr val="accent2">
            <a:shade val="80000"/>
            <a:hueOff val="-137547"/>
            <a:satOff val="2905"/>
            <a:lumOff val="773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National MAB Board</a:t>
          </a:r>
        </a:p>
      </dsp:txBody>
      <dsp:txXfrm rot="-5400000">
        <a:off x="2567830" y="1357133"/>
        <a:ext cx="819672" cy="942151"/>
      </dsp:txXfrm>
    </dsp:sp>
    <dsp:sp modelId="{49B58047-8922-436B-B250-86A72C4D31CC}">
      <dsp:nvSpPr>
        <dsp:cNvPr id="0" name=""/>
        <dsp:cNvSpPr/>
      </dsp:nvSpPr>
      <dsp:spPr>
        <a:xfrm>
          <a:off x="287480" y="1436379"/>
          <a:ext cx="1478243" cy="821246"/>
        </a:xfrm>
        <a:prstGeom prst="rect">
          <a:avLst/>
        </a:prstGeom>
        <a:noFill/>
        <a:ln>
          <a:noFill/>
        </a:ln>
        <a:effectLst/>
      </dsp:spPr>
      <dsp:style>
        <a:lnRef idx="0">
          <a:scrgbClr r="0" g="0" b="0"/>
        </a:lnRef>
        <a:fillRef idx="0">
          <a:scrgbClr r="0" g="0" b="0"/>
        </a:fillRef>
        <a:effectRef idx="0">
          <a:scrgbClr r="0" g="0" b="0"/>
        </a:effectRef>
        <a:fontRef idx="minor"/>
      </dsp:style>
    </dsp:sp>
    <dsp:sp modelId="{A1F9EB24-A545-4FFD-8941-B10091D47DC9}">
      <dsp:nvSpPr>
        <dsp:cNvPr id="0" name=""/>
        <dsp:cNvSpPr/>
      </dsp:nvSpPr>
      <dsp:spPr>
        <a:xfrm rot="5400000">
          <a:off x="3572579" y="1232805"/>
          <a:ext cx="1368743" cy="1190806"/>
        </a:xfrm>
        <a:prstGeom prst="hexagon">
          <a:avLst>
            <a:gd name="adj" fmla="val 25000"/>
            <a:gd name="vf" fmla="val 115470"/>
          </a:avLst>
        </a:prstGeom>
        <a:solidFill>
          <a:schemeClr val="accent2">
            <a:shade val="80000"/>
            <a:hueOff val="-206321"/>
            <a:satOff val="4357"/>
            <a:lumOff val="116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National emergency organizations</a:t>
          </a:r>
        </a:p>
      </dsp:txBody>
      <dsp:txXfrm rot="-5400000">
        <a:off x="3847114" y="1357133"/>
        <a:ext cx="819672" cy="942151"/>
      </dsp:txXfrm>
    </dsp:sp>
    <dsp:sp modelId="{EA67C18E-9732-4BE1-8A98-97A6D1AF373D}">
      <dsp:nvSpPr>
        <dsp:cNvPr id="0" name=""/>
        <dsp:cNvSpPr/>
      </dsp:nvSpPr>
      <dsp:spPr>
        <a:xfrm rot="5400000">
          <a:off x="4222663" y="2387984"/>
          <a:ext cx="1368743" cy="1190806"/>
        </a:xfrm>
        <a:prstGeom prst="hexagon">
          <a:avLst>
            <a:gd name="adj" fmla="val 25000"/>
            <a:gd name="vf" fmla="val 115470"/>
          </a:avLst>
        </a:prstGeom>
        <a:solidFill>
          <a:schemeClr val="accent2">
            <a:shade val="80000"/>
            <a:hueOff val="-275094"/>
            <a:satOff val="5809"/>
            <a:lumOff val="1547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National tsunami warning focal point</a:t>
          </a:r>
        </a:p>
      </dsp:txBody>
      <dsp:txXfrm rot="-5400000">
        <a:off x="4497198" y="2512312"/>
        <a:ext cx="819672" cy="942151"/>
      </dsp:txXfrm>
    </dsp:sp>
    <dsp:sp modelId="{8187A763-234F-4FC1-9592-57D05B70AD77}">
      <dsp:nvSpPr>
        <dsp:cNvPr id="0" name=""/>
        <dsp:cNvSpPr/>
      </dsp:nvSpPr>
      <dsp:spPr>
        <a:xfrm>
          <a:off x="3687440" y="2598168"/>
          <a:ext cx="1527517" cy="821246"/>
        </a:xfrm>
        <a:prstGeom prst="rect">
          <a:avLst/>
        </a:prstGeom>
        <a:noFill/>
        <a:ln>
          <a:noFill/>
        </a:ln>
        <a:effectLst/>
      </dsp:spPr>
      <dsp:style>
        <a:lnRef idx="0">
          <a:scrgbClr r="0" g="0" b="0"/>
        </a:lnRef>
        <a:fillRef idx="0">
          <a:scrgbClr r="0" g="0" b="0"/>
        </a:fillRef>
        <a:effectRef idx="0">
          <a:scrgbClr r="0" g="0" b="0"/>
        </a:effectRef>
        <a:fontRef idx="minor"/>
      </dsp:style>
    </dsp:sp>
    <dsp:sp modelId="{8A86383D-9C87-471D-936B-FDC0BAA4E987}">
      <dsp:nvSpPr>
        <dsp:cNvPr id="0" name=""/>
        <dsp:cNvSpPr/>
      </dsp:nvSpPr>
      <dsp:spPr>
        <a:xfrm rot="5400000">
          <a:off x="2914264" y="2404915"/>
          <a:ext cx="1368743" cy="1190806"/>
        </a:xfrm>
        <a:prstGeom prst="hexagon">
          <a:avLst>
            <a:gd name="adj" fmla="val 25000"/>
            <a:gd name="vf" fmla="val 115470"/>
          </a:avLst>
        </a:prstGeom>
        <a:solidFill>
          <a:schemeClr val="accent2">
            <a:shade val="80000"/>
            <a:hueOff val="-343868"/>
            <a:satOff val="7261"/>
            <a:lumOff val="1934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National tsunami warning centre</a:t>
          </a:r>
        </a:p>
      </dsp:txBody>
      <dsp:txXfrm rot="-5400000">
        <a:off x="3188799" y="2529243"/>
        <a:ext cx="819672" cy="942151"/>
      </dsp:txXfrm>
    </dsp:sp>
    <dsp:sp modelId="{FF990CAE-7061-403C-B0D6-D9ECE4BC3AD4}">
      <dsp:nvSpPr>
        <dsp:cNvPr id="0" name=""/>
        <dsp:cNvSpPr/>
      </dsp:nvSpPr>
      <dsp:spPr>
        <a:xfrm rot="5400000">
          <a:off x="3554824" y="3558232"/>
          <a:ext cx="1368743" cy="1190806"/>
        </a:xfrm>
        <a:prstGeom prst="hexagon">
          <a:avLst>
            <a:gd name="adj" fmla="val 25000"/>
            <a:gd name="vf" fmla="val 115470"/>
          </a:avLst>
        </a:prstGeom>
        <a:solidFill>
          <a:schemeClr val="accent2">
            <a:shade val="80000"/>
            <a:hueOff val="-412641"/>
            <a:satOff val="8714"/>
            <a:lumOff val="2321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National academic institutions</a:t>
          </a:r>
        </a:p>
      </dsp:txBody>
      <dsp:txXfrm rot="-5400000">
        <a:off x="3829359" y="3682560"/>
        <a:ext cx="819672" cy="942151"/>
      </dsp:txXfrm>
    </dsp:sp>
    <dsp:sp modelId="{73955BDD-0125-48F4-B5EA-461C84A2597C}">
      <dsp:nvSpPr>
        <dsp:cNvPr id="0" name=""/>
        <dsp:cNvSpPr/>
      </dsp:nvSpPr>
      <dsp:spPr>
        <a:xfrm>
          <a:off x="287480" y="3759958"/>
          <a:ext cx="1478243" cy="821246"/>
        </a:xfrm>
        <a:prstGeom prst="rect">
          <a:avLst/>
        </a:prstGeom>
        <a:noFill/>
        <a:ln>
          <a:noFill/>
        </a:ln>
        <a:effectLst/>
      </dsp:spPr>
      <dsp:style>
        <a:lnRef idx="0">
          <a:scrgbClr r="0" g="0" b="0"/>
        </a:lnRef>
        <a:fillRef idx="0">
          <a:scrgbClr r="0" g="0" b="0"/>
        </a:fillRef>
        <a:effectRef idx="0">
          <a:scrgbClr r="0" g="0" b="0"/>
        </a:effectRef>
        <a:fontRef idx="minor"/>
      </dsp:style>
    </dsp:sp>
    <dsp:sp modelId="{EE4060CF-E739-4968-B685-4C28FB45C824}">
      <dsp:nvSpPr>
        <dsp:cNvPr id="0" name=""/>
        <dsp:cNvSpPr/>
      </dsp:nvSpPr>
      <dsp:spPr>
        <a:xfrm rot="5400000">
          <a:off x="1625538" y="2393582"/>
          <a:ext cx="1368743" cy="1190806"/>
        </a:xfrm>
        <a:prstGeom prst="hexagon">
          <a:avLst>
            <a:gd name="adj" fmla="val 25000"/>
            <a:gd name="vf" fmla="val 115470"/>
          </a:avLst>
        </a:prstGeom>
        <a:solidFill>
          <a:schemeClr val="accent2">
            <a:shade val="80000"/>
            <a:hueOff val="-481415"/>
            <a:satOff val="10166"/>
            <a:lumOff val="2708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kern="1200" dirty="0"/>
            <a:t>National implementation entity (CCAF)</a:t>
          </a:r>
        </a:p>
      </dsp:txBody>
      <dsp:txXfrm rot="-5400000">
        <a:off x="1900073" y="2517910"/>
        <a:ext cx="819672" cy="94215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25C30-7370-4D32-AA7A-9C2AFF785C66}" type="datetimeFigureOut">
              <a:rPr lang="en-US" smtClean="0"/>
              <a:t>12/23/2022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961B36-CE9C-444A-9785-0AFDFFFDCD55}" type="slidenum">
              <a:rPr lang="en-US" smtClean="0"/>
              <a:t>‹#›</a:t>
            </a:fld>
            <a:endParaRPr lang="en-US"/>
          </a:p>
        </p:txBody>
      </p:sp>
    </p:spTree>
    <p:extLst>
      <p:ext uri="{BB962C8B-B14F-4D97-AF65-F5344CB8AC3E}">
        <p14:creationId xmlns:p14="http://schemas.microsoft.com/office/powerpoint/2010/main" val="88817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555B3A-F9BB-419E-94F8-F6C4477A78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9127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039c5abce6_4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158750" lvl="0" indent="0" algn="just" rtl="0">
              <a:spcBef>
                <a:spcPts val="0"/>
              </a:spcBef>
              <a:spcAft>
                <a:spcPts val="0"/>
              </a:spcAft>
              <a:buSzPts val="1100"/>
              <a:buNone/>
            </a:pPr>
            <a:endParaRPr dirty="0"/>
          </a:p>
        </p:txBody>
      </p:sp>
      <p:sp>
        <p:nvSpPr>
          <p:cNvPr id="188" name="Google Shape;188;g1039c5abce6_4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229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039c5abce6_4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algn="just">
              <a:lnSpc>
                <a:spcPct val="115000"/>
              </a:lnSpc>
              <a:spcBef>
                <a:spcPts val="0"/>
              </a:spcBef>
              <a:spcAft>
                <a:spcPts val="1200"/>
              </a:spcAft>
            </a:pPr>
            <a:r>
              <a:rPr lang="fr-FR" sz="1800" dirty="0">
                <a:effectLst/>
                <a:latin typeface="Arial" panose="020B0604020202020204" pitchFamily="34" charset="0"/>
                <a:ea typeface="Arial" panose="020B0604020202020204" pitchFamily="34" charset="0"/>
                <a:cs typeface="Arial" panose="020B0604020202020204" pitchFamily="34" charset="0"/>
              </a:rPr>
              <a:t>Les activités du projet seront mises en œuvre en étroite collaboration avec les organisations environnementales régionales et nationales, les organisations d'urgence, le gouvernement local, les experts techniques (y compris les universités/académiques nationales ou régionales), et les conseils et représentants du MAB nationaux et spécifiques aux sites, coordonnés par des consultants nationaux. La participation et l'engagement de ces groupes essentiels permettront au projet de bénéficier de l'expertise et des meilleures pratiques régionales et nationales, et de promouvoir l'appropriation nationale et régionale, contribuant ainsi à la durabilité du projet.</a:t>
            </a:r>
            <a:endParaRPr lang="en-US" sz="1800" dirty="0">
              <a:effectLst/>
              <a:latin typeface="Calibri" panose="020F0502020204030204" pitchFamily="34" charset="0"/>
              <a:ea typeface="DengXian" panose="02010600030101010101" pitchFamily="2" charset="-122"/>
              <a:cs typeface="Arial" panose="020B0604020202020204" pitchFamily="34" charset="0"/>
            </a:endParaRPr>
          </a:p>
          <a:p>
            <a:pPr marL="0" marR="0" algn="just">
              <a:lnSpc>
                <a:spcPct val="115000"/>
              </a:lnSpc>
              <a:spcBef>
                <a:spcPts val="0"/>
              </a:spcBef>
              <a:spcAft>
                <a:spcPts val="1200"/>
              </a:spcAft>
            </a:pPr>
            <a:r>
              <a:rPr lang="fr-FR" sz="1800" dirty="0">
                <a:effectLst/>
                <a:latin typeface="Arial" panose="020B0604020202020204" pitchFamily="34" charset="0"/>
                <a:ea typeface="Arial" panose="020B0604020202020204" pitchFamily="34" charset="0"/>
                <a:cs typeface="Arial" panose="020B0604020202020204" pitchFamily="34" charset="0"/>
              </a:rPr>
              <a:t>Au niveau de la communauté, le consultant national ou régional veillera également à collaborer avec les représentants des principaux groupes de parties prenantes de la communauté, notamment les groupes de femmes, les groupes de jeunes, les groupes environnementaux, les agences touristiques et toutes les autres parties prenantes importantes. La participation de diverses parties prenantes de la communauté garantira que les efforts de préparation couvrent les segments pertinents de la communauté et soutiendra ainsi le succès du projet. En outre, la participation de la communauté permettra de renforcer son appropriation du projet. </a:t>
            </a:r>
            <a:endParaRPr lang="en-US" sz="1800" dirty="0">
              <a:effectLst/>
              <a:latin typeface="Calibri" panose="020F0502020204030204" pitchFamily="34" charset="0"/>
              <a:ea typeface="DengXian" panose="02010600030101010101" pitchFamily="2" charset="-122"/>
              <a:cs typeface="Arial" panose="020B0604020202020204" pitchFamily="34" charset="0"/>
            </a:endParaRPr>
          </a:p>
          <a:p>
            <a:pPr marL="0" marR="0" algn="just">
              <a:lnSpc>
                <a:spcPct val="115000"/>
              </a:lnSpc>
              <a:spcBef>
                <a:spcPts val="0"/>
              </a:spcBef>
              <a:spcAft>
                <a:spcPts val="1200"/>
              </a:spcAft>
            </a:pPr>
            <a:r>
              <a:rPr lang="fr-FR" sz="1800" dirty="0">
                <a:effectLst/>
                <a:latin typeface="Arial" panose="020B0604020202020204" pitchFamily="34" charset="0"/>
                <a:ea typeface="Arial" panose="020B0604020202020204" pitchFamily="34" charset="0"/>
                <a:cs typeface="Arial" panose="020B0604020202020204" pitchFamily="34" charset="0"/>
              </a:rPr>
              <a:t>Le suivi et l'évaluation du processus seront assurés par des réunions hebdomadaires ou bimensuelles du comité directeur de chaque site. </a:t>
            </a:r>
            <a:endParaRPr dirty="0"/>
          </a:p>
        </p:txBody>
      </p:sp>
      <p:sp>
        <p:nvSpPr>
          <p:cNvPr id="188" name="Google Shape;188;g1039c5abce6_4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484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039c5abce6_4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158750" lvl="0" indent="0" algn="just" rtl="0">
              <a:spcBef>
                <a:spcPts val="0"/>
              </a:spcBef>
              <a:spcAft>
                <a:spcPts val="0"/>
              </a:spcAft>
              <a:buSzPts val="1100"/>
              <a:buNone/>
            </a:pPr>
            <a:endParaRPr dirty="0"/>
          </a:p>
        </p:txBody>
      </p:sp>
      <p:sp>
        <p:nvSpPr>
          <p:cNvPr id="188" name="Google Shape;188;g1039c5abce6_4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550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11C62-F1AF-42A5-BD67-B7E61F0AC4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2843CD-465C-4600-BC00-D563886426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FC0C69-F76F-4D80-B48C-168C2F158C28}"/>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5" name="Footer Placeholder 4">
            <a:extLst>
              <a:ext uri="{FF2B5EF4-FFF2-40B4-BE49-F238E27FC236}">
                <a16:creationId xmlns:a16="http://schemas.microsoft.com/office/drawing/2014/main" id="{87E76312-C71C-4E1E-B2E8-338F3AB5E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5F3AC-57CF-4067-BD36-984CEF7F5E9E}"/>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64662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F6D03-95CC-4E83-865A-3B66BBE990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35F473-2DDC-4147-A7AE-00C9D9BF2D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214D6-2DA9-4E52-8216-AB4A765ABDAD}"/>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5" name="Footer Placeholder 4">
            <a:extLst>
              <a:ext uri="{FF2B5EF4-FFF2-40B4-BE49-F238E27FC236}">
                <a16:creationId xmlns:a16="http://schemas.microsoft.com/office/drawing/2014/main" id="{47352E4F-485E-4552-B05E-73584B969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2A814-7B17-4C03-838A-CCA2E66F33FE}"/>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328327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AAE1FF-AC18-4293-9190-E451A8C0D1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1542C2-522C-4B1E-9E79-E675DC9E27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21B93-B1AA-4A4C-8444-92198D8F444C}"/>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5" name="Footer Placeholder 4">
            <a:extLst>
              <a:ext uri="{FF2B5EF4-FFF2-40B4-BE49-F238E27FC236}">
                <a16:creationId xmlns:a16="http://schemas.microsoft.com/office/drawing/2014/main" id="{0C0F6285-62D2-4A77-8B9B-B19A4DD2C7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30D513-BD25-4768-9D58-2C82A9E399F6}"/>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63977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F397117-F3A1-41B5-B5A5-0FD5A7D43CA4}" type="slidenum">
              <a:rPr lang="fr-FR" smtClean="0"/>
              <a:t>‹#›</a:t>
            </a:fld>
            <a:endParaRPr lang="fr-FR"/>
          </a:p>
        </p:txBody>
      </p:sp>
      <p:sp>
        <p:nvSpPr>
          <p:cNvPr id="7" name="Rectangle 6"/>
          <p:cNvSpPr/>
          <p:nvPr userDrawn="1"/>
        </p:nvSpPr>
        <p:spPr>
          <a:xfrm>
            <a:off x="2445868" y="0"/>
            <a:ext cx="974613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p:cNvSpPr/>
          <p:nvPr userDrawn="1"/>
        </p:nvSpPr>
        <p:spPr>
          <a:xfrm rot="5400000">
            <a:off x="1412796" y="3379881"/>
            <a:ext cx="2423422" cy="98238"/>
          </a:xfrm>
          <a:prstGeom prst="rect">
            <a:avLst/>
          </a:prstGeom>
          <a:solidFill>
            <a:srgbClr val="183254"/>
          </a:solidFill>
          <a:ln w="12700">
            <a:miter lim="400000"/>
          </a:ln>
        </p:spPr>
        <p:txBody>
          <a:bodyPr lIns="65023" tIns="65023" rIns="65023" bIns="65023" anchor="ctr"/>
          <a:lstStyle/>
          <a:p>
            <a:pPr>
              <a:defRPr>
                <a:solidFill>
                  <a:srgbClr val="3C3C3C"/>
                </a:solidFill>
              </a:defRPr>
            </a:pPr>
            <a:endParaRPr/>
          </a:p>
        </p:txBody>
      </p:sp>
      <p:sp>
        <p:nvSpPr>
          <p:cNvPr id="2" name="Rectangle 1"/>
          <p:cNvSpPr/>
          <p:nvPr userDrawn="1"/>
        </p:nvSpPr>
        <p:spPr>
          <a:xfrm>
            <a:off x="0" y="0"/>
            <a:ext cx="2445868" cy="6858000"/>
          </a:xfrm>
          <a:prstGeom prst="rect">
            <a:avLst/>
          </a:prstGeom>
          <a:solidFill>
            <a:srgbClr val="0069B4"/>
          </a:solidFill>
          <a:ln>
            <a:solidFill>
              <a:srgbClr val="41B7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7">
            <a:extLst>
              <a:ext uri="{FF2B5EF4-FFF2-40B4-BE49-F238E27FC236}">
                <a16:creationId xmlns:a16="http://schemas.microsoft.com/office/drawing/2014/main" id="{06F47C58-E686-410D-A080-804664D176A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575486" y="152363"/>
            <a:ext cx="1495758" cy="1405711"/>
          </a:xfrm>
          <a:prstGeom prst="rect">
            <a:avLst/>
          </a:prstGeom>
        </p:spPr>
      </p:pic>
    </p:spTree>
    <p:extLst>
      <p:ext uri="{BB962C8B-B14F-4D97-AF65-F5344CB8AC3E}">
        <p14:creationId xmlns:p14="http://schemas.microsoft.com/office/powerpoint/2010/main" val="3983142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Content Slide 1">
  <p:cSld name="1_Content Slide 1">
    <p:spTree>
      <p:nvGrpSpPr>
        <p:cNvPr id="1" name="Shape 35"/>
        <p:cNvGrpSpPr/>
        <p:nvPr/>
      </p:nvGrpSpPr>
      <p:grpSpPr>
        <a:xfrm>
          <a:off x="0" y="0"/>
          <a:ext cx="0" cy="0"/>
          <a:chOff x="0" y="0"/>
          <a:chExt cx="0" cy="0"/>
        </a:xfrm>
      </p:grpSpPr>
      <p:sp>
        <p:nvSpPr>
          <p:cNvPr id="36" name="Google Shape;36;p28"/>
          <p:cNvSpPr/>
          <p:nvPr/>
        </p:nvSpPr>
        <p:spPr>
          <a:xfrm>
            <a:off x="0" y="6336080"/>
            <a:ext cx="12192000" cy="521921"/>
          </a:xfrm>
          <a:prstGeom prst="rect">
            <a:avLst/>
          </a:prstGeom>
          <a:gradFill>
            <a:gsLst>
              <a:gs pos="0">
                <a:srgbClr val="004983"/>
              </a:gs>
              <a:gs pos="100000">
                <a:srgbClr val="0077D4"/>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37;p28"/>
          <p:cNvSpPr>
            <a:spLocks noGrp="1"/>
          </p:cNvSpPr>
          <p:nvPr>
            <p:ph type="pic" idx="2"/>
          </p:nvPr>
        </p:nvSpPr>
        <p:spPr>
          <a:xfrm>
            <a:off x="6890876" y="971034"/>
            <a:ext cx="4711701" cy="5129355"/>
          </a:xfrm>
          <a:prstGeom prst="rect">
            <a:avLst/>
          </a:prstGeom>
          <a:solidFill>
            <a:srgbClr val="F2F2F2"/>
          </a:solidFill>
          <a:ln>
            <a:noFill/>
          </a:ln>
        </p:spPr>
      </p:sp>
      <p:sp>
        <p:nvSpPr>
          <p:cNvPr id="38" name="Google Shape;38;p28"/>
          <p:cNvSpPr/>
          <p:nvPr/>
        </p:nvSpPr>
        <p:spPr>
          <a:xfrm>
            <a:off x="-1065" y="28"/>
            <a:ext cx="12191998" cy="758619"/>
          </a:xfrm>
          <a:prstGeom prst="rect">
            <a:avLst/>
          </a:prstGeom>
          <a:gradFill>
            <a:gsLst>
              <a:gs pos="0">
                <a:srgbClr val="0077D4"/>
              </a:gs>
              <a:gs pos="100000">
                <a:srgbClr val="004983"/>
              </a:gs>
            </a:gsLst>
            <a:lin ang="0" scaled="0"/>
          </a:gradFill>
          <a:ln>
            <a:noFill/>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baseline="-25000">
              <a:solidFill>
                <a:schemeClr val="dk1"/>
              </a:solidFill>
              <a:latin typeface="Calibri"/>
              <a:ea typeface="Calibri"/>
              <a:cs typeface="Calibri"/>
              <a:sym typeface="Calibri"/>
            </a:endParaRPr>
          </a:p>
        </p:txBody>
      </p:sp>
      <p:sp>
        <p:nvSpPr>
          <p:cNvPr id="39" name="Google Shape;39;p28"/>
          <p:cNvSpPr txBox="1">
            <a:spLocks noGrp="1"/>
          </p:cNvSpPr>
          <p:nvPr>
            <p:ph type="body" idx="1"/>
          </p:nvPr>
        </p:nvSpPr>
        <p:spPr>
          <a:xfrm>
            <a:off x="420877" y="959561"/>
            <a:ext cx="5675123" cy="514082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24A84"/>
              </a:buClr>
              <a:buSzPts val="1350"/>
              <a:buFont typeface="Arial"/>
              <a:buNone/>
              <a:defRPr sz="1350" b="1">
                <a:solidFill>
                  <a:schemeClr val="dk1"/>
                </a:solidFill>
              </a:defRPr>
            </a:lvl1pPr>
            <a:lvl2pPr marL="914400" lvl="1" indent="-228600" algn="l">
              <a:lnSpc>
                <a:spcPct val="90000"/>
              </a:lnSpc>
              <a:spcBef>
                <a:spcPts val="500"/>
              </a:spcBef>
              <a:spcAft>
                <a:spcPts val="0"/>
              </a:spcAft>
              <a:buClr>
                <a:srgbClr val="024A84"/>
              </a:buClr>
              <a:buSzPts val="1050"/>
              <a:buFont typeface="Arial"/>
              <a:buNone/>
              <a:defRPr sz="1050" b="1">
                <a:solidFill>
                  <a:srgbClr val="0077D4"/>
                </a:solidFill>
              </a:defRPr>
            </a:lvl2pPr>
            <a:lvl3pPr marL="1371600" lvl="2" indent="-228600" algn="l">
              <a:lnSpc>
                <a:spcPct val="90000"/>
              </a:lnSpc>
              <a:spcBef>
                <a:spcPts val="500"/>
              </a:spcBef>
              <a:spcAft>
                <a:spcPts val="0"/>
              </a:spcAft>
              <a:buClr>
                <a:srgbClr val="024A84"/>
              </a:buClr>
              <a:buSzPts val="900"/>
              <a:buFont typeface="Arial"/>
              <a:buNone/>
              <a:defRPr sz="900"/>
            </a:lvl3pPr>
            <a:lvl4pPr marL="1828800" lvl="3" indent="-280987" algn="just">
              <a:lnSpc>
                <a:spcPct val="90000"/>
              </a:lnSpc>
              <a:spcBef>
                <a:spcPts val="500"/>
              </a:spcBef>
              <a:spcAft>
                <a:spcPts val="0"/>
              </a:spcAft>
              <a:buClr>
                <a:srgbClr val="024A84"/>
              </a:buClr>
              <a:buSzPts val="825"/>
              <a:buFont typeface="Arial"/>
              <a:buChar char="•"/>
              <a:defRPr sz="825"/>
            </a:lvl4pPr>
            <a:lvl5pPr marL="2286000" lvl="4" indent="-276225" algn="just">
              <a:lnSpc>
                <a:spcPct val="90000"/>
              </a:lnSpc>
              <a:spcBef>
                <a:spcPts val="500"/>
              </a:spcBef>
              <a:spcAft>
                <a:spcPts val="0"/>
              </a:spcAft>
              <a:buClr>
                <a:srgbClr val="024A84"/>
              </a:buClr>
              <a:buSzPts val="750"/>
              <a:buFont typeface="Arial"/>
              <a:buChar char="•"/>
              <a:defRPr sz="75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8"/>
          <p:cNvSpPr txBox="1">
            <a:spLocks noGrp="1"/>
          </p:cNvSpPr>
          <p:nvPr>
            <p:ph type="ctrTitle"/>
          </p:nvPr>
        </p:nvSpPr>
        <p:spPr>
          <a:xfrm>
            <a:off x="420894" y="151609"/>
            <a:ext cx="11350193" cy="455408"/>
          </a:xfrm>
          <a:prstGeom prst="rect">
            <a:avLst/>
          </a:prstGeom>
          <a:noFill/>
          <a:ln>
            <a:noFill/>
          </a:ln>
        </p:spPr>
        <p:txBody>
          <a:bodyPr spcFirstLastPara="1" wrap="square" lIns="0" tIns="0" rIns="0" bIns="0" anchor="ctr" anchorCtr="0">
            <a:normAutofit/>
          </a:bodyPr>
          <a:lstStyle>
            <a:lvl1pPr lvl="0" algn="l">
              <a:lnSpc>
                <a:spcPct val="115625"/>
              </a:lnSpc>
              <a:spcBef>
                <a:spcPts val="0"/>
              </a:spcBef>
              <a:spcAft>
                <a:spcPts val="0"/>
              </a:spcAft>
              <a:buClr>
                <a:schemeClr val="lt1"/>
              </a:buClr>
              <a:buSzPts val="2400"/>
              <a:buFont typeface="Calibri"/>
              <a:buNone/>
              <a:defRPr sz="2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8"/>
          <p:cNvSpPr txBox="1"/>
          <p:nvPr/>
        </p:nvSpPr>
        <p:spPr>
          <a:xfrm>
            <a:off x="11602576" y="6552000"/>
            <a:ext cx="287024" cy="300724"/>
          </a:xfrm>
          <a:prstGeom prst="rect">
            <a:avLst/>
          </a:prstGeom>
          <a:noFill/>
          <a:ln>
            <a:noFill/>
          </a:ln>
        </p:spPr>
        <p:txBody>
          <a:bodyPr spcFirstLastPara="1" wrap="square" lIns="0" tIns="0" rIns="0" bIns="0" anchor="ctr" anchorCtr="0">
            <a:noAutofit/>
          </a:bodyPr>
          <a:lstStyle/>
          <a:p>
            <a:pPr marL="0" marR="0" lvl="0" indent="0" algn="r" rtl="0">
              <a:spcBef>
                <a:spcPts val="0"/>
              </a:spcBef>
              <a:spcAft>
                <a:spcPts val="0"/>
              </a:spcAft>
              <a:buNone/>
            </a:pPr>
            <a:endParaRPr sz="675">
              <a:solidFill>
                <a:srgbClr val="C5192D"/>
              </a:solidFill>
              <a:latin typeface="Calibri"/>
              <a:ea typeface="Calibri"/>
              <a:cs typeface="Calibri"/>
              <a:sym typeface="Calibri"/>
            </a:endParaRPr>
          </a:p>
        </p:txBody>
      </p:sp>
      <p:sp>
        <p:nvSpPr>
          <p:cNvPr id="42" name="Google Shape;42;p28"/>
          <p:cNvSpPr txBox="1"/>
          <p:nvPr/>
        </p:nvSpPr>
        <p:spPr>
          <a:xfrm>
            <a:off x="11602576" y="6552000"/>
            <a:ext cx="287024" cy="300724"/>
          </a:xfrm>
          <a:prstGeom prst="rect">
            <a:avLst/>
          </a:prstGeom>
          <a:noFill/>
          <a:ln>
            <a:noFill/>
          </a:ln>
        </p:spPr>
        <p:txBody>
          <a:bodyPr spcFirstLastPara="1" wrap="square" lIns="0" tIns="0" rIns="0" bIns="0" anchor="ctr" anchorCtr="0">
            <a:noAutofit/>
          </a:bodyPr>
          <a:lstStyle/>
          <a:p>
            <a:pPr marL="0" marR="0" lvl="0" indent="0" algn="r" rtl="0">
              <a:spcBef>
                <a:spcPts val="0"/>
              </a:spcBef>
              <a:spcAft>
                <a:spcPts val="0"/>
              </a:spcAft>
              <a:buNone/>
            </a:pPr>
            <a:endParaRPr sz="675">
              <a:solidFill>
                <a:srgbClr val="C5192D"/>
              </a:solidFill>
              <a:latin typeface="Calibri"/>
              <a:ea typeface="Calibri"/>
              <a:cs typeface="Calibri"/>
              <a:sym typeface="Calibri"/>
            </a:endParaRPr>
          </a:p>
        </p:txBody>
      </p:sp>
      <p:sp>
        <p:nvSpPr>
          <p:cNvPr id="43" name="Google Shape;43;p28"/>
          <p:cNvSpPr txBox="1">
            <a:spLocks noGrp="1"/>
          </p:cNvSpPr>
          <p:nvPr>
            <p:ph type="body" idx="3"/>
          </p:nvPr>
        </p:nvSpPr>
        <p:spPr>
          <a:xfrm>
            <a:off x="4467277" y="6488753"/>
            <a:ext cx="3255313" cy="223515"/>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chemeClr val="lt1"/>
              </a:buClr>
              <a:buSzPts val="900"/>
              <a:buNone/>
              <a:defRPr sz="900">
                <a:solidFill>
                  <a:schemeClr val="lt1"/>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4" name="Google Shape;44;p28" descr="A black and white logo&#10;&#10;Description automatically generated with medium confidence"/>
          <p:cNvPicPr preferRelativeResize="0"/>
          <p:nvPr/>
        </p:nvPicPr>
        <p:blipFill rotWithShape="1">
          <a:blip r:embed="rId2">
            <a:alphaModFix/>
          </a:blip>
          <a:srcRect/>
          <a:stretch/>
        </p:blipFill>
        <p:spPr>
          <a:xfrm>
            <a:off x="212156" y="6367184"/>
            <a:ext cx="2181802" cy="459711"/>
          </a:xfrm>
          <a:prstGeom prst="rect">
            <a:avLst/>
          </a:prstGeom>
          <a:noFill/>
          <a:ln>
            <a:noFill/>
          </a:ln>
        </p:spPr>
      </p:pic>
    </p:spTree>
    <p:extLst>
      <p:ext uri="{BB962C8B-B14F-4D97-AF65-F5344CB8AC3E}">
        <p14:creationId xmlns:p14="http://schemas.microsoft.com/office/powerpoint/2010/main" val="3505474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GENERAL MASTER SLIDE Content Slide 2">
    <p:spTree>
      <p:nvGrpSpPr>
        <p:cNvPr id="1" name=""/>
        <p:cNvGrpSpPr/>
        <p:nvPr/>
      </p:nvGrpSpPr>
      <p:grpSpPr>
        <a:xfrm>
          <a:off x="0" y="0"/>
          <a:ext cx="0" cy="0"/>
          <a:chOff x="0" y="0"/>
          <a:chExt cx="0" cy="0"/>
        </a:xfrm>
      </p:grpSpPr>
      <p:sp>
        <p:nvSpPr>
          <p:cNvPr id="8" name="Rectangle 7"/>
          <p:cNvSpPr/>
          <p:nvPr userDrawn="1"/>
        </p:nvSpPr>
        <p:spPr>
          <a:xfrm>
            <a:off x="-1065" y="1"/>
            <a:ext cx="12191997" cy="692210"/>
          </a:xfrm>
          <a:prstGeom prst="rect">
            <a:avLst/>
          </a:prstGeom>
          <a:gradFill flip="none" rotWithShape="1">
            <a:gsLst>
              <a:gs pos="100000">
                <a:srgbClr val="004983"/>
              </a:gs>
              <a:gs pos="0">
                <a:srgbClr val="0077D4"/>
              </a:gs>
            </a:gsLst>
            <a:lin ang="0" scaled="1"/>
            <a:tileRect/>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aseline="-25000" dirty="0">
              <a:ln>
                <a:solidFill>
                  <a:srgbClr val="363636"/>
                </a:solidFill>
              </a:ln>
              <a:solidFill>
                <a:schemeClr val="tx1"/>
              </a:solidFill>
            </a:endParaRPr>
          </a:p>
        </p:txBody>
      </p:sp>
      <p:sp>
        <p:nvSpPr>
          <p:cNvPr id="25" name="TextBox 24"/>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900" dirty="0">
              <a:solidFill>
                <a:srgbClr val="C5192D"/>
              </a:solidFill>
            </a:endParaRPr>
          </a:p>
        </p:txBody>
      </p:sp>
      <p:sp>
        <p:nvSpPr>
          <p:cNvPr id="18" name="Picture Placeholder 7"/>
          <p:cNvSpPr>
            <a:spLocks noGrp="1"/>
          </p:cNvSpPr>
          <p:nvPr>
            <p:ph type="pic" sz="quarter" idx="15" hasCustomPrompt="1"/>
          </p:nvPr>
        </p:nvSpPr>
        <p:spPr>
          <a:xfrm>
            <a:off x="6463730" y="978010"/>
            <a:ext cx="5138847" cy="5084374"/>
          </a:xfrm>
          <a:prstGeom prst="rect">
            <a:avLst/>
          </a:prstGeom>
          <a:solidFill>
            <a:schemeClr val="bg1"/>
          </a:solidFill>
        </p:spPr>
        <p:txBody>
          <a:bodyPr vert="horz" lIns="0" tIns="720000" rIns="0" bIns="0" anchor="t" anchorCtr="0"/>
          <a:lstStyle>
            <a:lvl1pPr marL="0" indent="0" algn="ctr">
              <a:buFontTx/>
              <a:buNone/>
              <a:defRPr baseline="0"/>
            </a:lvl1pPr>
          </a:lstStyle>
          <a:p>
            <a:r>
              <a:rPr lang="en-US" dirty="0"/>
              <a:t>Click icon or drag image to insert picture</a:t>
            </a:r>
          </a:p>
        </p:txBody>
      </p:sp>
      <p:sp>
        <p:nvSpPr>
          <p:cNvPr id="12" name="Title 1"/>
          <p:cNvSpPr>
            <a:spLocks noGrp="1"/>
          </p:cNvSpPr>
          <p:nvPr>
            <p:ph type="ctrTitle" hasCustomPrompt="1"/>
          </p:nvPr>
        </p:nvSpPr>
        <p:spPr>
          <a:xfrm>
            <a:off x="478367" y="127999"/>
            <a:ext cx="11124208" cy="425733"/>
          </a:xfrm>
          <a:prstGeom prst="rect">
            <a:avLst/>
          </a:prstGeom>
        </p:spPr>
        <p:txBody>
          <a:bodyPr lIns="0" tIns="0" rIns="0" bIns="0"/>
          <a:lstStyle>
            <a:lvl1pPr algn="l">
              <a:lnSpc>
                <a:spcPts val="3700"/>
              </a:lnSpc>
              <a:defRPr sz="3200">
                <a:solidFill>
                  <a:schemeClr val="bg1"/>
                </a:solidFill>
              </a:defRPr>
            </a:lvl1pPr>
          </a:lstStyle>
          <a:p>
            <a:r>
              <a:rPr lang="en-GB" dirty="0"/>
              <a:t>Insert title</a:t>
            </a:r>
            <a:endParaRPr lang="en-US" dirty="0"/>
          </a:p>
        </p:txBody>
      </p:sp>
      <p:sp>
        <p:nvSpPr>
          <p:cNvPr id="7" name="Text Placeholder 2"/>
          <p:cNvSpPr>
            <a:spLocks noGrp="1"/>
          </p:cNvSpPr>
          <p:nvPr>
            <p:ph type="body" sz="quarter" idx="16"/>
          </p:nvPr>
        </p:nvSpPr>
        <p:spPr>
          <a:xfrm>
            <a:off x="478367" y="978011"/>
            <a:ext cx="5395384" cy="5084653"/>
          </a:xfrm>
          <a:prstGeom prst="rect">
            <a:avLst/>
          </a:prstGeom>
          <a:effectLst>
            <a:outerShdw blurRad="50800" dist="50800" dir="5400000" algn="ctr" rotWithShape="0">
              <a:schemeClr val="bg1"/>
            </a:outerShdw>
          </a:effectLst>
        </p:spPr>
        <p:txBody>
          <a:bodyPr/>
          <a:lstStyle>
            <a:lvl1pPr marL="0" indent="0" algn="l">
              <a:buClr>
                <a:srgbClr val="024A84"/>
              </a:buClr>
              <a:buFont typeface="Arial" panose="020B0604020202020204" pitchFamily="34" charset="0"/>
              <a:buNone/>
              <a:defRPr sz="1800" b="1">
                <a:solidFill>
                  <a:srgbClr val="024A84"/>
                </a:solidFill>
              </a:defRPr>
            </a:lvl1pPr>
            <a:lvl2pPr marL="0" indent="0" algn="l">
              <a:buClr>
                <a:srgbClr val="024A84"/>
              </a:buClr>
              <a:buFont typeface="Arial" panose="020B0604020202020204" pitchFamily="34" charset="0"/>
              <a:buNone/>
              <a:defRPr sz="1400" b="1">
                <a:solidFill>
                  <a:schemeClr val="tx1">
                    <a:lumMod val="95000"/>
                    <a:lumOff val="5000"/>
                  </a:schemeClr>
                </a:solidFill>
              </a:defRPr>
            </a:lvl2pPr>
            <a:lvl3pPr marL="0" indent="0" algn="l">
              <a:buClr>
                <a:srgbClr val="024A84"/>
              </a:buClr>
              <a:buFont typeface="Arial" panose="020B0604020202020204" pitchFamily="34" charset="0"/>
              <a:buNone/>
              <a:defRPr sz="1200"/>
            </a:lvl3pPr>
            <a:lvl4pPr marL="1600200" indent="-228600" algn="just">
              <a:buClr>
                <a:srgbClr val="024A84"/>
              </a:buClr>
              <a:buFont typeface="Arial" panose="020B0604020202020204" pitchFamily="34" charset="0"/>
              <a:buChar char="•"/>
              <a:defRPr sz="1100"/>
            </a:lvl4pPr>
            <a:lvl5pPr marL="2057400" indent="-228600" algn="just">
              <a:buClr>
                <a:srgbClr val="024A84"/>
              </a:buClr>
              <a:buFont typeface="Arial" panose="020B0604020202020204" pitchFamily="34" charset="0"/>
              <a:buChar char="•"/>
              <a:defRPr sz="1000"/>
            </a:lvl5pPr>
          </a:lstStyle>
          <a:p>
            <a:pPr lvl="0"/>
            <a:r>
              <a:rPr lang="en-US" dirty="0"/>
              <a:t>Edit Master text styles</a:t>
            </a:r>
          </a:p>
          <a:p>
            <a:pPr lvl="1"/>
            <a:r>
              <a:rPr lang="en-US" dirty="0"/>
              <a:t>Second level</a:t>
            </a:r>
          </a:p>
          <a:p>
            <a:pPr lvl="2"/>
            <a:r>
              <a:rPr lang="en-US" dirty="0"/>
              <a:t>Third level</a:t>
            </a:r>
          </a:p>
          <a:p>
            <a:pPr lvl="2"/>
            <a:endParaRPr lang="en-US" dirty="0"/>
          </a:p>
        </p:txBody>
      </p:sp>
    </p:spTree>
    <p:extLst>
      <p:ext uri="{BB962C8B-B14F-4D97-AF65-F5344CB8AC3E}">
        <p14:creationId xmlns:p14="http://schemas.microsoft.com/office/powerpoint/2010/main" val="89037278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AA45-1A11-43FE-826A-9B160B367F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5B2DD-A262-40C3-92C7-7C8B6C29A4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F0F3E-4ABC-4816-9B28-D5C30BEDDA4D}"/>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5" name="Footer Placeholder 4">
            <a:extLst>
              <a:ext uri="{FF2B5EF4-FFF2-40B4-BE49-F238E27FC236}">
                <a16:creationId xmlns:a16="http://schemas.microsoft.com/office/drawing/2014/main" id="{12390C6B-C6F1-400B-AC00-79CD70490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01166-996B-49D1-93C5-5D2EF4FE4A12}"/>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4032509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2F1D-BE5C-4B64-BADA-D74B4D193A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5C30A3-C513-484C-83EB-F289CB72DB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4C5608-2AC8-42EF-970A-4758F2F8E976}"/>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5" name="Footer Placeholder 4">
            <a:extLst>
              <a:ext uri="{FF2B5EF4-FFF2-40B4-BE49-F238E27FC236}">
                <a16:creationId xmlns:a16="http://schemas.microsoft.com/office/drawing/2014/main" id="{4033636B-E659-49FD-B8C1-84B59ED262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23A1F-A245-4B7E-9153-BE11C69122D6}"/>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51231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75F2-703E-4426-B49B-BE02BC1045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2E8B3A-384C-427C-A72D-489AC8889F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83E3EF-CD38-4CE2-9C2B-E9219A0897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15DD60-F3B8-49C6-AC01-76B4E7C5818C}"/>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6" name="Footer Placeholder 5">
            <a:extLst>
              <a:ext uri="{FF2B5EF4-FFF2-40B4-BE49-F238E27FC236}">
                <a16:creationId xmlns:a16="http://schemas.microsoft.com/office/drawing/2014/main" id="{57C6CEC1-BBA2-4944-9B2F-63E00B2124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66746-5F1A-4BD5-BA79-8E58BF5B4352}"/>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17230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2488-72C5-4ECF-9D2C-D3CD7790E5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0CDCF5-F612-4823-9A6A-A85A5C483D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118A4C-958B-47B4-9B1B-CDF940D1D5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3073D6-0672-4098-A1CD-BC73FD0FA6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CCB042-8D75-45A0-BF37-717AB7ADF8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B29E8E-3735-4A97-8542-6AD4FDA11F85}"/>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8" name="Footer Placeholder 7">
            <a:extLst>
              <a:ext uri="{FF2B5EF4-FFF2-40B4-BE49-F238E27FC236}">
                <a16:creationId xmlns:a16="http://schemas.microsoft.com/office/drawing/2014/main" id="{E8963EB5-A004-4AB6-ACCC-F89AB84090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6CA6F9-F0E6-4AA3-BDEA-B8ED30598A19}"/>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76645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0474-9E9F-470E-8A09-0B07A275C1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571C97-BE90-44D7-8820-25908B87AA6A}"/>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4" name="Footer Placeholder 3">
            <a:extLst>
              <a:ext uri="{FF2B5EF4-FFF2-40B4-BE49-F238E27FC236}">
                <a16:creationId xmlns:a16="http://schemas.microsoft.com/office/drawing/2014/main" id="{59576D50-5D56-44A1-B0AB-9B638B1724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7A61EE-6D3F-40DD-BB12-DD62227242B9}"/>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56634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CE6B88-3D79-48D7-B53C-5ECEDFE9FA84}"/>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3" name="Footer Placeholder 2">
            <a:extLst>
              <a:ext uri="{FF2B5EF4-FFF2-40B4-BE49-F238E27FC236}">
                <a16:creationId xmlns:a16="http://schemas.microsoft.com/office/drawing/2014/main" id="{AE00A834-A898-4B1E-B9A2-F26935E266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8160EF-5935-459E-9E01-B28F82458507}"/>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59966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BD7A3-7272-4A62-9841-53677BABF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9DADF0-4074-48D1-9E36-895B8779B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E2DE17-1037-48F9-8F47-66E392055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E8DB98-D3A8-47AF-AE6F-000FDCB5EBFA}"/>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6" name="Footer Placeholder 5">
            <a:extLst>
              <a:ext uri="{FF2B5EF4-FFF2-40B4-BE49-F238E27FC236}">
                <a16:creationId xmlns:a16="http://schemas.microsoft.com/office/drawing/2014/main" id="{EA876DF6-8149-4F87-AE31-7018EF345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378DAD-ADF4-4924-88F4-9D59A84747DA}"/>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30963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52B46-FCA6-4EAD-8494-8D35AE550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3AE3F5-F450-4978-A692-915112EAE2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F761EE-65D1-45BB-8892-0B8FF8F9E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6605F3-7C0F-43D4-8A32-7AD4DC5B0EF4}"/>
              </a:ext>
            </a:extLst>
          </p:cNvPr>
          <p:cNvSpPr>
            <a:spLocks noGrp="1"/>
          </p:cNvSpPr>
          <p:nvPr>
            <p:ph type="dt" sz="half" idx="10"/>
          </p:nvPr>
        </p:nvSpPr>
        <p:spPr/>
        <p:txBody>
          <a:bodyPr/>
          <a:lstStyle/>
          <a:p>
            <a:fld id="{8940DF08-B6FE-4AD8-8D71-FE261F266CE8}" type="datetimeFigureOut">
              <a:rPr lang="en-US" smtClean="0"/>
              <a:t>12/23/2022</a:t>
            </a:fld>
            <a:endParaRPr lang="en-US"/>
          </a:p>
        </p:txBody>
      </p:sp>
      <p:sp>
        <p:nvSpPr>
          <p:cNvPr id="6" name="Footer Placeholder 5">
            <a:extLst>
              <a:ext uri="{FF2B5EF4-FFF2-40B4-BE49-F238E27FC236}">
                <a16:creationId xmlns:a16="http://schemas.microsoft.com/office/drawing/2014/main" id="{9041A4B9-A83E-42CC-8A99-480DC98A0F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DF0ED8-06A7-413D-8A50-1D5E7BB42223}"/>
              </a:ext>
            </a:extLst>
          </p:cNvPr>
          <p:cNvSpPr>
            <a:spLocks noGrp="1"/>
          </p:cNvSpPr>
          <p:nvPr>
            <p:ph type="sldNum" sz="quarter" idx="12"/>
          </p:nvPr>
        </p:nvSpPr>
        <p:spPr/>
        <p:txBody>
          <a:bodyPr/>
          <a:lstStyle/>
          <a:p>
            <a:fld id="{2D11F511-2137-457A-920C-804833877628}" type="slidenum">
              <a:rPr lang="en-US" smtClean="0"/>
              <a:t>‹#›</a:t>
            </a:fld>
            <a:endParaRPr lang="en-US"/>
          </a:p>
        </p:txBody>
      </p:sp>
    </p:spTree>
    <p:extLst>
      <p:ext uri="{BB962C8B-B14F-4D97-AF65-F5344CB8AC3E}">
        <p14:creationId xmlns:p14="http://schemas.microsoft.com/office/powerpoint/2010/main" val="277821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787DC1-1003-4929-9263-36BDBC5CD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61C061-ED7D-400E-8532-7937F33725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994537-7D2F-4496-B2F6-90DEFA1D2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0DF08-B6FE-4AD8-8D71-FE261F266CE8}" type="datetimeFigureOut">
              <a:rPr lang="en-US" smtClean="0"/>
              <a:t>12/23/2022</a:t>
            </a:fld>
            <a:endParaRPr lang="en-US"/>
          </a:p>
        </p:txBody>
      </p:sp>
      <p:sp>
        <p:nvSpPr>
          <p:cNvPr id="5" name="Footer Placeholder 4">
            <a:extLst>
              <a:ext uri="{FF2B5EF4-FFF2-40B4-BE49-F238E27FC236}">
                <a16:creationId xmlns:a16="http://schemas.microsoft.com/office/drawing/2014/main" id="{49CD4F4E-1123-4B18-80B8-81FC7FE0FE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BB656F-97A0-4EE8-847C-1AB7064323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1F511-2137-457A-920C-804833877628}" type="slidenum">
              <a:rPr lang="en-US" smtClean="0"/>
              <a:t>‹#›</a:t>
            </a:fld>
            <a:endParaRPr lang="en-US"/>
          </a:p>
        </p:txBody>
      </p:sp>
    </p:spTree>
    <p:extLst>
      <p:ext uri="{BB962C8B-B14F-4D97-AF65-F5344CB8AC3E}">
        <p14:creationId xmlns:p14="http://schemas.microsoft.com/office/powerpoint/2010/main" val="2456412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notesSlide" Target="../notesSlides/notesSlide4.xml"/><Relationship Id="rId16" Type="http://schemas.openxmlformats.org/officeDocument/2006/relationships/diagramQuickStyle" Target="../diagrams/quickStyle3.xml"/><Relationship Id="rId1" Type="http://schemas.openxmlformats.org/officeDocument/2006/relationships/slideLayout" Target="../slideLayouts/slideLayout13.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B49B13-23B9-4BB6-84C3-FECD41DF029B}"/>
              </a:ext>
            </a:extLst>
          </p:cNvPr>
          <p:cNvSpPr/>
          <p:nvPr/>
        </p:nvSpPr>
        <p:spPr>
          <a:xfrm>
            <a:off x="10266218" y="74815"/>
            <a:ext cx="1853738" cy="1845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E197BB6B-6C87-48A3-81E5-2EE6CFA1CF51}"/>
              </a:ext>
            </a:extLst>
          </p:cNvPr>
          <p:cNvSpPr/>
          <p:nvPr/>
        </p:nvSpPr>
        <p:spPr>
          <a:xfrm>
            <a:off x="2529841" y="2083724"/>
            <a:ext cx="279620" cy="26905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2" descr="cubaconecta.cm">
            <a:extLst>
              <a:ext uri="{FF2B5EF4-FFF2-40B4-BE49-F238E27FC236}">
                <a16:creationId xmlns:a16="http://schemas.microsoft.com/office/drawing/2014/main" id="{55ED2751-E423-44F1-BF9F-5C4E18CB94D2}"/>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l="9308" r="15862"/>
          <a:stretch/>
        </p:blipFill>
        <p:spPr bwMode="auto">
          <a:xfrm>
            <a:off x="2413000" y="-1429"/>
            <a:ext cx="9779000" cy="68608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07AACC8-86D5-4404-A0D8-75B5E6A9591C}"/>
              </a:ext>
            </a:extLst>
          </p:cNvPr>
          <p:cNvSpPr txBox="1"/>
          <p:nvPr/>
        </p:nvSpPr>
        <p:spPr>
          <a:xfrm>
            <a:off x="2809461" y="2327242"/>
            <a:ext cx="8404639" cy="12364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500" b="1" i="0" u="none" strike="noStrike" kern="1200" cap="none" spc="0" normalizeH="0" baseline="0" noProof="0" dirty="0">
                <a:ln>
                  <a:noFill/>
                </a:ln>
                <a:solidFill>
                  <a:srgbClr val="0069B4"/>
                </a:solidFill>
                <a:effectLst/>
                <a:uLnTx/>
                <a:uFillTx/>
                <a:latin typeface="Arial" panose="020B0604020202020204" pitchFamily="34" charset="0"/>
                <a:ea typeface="+mn-ea"/>
                <a:cs typeface="Arial" panose="020B0604020202020204" pitchFamily="34" charset="0"/>
              </a:rPr>
              <a:t>El marco de resultados del proyecto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700" b="1" i="0" u="none" strike="noStrike" kern="1200" cap="none" spc="0" normalizeH="0" baseline="0" noProof="0" dirty="0">
              <a:ln>
                <a:noFill/>
              </a:ln>
              <a:solidFill>
                <a:srgbClr val="E7E6E6">
                  <a:lumMod val="10000"/>
                </a:srgbClr>
              </a:solidFill>
              <a:effectLst/>
              <a:uLnTx/>
              <a:uFillTx/>
              <a:latin typeface="Arial" panose="020B0604020202020204" pitchFamily="34" charset="0"/>
              <a:ea typeface="+mn-ea"/>
              <a:cs typeface="Arial" panose="020B0604020202020204" pitchFamily="34" charset="0"/>
            </a:endParaRPr>
          </a:p>
          <a:p>
            <a:pPr marL="914400" marR="0" lvl="1" indent="-4572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700" b="1" i="0" u="none" strike="noStrike" kern="1200" cap="none" spc="0" normalizeH="0" baseline="0" noProof="0" dirty="0">
                <a:ln>
                  <a:noFill/>
                </a:ln>
                <a:solidFill>
                  <a:srgbClr val="E7E6E6">
                    <a:lumMod val="10000"/>
                  </a:srgbClr>
                </a:solidFill>
                <a:effectLst/>
                <a:uLnTx/>
                <a:uFillTx/>
                <a:latin typeface="Arial" panose="020B0604020202020204" pitchFamily="34" charset="0"/>
                <a:ea typeface="+mn-ea"/>
                <a:cs typeface="Arial" panose="020B0604020202020204" pitchFamily="34" charset="0"/>
              </a:rPr>
              <a:t>Céline Tiffay, Programme and project assistant, Tsunami Unit</a:t>
            </a:r>
          </a:p>
        </p:txBody>
      </p:sp>
      <p:pic>
        <p:nvPicPr>
          <p:cNvPr id="8" name="Picture 7">
            <a:extLst>
              <a:ext uri="{FF2B5EF4-FFF2-40B4-BE49-F238E27FC236}">
                <a16:creationId xmlns:a16="http://schemas.microsoft.com/office/drawing/2014/main" id="{AD094E88-6E8D-4260-9E50-99EB5D411302}"/>
              </a:ext>
            </a:extLst>
          </p:cNvPr>
          <p:cNvPicPr>
            <a:picLocks noChangeAspect="1"/>
          </p:cNvPicPr>
          <p:nvPr/>
        </p:nvPicPr>
        <p:blipFill>
          <a:blip r:embed="rId4"/>
          <a:stretch>
            <a:fillRect/>
          </a:stretch>
        </p:blipFill>
        <p:spPr>
          <a:xfrm>
            <a:off x="10581422" y="6365692"/>
            <a:ext cx="1455420" cy="312420"/>
          </a:xfrm>
          <a:prstGeom prst="rect">
            <a:avLst/>
          </a:prstGeom>
        </p:spPr>
      </p:pic>
    </p:spTree>
    <p:extLst>
      <p:ext uri="{BB962C8B-B14F-4D97-AF65-F5344CB8AC3E}">
        <p14:creationId xmlns:p14="http://schemas.microsoft.com/office/powerpoint/2010/main" val="3983164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89"/>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089212E2-C4E0-49B5-8D1D-CCD25F4B24DA}"/>
              </a:ext>
            </a:extLst>
          </p:cNvPr>
          <p:cNvSpPr txBox="1"/>
          <p:nvPr/>
        </p:nvSpPr>
        <p:spPr>
          <a:xfrm>
            <a:off x="5297762" y="329184"/>
            <a:ext cx="6251110" cy="178308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5400" b="1" i="0" u="none" strike="noStrike" kern="1200" cap="none" spc="0" normalizeH="0" baseline="0" noProof="0" dirty="0" err="1">
                <a:ln>
                  <a:noFill/>
                </a:ln>
                <a:solidFill>
                  <a:prstClr val="black"/>
                </a:solidFill>
                <a:effectLst/>
                <a:uLnTx/>
                <a:uFillTx/>
                <a:latin typeface="Calibri Light" panose="020F0302020204030204"/>
                <a:ea typeface="+mn-ea"/>
                <a:cs typeface="+mn-cs"/>
              </a:rPr>
              <a:t>Estrategia</a:t>
            </a:r>
            <a:r>
              <a:rPr kumimoji="0" lang="en-US" sz="5400" b="1" i="0" u="none" strike="noStrike" kern="1200" cap="none" spc="0" normalizeH="0" baseline="0" noProof="0" dirty="0">
                <a:ln>
                  <a:noFill/>
                </a:ln>
                <a:solidFill>
                  <a:prstClr val="black"/>
                </a:solidFill>
                <a:effectLst/>
                <a:uLnTx/>
                <a:uFillTx/>
                <a:latin typeface="Calibri Light" panose="020F0302020204030204"/>
                <a:ea typeface="+mn-ea"/>
                <a:cs typeface="+mn-cs"/>
              </a:rPr>
              <a:t> de </a:t>
            </a:r>
            <a:r>
              <a:rPr kumimoji="0" lang="en-US" sz="5400" b="1" i="0" u="none" strike="noStrike" kern="1200" cap="none" spc="0" normalizeH="0" baseline="0" noProof="0" dirty="0" err="1">
                <a:ln>
                  <a:noFill/>
                </a:ln>
                <a:solidFill>
                  <a:prstClr val="black"/>
                </a:solidFill>
                <a:effectLst/>
                <a:uLnTx/>
                <a:uFillTx/>
                <a:latin typeface="Calibri Light" panose="020F0302020204030204"/>
                <a:ea typeface="+mn-ea"/>
                <a:cs typeface="+mn-cs"/>
              </a:rPr>
              <a:t>ejecución</a:t>
            </a:r>
            <a:endParaRPr kumimoji="0" lang="en-US" sz="5400" b="1"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pic>
        <p:nvPicPr>
          <p:cNvPr id="5" name="Picture 2" descr="cubaconecta.cm">
            <a:extLst>
              <a:ext uri="{FF2B5EF4-FFF2-40B4-BE49-F238E27FC236}">
                <a16:creationId xmlns:a16="http://schemas.microsoft.com/office/drawing/2014/main" id="{8FE241B9-1579-4136-9FFF-C9E3A19E84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243" r="50103"/>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64"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3187A7C6-AA01-4133-BC8A-47D34B6798EE}"/>
              </a:ext>
            </a:extLst>
          </p:cNvPr>
          <p:cNvSpPr txBox="1"/>
          <p:nvPr/>
        </p:nvSpPr>
        <p:spPr>
          <a:xfrm>
            <a:off x="5297762" y="2706624"/>
            <a:ext cx="6251110" cy="3483864"/>
          </a:xfrm>
          <a:prstGeom prst="rect">
            <a:avLst/>
          </a:prstGeom>
        </p:spPr>
        <p:txBody>
          <a:bodyPr vert="horz" lIns="91440" tIns="45720" rIns="91440" bIns="45720" rtlCol="0">
            <a:normAutofit/>
          </a:bodyPr>
          <a:lstStyle/>
          <a:p>
            <a:pPr marL="0" marR="0" lvl="0" indent="-22860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La coordinación y las disposiciones del proyecto se llevarán a cabo </a:t>
            </a:r>
            <a:r>
              <a:rPr kumimoji="0" lang="en-US" sz="1700" b="1" i="0" u="none" strike="noStrike" kern="1200" cap="none" spc="0" normalizeH="0" baseline="0" noProof="0">
                <a:ln>
                  <a:noFill/>
                </a:ln>
                <a:solidFill>
                  <a:prstClr val="black"/>
                </a:solidFill>
                <a:effectLst/>
                <a:uLnTx/>
                <a:uFillTx/>
                <a:latin typeface="Calibri" panose="020F0502020204030204"/>
                <a:ea typeface="+mn-ea"/>
                <a:cs typeface="+mn-cs"/>
              </a:rPr>
              <a:t>a través de las oficinas regionales y nacionales de la UNESCO existentes</a:t>
            </a: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 aprovechando así las estructuras de coordinación y gestión existentes para lograr una buena </a:t>
            </a:r>
            <a:r>
              <a:rPr kumimoji="0" lang="en-US" sz="1700" b="1" i="0" u="none" strike="noStrike" kern="1200" cap="none" spc="0" normalizeH="0" baseline="0" noProof="0">
                <a:ln>
                  <a:noFill/>
                </a:ln>
                <a:solidFill>
                  <a:prstClr val="black"/>
                </a:solidFill>
                <a:effectLst/>
                <a:uLnTx/>
                <a:uFillTx/>
                <a:latin typeface="Calibri" panose="020F0502020204030204"/>
                <a:ea typeface="+mn-ea"/>
                <a:cs typeface="+mn-cs"/>
              </a:rPr>
              <a:t>relación coste-eficacia</a:t>
            </a: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a:t>
            </a:r>
          </a:p>
          <a:p>
            <a:pPr marL="0" marR="0" lvl="0" indent="-228600" algn="l" defTabSz="914400" rtl="0" eaLnBrk="1" fontAlgn="auto" latinLnBrk="0" hangingPunct="1">
              <a:lnSpc>
                <a:spcPct val="90000"/>
              </a:lnSpc>
              <a:spcBef>
                <a:spcPts val="0"/>
              </a:spcBef>
              <a:spcAft>
                <a:spcPts val="1200"/>
              </a:spcAft>
              <a:buClrTx/>
              <a:buSzTx/>
              <a:buFont typeface="Arial" panose="020B0604020202020204" pitchFamily="34" charset="0"/>
              <a:buChar char="•"/>
              <a:tabLst/>
              <a:defRPr/>
            </a:pP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En el caso de una propuesta regional, la Sede de la UNESCO coordinará el funcionamiento general del proyecto a través de un </a:t>
            </a:r>
            <a:r>
              <a:rPr kumimoji="0" lang="en-US" sz="1700" b="1" i="0" u="none" strike="noStrike" kern="1200" cap="none" spc="0" normalizeH="0" baseline="0" noProof="0">
                <a:ln>
                  <a:noFill/>
                </a:ln>
                <a:solidFill>
                  <a:prstClr val="black"/>
                </a:solidFill>
                <a:effectLst/>
                <a:uLnTx/>
                <a:uFillTx/>
                <a:latin typeface="Calibri" panose="020F0502020204030204"/>
                <a:ea typeface="+mn-ea"/>
                <a:cs typeface="+mn-cs"/>
              </a:rPr>
              <a:t>responsable designado para el proyecto</a:t>
            </a: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 Además, para coordinar la ejecución de proyectos específicos de Reservas de Biosfera dentro de los países, la UNESCO contratará a </a:t>
            </a:r>
            <a:r>
              <a:rPr kumimoji="0" lang="en-US" sz="1700" b="1" i="0" u="none" strike="noStrike" kern="1200" cap="none" spc="0" normalizeH="0" baseline="0" noProof="0">
                <a:ln>
                  <a:noFill/>
                </a:ln>
                <a:solidFill>
                  <a:prstClr val="black"/>
                </a:solidFill>
                <a:effectLst/>
                <a:uLnTx/>
                <a:uFillTx/>
                <a:latin typeface="Calibri" panose="020F0502020204030204"/>
                <a:ea typeface="+mn-ea"/>
                <a:cs typeface="+mn-cs"/>
              </a:rPr>
              <a:t>consultores nacionales </a:t>
            </a: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para supervisar los proyectos específicos de cada lugar y país. De este modo se reforzará la capacidad nacional y local y se contribuirá a la </a:t>
            </a:r>
            <a:r>
              <a:rPr kumimoji="0" lang="en-US" sz="1700" b="1" i="0" u="none" strike="noStrike" kern="1200" cap="none" spc="0" normalizeH="0" baseline="0" noProof="0">
                <a:ln>
                  <a:noFill/>
                </a:ln>
                <a:solidFill>
                  <a:prstClr val="black"/>
                </a:solidFill>
                <a:effectLst/>
                <a:uLnTx/>
                <a:uFillTx/>
                <a:latin typeface="Calibri" panose="020F0502020204030204"/>
                <a:ea typeface="+mn-ea"/>
                <a:cs typeface="+mn-cs"/>
              </a:rPr>
              <a:t>sostenibilidad</a:t>
            </a:r>
            <a:r>
              <a:rPr kumimoji="0" lang="en-US" sz="1700" b="0" i="0" u="none" strike="noStrike" kern="1200" cap="none" spc="0" normalizeH="0" baseline="0" noProof="0">
                <a:ln>
                  <a:noFill/>
                </a:ln>
                <a:solidFill>
                  <a:prstClr val="black"/>
                </a:solidFill>
                <a:effectLst/>
                <a:uLnTx/>
                <a:uFillTx/>
                <a:latin typeface="Calibri" panose="020F0502020204030204"/>
                <a:ea typeface="+mn-ea"/>
                <a:cs typeface="+mn-cs"/>
              </a:rPr>
              <a:t> a escala nacional. </a:t>
            </a:r>
          </a:p>
        </p:txBody>
      </p:sp>
    </p:spTree>
    <p:extLst>
      <p:ext uri="{BB962C8B-B14F-4D97-AF65-F5344CB8AC3E}">
        <p14:creationId xmlns:p14="http://schemas.microsoft.com/office/powerpoint/2010/main" val="2127237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26" name="Picture 2" descr="Imatge">
            <a:extLst>
              <a:ext uri="{FF2B5EF4-FFF2-40B4-BE49-F238E27FC236}">
                <a16:creationId xmlns:a16="http://schemas.microsoft.com/office/drawing/2014/main" id="{6B58AB37-F2BA-45C4-8F3F-81973C90D51F}"/>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8877" b="30291"/>
          <a:stretch/>
        </p:blipFill>
        <p:spPr bwMode="auto">
          <a:xfrm>
            <a:off x="0" y="774701"/>
            <a:ext cx="12192000" cy="55626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3">
            <a:extLst>
              <a:ext uri="{FF2B5EF4-FFF2-40B4-BE49-F238E27FC236}">
                <a16:creationId xmlns:a16="http://schemas.microsoft.com/office/drawing/2014/main" id="{72822C57-225D-40D4-8870-EFCFA0C1C9D0}"/>
              </a:ext>
            </a:extLst>
          </p:cNvPr>
          <p:cNvSpPr/>
          <p:nvPr/>
        </p:nvSpPr>
        <p:spPr>
          <a:xfrm>
            <a:off x="2499966" y="953433"/>
            <a:ext cx="2423423" cy="369332"/>
          </a:xfrm>
          <a:prstGeom prst="rect">
            <a:avLst/>
          </a:prstGeom>
          <a:solidFill>
            <a:schemeClr val="accent6">
              <a:lumMod val="75000"/>
            </a:schemeClr>
          </a:solidFill>
          <a:ln>
            <a:solidFill>
              <a:schemeClr val="accent6">
                <a:lumMod val="50000"/>
              </a:schemeClr>
            </a:solidFill>
          </a:ln>
          <a:effectLst/>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fr-FR" altLang="ja-JP" sz="1800" b="1" i="0" u="none" strike="noStrike" kern="1200" cap="none" spc="0" normalizeH="0" baseline="0" noProof="0" dirty="0" err="1">
                <a:ln>
                  <a:noFill/>
                </a:ln>
                <a:solidFill>
                  <a:prstClr val="white"/>
                </a:solidFill>
                <a:effectLst/>
                <a:uLnTx/>
                <a:uFillTx/>
                <a:latin typeface="Calibri"/>
                <a:ea typeface="游ゴシック"/>
                <a:cs typeface="Calibri"/>
              </a:rPr>
              <a:t>Implementation</a:t>
            </a:r>
            <a:r>
              <a:rPr kumimoji="1" lang="fr-FR" altLang="ja-JP" sz="1800" b="1" i="0" u="none" strike="noStrike" kern="1200" cap="none" spc="0" normalizeH="0" baseline="0" noProof="0" dirty="0">
                <a:ln>
                  <a:noFill/>
                </a:ln>
                <a:solidFill>
                  <a:prstClr val="white"/>
                </a:solidFill>
                <a:effectLst/>
                <a:uLnTx/>
                <a:uFillTx/>
                <a:latin typeface="Calibri"/>
                <a:ea typeface="游ゴシック"/>
                <a:cs typeface="Calibri"/>
              </a:rPr>
              <a:t> </a:t>
            </a:r>
            <a:r>
              <a:rPr kumimoji="1" lang="fr-FR" altLang="ja-JP" sz="1800" b="1" i="0" u="none" strike="noStrike" kern="1200" cap="none" spc="0" normalizeH="0" baseline="0" noProof="0" dirty="0" err="1">
                <a:ln>
                  <a:noFill/>
                </a:ln>
                <a:solidFill>
                  <a:prstClr val="white"/>
                </a:solidFill>
                <a:effectLst/>
                <a:uLnTx/>
                <a:uFillTx/>
                <a:latin typeface="Calibri"/>
                <a:ea typeface="游ゴシック"/>
                <a:cs typeface="Calibri"/>
              </a:rPr>
              <a:t>agency</a:t>
            </a:r>
            <a:endParaRPr kumimoji="1" lang="fr-FR" altLang="ja-JP" sz="1800" b="1" i="0" u="none" strike="noStrike" kern="1200" cap="none" spc="0" normalizeH="0" baseline="0" noProof="0" dirty="0">
              <a:ln>
                <a:noFill/>
              </a:ln>
              <a:solidFill>
                <a:prstClr val="white"/>
              </a:solidFill>
              <a:effectLst/>
              <a:uLnTx/>
              <a:uFillTx/>
              <a:latin typeface="Calibri"/>
              <a:ea typeface="游ゴシック"/>
              <a:cs typeface="Calibri"/>
            </a:endParaRPr>
          </a:p>
        </p:txBody>
      </p:sp>
      <p:sp>
        <p:nvSpPr>
          <p:cNvPr id="11" name="Rectangle 14">
            <a:extLst>
              <a:ext uri="{FF2B5EF4-FFF2-40B4-BE49-F238E27FC236}">
                <a16:creationId xmlns:a16="http://schemas.microsoft.com/office/drawing/2014/main" id="{C5340C19-177B-465E-85CB-537CD09D5039}"/>
              </a:ext>
            </a:extLst>
          </p:cNvPr>
          <p:cNvSpPr/>
          <p:nvPr/>
        </p:nvSpPr>
        <p:spPr>
          <a:xfrm>
            <a:off x="7500914" y="956067"/>
            <a:ext cx="2623651" cy="369332"/>
          </a:xfrm>
          <a:prstGeom prst="rect">
            <a:avLst/>
          </a:prstGeom>
          <a:solidFill>
            <a:schemeClr val="accent6">
              <a:lumMod val="75000"/>
            </a:schemeClr>
          </a:solidFill>
          <a:ln>
            <a:solidFill>
              <a:schemeClr val="accent6">
                <a:lumMod val="50000"/>
              </a:schemeClr>
            </a:solidFill>
          </a:ln>
          <a:effectLst/>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white"/>
                </a:solidFill>
                <a:effectLst/>
                <a:uLnTx/>
                <a:uFillTx/>
                <a:latin typeface="Calibri"/>
                <a:ea typeface="游ゴシック"/>
                <a:cs typeface="Calibri"/>
              </a:rPr>
              <a:t>Task</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2">
            <a:extLst>
              <a:ext uri="{FF2B5EF4-FFF2-40B4-BE49-F238E27FC236}">
                <a16:creationId xmlns:a16="http://schemas.microsoft.com/office/drawing/2014/main" id="{3D3622BB-69C5-417A-9398-41EA876B6136}"/>
              </a:ext>
            </a:extLst>
          </p:cNvPr>
          <p:cNvSpPr txBox="1"/>
          <p:nvPr/>
        </p:nvSpPr>
        <p:spPr>
          <a:xfrm>
            <a:off x="5738951" y="4857474"/>
            <a:ext cx="6155537" cy="830997"/>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Support the coordination and implementation of relevant project activities, get involved in the activities and participate in the steering of the project.</a:t>
            </a:r>
            <a:endParaRPr kumimoji="0" lang="en-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058ADD4-78F7-48A8-99DE-809891D9F88A}"/>
              </a:ext>
            </a:extLst>
          </p:cNvPr>
          <p:cNvSpPr txBox="1"/>
          <p:nvPr/>
        </p:nvSpPr>
        <p:spPr>
          <a:xfrm>
            <a:off x="278837" y="89424"/>
            <a:ext cx="901192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white"/>
                </a:solidFill>
                <a:effectLst/>
                <a:uLnTx/>
                <a:uFillTx/>
                <a:latin typeface="Calibri" panose="020F0502020204030204"/>
                <a:ea typeface="+mn-ea"/>
                <a:cs typeface="+mn-cs"/>
              </a:rPr>
              <a:t>Estrategia</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de </a:t>
            </a:r>
            <a:r>
              <a:rPr kumimoji="0" lang="en-US" sz="2800" b="1" i="0" u="none" strike="noStrike" kern="1200" cap="none" spc="0" normalizeH="0" baseline="0" noProof="0" dirty="0" err="1">
                <a:ln>
                  <a:noFill/>
                </a:ln>
                <a:solidFill>
                  <a:prstClr val="white"/>
                </a:solidFill>
                <a:effectLst/>
                <a:uLnTx/>
                <a:uFillTx/>
                <a:latin typeface="Calibri" panose="020F0502020204030204"/>
                <a:ea typeface="+mn-ea"/>
                <a:cs typeface="+mn-cs"/>
              </a:rPr>
              <a:t>ejecución</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TextBox 6">
            <a:extLst>
              <a:ext uri="{FF2B5EF4-FFF2-40B4-BE49-F238E27FC236}">
                <a16:creationId xmlns:a16="http://schemas.microsoft.com/office/drawing/2014/main" id="{0244DD74-935B-4B1D-B22A-BE18AA0B3BBD}"/>
              </a:ext>
            </a:extLst>
          </p:cNvPr>
          <p:cNvSpPr txBox="1"/>
          <p:nvPr/>
        </p:nvSpPr>
        <p:spPr>
          <a:xfrm>
            <a:off x="450977" y="3685687"/>
            <a:ext cx="1233428" cy="584775"/>
          </a:xfrm>
          <a:prstGeom prst="rect">
            <a:avLst/>
          </a:prstGeom>
          <a:solidFill>
            <a:srgbClr val="F6FAF4"/>
          </a:solid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National consultant</a:t>
            </a:r>
          </a:p>
        </p:txBody>
      </p:sp>
      <p:sp>
        <p:nvSpPr>
          <p:cNvPr id="23" name="TextBox 10">
            <a:extLst>
              <a:ext uri="{FF2B5EF4-FFF2-40B4-BE49-F238E27FC236}">
                <a16:creationId xmlns:a16="http://schemas.microsoft.com/office/drawing/2014/main" id="{9145E6EB-F15F-4357-9E8D-F55980B3ECB6}"/>
              </a:ext>
            </a:extLst>
          </p:cNvPr>
          <p:cNvSpPr txBox="1"/>
          <p:nvPr/>
        </p:nvSpPr>
        <p:spPr>
          <a:xfrm>
            <a:off x="2478642" y="3316356"/>
            <a:ext cx="2444748" cy="1323439"/>
          </a:xfrm>
          <a:prstGeom prst="rect">
            <a:avLst/>
          </a:prstGeom>
          <a:solidFill>
            <a:schemeClr val="accent6">
              <a:lumMod val="20000"/>
              <a:lumOff val="80000"/>
            </a:schemeClr>
          </a:solidFill>
          <a:ln>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Project Steering Committee established by the national consultant for all or each biosphere reserve project.</a:t>
            </a:r>
            <a:endParaRPr kumimoji="0" lang="en-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TextBox 12">
            <a:extLst>
              <a:ext uri="{FF2B5EF4-FFF2-40B4-BE49-F238E27FC236}">
                <a16:creationId xmlns:a16="http://schemas.microsoft.com/office/drawing/2014/main" id="{6B053653-B9BC-407F-894A-58F47BD2077E}"/>
              </a:ext>
            </a:extLst>
          </p:cNvPr>
          <p:cNvSpPr txBox="1"/>
          <p:nvPr/>
        </p:nvSpPr>
        <p:spPr>
          <a:xfrm>
            <a:off x="5739458" y="3193246"/>
            <a:ext cx="6146564" cy="1569660"/>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Implementation of work at the community level, including risk and vulnerability assessment, coordination of data collection and monitoring, participatory community workshops, updating and strengthening of policy and management plans. Close collaboration with national and local experts, government, environmental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organisations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emergency response agencies, MAB Councils and key local stakeholders.</a:t>
            </a:r>
            <a:endParaRPr kumimoji="0" lang="en-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5" name="Connettore 2 59">
            <a:extLst>
              <a:ext uri="{FF2B5EF4-FFF2-40B4-BE49-F238E27FC236}">
                <a16:creationId xmlns:a16="http://schemas.microsoft.com/office/drawing/2014/main" id="{5B0B4E72-24DD-4D9A-9A11-792023F0BE9D}"/>
              </a:ext>
            </a:extLst>
          </p:cNvPr>
          <p:cNvCxnSpPr>
            <a:cxnSpLocks/>
          </p:cNvCxnSpPr>
          <p:nvPr/>
        </p:nvCxnSpPr>
        <p:spPr>
          <a:xfrm>
            <a:off x="1827168" y="3980392"/>
            <a:ext cx="409747" cy="0"/>
          </a:xfrm>
          <a:prstGeom prst="straightConnector1">
            <a:avLst/>
          </a:prstGeom>
          <a:ln w="28575" cmpd="sng">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3">
            <a:extLst>
              <a:ext uri="{FF2B5EF4-FFF2-40B4-BE49-F238E27FC236}">
                <a16:creationId xmlns:a16="http://schemas.microsoft.com/office/drawing/2014/main" id="{2934FE86-3E0C-4BAB-A19F-836667582173}"/>
              </a:ext>
            </a:extLst>
          </p:cNvPr>
          <p:cNvSpPr txBox="1"/>
          <p:nvPr/>
        </p:nvSpPr>
        <p:spPr>
          <a:xfrm>
            <a:off x="450977" y="2143207"/>
            <a:ext cx="1233428" cy="338554"/>
          </a:xfrm>
          <a:prstGeom prst="rect">
            <a:avLst/>
          </a:prstGeom>
          <a:solidFill>
            <a:srgbClr val="F6FAF4"/>
          </a:solid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UNESCO</a:t>
            </a:r>
          </a:p>
        </p:txBody>
      </p:sp>
      <p:sp>
        <p:nvSpPr>
          <p:cNvPr id="28" name="TextBox 25">
            <a:extLst>
              <a:ext uri="{FF2B5EF4-FFF2-40B4-BE49-F238E27FC236}">
                <a16:creationId xmlns:a16="http://schemas.microsoft.com/office/drawing/2014/main" id="{DDD009B5-73EE-44B9-A227-7815945FEB3E}"/>
              </a:ext>
            </a:extLst>
          </p:cNvPr>
          <p:cNvSpPr txBox="1"/>
          <p:nvPr/>
        </p:nvSpPr>
        <p:spPr>
          <a:xfrm>
            <a:off x="2489305" y="2021460"/>
            <a:ext cx="2444746" cy="584775"/>
          </a:xfrm>
          <a:prstGeom prst="rect">
            <a:avLst/>
          </a:prstGeom>
          <a:solidFill>
            <a:schemeClr val="accent6">
              <a:lumMod val="20000"/>
              <a:lumOff val="80000"/>
            </a:schemeClr>
          </a:solidFill>
          <a:ln>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Project manager and administrative assistant</a:t>
            </a:r>
            <a:endParaRPr kumimoji="0" lang="en-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4">
            <a:extLst>
              <a:ext uri="{FF2B5EF4-FFF2-40B4-BE49-F238E27FC236}">
                <a16:creationId xmlns:a16="http://schemas.microsoft.com/office/drawing/2014/main" id="{FA8436FF-6569-454A-89F2-FEAE056DA057}"/>
              </a:ext>
            </a:extLst>
          </p:cNvPr>
          <p:cNvSpPr txBox="1"/>
          <p:nvPr/>
        </p:nvSpPr>
        <p:spPr>
          <a:xfrm>
            <a:off x="5738951" y="1529018"/>
            <a:ext cx="6155537" cy="1569660"/>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Overall project monitoring, technical advice, including dissemination and training on IOC/MAB guidelines, promotion of the approach at global and regional levels, sharing of experiences between countries, evaluation and updating of lessons learned throughout the project, and support for the identification and implementation of national, regional and international collaborations</a:t>
            </a:r>
            <a:endParaRPr kumimoji="0" lang="en-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0" name="Connettore 2 68">
            <a:extLst>
              <a:ext uri="{FF2B5EF4-FFF2-40B4-BE49-F238E27FC236}">
                <a16:creationId xmlns:a16="http://schemas.microsoft.com/office/drawing/2014/main" id="{981612C3-62A5-4E93-823B-7D36A51ED0B9}"/>
              </a:ext>
            </a:extLst>
          </p:cNvPr>
          <p:cNvCxnSpPr>
            <a:cxnSpLocks/>
          </p:cNvCxnSpPr>
          <p:nvPr/>
        </p:nvCxnSpPr>
        <p:spPr>
          <a:xfrm>
            <a:off x="1827170" y="2330827"/>
            <a:ext cx="409747" cy="0"/>
          </a:xfrm>
          <a:prstGeom prst="straightConnector1">
            <a:avLst/>
          </a:prstGeom>
          <a:ln w="28575" cmpd="sng">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TextBox 15">
            <a:extLst>
              <a:ext uri="{FF2B5EF4-FFF2-40B4-BE49-F238E27FC236}">
                <a16:creationId xmlns:a16="http://schemas.microsoft.com/office/drawing/2014/main" id="{09A3E264-7DBE-4D10-A24C-92BAB37F4F78}"/>
              </a:ext>
            </a:extLst>
          </p:cNvPr>
          <p:cNvSpPr txBox="1"/>
          <p:nvPr/>
        </p:nvSpPr>
        <p:spPr>
          <a:xfrm>
            <a:off x="377779" y="4884242"/>
            <a:ext cx="1379823" cy="830997"/>
          </a:xfrm>
          <a:prstGeom prst="rect">
            <a:avLst/>
          </a:prstGeom>
          <a:solidFill>
            <a:srgbClr val="F6FAF4"/>
          </a:solid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Local and regional stakeholders</a:t>
            </a:r>
          </a:p>
        </p:txBody>
      </p:sp>
      <p:sp>
        <p:nvSpPr>
          <p:cNvPr id="33" name="TextBox 21">
            <a:extLst>
              <a:ext uri="{FF2B5EF4-FFF2-40B4-BE49-F238E27FC236}">
                <a16:creationId xmlns:a16="http://schemas.microsoft.com/office/drawing/2014/main" id="{81D6813E-FB1C-4976-860D-CB2539570BBD}"/>
              </a:ext>
            </a:extLst>
          </p:cNvPr>
          <p:cNvSpPr txBox="1"/>
          <p:nvPr/>
        </p:nvSpPr>
        <p:spPr>
          <a:xfrm>
            <a:off x="2489305" y="4980584"/>
            <a:ext cx="2444746" cy="584775"/>
          </a:xfrm>
          <a:prstGeom prst="rect">
            <a:avLst/>
          </a:prstGeom>
          <a:solidFill>
            <a:schemeClr val="accent6">
              <a:lumMod val="20000"/>
              <a:lumOff val="80000"/>
            </a:schemeClr>
          </a:solidFill>
          <a:ln>
            <a:solidFill>
              <a:schemeClr val="accent6">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Local, national and regional stakeholders</a:t>
            </a:r>
            <a:endParaRPr kumimoji="0" lang="en-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5" name="Connettore 2 64">
            <a:extLst>
              <a:ext uri="{FF2B5EF4-FFF2-40B4-BE49-F238E27FC236}">
                <a16:creationId xmlns:a16="http://schemas.microsoft.com/office/drawing/2014/main" id="{E719EC67-052B-4CFD-A4B3-1C9D4B3FB534}"/>
              </a:ext>
            </a:extLst>
          </p:cNvPr>
          <p:cNvCxnSpPr>
            <a:cxnSpLocks/>
          </p:cNvCxnSpPr>
          <p:nvPr/>
        </p:nvCxnSpPr>
        <p:spPr>
          <a:xfrm>
            <a:off x="1906584" y="5299741"/>
            <a:ext cx="409747" cy="0"/>
          </a:xfrm>
          <a:prstGeom prst="straightConnector1">
            <a:avLst/>
          </a:prstGeom>
          <a:ln w="28575" cmpd="sng">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Connettore 2 70">
            <a:extLst>
              <a:ext uri="{FF2B5EF4-FFF2-40B4-BE49-F238E27FC236}">
                <a16:creationId xmlns:a16="http://schemas.microsoft.com/office/drawing/2014/main" id="{F716374C-1F81-4B3B-A193-6F34CF754CC6}"/>
              </a:ext>
            </a:extLst>
          </p:cNvPr>
          <p:cNvCxnSpPr>
            <a:cxnSpLocks/>
          </p:cNvCxnSpPr>
          <p:nvPr/>
        </p:nvCxnSpPr>
        <p:spPr>
          <a:xfrm>
            <a:off x="5139080" y="5272971"/>
            <a:ext cx="463338" cy="0"/>
          </a:xfrm>
          <a:prstGeom prst="straightConnector1">
            <a:avLst/>
          </a:prstGeom>
          <a:ln w="57150" cmpd="sng">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Connettore 2 70">
            <a:extLst>
              <a:ext uri="{FF2B5EF4-FFF2-40B4-BE49-F238E27FC236}">
                <a16:creationId xmlns:a16="http://schemas.microsoft.com/office/drawing/2014/main" id="{DCD9F510-7643-478E-8C90-A4FB19D16637}"/>
              </a:ext>
            </a:extLst>
          </p:cNvPr>
          <p:cNvCxnSpPr>
            <a:cxnSpLocks/>
          </p:cNvCxnSpPr>
          <p:nvPr/>
        </p:nvCxnSpPr>
        <p:spPr>
          <a:xfrm>
            <a:off x="5139080" y="3996261"/>
            <a:ext cx="463338" cy="0"/>
          </a:xfrm>
          <a:prstGeom prst="straightConnector1">
            <a:avLst/>
          </a:prstGeom>
          <a:ln w="57150" cmpd="sng">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Connettore 2 70">
            <a:extLst>
              <a:ext uri="{FF2B5EF4-FFF2-40B4-BE49-F238E27FC236}">
                <a16:creationId xmlns:a16="http://schemas.microsoft.com/office/drawing/2014/main" id="{E0BB3816-3435-46A4-9F17-B55A2E5502FB}"/>
              </a:ext>
            </a:extLst>
          </p:cNvPr>
          <p:cNvCxnSpPr>
            <a:cxnSpLocks/>
          </p:cNvCxnSpPr>
          <p:nvPr/>
        </p:nvCxnSpPr>
        <p:spPr>
          <a:xfrm>
            <a:off x="5139080" y="2312484"/>
            <a:ext cx="463338" cy="0"/>
          </a:xfrm>
          <a:prstGeom prst="straightConnector1">
            <a:avLst/>
          </a:prstGeom>
          <a:ln w="57150" cmpd="sng">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26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8" name="Picture 2" descr="Imatge">
            <a:extLst>
              <a:ext uri="{FF2B5EF4-FFF2-40B4-BE49-F238E27FC236}">
                <a16:creationId xmlns:a16="http://schemas.microsoft.com/office/drawing/2014/main" id="{FCBBBC15-624C-481A-AEC5-09B9D245E0E2}"/>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8877" b="30291"/>
          <a:stretch/>
        </p:blipFill>
        <p:spPr bwMode="auto">
          <a:xfrm>
            <a:off x="0" y="774701"/>
            <a:ext cx="12192000" cy="55626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15DEF894-11F7-4750-A969-C8C600822D7D}"/>
              </a:ext>
            </a:extLst>
          </p:cNvPr>
          <p:cNvSpPr txBox="1"/>
          <p:nvPr/>
        </p:nvSpPr>
        <p:spPr>
          <a:xfrm>
            <a:off x="278837" y="89424"/>
            <a:ext cx="901192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white"/>
                </a:solidFill>
                <a:effectLst/>
                <a:uLnTx/>
                <a:uFillTx/>
                <a:latin typeface="Calibri" panose="020F0502020204030204"/>
                <a:ea typeface="+mn-ea"/>
                <a:cs typeface="+mn-cs"/>
              </a:rPr>
              <a:t>Socios</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y </a:t>
            </a:r>
            <a:r>
              <a:rPr kumimoji="0" lang="en-US" sz="2800" b="1" i="0" u="none" strike="noStrike" kern="1200" cap="none" spc="0" normalizeH="0" baseline="0" noProof="0" dirty="0" err="1">
                <a:ln>
                  <a:noFill/>
                </a:ln>
                <a:solidFill>
                  <a:prstClr val="white"/>
                </a:solidFill>
                <a:effectLst/>
                <a:uLnTx/>
                <a:uFillTx/>
                <a:latin typeface="Calibri" panose="020F0502020204030204"/>
                <a:ea typeface="+mn-ea"/>
                <a:cs typeface="+mn-cs"/>
              </a:rPr>
              <a:t>partes</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800" b="1" i="0" u="none" strike="noStrike" kern="1200" cap="none" spc="0" normalizeH="0" baseline="0" noProof="0" dirty="0" err="1">
                <a:ln>
                  <a:noFill/>
                </a:ln>
                <a:solidFill>
                  <a:prstClr val="white"/>
                </a:solidFill>
                <a:effectLst/>
                <a:uLnTx/>
                <a:uFillTx/>
                <a:latin typeface="Calibri" panose="020F0502020204030204"/>
                <a:ea typeface="+mn-ea"/>
                <a:cs typeface="+mn-cs"/>
              </a:rPr>
              <a:t>interesadas</a:t>
            </a: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 name="Diagram 1">
            <a:extLst>
              <a:ext uri="{FF2B5EF4-FFF2-40B4-BE49-F238E27FC236}">
                <a16:creationId xmlns:a16="http://schemas.microsoft.com/office/drawing/2014/main" id="{4579F305-E98E-407F-89CD-4B08FAADE530}"/>
              </a:ext>
            </a:extLst>
          </p:cNvPr>
          <p:cNvGraphicFramePr/>
          <p:nvPr/>
        </p:nvGraphicFramePr>
        <p:xfrm>
          <a:off x="7620265" y="2803449"/>
          <a:ext cx="4807569" cy="36842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 name="Diagram 3">
            <a:extLst>
              <a:ext uri="{FF2B5EF4-FFF2-40B4-BE49-F238E27FC236}">
                <a16:creationId xmlns:a16="http://schemas.microsoft.com/office/drawing/2014/main" id="{6253F28E-906B-45E3-8662-B86BCEE8B4CD}"/>
              </a:ext>
            </a:extLst>
          </p:cNvPr>
          <p:cNvGraphicFramePr/>
          <p:nvPr/>
        </p:nvGraphicFramePr>
        <p:xfrm>
          <a:off x="-235834" y="864427"/>
          <a:ext cx="5897908" cy="368423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3" name="Diagram 2">
            <a:extLst>
              <a:ext uri="{FF2B5EF4-FFF2-40B4-BE49-F238E27FC236}">
                <a16:creationId xmlns:a16="http://schemas.microsoft.com/office/drawing/2014/main" id="{C0EC9826-8AF0-4993-BE74-E409D6894009}"/>
              </a:ext>
            </a:extLst>
          </p:cNvPr>
          <p:cNvGraphicFramePr/>
          <p:nvPr/>
        </p:nvGraphicFramePr>
        <p:xfrm>
          <a:off x="2428477" y="1248158"/>
          <a:ext cx="5502439" cy="4855794"/>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121732175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597</Words>
  <Application>Microsoft Office PowerPoint</Application>
  <PresentationFormat>Widescreen</PresentationFormat>
  <Paragraphs>35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Tiffay, Celine</dc:creator>
  <cp:lastModifiedBy>Tiffay, Celine</cp:lastModifiedBy>
  <cp:revision>1</cp:revision>
  <dcterms:created xsi:type="dcterms:W3CDTF">2022-12-23T09:40:15Z</dcterms:created>
  <dcterms:modified xsi:type="dcterms:W3CDTF">2022-12-23T09:41:01Z</dcterms:modified>
</cp:coreProperties>
</file>