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5"/>
  </p:notesMasterIdLst>
  <p:sldIdLst>
    <p:sldId id="256" r:id="rId2"/>
    <p:sldId id="258" r:id="rId3"/>
    <p:sldId id="283" r:id="rId4"/>
    <p:sldId id="308" r:id="rId5"/>
    <p:sldId id="297" r:id="rId6"/>
    <p:sldId id="309" r:id="rId7"/>
    <p:sldId id="284" r:id="rId8"/>
    <p:sldId id="285" r:id="rId9"/>
    <p:sldId id="286" r:id="rId10"/>
    <p:sldId id="261" r:id="rId11"/>
    <p:sldId id="310" r:id="rId12"/>
    <p:sldId id="311" r:id="rId13"/>
    <p:sldId id="276" r:id="rId1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70" autoAdjust="0"/>
    <p:restoredTop sz="90929"/>
  </p:normalViewPr>
  <p:slideViewPr>
    <p:cSldViewPr>
      <p:cViewPr varScale="1">
        <p:scale>
          <a:sx n="78" d="100"/>
          <a:sy n="78" d="100"/>
        </p:scale>
        <p:origin x="115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94E8778-57A8-421A-BF6D-FBBC52792EC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GB"/>
          </a:p>
        </p:txBody>
      </p:sp>
      <p:sp>
        <p:nvSpPr>
          <p:cNvPr id="84995" name="Rectangle 3">
            <a:extLst>
              <a:ext uri="{FF2B5EF4-FFF2-40B4-BE49-F238E27FC236}">
                <a16:creationId xmlns:a16="http://schemas.microsoft.com/office/drawing/2014/main" id="{DB23047D-BD1D-416C-8673-3D77765624B1}"/>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GB"/>
          </a:p>
        </p:txBody>
      </p:sp>
      <p:sp>
        <p:nvSpPr>
          <p:cNvPr id="5124" name="Rectangle 4">
            <a:extLst>
              <a:ext uri="{FF2B5EF4-FFF2-40B4-BE49-F238E27FC236}">
                <a16:creationId xmlns:a16="http://schemas.microsoft.com/office/drawing/2014/main" id="{27A60315-E63E-488F-9A3C-15573A00621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Rectangle 5">
            <a:extLst>
              <a:ext uri="{FF2B5EF4-FFF2-40B4-BE49-F238E27FC236}">
                <a16:creationId xmlns:a16="http://schemas.microsoft.com/office/drawing/2014/main" id="{004D3837-791B-4738-82C8-DB98A4A9750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4998" name="Rectangle 6">
            <a:extLst>
              <a:ext uri="{FF2B5EF4-FFF2-40B4-BE49-F238E27FC236}">
                <a16:creationId xmlns:a16="http://schemas.microsoft.com/office/drawing/2014/main" id="{EFFDB398-4A0E-4CDB-BA35-14079229847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GB"/>
          </a:p>
        </p:txBody>
      </p:sp>
      <p:sp>
        <p:nvSpPr>
          <p:cNvPr id="84999" name="Rectangle 7">
            <a:extLst>
              <a:ext uri="{FF2B5EF4-FFF2-40B4-BE49-F238E27FC236}">
                <a16:creationId xmlns:a16="http://schemas.microsoft.com/office/drawing/2014/main" id="{2A36F7F7-BAEC-45B2-ADDA-C654CD43064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3E6AFEEA-5C47-4B19-8E4D-3E7ABCA2BD6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D6FFDC7-B88C-4881-80AC-055613D9B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55A6B577-10D0-4E17-9C24-72F98A473426}" type="slidenum">
              <a:rPr kumimoji="0" lang="en-GB" altLang="en-US" smtClean="0"/>
              <a:pPr fontAlgn="base">
                <a:spcBef>
                  <a:spcPct val="0"/>
                </a:spcBef>
                <a:spcAft>
                  <a:spcPct val="0"/>
                </a:spcAft>
              </a:pPr>
              <a:t>1</a:t>
            </a:fld>
            <a:endParaRPr kumimoji="0" lang="en-GB" altLang="en-US"/>
          </a:p>
        </p:txBody>
      </p:sp>
      <p:sp>
        <p:nvSpPr>
          <p:cNvPr id="7171" name="Rectangle 2">
            <a:extLst>
              <a:ext uri="{FF2B5EF4-FFF2-40B4-BE49-F238E27FC236}">
                <a16:creationId xmlns:a16="http://schemas.microsoft.com/office/drawing/2014/main" id="{5A8B9E3E-79EF-43EF-91F3-8482142ED86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8CCC3CC-9FE1-4EB3-B578-7BB909E1D9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AE0FC2D-231A-400E-ADB6-2B3706A1CF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F1477B28-FF6C-4CC5-B462-A8F2B7F4B6A0}" type="slidenum">
              <a:rPr kumimoji="0" lang="en-GB" altLang="en-US" smtClean="0"/>
              <a:pPr fontAlgn="base">
                <a:spcBef>
                  <a:spcPct val="0"/>
                </a:spcBef>
                <a:spcAft>
                  <a:spcPct val="0"/>
                </a:spcAft>
              </a:pPr>
              <a:t>2</a:t>
            </a:fld>
            <a:endParaRPr kumimoji="0" lang="en-GB" altLang="en-US"/>
          </a:p>
        </p:txBody>
      </p:sp>
      <p:sp>
        <p:nvSpPr>
          <p:cNvPr id="9219" name="Rectangle 2">
            <a:extLst>
              <a:ext uri="{FF2B5EF4-FFF2-40B4-BE49-F238E27FC236}">
                <a16:creationId xmlns:a16="http://schemas.microsoft.com/office/drawing/2014/main" id="{E7EF7C2B-32F2-451E-A41E-DCB19F61C38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B9010E6B-BFED-4EDB-8D34-CF197B3AFA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66B45BEA-CB27-4B05-A6A3-64788E36F1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C1F08A68-C3CD-4DB3-863D-1BE01DA9CC9C}" type="slidenum">
              <a:rPr kumimoji="0" lang="en-GB" altLang="en-US" smtClean="0"/>
              <a:pPr fontAlgn="base">
                <a:spcBef>
                  <a:spcPct val="0"/>
                </a:spcBef>
                <a:spcAft>
                  <a:spcPct val="0"/>
                </a:spcAft>
              </a:pPr>
              <a:t>3</a:t>
            </a:fld>
            <a:endParaRPr kumimoji="0" lang="en-GB" altLang="en-US"/>
          </a:p>
        </p:txBody>
      </p:sp>
      <p:sp>
        <p:nvSpPr>
          <p:cNvPr id="11267" name="Rectangle 2">
            <a:extLst>
              <a:ext uri="{FF2B5EF4-FFF2-40B4-BE49-F238E27FC236}">
                <a16:creationId xmlns:a16="http://schemas.microsoft.com/office/drawing/2014/main" id="{06F171B2-5260-4430-9D49-CB718531C8B5}"/>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9F40CC7C-BDB3-4777-9FB0-A07B34D230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CB649F6B-2243-45AD-8508-15DB6A210D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60322794-0F75-4E0A-97DE-2C95C2EF8D68}" type="slidenum">
              <a:rPr kumimoji="0" lang="en-GB" altLang="en-US" smtClean="0"/>
              <a:pPr fontAlgn="base">
                <a:spcBef>
                  <a:spcPct val="0"/>
                </a:spcBef>
                <a:spcAft>
                  <a:spcPct val="0"/>
                </a:spcAft>
              </a:pPr>
              <a:t>5</a:t>
            </a:fld>
            <a:endParaRPr kumimoji="0" lang="en-GB" altLang="en-US"/>
          </a:p>
        </p:txBody>
      </p:sp>
      <p:sp>
        <p:nvSpPr>
          <p:cNvPr id="13315" name="Rectangle 1026">
            <a:extLst>
              <a:ext uri="{FF2B5EF4-FFF2-40B4-BE49-F238E27FC236}">
                <a16:creationId xmlns:a16="http://schemas.microsoft.com/office/drawing/2014/main" id="{D138F529-6D27-43B4-834C-2A18410DEF11}"/>
              </a:ext>
            </a:extLst>
          </p:cNvPr>
          <p:cNvSpPr>
            <a:spLocks noGrp="1" noRot="1" noChangeAspect="1" noChangeArrowheads="1" noTextEdit="1"/>
          </p:cNvSpPr>
          <p:nvPr>
            <p:ph type="sldImg"/>
          </p:nvPr>
        </p:nvSpPr>
        <p:spPr>
          <a:ln/>
        </p:spPr>
      </p:sp>
      <p:sp>
        <p:nvSpPr>
          <p:cNvPr id="13316" name="Rectangle 1027">
            <a:extLst>
              <a:ext uri="{FF2B5EF4-FFF2-40B4-BE49-F238E27FC236}">
                <a16:creationId xmlns:a16="http://schemas.microsoft.com/office/drawing/2014/main" id="{788611CE-C468-4BB3-8456-4C0355778E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C8DE612-FE4F-4978-8B54-63E1DC69F5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864011D1-29CF-4395-A9CC-45BDEFEAB6BB}" type="slidenum">
              <a:rPr kumimoji="0" lang="en-GB" altLang="en-US" smtClean="0"/>
              <a:pPr fontAlgn="base">
                <a:spcBef>
                  <a:spcPct val="0"/>
                </a:spcBef>
                <a:spcAft>
                  <a:spcPct val="0"/>
                </a:spcAft>
              </a:pPr>
              <a:t>7</a:t>
            </a:fld>
            <a:endParaRPr kumimoji="0" lang="en-GB" altLang="en-US"/>
          </a:p>
        </p:txBody>
      </p:sp>
      <p:sp>
        <p:nvSpPr>
          <p:cNvPr id="15363" name="Rectangle 2">
            <a:extLst>
              <a:ext uri="{FF2B5EF4-FFF2-40B4-BE49-F238E27FC236}">
                <a16:creationId xmlns:a16="http://schemas.microsoft.com/office/drawing/2014/main" id="{8D5DB220-42BD-4961-BDA8-AB2E02E436B8}"/>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3177E98A-D987-4B93-85C7-17BF77ED14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E1F49C6-1D63-4A28-90FE-07B70A5989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846F1051-1F08-4360-B2FF-759C43D43128}" type="slidenum">
              <a:rPr kumimoji="0" lang="en-GB" altLang="en-US" smtClean="0"/>
              <a:pPr fontAlgn="base">
                <a:spcBef>
                  <a:spcPct val="0"/>
                </a:spcBef>
                <a:spcAft>
                  <a:spcPct val="0"/>
                </a:spcAft>
              </a:pPr>
              <a:t>8</a:t>
            </a:fld>
            <a:endParaRPr kumimoji="0" lang="en-GB" altLang="en-US"/>
          </a:p>
        </p:txBody>
      </p:sp>
      <p:sp>
        <p:nvSpPr>
          <p:cNvPr id="17411" name="Rectangle 2">
            <a:extLst>
              <a:ext uri="{FF2B5EF4-FFF2-40B4-BE49-F238E27FC236}">
                <a16:creationId xmlns:a16="http://schemas.microsoft.com/office/drawing/2014/main" id="{0BB59F8C-558E-416B-B644-5854D1D1F714}"/>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CB3031CD-5635-4217-BA46-1C5752BA0C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DC1761E9-398A-4C86-AFA1-AF6C92D41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B98F2222-3FE9-4836-A4A9-25AEAEB80D87}" type="slidenum">
              <a:rPr kumimoji="0" lang="en-GB" altLang="en-US" smtClean="0"/>
              <a:pPr fontAlgn="base">
                <a:spcBef>
                  <a:spcPct val="0"/>
                </a:spcBef>
                <a:spcAft>
                  <a:spcPct val="0"/>
                </a:spcAft>
              </a:pPr>
              <a:t>9</a:t>
            </a:fld>
            <a:endParaRPr kumimoji="0" lang="en-GB" altLang="en-US"/>
          </a:p>
        </p:txBody>
      </p:sp>
      <p:sp>
        <p:nvSpPr>
          <p:cNvPr id="19459" name="Rectangle 2">
            <a:extLst>
              <a:ext uri="{FF2B5EF4-FFF2-40B4-BE49-F238E27FC236}">
                <a16:creationId xmlns:a16="http://schemas.microsoft.com/office/drawing/2014/main" id="{E8B8AB49-D3BF-488A-9405-75F43E8CD134}"/>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5447EA-0CDF-4DD0-A443-B754D3301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38E668F-6256-4FB9-9680-8B47FBFCCC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C771032E-7804-4BFD-A5D2-F5637F56F7F6}" type="slidenum">
              <a:rPr kumimoji="0" lang="en-GB" altLang="en-US" smtClean="0"/>
              <a:pPr fontAlgn="base">
                <a:spcBef>
                  <a:spcPct val="0"/>
                </a:spcBef>
                <a:spcAft>
                  <a:spcPct val="0"/>
                </a:spcAft>
              </a:pPr>
              <a:t>10</a:t>
            </a:fld>
            <a:endParaRPr kumimoji="0" lang="en-GB" altLang="en-US"/>
          </a:p>
        </p:txBody>
      </p:sp>
      <p:sp>
        <p:nvSpPr>
          <p:cNvPr id="21507" name="Rectangle 2">
            <a:extLst>
              <a:ext uri="{FF2B5EF4-FFF2-40B4-BE49-F238E27FC236}">
                <a16:creationId xmlns:a16="http://schemas.microsoft.com/office/drawing/2014/main" id="{8C712313-8304-4529-B299-E9952D24E79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B834F01-8295-4997-9D85-06718CC125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F5772EF-AF35-4F7A-A809-B677830474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fontAlgn="base">
              <a:spcBef>
                <a:spcPct val="0"/>
              </a:spcBef>
              <a:spcAft>
                <a:spcPct val="0"/>
              </a:spcAft>
            </a:pPr>
            <a:fld id="{299A4FA8-467E-43B0-B4A4-4A22C6C15C81}" type="slidenum">
              <a:rPr kumimoji="0" lang="en-GB" altLang="en-US" smtClean="0"/>
              <a:pPr fontAlgn="base">
                <a:spcBef>
                  <a:spcPct val="0"/>
                </a:spcBef>
                <a:spcAft>
                  <a:spcPct val="0"/>
                </a:spcAft>
              </a:pPr>
              <a:t>13</a:t>
            </a:fld>
            <a:endParaRPr kumimoji="0" lang="en-GB" altLang="en-US"/>
          </a:p>
        </p:txBody>
      </p:sp>
      <p:sp>
        <p:nvSpPr>
          <p:cNvPr id="53251" name="Rectangle 2">
            <a:extLst>
              <a:ext uri="{FF2B5EF4-FFF2-40B4-BE49-F238E27FC236}">
                <a16:creationId xmlns:a16="http://schemas.microsoft.com/office/drawing/2014/main" id="{50F1E647-AEC2-491D-BC7A-F6FBB0B6F67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35309EC9-11FB-4DCC-9BC6-11410595AD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A4D9DFF0-70E2-418E-875A-51973A223BFF}"/>
              </a:ext>
            </a:extLst>
          </p:cNvPr>
          <p:cNvGrpSpPr>
            <a:grpSpLocks/>
          </p:cNvGrpSpPr>
          <p:nvPr/>
        </p:nvGrpSpPr>
        <p:grpSpPr bwMode="auto">
          <a:xfrm>
            <a:off x="4335463" y="1169988"/>
            <a:ext cx="4814887" cy="4994275"/>
            <a:chOff x="4334933" y="1169931"/>
            <a:chExt cx="4814835" cy="4993802"/>
          </a:xfrm>
        </p:grpSpPr>
        <p:cxnSp>
          <p:nvCxnSpPr>
            <p:cNvPr id="5" name="Straight Connector 4">
              <a:extLst>
                <a:ext uri="{FF2B5EF4-FFF2-40B4-BE49-F238E27FC236}">
                  <a16:creationId xmlns:a16="http://schemas.microsoft.com/office/drawing/2014/main" id="{C00FD20B-230C-47F1-81CC-7E3A3B55B1F8}"/>
                </a:ext>
              </a:extLst>
            </p:cNvPr>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370E224-48BA-4688-8D50-26BE75FDFF4D}"/>
                </a:ext>
              </a:extLst>
            </p:cNvPr>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DB9C882-02B4-43DC-9894-0325A6D2D427}"/>
                </a:ext>
              </a:extLst>
            </p:cNvPr>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976AFD5-3138-4B34-B7C6-08920A342A86}"/>
                </a:ext>
              </a:extLst>
            </p:cNvPr>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BFE46D1-ED55-46EA-8124-91A8E7C0E90B}"/>
                </a:ext>
              </a:extLst>
            </p:cNvPr>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63DC9328-9EF3-454C-8C2C-E5EE68D2ED4D}"/>
              </a:ext>
            </a:extLst>
          </p:cNvPr>
          <p:cNvSpPr>
            <a:spLocks noGrp="1"/>
          </p:cNvSpPr>
          <p:nvPr>
            <p:ph type="dt" sz="half" idx="10"/>
          </p:nvPr>
        </p:nvSpPr>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6C3169EA-6186-4EC8-AB37-8BA1CB6629A8}"/>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C292CED4-BEB2-4A1C-8736-12A4457DFB2D}"/>
              </a:ext>
            </a:extLst>
          </p:cNvPr>
          <p:cNvSpPr>
            <a:spLocks noGrp="1"/>
          </p:cNvSpPr>
          <p:nvPr>
            <p:ph type="sldNum" sz="quarter" idx="12"/>
          </p:nvPr>
        </p:nvSpPr>
        <p:spPr/>
        <p:txBody>
          <a:bodyPr/>
          <a:lstStyle>
            <a:lvl1pPr>
              <a:defRPr/>
            </a:lvl1pPr>
          </a:lstStyle>
          <a:p>
            <a:pPr>
              <a:defRPr/>
            </a:pPr>
            <a:fld id="{35677B45-E63B-4898-831D-5218D1B8E6A7}" type="slidenum">
              <a:rPr lang="en-US" altLang="en-US"/>
              <a:pPr>
                <a:defRPr/>
              </a:pPr>
              <a:t>‹#›</a:t>
            </a:fld>
            <a:endParaRPr lang="en-US" altLang="en-US"/>
          </a:p>
        </p:txBody>
      </p:sp>
    </p:spTree>
    <p:extLst>
      <p:ext uri="{BB962C8B-B14F-4D97-AF65-F5344CB8AC3E}">
        <p14:creationId xmlns:p14="http://schemas.microsoft.com/office/powerpoint/2010/main" val="251121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a:extLst>
              <a:ext uri="{FF2B5EF4-FFF2-40B4-BE49-F238E27FC236}">
                <a16:creationId xmlns:a16="http://schemas.microsoft.com/office/drawing/2014/main" id="{906D300B-14A1-4CEB-A6A2-C982200E0C56}"/>
              </a:ext>
            </a:extLst>
          </p:cNvPr>
          <p:cNvSpPr>
            <a:spLocks noGrp="1"/>
          </p:cNvSpPr>
          <p:nvPr>
            <p:ph type="dt" sz="half" idx="15"/>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FB9238B0-C31B-40D3-9FC6-EF3D616354D0}"/>
              </a:ext>
            </a:extLst>
          </p:cNvPr>
          <p:cNvSpPr>
            <a:spLocks noGrp="1"/>
          </p:cNvSpPr>
          <p:nvPr>
            <p:ph type="ftr" sz="quarter" idx="16"/>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55C5052-ED8C-4104-8FA0-B8C110BEEC46}"/>
              </a:ext>
            </a:extLst>
          </p:cNvPr>
          <p:cNvSpPr>
            <a:spLocks noGrp="1"/>
          </p:cNvSpPr>
          <p:nvPr>
            <p:ph type="sldNum" sz="quarter" idx="17"/>
          </p:nvPr>
        </p:nvSpPr>
        <p:spPr/>
        <p:txBody>
          <a:bodyPr/>
          <a:lstStyle>
            <a:lvl1pPr>
              <a:defRPr/>
            </a:lvl1pPr>
          </a:lstStyle>
          <a:p>
            <a:pPr>
              <a:defRPr/>
            </a:pPr>
            <a:fld id="{D5B7B512-8858-49A4-AC42-7F7AF5073D1B}" type="slidenum">
              <a:rPr lang="en-US" altLang="en-US"/>
              <a:pPr>
                <a:defRPr/>
              </a:pPr>
              <a:t>‹#›</a:t>
            </a:fld>
            <a:endParaRPr lang="en-US" altLang="en-US"/>
          </a:p>
        </p:txBody>
      </p:sp>
    </p:spTree>
    <p:extLst>
      <p:ext uri="{BB962C8B-B14F-4D97-AF65-F5344CB8AC3E}">
        <p14:creationId xmlns:p14="http://schemas.microsoft.com/office/powerpoint/2010/main" val="313118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1F846F-1EF4-4885-93D4-0784D2B0AF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A97BC13-8EE6-44D2-B7FD-43BC590F14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EFA0A1-68A1-4E9E-A0A2-504AD6744B27}"/>
              </a:ext>
            </a:extLst>
          </p:cNvPr>
          <p:cNvSpPr>
            <a:spLocks noGrp="1"/>
          </p:cNvSpPr>
          <p:nvPr>
            <p:ph type="sldNum" sz="quarter" idx="12"/>
          </p:nvPr>
        </p:nvSpPr>
        <p:spPr/>
        <p:txBody>
          <a:bodyPr/>
          <a:lstStyle>
            <a:lvl1pPr>
              <a:defRPr/>
            </a:lvl1pPr>
          </a:lstStyle>
          <a:p>
            <a:pPr>
              <a:defRPr/>
            </a:pPr>
            <a:fld id="{9D235656-E1B4-4617-A456-64F4E7CD0FC0}" type="slidenum">
              <a:rPr lang="en-US" altLang="en-US"/>
              <a:pPr>
                <a:defRPr/>
              </a:pPr>
              <a:t>‹#›</a:t>
            </a:fld>
            <a:endParaRPr lang="en-US" altLang="en-US"/>
          </a:p>
        </p:txBody>
      </p:sp>
    </p:spTree>
    <p:extLst>
      <p:ext uri="{BB962C8B-B14F-4D97-AF65-F5344CB8AC3E}">
        <p14:creationId xmlns:p14="http://schemas.microsoft.com/office/powerpoint/2010/main" val="1317330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CA59F3-2F47-42D2-88AA-CC4E4ACC340D}"/>
              </a:ext>
            </a:extLst>
          </p:cNvPr>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41ABC306-F3F6-4AA1-A9A0-60D82617CC46}"/>
              </a:ext>
            </a:extLst>
          </p:cNvPr>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3E8719FB-71EE-4717-AE62-3BAE0F953A00}"/>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E7B94C6-5C40-4D13-9996-1089A3A1815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86D4E01-2274-42A9-B57E-DDF6068BDD7B}"/>
              </a:ext>
            </a:extLst>
          </p:cNvPr>
          <p:cNvSpPr>
            <a:spLocks noGrp="1"/>
          </p:cNvSpPr>
          <p:nvPr>
            <p:ph type="sldNum" sz="quarter" idx="16"/>
          </p:nvPr>
        </p:nvSpPr>
        <p:spPr/>
        <p:txBody>
          <a:bodyPr/>
          <a:lstStyle>
            <a:lvl1pPr>
              <a:defRPr/>
            </a:lvl1pPr>
          </a:lstStyle>
          <a:p>
            <a:pPr>
              <a:defRPr/>
            </a:pPr>
            <a:fld id="{9B6AF9CF-2EA5-4E50-B70A-CDD639020700}" type="slidenum">
              <a:rPr lang="en-US" altLang="en-US"/>
              <a:pPr>
                <a:defRPr/>
              </a:pPr>
              <a:t>‹#›</a:t>
            </a:fld>
            <a:endParaRPr lang="en-US" altLang="en-US"/>
          </a:p>
        </p:txBody>
      </p:sp>
    </p:spTree>
    <p:extLst>
      <p:ext uri="{BB962C8B-B14F-4D97-AF65-F5344CB8AC3E}">
        <p14:creationId xmlns:p14="http://schemas.microsoft.com/office/powerpoint/2010/main" val="4107955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122491-7381-4E7B-840E-9310A6E9B8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8E46AC4-5A63-4ACE-BA9E-344CDDEEDD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7351BE-2E73-42E8-8355-1CD06FC02A3B}"/>
              </a:ext>
            </a:extLst>
          </p:cNvPr>
          <p:cNvSpPr>
            <a:spLocks noGrp="1"/>
          </p:cNvSpPr>
          <p:nvPr>
            <p:ph type="sldNum" sz="quarter" idx="12"/>
          </p:nvPr>
        </p:nvSpPr>
        <p:spPr/>
        <p:txBody>
          <a:bodyPr/>
          <a:lstStyle>
            <a:lvl1pPr>
              <a:defRPr/>
            </a:lvl1pPr>
          </a:lstStyle>
          <a:p>
            <a:pPr>
              <a:defRPr/>
            </a:pPr>
            <a:fld id="{F96E48DA-81F8-40BA-823E-49BC7D1D4D40}" type="slidenum">
              <a:rPr lang="en-US" altLang="en-US"/>
              <a:pPr>
                <a:defRPr/>
              </a:pPr>
              <a:t>‹#›</a:t>
            </a:fld>
            <a:endParaRPr lang="en-US" altLang="en-US"/>
          </a:p>
        </p:txBody>
      </p:sp>
    </p:spTree>
    <p:extLst>
      <p:ext uri="{BB962C8B-B14F-4D97-AF65-F5344CB8AC3E}">
        <p14:creationId xmlns:p14="http://schemas.microsoft.com/office/powerpoint/2010/main" val="3677846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F4511-1CC7-4ED9-84AC-A5F415CAC218}"/>
              </a:ext>
            </a:extLst>
          </p:cNvPr>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EFE5691F-5586-4F59-8823-49A1DFC37EA9}"/>
              </a:ext>
            </a:extLst>
          </p:cNvPr>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EF5935F-91CA-48B5-A5DA-A4899CE3CFB2}"/>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E918810-0B24-4CE9-9C35-CB84A05CD22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8DC2DC-7EAE-4589-B587-DA6022F5620F}"/>
              </a:ext>
            </a:extLst>
          </p:cNvPr>
          <p:cNvSpPr>
            <a:spLocks noGrp="1"/>
          </p:cNvSpPr>
          <p:nvPr>
            <p:ph type="sldNum" sz="quarter" idx="16"/>
          </p:nvPr>
        </p:nvSpPr>
        <p:spPr/>
        <p:txBody>
          <a:bodyPr/>
          <a:lstStyle>
            <a:lvl1pPr>
              <a:defRPr/>
            </a:lvl1pPr>
          </a:lstStyle>
          <a:p>
            <a:pPr>
              <a:defRPr/>
            </a:pPr>
            <a:fld id="{3D3F48AF-C8A5-4C15-9A5A-51801A01E3AA}" type="slidenum">
              <a:rPr lang="en-US" altLang="en-US"/>
              <a:pPr>
                <a:defRPr/>
              </a:pPr>
              <a:t>‹#›</a:t>
            </a:fld>
            <a:endParaRPr lang="en-US" altLang="en-US"/>
          </a:p>
        </p:txBody>
      </p:sp>
    </p:spTree>
    <p:extLst>
      <p:ext uri="{BB962C8B-B14F-4D97-AF65-F5344CB8AC3E}">
        <p14:creationId xmlns:p14="http://schemas.microsoft.com/office/powerpoint/2010/main" val="562481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9ECAFD5-A1E4-4D0F-B11F-0818E338891D}"/>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45CF8DF-BA96-48C5-B86B-3F65084FBFF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6B08CB-BC58-45D0-93B0-8E6C620EB2B6}"/>
              </a:ext>
            </a:extLst>
          </p:cNvPr>
          <p:cNvSpPr>
            <a:spLocks noGrp="1"/>
          </p:cNvSpPr>
          <p:nvPr>
            <p:ph type="sldNum" sz="quarter" idx="16"/>
          </p:nvPr>
        </p:nvSpPr>
        <p:spPr/>
        <p:txBody>
          <a:bodyPr/>
          <a:lstStyle>
            <a:lvl1pPr>
              <a:defRPr/>
            </a:lvl1pPr>
          </a:lstStyle>
          <a:p>
            <a:pPr>
              <a:defRPr/>
            </a:pPr>
            <a:fld id="{1035C825-5804-4DE6-ADBC-D37654F4B4C3}" type="slidenum">
              <a:rPr lang="en-US" altLang="en-US"/>
              <a:pPr>
                <a:defRPr/>
              </a:pPr>
              <a:t>‹#›</a:t>
            </a:fld>
            <a:endParaRPr lang="en-US" altLang="en-US"/>
          </a:p>
        </p:txBody>
      </p:sp>
    </p:spTree>
    <p:extLst>
      <p:ext uri="{BB962C8B-B14F-4D97-AF65-F5344CB8AC3E}">
        <p14:creationId xmlns:p14="http://schemas.microsoft.com/office/powerpoint/2010/main" val="375841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8781B-82A7-42AE-940D-00371B337A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36DACB8-247D-4FAC-8C7D-749320DF8D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722FAD-86B6-40D9-B79F-DFC9377FC3E8}"/>
              </a:ext>
            </a:extLst>
          </p:cNvPr>
          <p:cNvSpPr>
            <a:spLocks noGrp="1"/>
          </p:cNvSpPr>
          <p:nvPr>
            <p:ph type="sldNum" sz="quarter" idx="12"/>
          </p:nvPr>
        </p:nvSpPr>
        <p:spPr/>
        <p:txBody>
          <a:bodyPr/>
          <a:lstStyle>
            <a:lvl1pPr>
              <a:defRPr/>
            </a:lvl1pPr>
          </a:lstStyle>
          <a:p>
            <a:pPr>
              <a:defRPr/>
            </a:pPr>
            <a:fld id="{6745FD33-5C88-42F2-96ED-C6376809111E}" type="slidenum">
              <a:rPr lang="en-US" altLang="en-US"/>
              <a:pPr>
                <a:defRPr/>
              </a:pPr>
              <a:t>‹#›</a:t>
            </a:fld>
            <a:endParaRPr lang="en-US" altLang="en-US"/>
          </a:p>
        </p:txBody>
      </p:sp>
    </p:spTree>
    <p:extLst>
      <p:ext uri="{BB962C8B-B14F-4D97-AF65-F5344CB8AC3E}">
        <p14:creationId xmlns:p14="http://schemas.microsoft.com/office/powerpoint/2010/main" val="2946779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C9242DD-B69B-44D1-B2A2-33A33274B94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5CF62AF-87E9-4B4C-BC3C-BAB36B885C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E2333C-3AE4-4CEF-9772-BFD41EC0B1AF}"/>
              </a:ext>
            </a:extLst>
          </p:cNvPr>
          <p:cNvSpPr>
            <a:spLocks noGrp="1"/>
          </p:cNvSpPr>
          <p:nvPr>
            <p:ph type="sldNum" sz="quarter" idx="12"/>
          </p:nvPr>
        </p:nvSpPr>
        <p:spPr/>
        <p:txBody>
          <a:bodyPr/>
          <a:lstStyle>
            <a:lvl1pPr>
              <a:defRPr/>
            </a:lvl1pPr>
          </a:lstStyle>
          <a:p>
            <a:pPr>
              <a:defRPr/>
            </a:pPr>
            <a:fld id="{FEDA73D7-90FE-4964-866D-6CA50A25C56F}" type="slidenum">
              <a:rPr lang="en-US" altLang="en-US"/>
              <a:pPr>
                <a:defRPr/>
              </a:pPr>
              <a:t>‹#›</a:t>
            </a:fld>
            <a:endParaRPr lang="en-US" altLang="en-US"/>
          </a:p>
        </p:txBody>
      </p:sp>
    </p:spTree>
    <p:extLst>
      <p:ext uri="{BB962C8B-B14F-4D97-AF65-F5344CB8AC3E}">
        <p14:creationId xmlns:p14="http://schemas.microsoft.com/office/powerpoint/2010/main" val="1848223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a:t>Click to edit Master title style</a:t>
            </a:r>
          </a:p>
        </p:txBody>
      </p:sp>
      <p:sp>
        <p:nvSpPr>
          <p:cNvPr id="3" name="Text Placeholder 2"/>
          <p:cNvSpPr>
            <a:spLocks noGrp="1"/>
          </p:cNvSpPr>
          <p:nvPr>
            <p:ph type="body" sz="half" idx="1"/>
          </p:nvPr>
        </p:nvSpPr>
        <p:spPr>
          <a:xfrm>
            <a:off x="809625" y="2214563"/>
            <a:ext cx="3902075" cy="388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64100" y="2214563"/>
            <a:ext cx="3903663" cy="3881437"/>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53B5F078-2A1B-47A0-85C3-C8FF2942111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4A17412-F470-4A7B-8941-5C143272A0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368003-5E71-402C-97FD-25F51351EBA5}"/>
              </a:ext>
            </a:extLst>
          </p:cNvPr>
          <p:cNvSpPr>
            <a:spLocks noGrp="1"/>
          </p:cNvSpPr>
          <p:nvPr>
            <p:ph type="sldNum" sz="quarter" idx="12"/>
          </p:nvPr>
        </p:nvSpPr>
        <p:spPr/>
        <p:txBody>
          <a:bodyPr/>
          <a:lstStyle>
            <a:lvl1pPr>
              <a:defRPr/>
            </a:lvl1pPr>
          </a:lstStyle>
          <a:p>
            <a:pPr>
              <a:defRPr/>
            </a:pPr>
            <a:fld id="{1D57F8AE-01AB-4479-8E15-4DE29A0FBB31}" type="slidenum">
              <a:rPr lang="en-US" altLang="en-US"/>
              <a:pPr>
                <a:defRPr/>
              </a:pPr>
              <a:t>‹#›</a:t>
            </a:fld>
            <a:endParaRPr lang="en-US" altLang="en-US"/>
          </a:p>
        </p:txBody>
      </p:sp>
    </p:spTree>
    <p:extLst>
      <p:ext uri="{BB962C8B-B14F-4D97-AF65-F5344CB8AC3E}">
        <p14:creationId xmlns:p14="http://schemas.microsoft.com/office/powerpoint/2010/main" val="2688092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a:t>Click to edit Master title style</a:t>
            </a:r>
          </a:p>
        </p:txBody>
      </p:sp>
      <p:sp>
        <p:nvSpPr>
          <p:cNvPr id="3" name="Text Placeholder 2"/>
          <p:cNvSpPr>
            <a:spLocks noGrp="1"/>
          </p:cNvSpPr>
          <p:nvPr>
            <p:ph type="body" sz="half" idx="1"/>
          </p:nvPr>
        </p:nvSpPr>
        <p:spPr>
          <a:xfrm>
            <a:off x="809625" y="2214563"/>
            <a:ext cx="3902075" cy="388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64100" y="2214563"/>
            <a:ext cx="3903663" cy="3881437"/>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B3EC0635-3A56-4971-B5C1-69BF4FC955A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5C9F4CF-084C-4D47-AFA8-DE6152C0FE0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BD5242-A5B8-42D0-9F63-54281DB2DE14}"/>
              </a:ext>
            </a:extLst>
          </p:cNvPr>
          <p:cNvSpPr>
            <a:spLocks noGrp="1"/>
          </p:cNvSpPr>
          <p:nvPr>
            <p:ph type="sldNum" sz="quarter" idx="12"/>
          </p:nvPr>
        </p:nvSpPr>
        <p:spPr/>
        <p:txBody>
          <a:bodyPr/>
          <a:lstStyle>
            <a:lvl1pPr>
              <a:defRPr/>
            </a:lvl1pPr>
          </a:lstStyle>
          <a:p>
            <a:pPr>
              <a:defRPr/>
            </a:pPr>
            <a:fld id="{E7DDDD09-37AD-426D-8D33-0B1AD3778C05}" type="slidenum">
              <a:rPr lang="en-US" altLang="en-US"/>
              <a:pPr>
                <a:defRPr/>
              </a:pPr>
              <a:t>‹#›</a:t>
            </a:fld>
            <a:endParaRPr lang="en-US" altLang="en-US"/>
          </a:p>
        </p:txBody>
      </p:sp>
    </p:spTree>
    <p:extLst>
      <p:ext uri="{BB962C8B-B14F-4D97-AF65-F5344CB8AC3E}">
        <p14:creationId xmlns:p14="http://schemas.microsoft.com/office/powerpoint/2010/main" val="423530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954C7B8-E79F-4DA8-9C86-6349908E220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AC11FEA-518D-475C-AF5F-1E5DA6A72F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2DBA39-499B-4C37-AFBC-C66285E56F6C}"/>
              </a:ext>
            </a:extLst>
          </p:cNvPr>
          <p:cNvSpPr>
            <a:spLocks noGrp="1"/>
          </p:cNvSpPr>
          <p:nvPr>
            <p:ph type="sldNum" sz="quarter" idx="12"/>
          </p:nvPr>
        </p:nvSpPr>
        <p:spPr/>
        <p:txBody>
          <a:bodyPr/>
          <a:lstStyle>
            <a:lvl1pPr>
              <a:defRPr/>
            </a:lvl1pPr>
          </a:lstStyle>
          <a:p>
            <a:pPr>
              <a:defRPr/>
            </a:pPr>
            <a:fld id="{6E51BDF1-B1E6-4823-9696-073B39CB32BC}" type="slidenum">
              <a:rPr lang="en-US" altLang="en-US"/>
              <a:pPr>
                <a:defRPr/>
              </a:pPr>
              <a:t>‹#›</a:t>
            </a:fld>
            <a:endParaRPr lang="en-US" altLang="en-US"/>
          </a:p>
        </p:txBody>
      </p:sp>
    </p:spTree>
    <p:extLst>
      <p:ext uri="{BB962C8B-B14F-4D97-AF65-F5344CB8AC3E}">
        <p14:creationId xmlns:p14="http://schemas.microsoft.com/office/powerpoint/2010/main" val="8176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3A259-C83D-43B7-8149-0C803C55888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257BA74-62C8-4239-85BB-E3C457E89F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579E8-925F-46FD-9B47-3F78B476C7D6}"/>
              </a:ext>
            </a:extLst>
          </p:cNvPr>
          <p:cNvSpPr>
            <a:spLocks noGrp="1"/>
          </p:cNvSpPr>
          <p:nvPr>
            <p:ph type="sldNum" sz="quarter" idx="12"/>
          </p:nvPr>
        </p:nvSpPr>
        <p:spPr/>
        <p:txBody>
          <a:bodyPr/>
          <a:lstStyle>
            <a:lvl1pPr>
              <a:defRPr/>
            </a:lvl1pPr>
          </a:lstStyle>
          <a:p>
            <a:pPr>
              <a:defRPr/>
            </a:pPr>
            <a:fld id="{C5FD9A9A-F8A8-4B06-A127-5392F5669F1A}" type="slidenum">
              <a:rPr lang="en-US" altLang="en-US"/>
              <a:pPr>
                <a:defRPr/>
              </a:pPr>
              <a:t>‹#›</a:t>
            </a:fld>
            <a:endParaRPr lang="en-US" altLang="en-US"/>
          </a:p>
        </p:txBody>
      </p:sp>
    </p:spTree>
    <p:extLst>
      <p:ext uri="{BB962C8B-B14F-4D97-AF65-F5344CB8AC3E}">
        <p14:creationId xmlns:p14="http://schemas.microsoft.com/office/powerpoint/2010/main" val="255280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861B1AF-5F72-4C94-A260-F20EE76BD7BD}"/>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25BC3B0-C9D5-4961-941E-1C501DF040CF}"/>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E7554F-0713-4B26-95D2-6976520C747C}"/>
              </a:ext>
            </a:extLst>
          </p:cNvPr>
          <p:cNvSpPr>
            <a:spLocks noGrp="1"/>
          </p:cNvSpPr>
          <p:nvPr>
            <p:ph type="sldNum" sz="quarter" idx="16"/>
          </p:nvPr>
        </p:nvSpPr>
        <p:spPr/>
        <p:txBody>
          <a:bodyPr/>
          <a:lstStyle>
            <a:lvl1pPr>
              <a:defRPr/>
            </a:lvl1pPr>
          </a:lstStyle>
          <a:p>
            <a:pPr>
              <a:defRPr/>
            </a:pPr>
            <a:fld id="{2DCB502E-00F9-45DA-8DE7-3C7916E9A02F}" type="slidenum">
              <a:rPr lang="en-US" altLang="en-US"/>
              <a:pPr>
                <a:defRPr/>
              </a:pPr>
              <a:t>‹#›</a:t>
            </a:fld>
            <a:endParaRPr lang="en-US" altLang="en-US"/>
          </a:p>
        </p:txBody>
      </p:sp>
    </p:spTree>
    <p:extLst>
      <p:ext uri="{BB962C8B-B14F-4D97-AF65-F5344CB8AC3E}">
        <p14:creationId xmlns:p14="http://schemas.microsoft.com/office/powerpoint/2010/main" val="275768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77BAE61-60A6-4DB2-9B77-A52FF4AFA61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FB86DE5-DF50-478D-BF4F-76C957DBEA5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935EECA-DB34-41FD-8F27-170F40227FCE}"/>
              </a:ext>
            </a:extLst>
          </p:cNvPr>
          <p:cNvSpPr>
            <a:spLocks noGrp="1"/>
          </p:cNvSpPr>
          <p:nvPr>
            <p:ph type="sldNum" sz="quarter" idx="12"/>
          </p:nvPr>
        </p:nvSpPr>
        <p:spPr/>
        <p:txBody>
          <a:bodyPr/>
          <a:lstStyle>
            <a:lvl1pPr>
              <a:defRPr/>
            </a:lvl1pPr>
          </a:lstStyle>
          <a:p>
            <a:pPr>
              <a:defRPr/>
            </a:pPr>
            <a:fld id="{E722EF4A-67F1-457E-B7FA-9C45AA354581}" type="slidenum">
              <a:rPr lang="en-US" altLang="en-US"/>
              <a:pPr>
                <a:defRPr/>
              </a:pPr>
              <a:t>‹#›</a:t>
            </a:fld>
            <a:endParaRPr lang="en-US" altLang="en-US"/>
          </a:p>
        </p:txBody>
      </p:sp>
    </p:spTree>
    <p:extLst>
      <p:ext uri="{BB962C8B-B14F-4D97-AF65-F5344CB8AC3E}">
        <p14:creationId xmlns:p14="http://schemas.microsoft.com/office/powerpoint/2010/main" val="233905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7E5CB7D-0AE2-41A1-ADCF-28EFA77CD50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97E1E1E-C604-47F9-8625-4E679E4F984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84056B3-7C5E-49F7-943F-1DE9C245FDCF}"/>
              </a:ext>
            </a:extLst>
          </p:cNvPr>
          <p:cNvSpPr>
            <a:spLocks noGrp="1"/>
          </p:cNvSpPr>
          <p:nvPr>
            <p:ph type="sldNum" sz="quarter" idx="12"/>
          </p:nvPr>
        </p:nvSpPr>
        <p:spPr/>
        <p:txBody>
          <a:bodyPr/>
          <a:lstStyle>
            <a:lvl1pPr>
              <a:defRPr/>
            </a:lvl1pPr>
          </a:lstStyle>
          <a:p>
            <a:pPr>
              <a:defRPr/>
            </a:pPr>
            <a:fld id="{E674BE62-12EA-4A17-B6AF-BD102B6205E5}" type="slidenum">
              <a:rPr lang="en-US" altLang="en-US"/>
              <a:pPr>
                <a:defRPr/>
              </a:pPr>
              <a:t>‹#›</a:t>
            </a:fld>
            <a:endParaRPr lang="en-US" altLang="en-US"/>
          </a:p>
        </p:txBody>
      </p:sp>
    </p:spTree>
    <p:extLst>
      <p:ext uri="{BB962C8B-B14F-4D97-AF65-F5344CB8AC3E}">
        <p14:creationId xmlns:p14="http://schemas.microsoft.com/office/powerpoint/2010/main" val="275322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82AA2C-851C-4BB0-A22F-9F97DC3B3D0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7F4E808-9198-4AFB-9827-A786A176E6B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634863D-86D3-4C89-833E-946AE8514F37}"/>
              </a:ext>
            </a:extLst>
          </p:cNvPr>
          <p:cNvSpPr>
            <a:spLocks noGrp="1"/>
          </p:cNvSpPr>
          <p:nvPr>
            <p:ph type="sldNum" sz="quarter" idx="12"/>
          </p:nvPr>
        </p:nvSpPr>
        <p:spPr/>
        <p:txBody>
          <a:bodyPr/>
          <a:lstStyle>
            <a:lvl1pPr>
              <a:defRPr/>
            </a:lvl1pPr>
          </a:lstStyle>
          <a:p>
            <a:pPr>
              <a:defRPr/>
            </a:pPr>
            <a:fld id="{3530F960-A3AD-466D-B50E-782CB794F6D2}" type="slidenum">
              <a:rPr lang="en-US" altLang="en-US"/>
              <a:pPr>
                <a:defRPr/>
              </a:pPr>
              <a:t>‹#›</a:t>
            </a:fld>
            <a:endParaRPr lang="en-US" altLang="en-US"/>
          </a:p>
        </p:txBody>
      </p:sp>
    </p:spTree>
    <p:extLst>
      <p:ext uri="{BB962C8B-B14F-4D97-AF65-F5344CB8AC3E}">
        <p14:creationId xmlns:p14="http://schemas.microsoft.com/office/powerpoint/2010/main" val="347294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56B8900-BBBE-4E68-A1EF-B5F67458920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E0E408A-9898-4390-972D-01079DA01C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86A30E-0893-4C8D-9C8B-8D8DA94547A8}"/>
              </a:ext>
            </a:extLst>
          </p:cNvPr>
          <p:cNvSpPr>
            <a:spLocks noGrp="1"/>
          </p:cNvSpPr>
          <p:nvPr>
            <p:ph type="sldNum" sz="quarter" idx="12"/>
          </p:nvPr>
        </p:nvSpPr>
        <p:spPr/>
        <p:txBody>
          <a:bodyPr/>
          <a:lstStyle>
            <a:lvl1pPr>
              <a:defRPr/>
            </a:lvl1pPr>
          </a:lstStyle>
          <a:p>
            <a:pPr>
              <a:defRPr/>
            </a:pPr>
            <a:fld id="{7CF3E761-A7B4-4E83-AF8A-4EA11F66CFA5}" type="slidenum">
              <a:rPr lang="en-US" altLang="en-US"/>
              <a:pPr>
                <a:defRPr/>
              </a:pPr>
              <a:t>‹#›</a:t>
            </a:fld>
            <a:endParaRPr lang="en-US" altLang="en-US"/>
          </a:p>
        </p:txBody>
      </p:sp>
    </p:spTree>
    <p:extLst>
      <p:ext uri="{BB962C8B-B14F-4D97-AF65-F5344CB8AC3E}">
        <p14:creationId xmlns:p14="http://schemas.microsoft.com/office/powerpoint/2010/main" val="414860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6B8947-F8A3-4308-AE2C-923AA749D0F1}"/>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F712343-BBF8-4614-BE89-57D24CB7C7A3}"/>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416B89-27D5-4361-8B52-F295293A2D72}"/>
              </a:ext>
            </a:extLst>
          </p:cNvPr>
          <p:cNvSpPr>
            <a:spLocks noGrp="1"/>
          </p:cNvSpPr>
          <p:nvPr>
            <p:ph type="sldNum" sz="quarter" idx="16"/>
          </p:nvPr>
        </p:nvSpPr>
        <p:spPr/>
        <p:txBody>
          <a:bodyPr/>
          <a:lstStyle>
            <a:lvl1pPr>
              <a:defRPr/>
            </a:lvl1pPr>
          </a:lstStyle>
          <a:p>
            <a:pPr>
              <a:defRPr/>
            </a:pPr>
            <a:fld id="{BE6DA12F-BCBC-4689-B11A-50B3044F28B9}" type="slidenum">
              <a:rPr lang="en-US" altLang="en-US"/>
              <a:pPr>
                <a:defRPr/>
              </a:pPr>
              <a:t>‹#›</a:t>
            </a:fld>
            <a:endParaRPr lang="en-US" altLang="en-US"/>
          </a:p>
        </p:txBody>
      </p:sp>
    </p:spTree>
    <p:extLst>
      <p:ext uri="{BB962C8B-B14F-4D97-AF65-F5344CB8AC3E}">
        <p14:creationId xmlns:p14="http://schemas.microsoft.com/office/powerpoint/2010/main" val="425596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3494400C-ECDF-48FA-A6EA-BD7B6570DB71}"/>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D1FF44A9-3C85-4A8F-811C-5C82D7D86E44}"/>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7F80015-7A4E-4866-A051-539819B6850B}"/>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45DC0D0-C2CA-47D5-918F-21D1BBAE1424}"/>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79D1555-2F1E-4954-80D3-A98BAE2444CC}"/>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73330DD-F838-4762-8096-9577615A2A24}"/>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BF684A9D-D1AB-415B-ACFE-0BDE78E66507}"/>
              </a:ext>
            </a:extLst>
          </p:cNvPr>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DD696270-9FB2-48C0-9320-F83C3A759F51}"/>
              </a:ext>
            </a:extLst>
          </p:cNvPr>
          <p:cNvSpPr>
            <a:spLocks noGrp="1" noChangeArrowheads="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75A1DE3-028A-4AA0-BA69-D7DF777EBD7D}"/>
              </a:ext>
            </a:extLst>
          </p:cNvPr>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5" name="Footer Placeholder 4">
            <a:extLst>
              <a:ext uri="{FF2B5EF4-FFF2-40B4-BE49-F238E27FC236}">
                <a16:creationId xmlns:a16="http://schemas.microsoft.com/office/drawing/2014/main" id="{42BB77EE-1C28-4948-B449-435C9D484742}"/>
              </a:ext>
            </a:extLst>
          </p:cNvPr>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49DFD9FF-5AF5-43EE-9349-0AF2F351B344}"/>
              </a:ext>
            </a:extLst>
          </p:cNvPr>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eaLnBrk="1" fontAlgn="auto" hangingPunct="1">
              <a:spcBef>
                <a:spcPts val="0"/>
              </a:spcBef>
              <a:spcAft>
                <a:spcPts val="0"/>
              </a:spcAft>
              <a:defRPr sz="2800" b="0" i="0">
                <a:solidFill>
                  <a:schemeClr val="bg2">
                    <a:lumMod val="50000"/>
                  </a:schemeClr>
                </a:solidFill>
                <a:effectLst/>
                <a:latin typeface="+mn-lt"/>
              </a:defRPr>
            </a:lvl1pPr>
          </a:lstStyle>
          <a:p>
            <a:pPr>
              <a:defRPr/>
            </a:pPr>
            <a:fld id="{B02DB1B0-5CCA-4D2E-A195-BFDE60EA70D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83"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84" r:id="rId12"/>
    <p:sldLayoutId id="2147483775" r:id="rId13"/>
    <p:sldLayoutId id="2147483785" r:id="rId14"/>
    <p:sldLayoutId id="2147483776" r:id="rId15"/>
    <p:sldLayoutId id="2147483777" r:id="rId16"/>
    <p:sldLayoutId id="2147483778" r:id="rId17"/>
    <p:sldLayoutId id="2147483779" r:id="rId18"/>
    <p:sldLayoutId id="2147483780" r:id="rId19"/>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75A19C6-33FF-4E63-A7E7-2ECD682C984C}"/>
              </a:ext>
            </a:extLst>
          </p:cNvPr>
          <p:cNvSpPr>
            <a:spLocks noGrp="1" noChangeArrowheads="1"/>
          </p:cNvSpPr>
          <p:nvPr>
            <p:ph type="ctrTitle"/>
          </p:nvPr>
        </p:nvSpPr>
        <p:spPr>
          <a:xfrm>
            <a:off x="381000" y="304800"/>
            <a:ext cx="8534400" cy="2057400"/>
          </a:xfrm>
        </p:spPr>
        <p:txBody>
          <a:bodyPr>
            <a:normAutofit fontScale="90000"/>
          </a:bodyPr>
          <a:lstStyle/>
          <a:p>
            <a:pPr eaLnBrk="1" fontAlgn="auto" hangingPunct="1">
              <a:spcAft>
                <a:spcPts val="0"/>
              </a:spcAft>
              <a:defRPr/>
            </a:pPr>
            <a:br>
              <a:rPr lang="en-US" altLang="en-US" dirty="0"/>
            </a:br>
            <a:r>
              <a:rPr lang="en-US" altLang="en-US" b="1" dirty="0" err="1"/>
              <a:t>Icg</a:t>
            </a:r>
            <a:r>
              <a:rPr lang="en-US" altLang="en-US" b="1" dirty="0"/>
              <a:t>/caribe </a:t>
            </a:r>
            <a:r>
              <a:rPr lang="en-US" altLang="en-US" b="1" dirty="0" err="1"/>
              <a:t>ews</a:t>
            </a:r>
            <a:r>
              <a:rPr lang="en-US" altLang="en-US" b="1" dirty="0"/>
              <a:t> Officers meeting: Task Team Tsunami ready </a:t>
            </a:r>
            <a:r>
              <a:rPr lang="en-US" altLang="en-US" b="1" dirty="0" err="1"/>
              <a:t>programme</a:t>
            </a:r>
            <a:endParaRPr lang="en-GB" altLang="en-US" b="1" dirty="0"/>
          </a:p>
        </p:txBody>
      </p:sp>
      <p:sp>
        <p:nvSpPr>
          <p:cNvPr id="6147" name="Rectangle 3">
            <a:extLst>
              <a:ext uri="{FF2B5EF4-FFF2-40B4-BE49-F238E27FC236}">
                <a16:creationId xmlns:a16="http://schemas.microsoft.com/office/drawing/2014/main" id="{43DBA4F4-3374-4EA0-BED4-DA2F6EC761FD}"/>
              </a:ext>
            </a:extLst>
          </p:cNvPr>
          <p:cNvSpPr>
            <a:spLocks noGrp="1" noChangeArrowheads="1"/>
          </p:cNvSpPr>
          <p:nvPr>
            <p:ph type="subTitle" idx="1"/>
          </p:nvPr>
        </p:nvSpPr>
        <p:spPr>
          <a:xfrm>
            <a:off x="457200" y="3178175"/>
            <a:ext cx="7729538" cy="2994025"/>
          </a:xfrm>
        </p:spPr>
        <p:txBody>
          <a:bodyPr/>
          <a:lstStyle/>
          <a:p>
            <a:pPr eaLnBrk="1" hangingPunct="1"/>
            <a:r>
              <a:rPr lang="en-US" altLang="en-US" dirty="0">
                <a:solidFill>
                  <a:srgbClr val="0F496F"/>
                </a:solidFill>
              </a:rPr>
              <a:t>Prepared by</a:t>
            </a:r>
          </a:p>
          <a:p>
            <a:pPr eaLnBrk="1" hangingPunct="1"/>
            <a:endParaRPr lang="en-US" altLang="en-US" dirty="0">
              <a:solidFill>
                <a:srgbClr val="0F496F"/>
              </a:solidFill>
            </a:endParaRPr>
          </a:p>
          <a:p>
            <a:pPr eaLnBrk="1" hangingPunct="1"/>
            <a:r>
              <a:rPr lang="en-US" altLang="en-US" b="1" dirty="0">
                <a:solidFill>
                  <a:srgbClr val="0F496F"/>
                </a:solidFill>
              </a:rPr>
              <a:t>Mr. Fabian Hinds</a:t>
            </a:r>
          </a:p>
          <a:p>
            <a:pPr eaLnBrk="1" hangingPunct="1"/>
            <a:r>
              <a:rPr lang="en-US" altLang="en-US" dirty="0">
                <a:solidFill>
                  <a:srgbClr val="0F496F"/>
                </a:solidFill>
              </a:rPr>
              <a:t>Co-Chair, Task Team Tsunami Ready </a:t>
            </a:r>
            <a:r>
              <a:rPr lang="en-US" altLang="en-US" dirty="0" err="1">
                <a:solidFill>
                  <a:srgbClr val="0F496F"/>
                </a:solidFill>
              </a:rPr>
              <a:t>Programme</a:t>
            </a:r>
            <a:endParaRPr lang="en-US" altLang="en-US" dirty="0">
              <a:solidFill>
                <a:srgbClr val="0F496F"/>
              </a:solidFill>
            </a:endParaRPr>
          </a:p>
          <a:p>
            <a:pPr eaLnBrk="1" hangingPunct="1"/>
            <a:r>
              <a:rPr lang="en-US" altLang="en-US" dirty="0">
                <a:solidFill>
                  <a:srgbClr val="0F496F"/>
                </a:solidFill>
              </a:rPr>
              <a:t>Coastal Planner, Coastal Zone Management Unit, Barbados</a:t>
            </a:r>
            <a:endParaRPr lang="en-GB" altLang="en-US" dirty="0">
              <a:solidFill>
                <a:srgbClr val="0F496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ACA1B6B0-B8F2-4AF9-8E7A-D8473608CE0D}"/>
              </a:ext>
            </a:extLst>
          </p:cNvPr>
          <p:cNvSpPr>
            <a:spLocks noGrp="1" noChangeArrowheads="1"/>
          </p:cNvSpPr>
          <p:nvPr>
            <p:ph type="title"/>
          </p:nvPr>
        </p:nvSpPr>
        <p:spPr>
          <a:xfrm>
            <a:off x="609600" y="76200"/>
            <a:ext cx="7378700" cy="1143000"/>
          </a:xfrm>
        </p:spPr>
        <p:txBody>
          <a:bodyPr/>
          <a:lstStyle/>
          <a:p>
            <a:pPr eaLnBrk="1" fontAlgn="auto" hangingPunct="1">
              <a:spcAft>
                <a:spcPts val="0"/>
              </a:spcAft>
              <a:defRPr/>
            </a:pPr>
            <a:r>
              <a:rPr lang="en-GB" altLang="en-US" dirty="0"/>
              <a:t>Terms of reference</a:t>
            </a:r>
          </a:p>
        </p:txBody>
      </p:sp>
      <p:sp>
        <p:nvSpPr>
          <p:cNvPr id="20483" name="Rectangle 3">
            <a:extLst>
              <a:ext uri="{FF2B5EF4-FFF2-40B4-BE49-F238E27FC236}">
                <a16:creationId xmlns:a16="http://schemas.microsoft.com/office/drawing/2014/main" id="{CF42DD59-865C-46A2-AE80-EB05F68D98E7}"/>
              </a:ext>
            </a:extLst>
          </p:cNvPr>
          <p:cNvSpPr>
            <a:spLocks noGrp="1" noChangeArrowheads="1"/>
          </p:cNvSpPr>
          <p:nvPr>
            <p:ph type="body" sz="half" idx="1"/>
          </p:nvPr>
        </p:nvSpPr>
        <p:spPr>
          <a:xfrm>
            <a:off x="609600" y="1143000"/>
            <a:ext cx="8140700" cy="5105400"/>
          </a:xfrm>
        </p:spPr>
        <p:txBody>
          <a:bodyPr/>
          <a:lstStyle/>
          <a:p>
            <a:pPr algn="just" rtl="0">
              <a:spcBef>
                <a:spcPts val="0"/>
              </a:spcBef>
              <a:spcAft>
                <a:spcPts val="0"/>
              </a:spcAft>
            </a:pPr>
            <a:r>
              <a:rPr lang="en-US" sz="1800" b="1" i="0" u="none" strike="noStrike" dirty="0">
                <a:solidFill>
                  <a:srgbClr val="000000"/>
                </a:solidFill>
                <a:effectLst/>
                <a:latin typeface="Calibri" panose="020F0502020204030204" pitchFamily="34" charset="0"/>
              </a:rPr>
              <a:t>Meetings</a:t>
            </a:r>
            <a:endParaRPr lang="en-US" sz="2400" b="0" dirty="0">
              <a:effectLst/>
            </a:endParaRPr>
          </a:p>
          <a:p>
            <a:pPr algn="just" rtl="0">
              <a:spcBef>
                <a:spcPts val="0"/>
              </a:spcBef>
              <a:spcAft>
                <a:spcPts val="0"/>
              </a:spcAft>
            </a:pPr>
            <a:r>
              <a:rPr lang="en-US" sz="1800" b="0" i="0" u="none" strike="noStrike" dirty="0">
                <a:solidFill>
                  <a:srgbClr val="000000"/>
                </a:solidFill>
                <a:effectLst/>
                <a:latin typeface="Calibri" panose="020F0502020204030204" pitchFamily="34" charset="0"/>
              </a:rPr>
              <a:t>Task Team members will meet virtually as often as is required for the purposes of executing its mandate. A quorum will be achieved when the number of members present </a:t>
            </a:r>
            <a:r>
              <a:rPr lang="en-US" sz="1800" dirty="0">
                <a:solidFill>
                  <a:srgbClr val="000000"/>
                </a:solidFill>
                <a:latin typeface="Calibri" panose="020F0502020204030204" pitchFamily="34" charset="0"/>
              </a:rPr>
              <a:t>are</a:t>
            </a:r>
            <a:r>
              <a:rPr lang="en-US" sz="1800" b="0" i="0" u="none" strike="noStrike" dirty="0">
                <a:solidFill>
                  <a:srgbClr val="000000"/>
                </a:solidFill>
                <a:effectLst/>
                <a:latin typeface="Calibri" panose="020F0502020204030204" pitchFamily="34" charset="0"/>
              </a:rPr>
              <a:t> equivalent to 50% or greater of the membership.</a:t>
            </a:r>
            <a:endParaRPr lang="en-US" sz="2400" b="0" dirty="0">
              <a:effectLst/>
            </a:endParaRPr>
          </a:p>
          <a:p>
            <a:pPr rtl="0">
              <a:spcBef>
                <a:spcPts val="0"/>
              </a:spcBef>
              <a:spcAft>
                <a:spcPts val="0"/>
              </a:spcAft>
            </a:pPr>
            <a:br>
              <a:rPr lang="en-US" sz="2400" b="0" dirty="0">
                <a:effectLst/>
              </a:rPr>
            </a:br>
            <a:r>
              <a:rPr lang="en-US" sz="1800" b="1" i="0" u="none" strike="noStrike" dirty="0">
                <a:solidFill>
                  <a:srgbClr val="000000"/>
                </a:solidFill>
                <a:effectLst/>
                <a:latin typeface="Calibri" panose="020F0502020204030204" pitchFamily="34" charset="0"/>
              </a:rPr>
              <a:t>Chairmanship</a:t>
            </a:r>
            <a:endParaRPr lang="en-US" sz="2400" b="0" dirty="0">
              <a:effectLst/>
            </a:endParaRPr>
          </a:p>
          <a:p>
            <a:pPr algn="just" rtl="0">
              <a:spcBef>
                <a:spcPts val="0"/>
              </a:spcBef>
              <a:spcAft>
                <a:spcPts val="800"/>
              </a:spcAft>
            </a:pPr>
            <a:r>
              <a:rPr lang="en-US" sz="1800" b="0" i="0" u="none" strike="noStrike" dirty="0">
                <a:solidFill>
                  <a:srgbClr val="000000"/>
                </a:solidFill>
                <a:effectLst/>
                <a:latin typeface="Calibri" panose="020F0502020204030204" pitchFamily="34" charset="0"/>
              </a:rPr>
              <a:t>Chairmanship of the Task Team shall be shared between the co-chairs, or by one of the co-chairs where the other is unavailable.  The co-chairs will be responsible for:</a:t>
            </a:r>
            <a:endParaRPr lang="en-US" sz="2400" b="0" dirty="0">
              <a:effectLst/>
            </a:endParaRPr>
          </a:p>
          <a:p>
            <a:pPr algn="just" rtl="0" fontAlgn="base">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The conduct of the meetings</a:t>
            </a:r>
          </a:p>
          <a:p>
            <a:pPr algn="just" rtl="0" fontAlgn="base">
              <a:spcBef>
                <a:spcPts val="0"/>
              </a:spcBef>
              <a:spcAft>
                <a:spcPts val="0"/>
              </a:spcAft>
              <a:buFont typeface="+mj-lt"/>
              <a:buAutoNum type="arabicPeriod"/>
            </a:pPr>
            <a:endParaRPr lang="en-US" sz="1800" b="0" i="0" u="none" strike="noStrike" dirty="0">
              <a:solidFill>
                <a:srgbClr val="000000"/>
              </a:solidFill>
              <a:effectLst/>
              <a:latin typeface="Calibri" panose="020F0502020204030204" pitchFamily="34" charset="0"/>
            </a:endParaRPr>
          </a:p>
          <a:p>
            <a:pPr algn="just" rtl="0" fontAlgn="base">
              <a:spcBef>
                <a:spcPts val="0"/>
              </a:spcBef>
              <a:spcAft>
                <a:spcPts val="0"/>
              </a:spcAft>
              <a:buFont typeface="+mj-lt"/>
              <a:buAutoNum type="arabicPeriod"/>
            </a:pPr>
            <a:r>
              <a:rPr lang="en-US" sz="1800" b="0" i="0" u="none" strike="noStrike" dirty="0">
                <a:solidFill>
                  <a:srgbClr val="000000"/>
                </a:solidFill>
                <a:effectLst/>
                <a:latin typeface="Calibri" panose="020F0502020204030204" pitchFamily="34" charset="0"/>
              </a:rPr>
              <a:t>Ensuring that an accurate record of the discussions and decisions of each meeting is prepared and forwarded to all members</a:t>
            </a:r>
          </a:p>
          <a:p>
            <a:pPr algn="just" rtl="0" fontAlgn="base">
              <a:spcBef>
                <a:spcPts val="0"/>
              </a:spcBef>
              <a:spcAft>
                <a:spcPts val="800"/>
              </a:spcAft>
              <a:buFont typeface="+mj-lt"/>
              <a:buAutoNum type="arabicPeriod"/>
            </a:pPr>
            <a:endParaRPr lang="en-US" sz="1800" b="0" i="0" u="none" strike="noStrike" dirty="0">
              <a:solidFill>
                <a:srgbClr val="000000"/>
              </a:solidFill>
              <a:effectLst/>
              <a:latin typeface="Calibri" panose="020F0502020204030204" pitchFamily="34" charset="0"/>
            </a:endParaRPr>
          </a:p>
          <a:p>
            <a:pPr algn="just" rtl="0" fontAlgn="base">
              <a:spcBef>
                <a:spcPts val="0"/>
              </a:spcBef>
              <a:spcAft>
                <a:spcPts val="800"/>
              </a:spcAft>
              <a:buFont typeface="+mj-lt"/>
              <a:buAutoNum type="arabicPeriod"/>
            </a:pPr>
            <a:r>
              <a:rPr lang="en-US" sz="1800" b="0" i="0" u="none" strike="noStrike" dirty="0">
                <a:solidFill>
                  <a:srgbClr val="000000"/>
                </a:solidFill>
                <a:effectLst/>
                <a:latin typeface="Calibri" panose="020F0502020204030204" pitchFamily="34" charset="0"/>
              </a:rPr>
              <a:t>Ensuring that there is adequate follow-up on the undertakings of the Task Team</a:t>
            </a:r>
          </a:p>
          <a:p>
            <a:pPr eaLnBrk="1" hangingPunct="1"/>
            <a:endParaRPr lang="en-GB" alt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31DE45-FF6D-4FD9-A276-543F8233A27E}"/>
              </a:ext>
            </a:extLst>
          </p:cNvPr>
          <p:cNvSpPr>
            <a:spLocks noGrp="1"/>
          </p:cNvSpPr>
          <p:nvPr>
            <p:ph type="title"/>
          </p:nvPr>
        </p:nvSpPr>
        <p:spPr>
          <a:xfrm>
            <a:off x="533400" y="304800"/>
            <a:ext cx="6554867" cy="1524000"/>
          </a:xfrm>
        </p:spPr>
        <p:txBody>
          <a:bodyPr/>
          <a:lstStyle/>
          <a:p>
            <a:r>
              <a:rPr lang="en-US" dirty="0"/>
              <a:t>Terms of reference</a:t>
            </a:r>
          </a:p>
        </p:txBody>
      </p:sp>
      <p:sp>
        <p:nvSpPr>
          <p:cNvPr id="6" name="Content Placeholder 5">
            <a:extLst>
              <a:ext uri="{FF2B5EF4-FFF2-40B4-BE49-F238E27FC236}">
                <a16:creationId xmlns:a16="http://schemas.microsoft.com/office/drawing/2014/main" id="{945E5390-BB81-4AA5-98FD-AD69BE160BD1}"/>
              </a:ext>
            </a:extLst>
          </p:cNvPr>
          <p:cNvSpPr>
            <a:spLocks noGrp="1"/>
          </p:cNvSpPr>
          <p:nvPr>
            <p:ph idx="1"/>
          </p:nvPr>
        </p:nvSpPr>
        <p:spPr>
          <a:xfrm>
            <a:off x="533400" y="1676400"/>
            <a:ext cx="7391400" cy="4453470"/>
          </a:xfrm>
        </p:spPr>
        <p:txBody>
          <a:bodyPr/>
          <a:lstStyle/>
          <a:p>
            <a:pPr algn="just" rtl="0">
              <a:spcBef>
                <a:spcPts val="0"/>
              </a:spcBef>
              <a:spcAft>
                <a:spcPts val="0"/>
              </a:spcAft>
            </a:pPr>
            <a:r>
              <a:rPr lang="en-US" sz="1800" b="1" i="0" u="none" strike="noStrike" dirty="0">
                <a:solidFill>
                  <a:srgbClr val="000000"/>
                </a:solidFill>
                <a:effectLst/>
                <a:latin typeface="Calibri" panose="020F0502020204030204" pitchFamily="34" charset="0"/>
              </a:rPr>
              <a:t>Secretary</a:t>
            </a:r>
            <a:endParaRPr lang="en-US" b="0" dirty="0">
              <a:effectLst/>
            </a:endParaRPr>
          </a:p>
          <a:p>
            <a:pPr algn="just" rtl="0">
              <a:spcBef>
                <a:spcPts val="0"/>
              </a:spcBef>
              <a:spcAft>
                <a:spcPts val="0"/>
              </a:spcAft>
            </a:pPr>
            <a:r>
              <a:rPr lang="en-US" sz="1800" b="0" i="0" u="none" strike="noStrike" dirty="0">
                <a:solidFill>
                  <a:srgbClr val="000000"/>
                </a:solidFill>
                <a:effectLst/>
                <a:latin typeface="Calibri" panose="020F0502020204030204" pitchFamily="34" charset="0"/>
              </a:rPr>
              <a:t>A member of the Task Team will be elected/volunteer to serve as secretary of the team.</a:t>
            </a:r>
            <a:endParaRPr lang="en-US" b="0" dirty="0">
              <a:effectLst/>
            </a:endParaRPr>
          </a:p>
          <a:p>
            <a:pP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Communication</a:t>
            </a:r>
            <a:endParaRPr lang="en-US" b="0" dirty="0">
              <a:effectLst/>
            </a:endParaRPr>
          </a:p>
          <a:p>
            <a:pPr algn="just" rtl="0">
              <a:spcBef>
                <a:spcPts val="0"/>
              </a:spcBef>
              <a:spcAft>
                <a:spcPts val="0"/>
              </a:spcAft>
            </a:pPr>
            <a:r>
              <a:rPr lang="en-US" sz="1800" b="0" i="0" u="none" strike="noStrike" dirty="0">
                <a:solidFill>
                  <a:srgbClr val="000000"/>
                </a:solidFill>
                <a:effectLst/>
                <a:latin typeface="Calibri" panose="020F0502020204030204" pitchFamily="34" charset="0"/>
              </a:rPr>
              <a:t>Minutes of the official meetings of the Task Team shall be prepared by the Secretary and shall be forwarded to all members not later than two (2) weeks after the conclusion of each meeting.</a:t>
            </a:r>
            <a:endParaRPr lang="en-US" b="0" dirty="0">
              <a:effectLst/>
            </a:endParaRPr>
          </a:p>
          <a:p>
            <a:pP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Duration</a:t>
            </a:r>
            <a:endParaRPr lang="en-US" b="0" dirty="0">
              <a:effectLst/>
            </a:endParaRPr>
          </a:p>
          <a:p>
            <a:pPr algn="just" rtl="0">
              <a:spcBef>
                <a:spcPts val="0"/>
              </a:spcBef>
              <a:spcAft>
                <a:spcPts val="800"/>
              </a:spcAft>
            </a:pPr>
            <a:r>
              <a:rPr lang="en-US" sz="1800" b="0" i="0" u="none" strike="noStrike" dirty="0">
                <a:solidFill>
                  <a:srgbClr val="000000"/>
                </a:solidFill>
                <a:effectLst/>
                <a:latin typeface="Calibri" panose="020F0502020204030204" pitchFamily="34" charset="0"/>
              </a:rPr>
              <a:t>The membership of the Task Team Tsunami Ready </a:t>
            </a:r>
            <a:r>
              <a:rPr lang="en-US" sz="1800" b="0" i="0" u="none" strike="noStrike" dirty="0" err="1">
                <a:solidFill>
                  <a:srgbClr val="000000"/>
                </a:solidFill>
                <a:effectLst/>
                <a:latin typeface="Calibri" panose="020F0502020204030204" pitchFamily="34" charset="0"/>
              </a:rPr>
              <a:t>Programme</a:t>
            </a:r>
            <a:r>
              <a:rPr lang="en-US" sz="1800" b="0" i="0" u="none" strike="noStrike" dirty="0">
                <a:solidFill>
                  <a:srgbClr val="000000"/>
                </a:solidFill>
                <a:effectLst/>
                <a:latin typeface="Calibri" panose="020F0502020204030204" pitchFamily="34" charset="0"/>
              </a:rPr>
              <a:t> shall be convened for a period of two (2) years, renewable once. At each ICG the leadership and membership of the Task Team will be reviewed.</a:t>
            </a:r>
            <a:endParaRPr lang="en-US" b="0" dirty="0">
              <a:effectLst/>
            </a:endParaRPr>
          </a:p>
          <a:p>
            <a:pPr marL="0" indent="0">
              <a:buNone/>
            </a:pPr>
            <a:br>
              <a:rPr lang="en-US" dirty="0"/>
            </a:br>
            <a:endParaRPr lang="en-US" dirty="0"/>
          </a:p>
        </p:txBody>
      </p:sp>
    </p:spTree>
    <p:extLst>
      <p:ext uri="{BB962C8B-B14F-4D97-AF65-F5344CB8AC3E}">
        <p14:creationId xmlns:p14="http://schemas.microsoft.com/office/powerpoint/2010/main" val="53354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817C-1F53-4F3F-9395-D8739F650216}"/>
              </a:ext>
            </a:extLst>
          </p:cNvPr>
          <p:cNvSpPr>
            <a:spLocks noGrp="1"/>
          </p:cNvSpPr>
          <p:nvPr>
            <p:ph type="title"/>
          </p:nvPr>
        </p:nvSpPr>
        <p:spPr>
          <a:xfrm>
            <a:off x="533400" y="152400"/>
            <a:ext cx="7924800" cy="1524000"/>
          </a:xfrm>
        </p:spPr>
        <p:txBody>
          <a:bodyPr>
            <a:normAutofit fontScale="90000"/>
          </a:bodyPr>
          <a:lstStyle/>
          <a:p>
            <a:r>
              <a:rPr lang="en-US" dirty="0"/>
              <a:t>FACT SHEET Task Team Tsunami Ready:</a:t>
            </a:r>
            <a:br>
              <a:rPr lang="en-US" dirty="0"/>
            </a:br>
            <a:r>
              <a:rPr lang="en-US" dirty="0"/>
              <a:t>Other matters</a:t>
            </a:r>
          </a:p>
        </p:txBody>
      </p:sp>
      <p:sp>
        <p:nvSpPr>
          <p:cNvPr id="3" name="Content Placeholder 2">
            <a:extLst>
              <a:ext uri="{FF2B5EF4-FFF2-40B4-BE49-F238E27FC236}">
                <a16:creationId xmlns:a16="http://schemas.microsoft.com/office/drawing/2014/main" id="{1127B8EA-E2AF-49B0-A274-564405A0680F}"/>
              </a:ext>
            </a:extLst>
          </p:cNvPr>
          <p:cNvSpPr>
            <a:spLocks noGrp="1"/>
          </p:cNvSpPr>
          <p:nvPr>
            <p:ph idx="1"/>
          </p:nvPr>
        </p:nvSpPr>
        <p:spPr>
          <a:xfrm>
            <a:off x="533400" y="1905000"/>
            <a:ext cx="6554867" cy="3767670"/>
          </a:xfrm>
        </p:spPr>
        <p:txBody>
          <a:bodyPr/>
          <a:lstStyle/>
          <a:p>
            <a:r>
              <a:rPr lang="en-US" dirty="0"/>
              <a:t>Fact Sheet was updated</a:t>
            </a:r>
          </a:p>
        </p:txBody>
      </p:sp>
    </p:spTree>
    <p:extLst>
      <p:ext uri="{BB962C8B-B14F-4D97-AF65-F5344CB8AC3E}">
        <p14:creationId xmlns:p14="http://schemas.microsoft.com/office/powerpoint/2010/main" val="361275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BECE644-C3B3-4D65-8817-CC8388108AD4}"/>
              </a:ext>
            </a:extLst>
          </p:cNvPr>
          <p:cNvSpPr>
            <a:spLocks noGrp="1" noChangeArrowheads="1"/>
          </p:cNvSpPr>
          <p:nvPr>
            <p:ph type="ctrTitle"/>
          </p:nvPr>
        </p:nvSpPr>
        <p:spPr>
          <a:xfrm>
            <a:off x="533400" y="533400"/>
            <a:ext cx="6154738" cy="3124200"/>
          </a:xfrm>
        </p:spPr>
        <p:txBody>
          <a:bodyPr/>
          <a:lstStyle/>
          <a:p>
            <a:pPr eaLnBrk="1" fontAlgn="auto" hangingPunct="1">
              <a:spcAft>
                <a:spcPts val="0"/>
              </a:spcAft>
              <a:defRPr/>
            </a:pPr>
            <a:r>
              <a:rPr lang="en-US" altLang="en-US"/>
              <a:t>Thank You</a:t>
            </a:r>
            <a:endParaRPr lang="en-GB" altLang="en-US"/>
          </a:p>
        </p:txBody>
      </p:sp>
      <p:sp>
        <p:nvSpPr>
          <p:cNvPr id="52227" name="Rectangle 3">
            <a:extLst>
              <a:ext uri="{FF2B5EF4-FFF2-40B4-BE49-F238E27FC236}">
                <a16:creationId xmlns:a16="http://schemas.microsoft.com/office/drawing/2014/main" id="{3474E1C1-89B0-4DED-8D17-6102476CB987}"/>
              </a:ext>
            </a:extLst>
          </p:cNvPr>
          <p:cNvSpPr>
            <a:spLocks noGrp="1" noChangeArrowheads="1"/>
          </p:cNvSpPr>
          <p:nvPr>
            <p:ph type="subTitle" idx="1"/>
          </p:nvPr>
        </p:nvSpPr>
        <p:spPr>
          <a:xfrm>
            <a:off x="533400" y="3843338"/>
            <a:ext cx="4954588" cy="1914525"/>
          </a:xfrm>
        </p:spPr>
        <p:txBody>
          <a:bodyPr/>
          <a:lstStyle/>
          <a:p>
            <a:pPr eaLnBrk="1" hangingPunct="1"/>
            <a:r>
              <a:rPr lang="en-US" altLang="en-US">
                <a:solidFill>
                  <a:srgbClr val="0F496F"/>
                </a:solidFill>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0EC951D-FC3A-4E89-BDD7-D53C67E2370F}"/>
              </a:ext>
            </a:extLst>
          </p:cNvPr>
          <p:cNvSpPr>
            <a:spLocks noGrp="1" noChangeArrowheads="1"/>
          </p:cNvSpPr>
          <p:nvPr>
            <p:ph type="title"/>
          </p:nvPr>
        </p:nvSpPr>
        <p:spPr>
          <a:xfrm>
            <a:off x="533400" y="152400"/>
            <a:ext cx="7848600" cy="1371600"/>
          </a:xfrm>
        </p:spPr>
        <p:txBody>
          <a:bodyPr>
            <a:normAutofit/>
          </a:bodyPr>
          <a:lstStyle/>
          <a:p>
            <a:pPr eaLnBrk="1" fontAlgn="auto" hangingPunct="1">
              <a:spcAft>
                <a:spcPts val="0"/>
              </a:spcAft>
              <a:defRPr/>
            </a:pPr>
            <a:r>
              <a:rPr lang="en-GB" altLang="en-US" b="1" dirty="0"/>
              <a:t>Task Team tsunami ready programme </a:t>
            </a:r>
            <a:r>
              <a:rPr lang="en-GB" altLang="en-US" dirty="0"/>
              <a:t>– Confirmed members</a:t>
            </a:r>
          </a:p>
        </p:txBody>
      </p:sp>
      <p:sp>
        <p:nvSpPr>
          <p:cNvPr id="1028" name="Rectangle 3">
            <a:extLst>
              <a:ext uri="{FF2B5EF4-FFF2-40B4-BE49-F238E27FC236}">
                <a16:creationId xmlns:a16="http://schemas.microsoft.com/office/drawing/2014/main" id="{A3AAFB53-791E-4AC4-B14E-ADA3912D2A6D}"/>
              </a:ext>
            </a:extLst>
          </p:cNvPr>
          <p:cNvSpPr>
            <a:spLocks noGrp="1" noChangeArrowheads="1"/>
          </p:cNvSpPr>
          <p:nvPr>
            <p:ph idx="1"/>
          </p:nvPr>
        </p:nvSpPr>
        <p:spPr>
          <a:xfrm>
            <a:off x="533400" y="1752600"/>
            <a:ext cx="7162800" cy="4724400"/>
          </a:xfrm>
        </p:spPr>
        <p:txBody>
          <a:bodyPr rtlCol="0">
            <a:normAutofit fontScale="62500" lnSpcReduction="20000"/>
          </a:bodyPr>
          <a:lstStyle/>
          <a:p>
            <a:pPr eaLnBrk="1" fontAlgn="auto" hangingPunct="1">
              <a:defRPr/>
            </a:pPr>
            <a:r>
              <a:rPr lang="en-US" altLang="en-US" sz="2800" b="1" dirty="0">
                <a:solidFill>
                  <a:schemeClr val="bg2">
                    <a:lumMod val="75000"/>
                  </a:schemeClr>
                </a:solidFill>
              </a:rPr>
              <a:t>Fabian Hinds</a:t>
            </a:r>
            <a:r>
              <a:rPr lang="en-US" altLang="en-US" sz="2800" dirty="0">
                <a:solidFill>
                  <a:schemeClr val="bg2">
                    <a:lumMod val="75000"/>
                  </a:schemeClr>
                </a:solidFill>
              </a:rPr>
              <a:t>, Co-chair, CZMU, Barbados </a:t>
            </a:r>
          </a:p>
          <a:p>
            <a:pPr eaLnBrk="1" fontAlgn="auto" hangingPunct="1">
              <a:defRPr/>
            </a:pPr>
            <a:r>
              <a:rPr lang="en-US" altLang="en-US" sz="2800" b="1" dirty="0">
                <a:solidFill>
                  <a:schemeClr val="bg2">
                    <a:lumMod val="75000"/>
                  </a:schemeClr>
                </a:solidFill>
              </a:rPr>
              <a:t>Matthieu </a:t>
            </a:r>
            <a:r>
              <a:rPr lang="en-US" altLang="en-US" sz="2800" b="1" dirty="0" err="1">
                <a:solidFill>
                  <a:schemeClr val="bg2">
                    <a:lumMod val="75000"/>
                  </a:schemeClr>
                </a:solidFill>
              </a:rPr>
              <a:t>Péroche</a:t>
            </a:r>
            <a:r>
              <a:rPr lang="en-US" altLang="en-US" sz="2800" dirty="0">
                <a:solidFill>
                  <a:schemeClr val="bg2">
                    <a:lumMod val="75000"/>
                  </a:schemeClr>
                </a:solidFill>
              </a:rPr>
              <a:t>, Co-chair, France </a:t>
            </a:r>
          </a:p>
          <a:p>
            <a:pPr eaLnBrk="1" fontAlgn="auto" hangingPunct="1">
              <a:defRPr/>
            </a:pPr>
            <a:r>
              <a:rPr lang="en-US" altLang="en-US" sz="2800" b="1" dirty="0">
                <a:solidFill>
                  <a:schemeClr val="bg2">
                    <a:lumMod val="75000"/>
                  </a:schemeClr>
                </a:solidFill>
              </a:rPr>
              <a:t>Brian Dyer</a:t>
            </a:r>
            <a:r>
              <a:rPr lang="en-US" altLang="en-US" sz="2800" dirty="0">
                <a:solidFill>
                  <a:schemeClr val="bg2">
                    <a:lumMod val="75000"/>
                  </a:schemeClr>
                </a:solidFill>
              </a:rPr>
              <a:t>, St Kitts &amp; Nevis </a:t>
            </a:r>
          </a:p>
          <a:p>
            <a:pPr eaLnBrk="1" fontAlgn="auto" hangingPunct="1">
              <a:defRPr/>
            </a:pPr>
            <a:r>
              <a:rPr lang="en-US" altLang="en-US" sz="2800" b="1" dirty="0">
                <a:solidFill>
                  <a:schemeClr val="bg2">
                    <a:lumMod val="75000"/>
                  </a:schemeClr>
                </a:solidFill>
              </a:rPr>
              <a:t>Christa von </a:t>
            </a:r>
            <a:r>
              <a:rPr lang="en-US" altLang="en-US" sz="2800" b="1" dirty="0" err="1">
                <a:solidFill>
                  <a:schemeClr val="bg2">
                    <a:lumMod val="75000"/>
                  </a:schemeClr>
                </a:solidFill>
              </a:rPr>
              <a:t>Hillebrandt</a:t>
            </a:r>
            <a:r>
              <a:rPr lang="en-US" altLang="en-US" sz="2800" b="1" dirty="0">
                <a:solidFill>
                  <a:schemeClr val="bg2">
                    <a:lumMod val="75000"/>
                  </a:schemeClr>
                </a:solidFill>
              </a:rPr>
              <a:t>-Andrade</a:t>
            </a:r>
            <a:r>
              <a:rPr lang="en-US" altLang="en-US" sz="2800" dirty="0">
                <a:solidFill>
                  <a:schemeClr val="bg2">
                    <a:lumMod val="75000"/>
                  </a:schemeClr>
                </a:solidFill>
              </a:rPr>
              <a:t>, ITIC-CAR </a:t>
            </a:r>
          </a:p>
          <a:p>
            <a:pPr eaLnBrk="1" fontAlgn="auto" hangingPunct="1">
              <a:defRPr/>
            </a:pPr>
            <a:r>
              <a:rPr lang="en-US" altLang="en-US" sz="2800" b="1" dirty="0">
                <a:solidFill>
                  <a:schemeClr val="bg2">
                    <a:lumMod val="75000"/>
                  </a:schemeClr>
                </a:solidFill>
              </a:rPr>
              <a:t>Danielle Howell</a:t>
            </a:r>
            <a:r>
              <a:rPr lang="en-US" altLang="en-US" sz="2800" dirty="0">
                <a:solidFill>
                  <a:schemeClr val="bg2">
                    <a:lumMod val="75000"/>
                  </a:schemeClr>
                </a:solidFill>
              </a:rPr>
              <a:t>, CZMU, Barbados </a:t>
            </a:r>
          </a:p>
          <a:p>
            <a:pPr eaLnBrk="1" fontAlgn="auto" hangingPunct="1">
              <a:defRPr/>
            </a:pPr>
            <a:r>
              <a:rPr lang="en-US" altLang="en-US" sz="2800" b="1" dirty="0">
                <a:solidFill>
                  <a:schemeClr val="bg2">
                    <a:lumMod val="75000"/>
                  </a:schemeClr>
                </a:solidFill>
              </a:rPr>
              <a:t>Kerry Hinds</a:t>
            </a:r>
            <a:r>
              <a:rPr lang="en-US" altLang="en-US" sz="2800" dirty="0">
                <a:solidFill>
                  <a:schemeClr val="bg2">
                    <a:lumMod val="75000"/>
                  </a:schemeClr>
                </a:solidFill>
              </a:rPr>
              <a:t>, Department of Emergency Management, Barbados </a:t>
            </a:r>
          </a:p>
          <a:p>
            <a:pPr eaLnBrk="1" fontAlgn="auto" hangingPunct="1">
              <a:defRPr/>
            </a:pPr>
            <a:r>
              <a:rPr lang="en-US" altLang="en-US" sz="2800" b="1" dirty="0">
                <a:solidFill>
                  <a:schemeClr val="bg2">
                    <a:lumMod val="75000"/>
                  </a:schemeClr>
                </a:solidFill>
              </a:rPr>
              <a:t>Dr. Leo Brewster</a:t>
            </a:r>
            <a:r>
              <a:rPr lang="en-US" altLang="en-US" sz="2800" dirty="0">
                <a:solidFill>
                  <a:schemeClr val="bg2">
                    <a:lumMod val="75000"/>
                  </a:schemeClr>
                </a:solidFill>
              </a:rPr>
              <a:t>, CZMU, Barbados </a:t>
            </a:r>
          </a:p>
          <a:p>
            <a:pPr eaLnBrk="1" fontAlgn="auto" hangingPunct="1">
              <a:defRPr/>
            </a:pPr>
            <a:r>
              <a:rPr lang="en-US" altLang="en-US" sz="2800" b="1" dirty="0">
                <a:solidFill>
                  <a:schemeClr val="bg2">
                    <a:lumMod val="75000"/>
                  </a:schemeClr>
                </a:solidFill>
              </a:rPr>
              <a:t>Marie-</a:t>
            </a:r>
            <a:r>
              <a:rPr lang="en-US" altLang="en-US" sz="2800" b="1" dirty="0" err="1">
                <a:solidFill>
                  <a:schemeClr val="bg2">
                    <a:lumMod val="75000"/>
                  </a:schemeClr>
                </a:solidFill>
              </a:rPr>
              <a:t>Noëlle</a:t>
            </a:r>
            <a:r>
              <a:rPr lang="en-US" altLang="en-US" sz="2800" b="1" dirty="0">
                <a:solidFill>
                  <a:schemeClr val="bg2">
                    <a:lumMod val="75000"/>
                  </a:schemeClr>
                </a:solidFill>
              </a:rPr>
              <a:t> </a:t>
            </a:r>
            <a:r>
              <a:rPr lang="en-US" altLang="en-US" sz="2800" b="1" dirty="0" err="1">
                <a:solidFill>
                  <a:schemeClr val="bg2">
                    <a:lumMod val="75000"/>
                  </a:schemeClr>
                </a:solidFill>
              </a:rPr>
              <a:t>Raveau</a:t>
            </a:r>
            <a:r>
              <a:rPr lang="en-US" altLang="en-US" sz="2800" dirty="0">
                <a:solidFill>
                  <a:schemeClr val="bg2">
                    <a:lumMod val="75000"/>
                  </a:schemeClr>
                </a:solidFill>
              </a:rPr>
              <a:t>, France  </a:t>
            </a:r>
          </a:p>
          <a:p>
            <a:pPr eaLnBrk="1" fontAlgn="auto" hangingPunct="1">
              <a:defRPr/>
            </a:pPr>
            <a:r>
              <a:rPr lang="en-US" altLang="en-US" sz="2800" b="1" dirty="0">
                <a:solidFill>
                  <a:schemeClr val="bg2">
                    <a:lumMod val="75000"/>
                  </a:schemeClr>
                </a:solidFill>
              </a:rPr>
              <a:t>Stacey Edwards</a:t>
            </a:r>
            <a:r>
              <a:rPr lang="en-US" altLang="en-US" sz="2800" dirty="0">
                <a:solidFill>
                  <a:schemeClr val="bg2">
                    <a:lumMod val="75000"/>
                  </a:schemeClr>
                </a:solidFill>
              </a:rPr>
              <a:t>, SRC, UWI </a:t>
            </a:r>
          </a:p>
          <a:p>
            <a:pPr eaLnBrk="1" fontAlgn="auto" hangingPunct="1">
              <a:defRPr/>
            </a:pPr>
            <a:r>
              <a:rPr lang="en-US" altLang="en-US" sz="2800" b="1" dirty="0">
                <a:solidFill>
                  <a:schemeClr val="bg2">
                    <a:lumMod val="75000"/>
                  </a:schemeClr>
                </a:solidFill>
              </a:rPr>
              <a:t>Celine </a:t>
            </a:r>
            <a:r>
              <a:rPr lang="en-US" altLang="en-US" sz="2800" b="1" dirty="0" err="1">
                <a:solidFill>
                  <a:schemeClr val="bg2">
                    <a:lumMod val="75000"/>
                  </a:schemeClr>
                </a:solidFill>
              </a:rPr>
              <a:t>Tiffay</a:t>
            </a:r>
            <a:r>
              <a:rPr lang="en-US" altLang="en-US" sz="2800" dirty="0">
                <a:solidFill>
                  <a:schemeClr val="bg2">
                    <a:lumMod val="75000"/>
                  </a:schemeClr>
                </a:solidFill>
              </a:rPr>
              <a:t>, ex officio, Tsunami Unit, IOC UNESCO </a:t>
            </a:r>
          </a:p>
          <a:p>
            <a:pPr eaLnBrk="1" fontAlgn="auto" hangingPunct="1">
              <a:defRPr/>
            </a:pPr>
            <a:r>
              <a:rPr lang="en-US" altLang="en-US" sz="2800" b="1" dirty="0">
                <a:solidFill>
                  <a:schemeClr val="bg2">
                    <a:lumMod val="75000"/>
                  </a:schemeClr>
                </a:solidFill>
              </a:rPr>
              <a:t>Alison Brome</a:t>
            </a:r>
            <a:r>
              <a:rPr lang="en-US" altLang="en-US" sz="2800" dirty="0">
                <a:solidFill>
                  <a:schemeClr val="bg2">
                    <a:lumMod val="75000"/>
                  </a:schemeClr>
                </a:solidFill>
              </a:rPr>
              <a:t>, ex officio, CTIC </a:t>
            </a:r>
          </a:p>
          <a:p>
            <a:pPr eaLnBrk="1" fontAlgn="auto" hangingPunct="1">
              <a:defRPr/>
            </a:pPr>
            <a:r>
              <a:rPr lang="en-US" altLang="en-US" sz="2800" b="1" dirty="0">
                <a:solidFill>
                  <a:schemeClr val="bg2">
                    <a:lumMod val="75000"/>
                  </a:schemeClr>
                </a:solidFill>
              </a:rPr>
              <a:t>Bernardo </a:t>
            </a:r>
            <a:r>
              <a:rPr lang="en-US" altLang="en-US" sz="2800" b="1" dirty="0" err="1">
                <a:solidFill>
                  <a:schemeClr val="bg2">
                    <a:lumMod val="75000"/>
                  </a:schemeClr>
                </a:solidFill>
              </a:rPr>
              <a:t>Aliaga</a:t>
            </a:r>
            <a:r>
              <a:rPr lang="en-US" altLang="en-US" sz="2800" dirty="0">
                <a:solidFill>
                  <a:schemeClr val="bg2">
                    <a:lumMod val="75000"/>
                  </a:schemeClr>
                </a:solidFill>
              </a:rPr>
              <a:t>, ex officio, CARIBE EWS Technical Secretary</a:t>
            </a:r>
          </a:p>
          <a:p>
            <a:pPr eaLnBrk="1" fontAlgn="auto" hangingPunct="1">
              <a:defRPr/>
            </a:pPr>
            <a:endParaRPr lang="en-US" altLang="en-US" sz="2800" dirty="0">
              <a:solidFill>
                <a:schemeClr val="bg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7B6493D-4D7B-44A4-B28A-E1F15EE9DEC1}"/>
              </a:ext>
            </a:extLst>
          </p:cNvPr>
          <p:cNvSpPr>
            <a:spLocks noGrp="1" noChangeArrowheads="1"/>
          </p:cNvSpPr>
          <p:nvPr>
            <p:ph type="title"/>
          </p:nvPr>
        </p:nvSpPr>
        <p:spPr>
          <a:xfrm>
            <a:off x="809625" y="76200"/>
            <a:ext cx="7940675" cy="1143000"/>
          </a:xfrm>
        </p:spPr>
        <p:txBody>
          <a:bodyPr/>
          <a:lstStyle/>
          <a:p>
            <a:pPr eaLnBrk="1" fontAlgn="auto" hangingPunct="1">
              <a:spcAft>
                <a:spcPts val="0"/>
              </a:spcAft>
              <a:defRPr/>
            </a:pPr>
            <a:r>
              <a:rPr lang="en-US" altLang="en-US" dirty="0"/>
              <a:t>Role and responsibilities</a:t>
            </a:r>
          </a:p>
        </p:txBody>
      </p:sp>
      <p:sp>
        <p:nvSpPr>
          <p:cNvPr id="9219" name="Rectangle 3">
            <a:extLst>
              <a:ext uri="{FF2B5EF4-FFF2-40B4-BE49-F238E27FC236}">
                <a16:creationId xmlns:a16="http://schemas.microsoft.com/office/drawing/2014/main" id="{ADD398F8-4B95-4F9D-B2F6-A6DE6A658657}"/>
              </a:ext>
            </a:extLst>
          </p:cNvPr>
          <p:cNvSpPr>
            <a:spLocks noGrp="1" noChangeArrowheads="1"/>
          </p:cNvSpPr>
          <p:nvPr>
            <p:ph type="body" sz="half" idx="1"/>
          </p:nvPr>
        </p:nvSpPr>
        <p:spPr>
          <a:xfrm>
            <a:off x="809625" y="1143000"/>
            <a:ext cx="7267575" cy="4876799"/>
          </a:xfrm>
        </p:spPr>
        <p:txBody>
          <a:bodyPr rtlCol="0">
            <a:normAutofit fontScale="62500" lnSpcReduction="20000"/>
          </a:bodyPr>
          <a:lstStyle/>
          <a:p>
            <a:pPr eaLnBrk="1" fontAlgn="auto" hangingPunct="1">
              <a:lnSpc>
                <a:spcPct val="90000"/>
              </a:lnSpc>
              <a:defRPr/>
            </a:pPr>
            <a:r>
              <a:rPr lang="en-US" altLang="en-US" sz="2800" dirty="0">
                <a:solidFill>
                  <a:schemeClr val="bg2">
                    <a:lumMod val="75000"/>
                  </a:schemeClr>
                </a:solidFill>
              </a:rPr>
              <a:t>Support and provide guidance to the CARIBE EWS in the implementation of the UNESCO IOC Tsunami Ready Recognition </a:t>
            </a:r>
            <a:r>
              <a:rPr lang="en-US" altLang="en-US" sz="2800" dirty="0" err="1">
                <a:solidFill>
                  <a:schemeClr val="bg2">
                    <a:lumMod val="75000"/>
                  </a:schemeClr>
                </a:solidFill>
              </a:rPr>
              <a:t>Programme</a:t>
            </a:r>
            <a:r>
              <a:rPr lang="en-US" altLang="en-US" sz="2800" dirty="0">
                <a:solidFill>
                  <a:schemeClr val="bg2">
                    <a:lumMod val="75000"/>
                  </a:schemeClr>
                </a:solidFill>
              </a:rPr>
              <a:t>.</a:t>
            </a:r>
          </a:p>
          <a:p>
            <a:pPr eaLnBrk="1" fontAlgn="auto" hangingPunct="1">
              <a:lnSpc>
                <a:spcPct val="90000"/>
              </a:lnSpc>
              <a:defRPr/>
            </a:pPr>
            <a:endParaRPr lang="en-US" altLang="en-US" sz="2800" dirty="0">
              <a:solidFill>
                <a:schemeClr val="bg2">
                  <a:lumMod val="75000"/>
                </a:schemeClr>
              </a:solidFill>
            </a:endParaRPr>
          </a:p>
          <a:p>
            <a:pPr eaLnBrk="1" fontAlgn="auto" hangingPunct="1">
              <a:lnSpc>
                <a:spcPct val="90000"/>
              </a:lnSpc>
              <a:defRPr/>
            </a:pPr>
            <a:r>
              <a:rPr lang="en-US" altLang="en-US" sz="2800" dirty="0">
                <a:solidFill>
                  <a:schemeClr val="bg2">
                    <a:lumMod val="75000"/>
                  </a:schemeClr>
                </a:solidFill>
              </a:rPr>
              <a:t>Develop an evaluation instrument aimed at measuring the effectiveness of UNESCO IOC Tsunami Ready Recognition </a:t>
            </a:r>
            <a:r>
              <a:rPr lang="en-US" altLang="en-US" sz="2800" dirty="0" err="1">
                <a:solidFill>
                  <a:schemeClr val="bg2">
                    <a:lumMod val="75000"/>
                  </a:schemeClr>
                </a:solidFill>
              </a:rPr>
              <a:t>Programme</a:t>
            </a:r>
            <a:r>
              <a:rPr lang="en-US" altLang="en-US" sz="2800" dirty="0">
                <a:solidFill>
                  <a:schemeClr val="bg2">
                    <a:lumMod val="75000"/>
                  </a:schemeClr>
                </a:solidFill>
              </a:rPr>
              <a:t> in recognized communities.  </a:t>
            </a:r>
          </a:p>
          <a:p>
            <a:pPr eaLnBrk="1" fontAlgn="auto" hangingPunct="1">
              <a:lnSpc>
                <a:spcPct val="90000"/>
              </a:lnSpc>
              <a:defRPr/>
            </a:pPr>
            <a:endParaRPr lang="en-US" altLang="en-US" sz="2800" dirty="0">
              <a:solidFill>
                <a:schemeClr val="bg2">
                  <a:lumMod val="75000"/>
                </a:schemeClr>
              </a:solidFill>
            </a:endParaRPr>
          </a:p>
          <a:p>
            <a:pPr eaLnBrk="1" fontAlgn="auto" hangingPunct="1">
              <a:lnSpc>
                <a:spcPct val="90000"/>
              </a:lnSpc>
              <a:defRPr/>
            </a:pPr>
            <a:r>
              <a:rPr lang="en-US" altLang="en-US" sz="2800" dirty="0">
                <a:solidFill>
                  <a:schemeClr val="bg2">
                    <a:lumMod val="75000"/>
                  </a:schemeClr>
                </a:solidFill>
              </a:rPr>
              <a:t>The Task Team will implement the evaluation instrument and analyze its findings in collaboration with ITIC-CAR and CTIC.</a:t>
            </a:r>
          </a:p>
          <a:p>
            <a:pPr eaLnBrk="1" fontAlgn="auto" hangingPunct="1">
              <a:lnSpc>
                <a:spcPct val="90000"/>
              </a:lnSpc>
              <a:defRPr/>
            </a:pPr>
            <a:endParaRPr lang="en-US" altLang="en-US" sz="2800" dirty="0">
              <a:solidFill>
                <a:schemeClr val="bg2">
                  <a:lumMod val="75000"/>
                </a:schemeClr>
              </a:solidFill>
            </a:endParaRPr>
          </a:p>
          <a:p>
            <a:pPr eaLnBrk="1" fontAlgn="auto" hangingPunct="1">
              <a:lnSpc>
                <a:spcPct val="90000"/>
              </a:lnSpc>
              <a:defRPr/>
            </a:pPr>
            <a:r>
              <a:rPr lang="en-US" altLang="en-US" sz="2800" dirty="0">
                <a:solidFill>
                  <a:schemeClr val="bg2">
                    <a:lumMod val="75000"/>
                  </a:schemeClr>
                </a:solidFill>
              </a:rPr>
              <a:t>Facilitate Member States to conduct pre- and post-evaluation instruments to measure the social impact of UNESCO IOC Tsunami Ready Recognition </a:t>
            </a:r>
            <a:r>
              <a:rPr lang="en-US" altLang="en-US" sz="2800" dirty="0" err="1">
                <a:solidFill>
                  <a:schemeClr val="bg2">
                    <a:lumMod val="75000"/>
                  </a:schemeClr>
                </a:solidFill>
              </a:rPr>
              <a:t>Programme</a:t>
            </a:r>
            <a:r>
              <a:rPr lang="en-US" altLang="en-US" sz="2800" dirty="0">
                <a:solidFill>
                  <a:schemeClr val="bg2">
                    <a:lumMod val="75000"/>
                  </a:schemeClr>
                </a:solidFill>
              </a:rPr>
              <a:t>.</a:t>
            </a:r>
          </a:p>
          <a:p>
            <a:pPr eaLnBrk="1" fontAlgn="auto" hangingPunct="1">
              <a:lnSpc>
                <a:spcPct val="90000"/>
              </a:lnSpc>
              <a:defRPr/>
            </a:pPr>
            <a:endParaRPr lang="en-US" altLang="en-US" sz="2800" dirty="0">
              <a:solidFill>
                <a:schemeClr val="bg2">
                  <a:lumMod val="75000"/>
                </a:schemeClr>
              </a:solidFill>
            </a:endParaRPr>
          </a:p>
          <a:p>
            <a:pPr eaLnBrk="1" fontAlgn="auto" hangingPunct="1">
              <a:lnSpc>
                <a:spcPct val="90000"/>
              </a:lnSpc>
              <a:defRPr/>
            </a:pPr>
            <a:r>
              <a:rPr lang="en-US" altLang="en-US" sz="2800" dirty="0">
                <a:solidFill>
                  <a:schemeClr val="bg2">
                    <a:lumMod val="75000"/>
                  </a:schemeClr>
                </a:solidFill>
              </a:rPr>
              <a:t>Assist CTIC, in association with member states, in determining the target number of communities pursuing the Tsunami Ready Recognition.</a:t>
            </a:r>
          </a:p>
          <a:p>
            <a:pPr eaLnBrk="1" fontAlgn="auto" hangingPunct="1">
              <a:lnSpc>
                <a:spcPct val="90000"/>
              </a:lnSpc>
              <a:defRPr/>
            </a:pPr>
            <a:endParaRPr lang="en-US" altLang="en-US" sz="2800" dirty="0">
              <a:solidFill>
                <a:schemeClr val="bg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E493-CEE5-486F-9CA4-BA03E0568B30}"/>
              </a:ext>
            </a:extLst>
          </p:cNvPr>
          <p:cNvSpPr>
            <a:spLocks noGrp="1"/>
          </p:cNvSpPr>
          <p:nvPr>
            <p:ph type="title"/>
          </p:nvPr>
        </p:nvSpPr>
        <p:spPr>
          <a:xfrm>
            <a:off x="533400" y="5029200"/>
            <a:ext cx="8163602" cy="1524000"/>
          </a:xfrm>
        </p:spPr>
        <p:txBody>
          <a:bodyPr>
            <a:normAutofit fontScale="90000"/>
          </a:bodyPr>
          <a:lstStyle/>
          <a:p>
            <a:r>
              <a:rPr lang="en-US" b="1" dirty="0"/>
              <a:t>Some of the Task Team Tsunami Members: </a:t>
            </a:r>
            <a:br>
              <a:rPr lang="en-US" dirty="0"/>
            </a:br>
            <a:r>
              <a:rPr lang="en-US" dirty="0"/>
              <a:t>May 18, 2022 meeting</a:t>
            </a:r>
          </a:p>
        </p:txBody>
      </p:sp>
      <p:pic>
        <p:nvPicPr>
          <p:cNvPr id="5" name="Content Placeholder 4" descr="A collage of people&#10;&#10;Description automatically generated with low confidence">
            <a:extLst>
              <a:ext uri="{FF2B5EF4-FFF2-40B4-BE49-F238E27FC236}">
                <a16:creationId xmlns:a16="http://schemas.microsoft.com/office/drawing/2014/main" id="{297A1F8F-949E-4A7D-8D9F-9057C44141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715941"/>
            <a:ext cx="8163602" cy="4237059"/>
          </a:xfrm>
        </p:spPr>
      </p:pic>
    </p:spTree>
    <p:extLst>
      <p:ext uri="{BB962C8B-B14F-4D97-AF65-F5344CB8AC3E}">
        <p14:creationId xmlns:p14="http://schemas.microsoft.com/office/powerpoint/2010/main" val="3265471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606250-E19D-4BD7-B5F6-52ABFBDA8066}"/>
              </a:ext>
            </a:extLst>
          </p:cNvPr>
          <p:cNvSpPr>
            <a:spLocks noGrp="1"/>
          </p:cNvSpPr>
          <p:nvPr>
            <p:ph type="title"/>
          </p:nvPr>
        </p:nvSpPr>
        <p:spPr>
          <a:xfrm>
            <a:off x="533400" y="0"/>
            <a:ext cx="6554867" cy="1295400"/>
          </a:xfrm>
        </p:spPr>
        <p:txBody>
          <a:bodyPr/>
          <a:lstStyle/>
          <a:p>
            <a:r>
              <a:rPr lang="en-US" dirty="0"/>
              <a:t>First meeting of the Task Team members</a:t>
            </a:r>
          </a:p>
        </p:txBody>
      </p:sp>
      <p:sp>
        <p:nvSpPr>
          <p:cNvPr id="3" name="Text Placeholder 2">
            <a:extLst>
              <a:ext uri="{FF2B5EF4-FFF2-40B4-BE49-F238E27FC236}">
                <a16:creationId xmlns:a16="http://schemas.microsoft.com/office/drawing/2014/main" id="{8F590036-E9CA-468C-B32B-10F0747DC7B1}"/>
              </a:ext>
            </a:extLst>
          </p:cNvPr>
          <p:cNvSpPr>
            <a:spLocks noGrp="1"/>
          </p:cNvSpPr>
          <p:nvPr>
            <p:ph idx="1"/>
          </p:nvPr>
        </p:nvSpPr>
        <p:spPr>
          <a:xfrm>
            <a:off x="533400" y="1295400"/>
            <a:ext cx="8077200" cy="5867400"/>
          </a:xfrm>
        </p:spPr>
        <p:txBody>
          <a:bodyPr/>
          <a:lstStyle/>
          <a:p>
            <a:r>
              <a:rPr lang="en-US" dirty="0"/>
              <a:t>First meeting occurred on May 18, 2022 via the ZOOM platform.</a:t>
            </a:r>
          </a:p>
          <a:p>
            <a:r>
              <a:rPr lang="en-US" dirty="0"/>
              <a:t>Selection of Secretary for the meeting (Ms. </a:t>
            </a:r>
            <a:r>
              <a:rPr lang="en-US" dirty="0" err="1"/>
              <a:t>Tiffay</a:t>
            </a:r>
            <a:r>
              <a:rPr lang="en-US" dirty="0"/>
              <a:t>)</a:t>
            </a:r>
          </a:p>
          <a:p>
            <a:r>
              <a:rPr lang="en-US" dirty="0"/>
              <a:t>Opportunity for the participating team members to introduce themselves to each other</a:t>
            </a:r>
          </a:p>
          <a:p>
            <a:r>
              <a:rPr lang="en-US" dirty="0"/>
              <a:t>Discussion on the draft Terms of Reference for Task Team Tsunami Ready</a:t>
            </a:r>
          </a:p>
          <a:p>
            <a:pPr lvl="1"/>
            <a:r>
              <a:rPr lang="en-US" dirty="0"/>
              <a:t>A </a:t>
            </a:r>
            <a:r>
              <a:rPr lang="en-US" dirty="0" err="1"/>
              <a:t>ToR</a:t>
            </a:r>
            <a:r>
              <a:rPr lang="en-US" dirty="0"/>
              <a:t> was not previously prepared specifically for the Task Team</a:t>
            </a:r>
          </a:p>
          <a:p>
            <a:pPr lvl="1"/>
            <a:r>
              <a:rPr lang="en-US" dirty="0"/>
              <a:t>A </a:t>
            </a:r>
            <a:r>
              <a:rPr lang="en-US" dirty="0" err="1"/>
              <a:t>ToR</a:t>
            </a:r>
            <a:r>
              <a:rPr lang="en-US" dirty="0"/>
              <a:t> would serve to provide clarity regarding the composition and responsibilities of the Task Team</a:t>
            </a:r>
          </a:p>
          <a:p>
            <a:pPr lvl="1"/>
            <a:r>
              <a:rPr lang="en-US" dirty="0"/>
              <a:t>A </a:t>
            </a:r>
            <a:r>
              <a:rPr lang="en-US" dirty="0" err="1"/>
              <a:t>ToR</a:t>
            </a:r>
            <a:r>
              <a:rPr lang="en-US" dirty="0"/>
              <a:t> should serve future Task Team Tsunami Ready members</a:t>
            </a:r>
          </a:p>
          <a:p>
            <a:pPr lvl="1"/>
            <a:r>
              <a:rPr lang="en-US" dirty="0"/>
              <a:t>The draft </a:t>
            </a:r>
            <a:r>
              <a:rPr lang="en-US" dirty="0" err="1"/>
              <a:t>ToR</a:t>
            </a:r>
            <a:r>
              <a:rPr lang="en-US" dirty="0"/>
              <a:t> will be up for approval at the next ICG meeting scheduled for 2023</a:t>
            </a:r>
          </a:p>
          <a:p>
            <a:endParaRPr lang="en-US" dirty="0"/>
          </a:p>
          <a:p>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DF22-936A-4D17-914D-0270B9632BC0}"/>
              </a:ext>
            </a:extLst>
          </p:cNvPr>
          <p:cNvSpPr>
            <a:spLocks noGrp="1"/>
          </p:cNvSpPr>
          <p:nvPr>
            <p:ph type="title"/>
          </p:nvPr>
        </p:nvSpPr>
        <p:spPr>
          <a:xfrm>
            <a:off x="533400" y="858822"/>
            <a:ext cx="6554867" cy="1524000"/>
          </a:xfrm>
        </p:spPr>
        <p:txBody>
          <a:bodyPr/>
          <a:lstStyle/>
          <a:p>
            <a:r>
              <a:rPr lang="en-US" dirty="0"/>
              <a:t>First meeting of the Task Team members</a:t>
            </a:r>
          </a:p>
        </p:txBody>
      </p:sp>
      <p:sp>
        <p:nvSpPr>
          <p:cNvPr id="3" name="Content Placeholder 2">
            <a:extLst>
              <a:ext uri="{FF2B5EF4-FFF2-40B4-BE49-F238E27FC236}">
                <a16:creationId xmlns:a16="http://schemas.microsoft.com/office/drawing/2014/main" id="{03B593FE-9FAC-45B3-98E3-DA68C02CE344}"/>
              </a:ext>
            </a:extLst>
          </p:cNvPr>
          <p:cNvSpPr>
            <a:spLocks noGrp="1"/>
          </p:cNvSpPr>
          <p:nvPr>
            <p:ph idx="1"/>
          </p:nvPr>
        </p:nvSpPr>
        <p:spPr>
          <a:xfrm>
            <a:off x="533400" y="2591344"/>
            <a:ext cx="6554867" cy="3767670"/>
          </a:xfrm>
        </p:spPr>
        <p:txBody>
          <a:bodyPr/>
          <a:lstStyle/>
          <a:p>
            <a:r>
              <a:rPr lang="en-US" dirty="0"/>
              <a:t>Discussion and forward planning regarding the draft questionnaire on the implementation of the UNESCO IOC Tsunami Ready Pilot Program</a:t>
            </a:r>
          </a:p>
          <a:p>
            <a:r>
              <a:rPr lang="en-US" dirty="0"/>
              <a:t>The Task Team agreed to review and make any necessary comments and edits to the draft questionnaire via the Google Docs platform by Friday May 27, 2022</a:t>
            </a:r>
          </a:p>
          <a:p>
            <a:endParaRPr lang="en-US" dirty="0"/>
          </a:p>
          <a:p>
            <a:endParaRPr lang="en-US" dirty="0"/>
          </a:p>
        </p:txBody>
      </p:sp>
    </p:spTree>
    <p:extLst>
      <p:ext uri="{BB962C8B-B14F-4D97-AF65-F5344CB8AC3E}">
        <p14:creationId xmlns:p14="http://schemas.microsoft.com/office/powerpoint/2010/main" val="379614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B261A83-253D-44EE-94E3-934D0B14E172}"/>
              </a:ext>
            </a:extLst>
          </p:cNvPr>
          <p:cNvSpPr>
            <a:spLocks noGrp="1" noChangeArrowheads="1"/>
          </p:cNvSpPr>
          <p:nvPr>
            <p:ph type="title"/>
          </p:nvPr>
        </p:nvSpPr>
        <p:spPr>
          <a:xfrm>
            <a:off x="533400" y="76200"/>
            <a:ext cx="6554788" cy="1143000"/>
          </a:xfrm>
        </p:spPr>
        <p:txBody>
          <a:bodyPr/>
          <a:lstStyle/>
          <a:p>
            <a:pPr eaLnBrk="1" fontAlgn="auto" hangingPunct="1">
              <a:spcAft>
                <a:spcPts val="0"/>
              </a:spcAft>
              <a:defRPr/>
            </a:pPr>
            <a:r>
              <a:rPr lang="en-US" altLang="en-US" dirty="0"/>
              <a:t>second meeting of the Task Team members</a:t>
            </a:r>
          </a:p>
        </p:txBody>
      </p:sp>
      <p:sp>
        <p:nvSpPr>
          <p:cNvPr id="11267" name="Rectangle 3">
            <a:extLst>
              <a:ext uri="{FF2B5EF4-FFF2-40B4-BE49-F238E27FC236}">
                <a16:creationId xmlns:a16="http://schemas.microsoft.com/office/drawing/2014/main" id="{48A604D7-8362-499C-97EC-95BC1562141B}"/>
              </a:ext>
            </a:extLst>
          </p:cNvPr>
          <p:cNvSpPr>
            <a:spLocks noGrp="1" noChangeArrowheads="1"/>
          </p:cNvSpPr>
          <p:nvPr>
            <p:ph idx="1"/>
          </p:nvPr>
        </p:nvSpPr>
        <p:spPr>
          <a:xfrm>
            <a:off x="533400" y="1219200"/>
            <a:ext cx="8077200" cy="5257800"/>
          </a:xfrm>
        </p:spPr>
        <p:txBody>
          <a:bodyPr rtlCol="0">
            <a:normAutofit/>
          </a:bodyPr>
          <a:lstStyle/>
          <a:p>
            <a:pPr eaLnBrk="1" fontAlgn="auto" hangingPunct="1">
              <a:lnSpc>
                <a:spcPct val="90000"/>
              </a:lnSpc>
              <a:defRPr/>
            </a:pPr>
            <a:r>
              <a:rPr lang="en-US" altLang="en-US" sz="2800" dirty="0">
                <a:solidFill>
                  <a:schemeClr val="bg2">
                    <a:lumMod val="75000"/>
                  </a:schemeClr>
                </a:solidFill>
              </a:rPr>
              <a:t>Second meeting </a:t>
            </a:r>
            <a:r>
              <a:rPr lang="en-US" sz="2800" dirty="0"/>
              <a:t>occurred on July 07, 2022 via the ZOOM platform.</a:t>
            </a:r>
          </a:p>
          <a:p>
            <a:pPr eaLnBrk="1" fontAlgn="auto" hangingPunct="1">
              <a:lnSpc>
                <a:spcPct val="90000"/>
              </a:lnSpc>
              <a:defRPr/>
            </a:pPr>
            <a:r>
              <a:rPr lang="en-US" altLang="en-US" sz="2800" dirty="0">
                <a:solidFill>
                  <a:schemeClr val="bg2">
                    <a:lumMod val="75000"/>
                  </a:schemeClr>
                </a:solidFill>
              </a:rPr>
              <a:t>Draft </a:t>
            </a:r>
            <a:r>
              <a:rPr lang="en-US" altLang="en-US" sz="2800" dirty="0" err="1">
                <a:solidFill>
                  <a:schemeClr val="bg2">
                    <a:lumMod val="75000"/>
                  </a:schemeClr>
                </a:solidFill>
              </a:rPr>
              <a:t>ToR</a:t>
            </a:r>
            <a:r>
              <a:rPr lang="en-US" altLang="en-US" sz="2800" dirty="0">
                <a:solidFill>
                  <a:schemeClr val="bg2">
                    <a:lumMod val="75000"/>
                  </a:schemeClr>
                </a:solidFill>
              </a:rPr>
              <a:t> was finalized. Ready for submission at the appropriate time. The Task Team collectively contributed to the document via Google Docs.</a:t>
            </a:r>
          </a:p>
          <a:p>
            <a:pPr eaLnBrk="1" fontAlgn="auto" hangingPunct="1">
              <a:lnSpc>
                <a:spcPct val="90000"/>
              </a:lnSpc>
              <a:defRPr/>
            </a:pPr>
            <a:r>
              <a:rPr lang="en-US" altLang="en-US" sz="2800" dirty="0">
                <a:solidFill>
                  <a:schemeClr val="bg2">
                    <a:lumMod val="75000"/>
                  </a:schemeClr>
                </a:solidFill>
              </a:rPr>
              <a:t>Draft questionnaire/evaluation instrument was finalized. Ready for submission at the appropriate time. The Task Team collectively contributed to the document via Google Docs.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3FC0F9F-1EC3-4FA5-831C-567F56FB0C9A}"/>
              </a:ext>
            </a:extLst>
          </p:cNvPr>
          <p:cNvSpPr>
            <a:spLocks noGrp="1" noChangeArrowheads="1"/>
          </p:cNvSpPr>
          <p:nvPr>
            <p:ph type="title"/>
          </p:nvPr>
        </p:nvSpPr>
        <p:spPr>
          <a:xfrm>
            <a:off x="533400" y="152400"/>
            <a:ext cx="6554788" cy="1066800"/>
          </a:xfrm>
        </p:spPr>
        <p:txBody>
          <a:bodyPr/>
          <a:lstStyle/>
          <a:p>
            <a:pPr eaLnBrk="1" fontAlgn="auto" hangingPunct="1">
              <a:spcAft>
                <a:spcPts val="0"/>
              </a:spcAft>
              <a:defRPr/>
            </a:pPr>
            <a:r>
              <a:rPr lang="en-US" altLang="en-US" dirty="0"/>
              <a:t>second meeting of the Task Team members</a:t>
            </a:r>
          </a:p>
        </p:txBody>
      </p:sp>
      <p:sp>
        <p:nvSpPr>
          <p:cNvPr id="16387" name="Rectangle 3">
            <a:extLst>
              <a:ext uri="{FF2B5EF4-FFF2-40B4-BE49-F238E27FC236}">
                <a16:creationId xmlns:a16="http://schemas.microsoft.com/office/drawing/2014/main" id="{41EE08C4-350B-4852-9150-B04F0A18E717}"/>
              </a:ext>
            </a:extLst>
          </p:cNvPr>
          <p:cNvSpPr>
            <a:spLocks noGrp="1" noChangeArrowheads="1"/>
          </p:cNvSpPr>
          <p:nvPr>
            <p:ph idx="1"/>
          </p:nvPr>
        </p:nvSpPr>
        <p:spPr>
          <a:xfrm>
            <a:off x="533400" y="1219200"/>
            <a:ext cx="8077200" cy="5181600"/>
          </a:xfrm>
        </p:spPr>
        <p:txBody>
          <a:bodyPr/>
          <a:lstStyle/>
          <a:p>
            <a:pPr eaLnBrk="1" hangingPunct="1"/>
            <a:r>
              <a:rPr lang="en-US" altLang="en-US" sz="2000" dirty="0">
                <a:solidFill>
                  <a:schemeClr val="bg2">
                    <a:lumMod val="75000"/>
                  </a:schemeClr>
                </a:solidFill>
              </a:rPr>
              <a:t>It was felt that the National Tsunami Boards should coordinate with the Task Team for the implementation of the questionnaire/evaluation instrument .</a:t>
            </a:r>
          </a:p>
          <a:p>
            <a:pPr eaLnBrk="1" hangingPunct="1"/>
            <a:endParaRPr lang="en-US" altLang="en-US" sz="2000" dirty="0">
              <a:solidFill>
                <a:schemeClr val="bg2">
                  <a:lumMod val="75000"/>
                </a:schemeClr>
              </a:solidFill>
            </a:endParaRPr>
          </a:p>
          <a:p>
            <a:pPr eaLnBrk="1" hangingPunct="1"/>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36DE456-2388-4254-AB2B-D6C5A1CA0F25}"/>
              </a:ext>
            </a:extLst>
          </p:cNvPr>
          <p:cNvSpPr>
            <a:spLocks noGrp="1" noChangeArrowheads="1"/>
          </p:cNvSpPr>
          <p:nvPr>
            <p:ph type="title"/>
          </p:nvPr>
        </p:nvSpPr>
        <p:spPr>
          <a:xfrm>
            <a:off x="533400" y="152400"/>
            <a:ext cx="6554788" cy="762000"/>
          </a:xfrm>
        </p:spPr>
        <p:txBody>
          <a:bodyPr/>
          <a:lstStyle/>
          <a:p>
            <a:pPr eaLnBrk="1" fontAlgn="auto" hangingPunct="1">
              <a:spcAft>
                <a:spcPts val="0"/>
              </a:spcAft>
              <a:defRPr/>
            </a:pPr>
            <a:r>
              <a:rPr lang="en-US" altLang="en-US" dirty="0"/>
              <a:t>Terms of Reference</a:t>
            </a:r>
          </a:p>
        </p:txBody>
      </p:sp>
      <p:sp>
        <p:nvSpPr>
          <p:cNvPr id="13315" name="Rectangle 3">
            <a:extLst>
              <a:ext uri="{FF2B5EF4-FFF2-40B4-BE49-F238E27FC236}">
                <a16:creationId xmlns:a16="http://schemas.microsoft.com/office/drawing/2014/main" id="{6DE003BD-E253-4BB7-B26C-F1A5401A841A}"/>
              </a:ext>
            </a:extLst>
          </p:cNvPr>
          <p:cNvSpPr>
            <a:spLocks noGrp="1" noChangeArrowheads="1"/>
          </p:cNvSpPr>
          <p:nvPr>
            <p:ph idx="1"/>
          </p:nvPr>
        </p:nvSpPr>
        <p:spPr>
          <a:xfrm>
            <a:off x="533400" y="914400"/>
            <a:ext cx="7924800" cy="5257801"/>
          </a:xfrm>
        </p:spPr>
        <p:txBody>
          <a:bodyPr rtlCol="0">
            <a:normAutofit lnSpcReduction="10000"/>
          </a:bodyPr>
          <a:lstStyle/>
          <a:p>
            <a:pPr algn="just" rtl="0">
              <a:spcBef>
                <a:spcPts val="0"/>
              </a:spcBef>
              <a:spcAft>
                <a:spcPts val="0"/>
              </a:spcAft>
            </a:pPr>
            <a:r>
              <a:rPr lang="en-US" sz="1800" b="1" i="0" u="none" strike="noStrike" dirty="0">
                <a:solidFill>
                  <a:srgbClr val="000000"/>
                </a:solidFill>
                <a:effectLst/>
                <a:latin typeface="Calibri" panose="020F0502020204030204" pitchFamily="34" charset="0"/>
              </a:rPr>
              <a:t>Role and Responsibilities</a:t>
            </a:r>
            <a:endParaRPr lang="en-US" sz="2400" b="0" dirty="0">
              <a:effectLst/>
            </a:endParaRPr>
          </a:p>
          <a:p>
            <a:pPr algn="just" rtl="0">
              <a:spcBef>
                <a:spcPts val="0"/>
              </a:spcBef>
              <a:spcAft>
                <a:spcPts val="0"/>
              </a:spcAft>
            </a:pPr>
            <a:r>
              <a:rPr lang="en-US" sz="1800" b="0" i="0" u="none" strike="noStrike" dirty="0">
                <a:solidFill>
                  <a:srgbClr val="000000"/>
                </a:solidFill>
                <a:effectLst/>
                <a:latin typeface="Calibri" panose="020F0502020204030204" pitchFamily="34" charset="0"/>
              </a:rPr>
              <a:t>The Task Team will:</a:t>
            </a:r>
          </a:p>
          <a:p>
            <a:pPr marL="0" indent="0" algn="just" rtl="0">
              <a:spcBef>
                <a:spcPts val="0"/>
              </a:spcBef>
              <a:spcAft>
                <a:spcPts val="0"/>
              </a:spcAft>
              <a:buNone/>
            </a:pPr>
            <a:endParaRPr lang="en-US" sz="2400" b="0" dirty="0">
              <a:effectLst/>
            </a:endParaRPr>
          </a:p>
          <a:p>
            <a:pPr algn="just" rtl="0" fontAlgn="base">
              <a:spcBef>
                <a:spcPts val="0"/>
              </a:spcBef>
              <a:spcAft>
                <a:spcPts val="0"/>
              </a:spcAft>
              <a:buFont typeface="+mj-lt"/>
              <a:buAutoNum type="arabicPeriod"/>
            </a:pPr>
            <a:r>
              <a:rPr lang="en-US" sz="1800" b="0" i="0" u="none" strike="noStrike" dirty="0">
                <a:solidFill>
                  <a:srgbClr val="212121"/>
                </a:solidFill>
                <a:effectLst/>
                <a:latin typeface="Calibri" panose="020F0502020204030204" pitchFamily="34" charset="0"/>
              </a:rPr>
              <a:t>Support and provide guidance to the CARIBE EWS in the implementation of the UNESCO IOC Tsunami Ready Recognition </a:t>
            </a:r>
            <a:r>
              <a:rPr lang="en-US" sz="1800" b="0" i="0" u="none" strike="noStrike" dirty="0" err="1">
                <a:solidFill>
                  <a:srgbClr val="212121"/>
                </a:solidFill>
                <a:effectLst/>
                <a:latin typeface="Calibri" panose="020F0502020204030204" pitchFamily="34" charset="0"/>
              </a:rPr>
              <a:t>Programme</a:t>
            </a:r>
            <a:r>
              <a:rPr lang="en-US" sz="1800" b="0" i="0" u="none" strike="noStrike" dirty="0">
                <a:solidFill>
                  <a:srgbClr val="212121"/>
                </a:solidFill>
                <a:effectLst/>
                <a:latin typeface="Calibri" panose="020F0502020204030204" pitchFamily="34" charset="0"/>
              </a:rPr>
              <a:t>.</a:t>
            </a:r>
            <a:endParaRPr lang="en-US" sz="1800" b="0" i="0" u="none" strike="noStrike" dirty="0">
              <a:solidFill>
                <a:srgbClr val="000000"/>
              </a:solidFill>
              <a:effectLst/>
              <a:latin typeface="Calibri" panose="020F0502020204030204" pitchFamily="34" charset="0"/>
            </a:endParaRPr>
          </a:p>
          <a:p>
            <a:pPr rtl="0" fontAlgn="base">
              <a:spcBef>
                <a:spcPts val="0"/>
              </a:spcBef>
              <a:spcAft>
                <a:spcPts val="0"/>
              </a:spcAft>
              <a:buFont typeface="+mj-lt"/>
              <a:buAutoNum type="arabicPeriod" startAt="2"/>
            </a:pPr>
            <a:endParaRPr lang="en-US" sz="1800" b="0" i="0" u="none" strike="noStrike" dirty="0">
              <a:solidFill>
                <a:srgbClr val="000000"/>
              </a:solidFill>
              <a:effectLst/>
              <a:latin typeface="Calibri" panose="020F0502020204030204" pitchFamily="34" charset="0"/>
            </a:endParaRPr>
          </a:p>
          <a:p>
            <a:pPr rtl="0" fontAlgn="base">
              <a:spcBef>
                <a:spcPts val="0"/>
              </a:spcBef>
              <a:spcAft>
                <a:spcPts val="0"/>
              </a:spcAft>
              <a:buFont typeface="+mj-lt"/>
              <a:buAutoNum type="arabicPeriod" startAt="2"/>
            </a:pPr>
            <a:r>
              <a:rPr lang="en-US" sz="1800" b="0" i="0" u="none" strike="noStrike" dirty="0">
                <a:solidFill>
                  <a:srgbClr val="000000"/>
                </a:solidFill>
                <a:effectLst/>
                <a:latin typeface="Calibri" panose="020F0502020204030204" pitchFamily="34" charset="0"/>
              </a:rPr>
              <a:t>Develop an evaluation instrument aimed at measuring the effectiveness of </a:t>
            </a:r>
            <a:r>
              <a:rPr lang="en-US" sz="1800" b="0" i="0" u="none" strike="noStrike" dirty="0">
                <a:solidFill>
                  <a:srgbClr val="212121"/>
                </a:solidFill>
                <a:effectLst/>
                <a:latin typeface="Calibri" panose="020F0502020204030204" pitchFamily="34" charset="0"/>
              </a:rPr>
              <a:t>UNESCO IOC </a:t>
            </a:r>
            <a:r>
              <a:rPr lang="en-US" sz="1800" b="0" i="0" u="none" strike="noStrike" dirty="0">
                <a:solidFill>
                  <a:srgbClr val="000000"/>
                </a:solidFill>
                <a:effectLst/>
                <a:latin typeface="Calibri" panose="020F0502020204030204" pitchFamily="34" charset="0"/>
              </a:rPr>
              <a:t>Tsunami Ready Recognition </a:t>
            </a:r>
            <a:r>
              <a:rPr lang="en-US" sz="1800" b="0" i="0" u="none" strike="noStrike" dirty="0" err="1">
                <a:solidFill>
                  <a:srgbClr val="000000"/>
                </a:solidFill>
                <a:effectLst/>
                <a:latin typeface="Calibri" panose="020F0502020204030204" pitchFamily="34" charset="0"/>
              </a:rPr>
              <a:t>Programme</a:t>
            </a:r>
            <a:r>
              <a:rPr lang="en-US" sz="1800" b="0" i="0" u="none" strike="noStrike" dirty="0">
                <a:solidFill>
                  <a:srgbClr val="000000"/>
                </a:solidFill>
                <a:effectLst/>
                <a:latin typeface="Calibri" panose="020F0502020204030204" pitchFamily="34" charset="0"/>
              </a:rPr>
              <a:t> in recognized communities.  </a:t>
            </a:r>
          </a:p>
          <a:p>
            <a:pPr rtl="0" fontAlgn="base">
              <a:spcBef>
                <a:spcPts val="0"/>
              </a:spcBef>
              <a:spcAft>
                <a:spcPts val="0"/>
              </a:spcAft>
              <a:buFont typeface="+mj-lt"/>
              <a:buAutoNum type="arabicPeriod" startAt="3"/>
            </a:pPr>
            <a:endParaRPr lang="en-US" sz="1800" b="0" i="0" u="none" strike="noStrike" dirty="0">
              <a:solidFill>
                <a:srgbClr val="000000"/>
              </a:solidFill>
              <a:effectLst/>
              <a:latin typeface="Calibri" panose="020F0502020204030204" pitchFamily="34" charset="0"/>
            </a:endParaRPr>
          </a:p>
          <a:p>
            <a:pPr rtl="0" fontAlgn="base">
              <a:spcBef>
                <a:spcPts val="0"/>
              </a:spcBef>
              <a:spcAft>
                <a:spcPts val="0"/>
              </a:spcAft>
              <a:buFont typeface="+mj-lt"/>
              <a:buAutoNum type="arabicPeriod" startAt="3"/>
            </a:pPr>
            <a:r>
              <a:rPr lang="en-US" sz="1800" b="0" i="0" u="none" strike="noStrike" dirty="0">
                <a:solidFill>
                  <a:srgbClr val="000000"/>
                </a:solidFill>
                <a:effectLst/>
                <a:latin typeface="Calibri" panose="020F0502020204030204" pitchFamily="34" charset="0"/>
              </a:rPr>
              <a:t>The Task Team will implement the evaluation instrument and analyze its findings in collaboration with ITIC-CAR and CTIC.</a:t>
            </a:r>
          </a:p>
          <a:p>
            <a:pPr rtl="0" fontAlgn="base">
              <a:spcBef>
                <a:spcPts val="0"/>
              </a:spcBef>
              <a:spcAft>
                <a:spcPts val="0"/>
              </a:spcAft>
              <a:buFont typeface="+mj-lt"/>
              <a:buAutoNum type="arabicPeriod" startAt="4"/>
            </a:pPr>
            <a:endParaRPr lang="en-US" sz="1800" b="0" i="0" u="none" strike="noStrike" dirty="0">
              <a:solidFill>
                <a:srgbClr val="000000"/>
              </a:solidFill>
              <a:effectLst/>
              <a:latin typeface="Calibri" panose="020F0502020204030204" pitchFamily="34" charset="0"/>
            </a:endParaRPr>
          </a:p>
          <a:p>
            <a:pPr rtl="0" fontAlgn="base">
              <a:spcBef>
                <a:spcPts val="0"/>
              </a:spcBef>
              <a:spcAft>
                <a:spcPts val="0"/>
              </a:spcAft>
              <a:buFont typeface="+mj-lt"/>
              <a:buAutoNum type="arabicPeriod" startAt="4"/>
            </a:pPr>
            <a:r>
              <a:rPr lang="en-US" sz="1800" b="0" i="0" u="none" strike="noStrike" dirty="0">
                <a:solidFill>
                  <a:srgbClr val="000000"/>
                </a:solidFill>
                <a:effectLst/>
                <a:latin typeface="Calibri" panose="020F0502020204030204" pitchFamily="34" charset="0"/>
              </a:rPr>
              <a:t>Facilitate Member States to conduct pre- and post-evaluation instruments to measure the social impact of UNESCO IOC Tsunami Ready Recognition </a:t>
            </a:r>
            <a:r>
              <a:rPr lang="en-US" sz="1800" b="0" i="0" u="none" strike="noStrike" dirty="0" err="1">
                <a:solidFill>
                  <a:srgbClr val="000000"/>
                </a:solidFill>
                <a:effectLst/>
                <a:latin typeface="Calibri" panose="020F0502020204030204" pitchFamily="34" charset="0"/>
              </a:rPr>
              <a:t>Programme</a:t>
            </a:r>
            <a:r>
              <a:rPr lang="en-US" sz="1800" b="0" i="0" u="none" strike="noStrike" dirty="0">
                <a:solidFill>
                  <a:srgbClr val="000000"/>
                </a:solidFill>
                <a:effectLst/>
                <a:latin typeface="Calibri" panose="020F0502020204030204" pitchFamily="34" charset="0"/>
              </a:rPr>
              <a:t>.</a:t>
            </a:r>
          </a:p>
          <a:p>
            <a:pPr rtl="0" fontAlgn="base">
              <a:spcBef>
                <a:spcPts val="0"/>
              </a:spcBef>
              <a:spcAft>
                <a:spcPts val="0"/>
              </a:spcAft>
              <a:buFont typeface="+mj-lt"/>
              <a:buAutoNum type="arabicPeriod" startAt="5"/>
            </a:pPr>
            <a:endParaRPr lang="en-US" sz="1800" b="0" i="0" u="none" strike="noStrike" dirty="0">
              <a:solidFill>
                <a:srgbClr val="000000"/>
              </a:solidFill>
              <a:effectLst/>
              <a:latin typeface="Calibri" panose="020F0502020204030204" pitchFamily="34" charset="0"/>
            </a:endParaRPr>
          </a:p>
          <a:p>
            <a:pPr rtl="0" fontAlgn="base">
              <a:spcBef>
                <a:spcPts val="0"/>
              </a:spcBef>
              <a:spcAft>
                <a:spcPts val="0"/>
              </a:spcAft>
              <a:buFont typeface="+mj-lt"/>
              <a:buAutoNum type="arabicPeriod" startAt="5"/>
            </a:pPr>
            <a:r>
              <a:rPr lang="en-US" sz="1800" b="0" i="0" u="none" strike="noStrike" dirty="0">
                <a:solidFill>
                  <a:srgbClr val="000000"/>
                </a:solidFill>
                <a:effectLst/>
                <a:latin typeface="Calibri" panose="020F0502020204030204" pitchFamily="34" charset="0"/>
              </a:rPr>
              <a:t>Assist CTIC, in association with member states, in determining the target number of communities pursuing the Tsunami Ready Recognition.</a:t>
            </a:r>
          </a:p>
          <a:p>
            <a:pPr eaLnBrk="1" fontAlgn="auto" hangingPunct="1">
              <a:defRPr/>
            </a:pPr>
            <a:endParaRPr lang="en-US" altLang="en-US" sz="2800" dirty="0">
              <a:solidFill>
                <a:schemeClr val="bg2">
                  <a:lumMod val="75000"/>
                </a:schemeClr>
              </a:solidFill>
            </a:endParaRP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3380</TotalTime>
  <Words>879</Words>
  <Application>Microsoft Office PowerPoint</Application>
  <PresentationFormat>On-screen Show (4:3)</PresentationFormat>
  <Paragraphs>93</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Century Gothic</vt:lpstr>
      <vt:lpstr>Times New Roman</vt:lpstr>
      <vt:lpstr>Wingdings 3</vt:lpstr>
      <vt:lpstr>Slice</vt:lpstr>
      <vt:lpstr> Icg/caribe ews Officers meeting: Task Team Tsunami ready programme</vt:lpstr>
      <vt:lpstr>Task Team tsunami ready programme – Confirmed members</vt:lpstr>
      <vt:lpstr>Role and responsibilities</vt:lpstr>
      <vt:lpstr>Some of the Task Team Tsunami Members:  May 18, 2022 meeting</vt:lpstr>
      <vt:lpstr>First meeting of the Task Team members</vt:lpstr>
      <vt:lpstr>First meeting of the Task Team members</vt:lpstr>
      <vt:lpstr>second meeting of the Task Team members</vt:lpstr>
      <vt:lpstr>second meeting of the Task Team members</vt:lpstr>
      <vt:lpstr>Terms of Reference</vt:lpstr>
      <vt:lpstr>Terms of reference</vt:lpstr>
      <vt:lpstr>Terms of reference</vt:lpstr>
      <vt:lpstr>FACT SHEET Task Team Tsunami Ready: Other matters</vt:lpstr>
      <vt:lpstr>Thank You</vt:lpstr>
    </vt:vector>
  </TitlesOfParts>
  <Company>COASTAL ZONE MANAGEMENT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 AND OCEANS Dead or Alive</dc:title>
  <dc:creator>fhinds</dc:creator>
  <cp:lastModifiedBy>Fabian Hinds</cp:lastModifiedBy>
  <cp:revision>112</cp:revision>
  <cp:lastPrinted>1601-01-01T00:00:00Z</cp:lastPrinted>
  <dcterms:created xsi:type="dcterms:W3CDTF">2004-05-26T14:56:00Z</dcterms:created>
  <dcterms:modified xsi:type="dcterms:W3CDTF">2023-01-30T15:17:12Z</dcterms:modified>
</cp:coreProperties>
</file>