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83" r:id="rId2"/>
  </p:sldIdLst>
  <p:sldSz cx="9144000" cy="6858000" type="screen4x3"/>
  <p:notesSz cx="6858000" cy="9144000"/>
  <p:custDataLst>
    <p:tags r:id="rId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26">
          <p15:clr>
            <a:srgbClr val="A4A3A4"/>
          </p15:clr>
        </p15:guide>
        <p15:guide id="2" pos="289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2" autoAdjust="0"/>
    <p:restoredTop sz="79927" autoAdjust="0"/>
  </p:normalViewPr>
  <p:slideViewPr>
    <p:cSldViewPr>
      <p:cViewPr varScale="1">
        <p:scale>
          <a:sx n="67" d="100"/>
          <a:sy n="67" d="100"/>
        </p:scale>
        <p:origin x="1744" y="44"/>
      </p:cViewPr>
      <p:guideLst>
        <p:guide orient="horz" pos="2126"/>
        <p:guide pos="289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0B7937-DD89-432F-B34E-65D3F884EDC3}" type="datetimeFigureOut">
              <a:rPr lang="zh-CN" altLang="en-US" smtClean="0"/>
              <a:t>2023/2/1</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D231EF-5F18-423E-88D6-9D1C310286F5}" type="slidenum">
              <a:rPr lang="zh-CN" altLang="en-US" smtClean="0"/>
              <a:t>‹#›</a:t>
            </a:fld>
            <a:endParaRPr lang="zh-CN" altLang="en-US"/>
          </a:p>
        </p:txBody>
      </p:sp>
    </p:spTree>
    <p:extLst>
      <p:ext uri="{BB962C8B-B14F-4D97-AF65-F5344CB8AC3E}">
        <p14:creationId xmlns:p14="http://schemas.microsoft.com/office/powerpoint/2010/main" val="3072036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2023/2/1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2023/2/1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2023/2/1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2023/2/1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2023/2/1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2023/2/1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2023/2/1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t>2023/2/1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2023/2/1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2023/2/1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2023/2/1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2023/2/1</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b="1" dirty="0">
                <a:solidFill>
                  <a:srgbClr val="0070C0"/>
                </a:solidFill>
              </a:rPr>
              <a:t>Medi-1 Workshop Recommendations</a:t>
            </a:r>
            <a:endParaRPr lang="zh-CN" altLang="en-US" dirty="0">
              <a:solidFill>
                <a:srgbClr val="0070C0"/>
              </a:solidFill>
            </a:endParaRPr>
          </a:p>
        </p:txBody>
      </p:sp>
      <p:sp>
        <p:nvSpPr>
          <p:cNvPr id="4" name="矩形 3"/>
          <p:cNvSpPr/>
          <p:nvPr/>
        </p:nvSpPr>
        <p:spPr>
          <a:xfrm>
            <a:off x="251520" y="1124744"/>
            <a:ext cx="8712968" cy="4708981"/>
          </a:xfrm>
          <a:prstGeom prst="rect">
            <a:avLst/>
          </a:prstGeom>
        </p:spPr>
        <p:txBody>
          <a:bodyPr wrap="square">
            <a:spAutoFit/>
          </a:bodyPr>
          <a:lstStyle/>
          <a:p>
            <a:pPr marL="457200" lvl="0" indent="-457200">
              <a:spcBef>
                <a:spcPts val="600"/>
              </a:spcBef>
              <a:buAutoNum type="arabicPeriod"/>
            </a:pPr>
            <a:r>
              <a:rPr lang="en-US" altLang="zh-CN" sz="2000" dirty="0"/>
              <a:t>Recognize the data gaps in Mediterranean region, especially in south part, and encourage WMO and IOC to enhance the collaboration on data policy, data exchange and quality control with different communities.</a:t>
            </a:r>
          </a:p>
          <a:p>
            <a:pPr marL="457200" lvl="0" indent="-457200">
              <a:spcBef>
                <a:spcPts val="600"/>
              </a:spcBef>
              <a:buAutoNum type="arabicPeriod"/>
            </a:pPr>
            <a:r>
              <a:rPr lang="en-US" altLang="zh-CN" sz="2000" dirty="0"/>
              <a:t>Explore the potential opportunities to promote the regional buoy observation activities and outreach with other existing observation networks. </a:t>
            </a:r>
          </a:p>
          <a:p>
            <a:pPr marL="457200" lvl="0" indent="-457200">
              <a:spcBef>
                <a:spcPts val="600"/>
              </a:spcBef>
              <a:buAutoNum type="arabicPeriod"/>
            </a:pPr>
            <a:r>
              <a:rPr lang="en-US" altLang="zh-CN" sz="2000" dirty="0"/>
              <a:t>Diversify the need-oriented public products in Mediterranean Sea, including easy-accessible forecast products, tsunami early warning, oil spill forecast, instrument calibration, digital twin for </a:t>
            </a:r>
            <a:r>
              <a:rPr lang="en-US" altLang="zh-CN" sz="2000" dirty="0" err="1"/>
              <a:t>NbS</a:t>
            </a:r>
            <a:r>
              <a:rPr lang="en-US" altLang="zh-CN" sz="2000" dirty="0"/>
              <a:t>, etc.</a:t>
            </a:r>
          </a:p>
          <a:p>
            <a:pPr marL="457200" lvl="0" indent="-457200">
              <a:spcBef>
                <a:spcPts val="600"/>
              </a:spcBef>
              <a:buAutoNum type="arabicPeriod"/>
            </a:pPr>
            <a:r>
              <a:rPr lang="en-US" altLang="zh-CN" sz="2000" dirty="0"/>
              <a:t>Note the importance and the demands for hands on exercises and face to face discussions, and welcome the TT-CB to work with the local host on the organization of Part 2 of this workshop in Tunisia with the consideration of the recommendations raised at the Part 1.</a:t>
            </a:r>
          </a:p>
          <a:p>
            <a:pPr marL="457200" lvl="0" indent="-457200">
              <a:spcBef>
                <a:spcPts val="600"/>
              </a:spcBef>
              <a:buAutoNum type="arabicPeriod"/>
            </a:pPr>
            <a:r>
              <a:rPr lang="en-US" altLang="zh-CN" sz="2000" dirty="0"/>
              <a:t>Set up a working group on drifter upgrade and deployment on targeted locations and events in Med and other basins</a:t>
            </a:r>
            <a:endParaRPr lang="zh-CN" altLang="zh-CN" sz="2000" dirty="0"/>
          </a:p>
        </p:txBody>
      </p:sp>
    </p:spTree>
    <p:extLst>
      <p:ext uri="{BB962C8B-B14F-4D97-AF65-F5344CB8AC3E}">
        <p14:creationId xmlns:p14="http://schemas.microsoft.com/office/powerpoint/2010/main" val="101197434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N2ZjYzE1NzZiNDMzMWI1NDMzNzA2YjNlMmNhMTU3NTY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TotalTime>
  <Words>158</Words>
  <Application>Microsoft Office PowerPoint</Application>
  <PresentationFormat>On-screen Show (4:3)</PresentationFormat>
  <Paragraphs>6</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主题</vt:lpstr>
      <vt:lpstr>Medi-1 Workshop Recommendations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FAN</dc:creator>
  <cp:lastModifiedBy>Long Jiang</cp:lastModifiedBy>
  <cp:revision>76</cp:revision>
  <dcterms:created xsi:type="dcterms:W3CDTF">2022-10-11T06:40:00Z</dcterms:created>
  <dcterms:modified xsi:type="dcterms:W3CDTF">2023-02-01T13:42:08Z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AF0721468F2B490F94ACAF382FA32B81</vt:lpwstr>
  </property>
  <property fmtid="{D5CDD505-2E9C-101B-9397-08002B2CF9AE}" pid="3" name="KSOProductBuildVer">
    <vt:lpwstr>2052-11.1.0.12358</vt:lpwstr>
  </property>
</Properties>
</file>