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</p:sldMasterIdLst>
  <p:notesMasterIdLst>
    <p:notesMasterId r:id="rId22"/>
  </p:notesMasterIdLst>
  <p:handoutMasterIdLst>
    <p:handoutMasterId r:id="rId23"/>
  </p:handoutMasterIdLst>
  <p:sldIdLst>
    <p:sldId id="678" r:id="rId5"/>
    <p:sldId id="653" r:id="rId6"/>
    <p:sldId id="654" r:id="rId7"/>
    <p:sldId id="655" r:id="rId8"/>
    <p:sldId id="670" r:id="rId9"/>
    <p:sldId id="676" r:id="rId10"/>
    <p:sldId id="660" r:id="rId11"/>
    <p:sldId id="665" r:id="rId12"/>
    <p:sldId id="666" r:id="rId13"/>
    <p:sldId id="661" r:id="rId14"/>
    <p:sldId id="680" r:id="rId15"/>
    <p:sldId id="679" r:id="rId16"/>
    <p:sldId id="667" r:id="rId17"/>
    <p:sldId id="677" r:id="rId18"/>
    <p:sldId id="659" r:id="rId19"/>
    <p:sldId id="658" r:id="rId20"/>
    <p:sldId id="33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vel, Matthieu" initials="GM" lastIdx="5" clrIdx="0">
    <p:extLst>
      <p:ext uri="{19B8F6BF-5375-455C-9EA6-DF929625EA0E}">
        <p15:presenceInfo xmlns:p15="http://schemas.microsoft.com/office/powerpoint/2012/main" userId="S::m.guevel@unesco.org::59e580ac-477c-44d0-8c02-a45964b90aeb" providerId="AD"/>
      </p:ext>
    </p:extLst>
  </p:cmAuthor>
  <p:cmAuthor id="2" name="Alwazzan, Lateefah" initials="AL" lastIdx="4" clrIdx="1">
    <p:extLst>
      <p:ext uri="{19B8F6BF-5375-455C-9EA6-DF929625EA0E}">
        <p15:presenceInfo xmlns:p15="http://schemas.microsoft.com/office/powerpoint/2012/main" userId="Alwazzan, Lateefa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2FC"/>
    <a:srgbClr val="C2A3F9"/>
    <a:srgbClr val="44546A"/>
    <a:srgbClr val="FFDAC4"/>
    <a:srgbClr val="FFC4A0"/>
    <a:srgbClr val="FDAE7D"/>
    <a:srgbClr val="F8985B"/>
    <a:srgbClr val="F28138"/>
    <a:srgbClr val="FFFFFF"/>
    <a:srgbClr val="EB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44D271-D472-AFAE-ACE3-497B75EB54D0}" v="306" dt="2023-02-09T15:04:41.295"/>
    <p1510:client id="{31164CE3-11A6-C2DA-7E85-F73E969A4965}" v="107" dt="2023-02-08T16:45:12.619"/>
    <p1510:client id="{533B5793-8312-B66B-E320-010799D27B38}" v="123" dt="2023-02-14T13:35:32.331"/>
    <p1510:client id="{53FFA777-23AF-84BC-7ECF-7A68866E3465}" v="57" dt="2023-02-08T15:24:23.057"/>
    <p1510:client id="{8A661BDF-5237-7276-62D6-9B5DD019B7FE}" v="209" dt="2023-02-08T16:37:20.414"/>
    <p1510:client id="{E6F639EA-C9C9-A579-A76A-9DD4B9D18CF4}" v="2" dt="2023-02-15T09:29:03.792"/>
    <p1510:client id="{F37B2347-2D05-4C2D-B8EC-6F53304013C5}" v="1" dt="2023-02-08T10:28:15.115"/>
    <p1510:client id="{F80C3915-83E1-B372-0DEB-2BE1CEA158DC}" v="47" dt="2023-02-09T15:22:33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37"/>
        <p:guide pos="3931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lmen Vennin, Derya" userId="S::d.dilmen-vennin@unesco.org::9dca1a5a-a24f-45fd-969d-1cfd0d525d5d" providerId="AD" clId="Web-{31164CE3-11A6-C2DA-7E85-F73E969A4965}"/>
    <pc:docChg chg="modSld">
      <pc:chgData name="Dilmen Vennin, Derya" userId="S::d.dilmen-vennin@unesco.org::9dca1a5a-a24f-45fd-969d-1cfd0d525d5d" providerId="AD" clId="Web-{31164CE3-11A6-C2DA-7E85-F73E969A4965}" dt="2023-02-08T16:45:12.088" v="105" actId="20577"/>
      <pc:docMkLst>
        <pc:docMk/>
      </pc:docMkLst>
      <pc:sldChg chg="modSp">
        <pc:chgData name="Dilmen Vennin, Derya" userId="S::d.dilmen-vennin@unesco.org::9dca1a5a-a24f-45fd-969d-1cfd0d525d5d" providerId="AD" clId="Web-{31164CE3-11A6-C2DA-7E85-F73E969A4965}" dt="2023-02-08T16:45:12.088" v="105" actId="20577"/>
        <pc:sldMkLst>
          <pc:docMk/>
          <pc:sldMk cId="4041596833" sldId="655"/>
        </pc:sldMkLst>
        <pc:spChg chg="mod">
          <ac:chgData name="Dilmen Vennin, Derya" userId="S::d.dilmen-vennin@unesco.org::9dca1a5a-a24f-45fd-969d-1cfd0d525d5d" providerId="AD" clId="Web-{31164CE3-11A6-C2DA-7E85-F73E969A4965}" dt="2023-02-08T16:45:12.088" v="105" actId="20577"/>
          <ac:spMkLst>
            <pc:docMk/>
            <pc:sldMk cId="4041596833" sldId="655"/>
            <ac:spMk id="12" creationId="{7C415C2F-9871-4C34-9D91-64256D397A58}"/>
          </ac:spMkLst>
        </pc:spChg>
      </pc:sldChg>
    </pc:docChg>
  </pc:docChgLst>
  <pc:docChgLst>
    <pc:chgData name="Dilmen Vennin, Derya" userId="S::d.dilmen-vennin@unesco.org::9dca1a5a-a24f-45fd-969d-1cfd0d525d5d" providerId="AD" clId="Web-{53FFA777-23AF-84BC-7ECF-7A68866E3465}"/>
    <pc:docChg chg="delSld modSld">
      <pc:chgData name="Dilmen Vennin, Derya" userId="S::d.dilmen-vennin@unesco.org::9dca1a5a-a24f-45fd-969d-1cfd0d525d5d" providerId="AD" clId="Web-{53FFA777-23AF-84BC-7ECF-7A68866E3465}" dt="2023-02-08T15:24:23.057" v="39"/>
      <pc:docMkLst>
        <pc:docMk/>
      </pc:docMkLst>
      <pc:sldChg chg="modSp">
        <pc:chgData name="Dilmen Vennin, Derya" userId="S::d.dilmen-vennin@unesco.org::9dca1a5a-a24f-45fd-969d-1cfd0d525d5d" providerId="AD" clId="Web-{53FFA777-23AF-84BC-7ECF-7A68866E3465}" dt="2023-02-08T15:13:26.046" v="2" actId="20577"/>
        <pc:sldMkLst>
          <pc:docMk/>
          <pc:sldMk cId="1796417811" sldId="337"/>
        </pc:sldMkLst>
        <pc:spChg chg="mod">
          <ac:chgData name="Dilmen Vennin, Derya" userId="S::d.dilmen-vennin@unesco.org::9dca1a5a-a24f-45fd-969d-1cfd0d525d5d" providerId="AD" clId="Web-{53FFA777-23AF-84BC-7ECF-7A68866E3465}" dt="2023-02-08T15:13:26.046" v="2" actId="20577"/>
          <ac:spMkLst>
            <pc:docMk/>
            <pc:sldMk cId="1796417811" sldId="337"/>
            <ac:spMk id="9" creationId="{6976EE21-D3B5-DAF9-E4BA-14FEE30C40DE}"/>
          </ac:spMkLst>
        </pc:spChg>
      </pc:sldChg>
      <pc:sldChg chg="modSp">
        <pc:chgData name="Dilmen Vennin, Derya" userId="S::d.dilmen-vennin@unesco.org::9dca1a5a-a24f-45fd-969d-1cfd0d525d5d" providerId="AD" clId="Web-{53FFA777-23AF-84BC-7ECF-7A68866E3465}" dt="2023-02-08T15:14:12.939" v="7" actId="20577"/>
        <pc:sldMkLst>
          <pc:docMk/>
          <pc:sldMk cId="1192625604" sldId="656"/>
        </pc:sldMkLst>
        <pc:spChg chg="mod">
          <ac:chgData name="Dilmen Vennin, Derya" userId="S::d.dilmen-vennin@unesco.org::9dca1a5a-a24f-45fd-969d-1cfd0d525d5d" providerId="AD" clId="Web-{53FFA777-23AF-84BC-7ECF-7A68866E3465}" dt="2023-02-08T15:14:12.939" v="7" actId="20577"/>
          <ac:spMkLst>
            <pc:docMk/>
            <pc:sldMk cId="1192625604" sldId="656"/>
            <ac:spMk id="3" creationId="{D806E6C6-5EBA-79A5-B331-17282156AEBE}"/>
          </ac:spMkLst>
        </pc:spChg>
      </pc:sldChg>
      <pc:sldChg chg="addSp modSp">
        <pc:chgData name="Dilmen Vennin, Derya" userId="S::d.dilmen-vennin@unesco.org::9dca1a5a-a24f-45fd-969d-1cfd0d525d5d" providerId="AD" clId="Web-{53FFA777-23AF-84BC-7ECF-7A68866E3465}" dt="2023-02-08T15:24:23.057" v="39"/>
        <pc:sldMkLst>
          <pc:docMk/>
          <pc:sldMk cId="4127881532" sldId="661"/>
        </pc:sldMkLst>
        <pc:spChg chg="mod">
          <ac:chgData name="Dilmen Vennin, Derya" userId="S::d.dilmen-vennin@unesco.org::9dca1a5a-a24f-45fd-969d-1cfd0d525d5d" providerId="AD" clId="Web-{53FFA777-23AF-84BC-7ECF-7A68866E3465}" dt="2023-02-08T15:22:44.256" v="33" actId="20577"/>
          <ac:spMkLst>
            <pc:docMk/>
            <pc:sldMk cId="4127881532" sldId="661"/>
            <ac:spMk id="3" creationId="{D806E6C6-5EBA-79A5-B331-17282156AEBE}"/>
          </ac:spMkLst>
        </pc:spChg>
        <pc:picChg chg="add mod modCrop">
          <ac:chgData name="Dilmen Vennin, Derya" userId="S::d.dilmen-vennin@unesco.org::9dca1a5a-a24f-45fd-969d-1cfd0d525d5d" providerId="AD" clId="Web-{53FFA777-23AF-84BC-7ECF-7A68866E3465}" dt="2023-02-08T15:24:23.057" v="39"/>
          <ac:picMkLst>
            <pc:docMk/>
            <pc:sldMk cId="4127881532" sldId="661"/>
            <ac:picMk id="2" creationId="{9DA79064-5C12-0B58-0453-A06E01DCAFFD}"/>
          </ac:picMkLst>
        </pc:picChg>
      </pc:sldChg>
      <pc:sldChg chg="del">
        <pc:chgData name="Dilmen Vennin, Derya" userId="S::d.dilmen-vennin@unesco.org::9dca1a5a-a24f-45fd-969d-1cfd0d525d5d" providerId="AD" clId="Web-{53FFA777-23AF-84BC-7ECF-7A68866E3465}" dt="2023-02-08T15:14:15.705" v="8"/>
        <pc:sldMkLst>
          <pc:docMk/>
          <pc:sldMk cId="2808627404" sldId="663"/>
        </pc:sldMkLst>
      </pc:sldChg>
      <pc:sldChg chg="addSp delSp modSp">
        <pc:chgData name="Dilmen Vennin, Derya" userId="S::d.dilmen-vennin@unesco.org::9dca1a5a-a24f-45fd-969d-1cfd0d525d5d" providerId="AD" clId="Web-{53FFA777-23AF-84BC-7ECF-7A68866E3465}" dt="2023-02-08T15:20:31.673" v="27"/>
        <pc:sldMkLst>
          <pc:docMk/>
          <pc:sldMk cId="1403444248" sldId="667"/>
        </pc:sldMkLst>
        <pc:picChg chg="mod">
          <ac:chgData name="Dilmen Vennin, Derya" userId="S::d.dilmen-vennin@unesco.org::9dca1a5a-a24f-45fd-969d-1cfd0d525d5d" providerId="AD" clId="Web-{53FFA777-23AF-84BC-7ECF-7A68866E3465}" dt="2023-02-08T15:17:25.587" v="9" actId="1076"/>
          <ac:picMkLst>
            <pc:docMk/>
            <pc:sldMk cId="1403444248" sldId="667"/>
            <ac:picMk id="2" creationId="{3F611658-24FC-4D61-F8F1-93C517408E70}"/>
          </ac:picMkLst>
        </pc:picChg>
        <pc:picChg chg="add del mod">
          <ac:chgData name="Dilmen Vennin, Derya" userId="S::d.dilmen-vennin@unesco.org::9dca1a5a-a24f-45fd-969d-1cfd0d525d5d" providerId="AD" clId="Web-{53FFA777-23AF-84BC-7ECF-7A68866E3465}" dt="2023-02-08T15:17:35.916" v="11"/>
          <ac:picMkLst>
            <pc:docMk/>
            <pc:sldMk cId="1403444248" sldId="667"/>
            <ac:picMk id="6" creationId="{5F7F8470-CD96-322D-6DE5-30A977778614}"/>
          </ac:picMkLst>
        </pc:picChg>
        <pc:picChg chg="add mod modCrop">
          <ac:chgData name="Dilmen Vennin, Derya" userId="S::d.dilmen-vennin@unesco.org::9dca1a5a-a24f-45fd-969d-1cfd0d525d5d" providerId="AD" clId="Web-{53FFA777-23AF-84BC-7ECF-7A68866E3465}" dt="2023-02-08T15:20:31.673" v="27"/>
          <ac:picMkLst>
            <pc:docMk/>
            <pc:sldMk cId="1403444248" sldId="667"/>
            <ac:picMk id="7" creationId="{83882956-FBAA-F3CA-6514-24525C232D72}"/>
          </ac:picMkLst>
        </pc:picChg>
      </pc:sldChg>
    </pc:docChg>
  </pc:docChgLst>
  <pc:docChgLst>
    <pc:chgData name="Dilmen Vennin, Derya" userId="S::d.dilmen-vennin@unesco.org::9dca1a5a-a24f-45fd-969d-1cfd0d525d5d" providerId="AD" clId="Web-{E6F639EA-C9C9-A579-A76A-9DD4B9D18CF4}"/>
    <pc:docChg chg="modSld">
      <pc:chgData name="Dilmen Vennin, Derya" userId="S::d.dilmen-vennin@unesco.org::9dca1a5a-a24f-45fd-969d-1cfd0d525d5d" providerId="AD" clId="Web-{E6F639EA-C9C9-A579-A76A-9DD4B9D18CF4}" dt="2023-02-15T09:29:03.792" v="1"/>
      <pc:docMkLst>
        <pc:docMk/>
      </pc:docMkLst>
      <pc:sldChg chg="addSp delSp">
        <pc:chgData name="Dilmen Vennin, Derya" userId="S::d.dilmen-vennin@unesco.org::9dca1a5a-a24f-45fd-969d-1cfd0d525d5d" providerId="AD" clId="Web-{E6F639EA-C9C9-A579-A76A-9DD4B9D18CF4}" dt="2023-02-15T09:29:03.792" v="1"/>
        <pc:sldMkLst>
          <pc:docMk/>
          <pc:sldMk cId="482891427" sldId="666"/>
        </pc:sldMkLst>
        <pc:spChg chg="add">
          <ac:chgData name="Dilmen Vennin, Derya" userId="S::d.dilmen-vennin@unesco.org::9dca1a5a-a24f-45fd-969d-1cfd0d525d5d" providerId="AD" clId="Web-{E6F639EA-C9C9-A579-A76A-9DD4B9D18CF4}" dt="2023-02-15T09:29:03.792" v="1"/>
          <ac:spMkLst>
            <pc:docMk/>
            <pc:sldMk cId="482891427" sldId="666"/>
            <ac:spMk id="6" creationId="{8F01DB13-5245-D937-B1AC-0F35D161644C}"/>
          </ac:spMkLst>
        </pc:spChg>
        <pc:spChg chg="del">
          <ac:chgData name="Dilmen Vennin, Derya" userId="S::d.dilmen-vennin@unesco.org::9dca1a5a-a24f-45fd-969d-1cfd0d525d5d" providerId="AD" clId="Web-{E6F639EA-C9C9-A579-A76A-9DD4B9D18CF4}" dt="2023-02-15T09:29:03.355" v="0"/>
          <ac:spMkLst>
            <pc:docMk/>
            <pc:sldMk cId="482891427" sldId="666"/>
            <ac:spMk id="11" creationId="{71170464-B38E-F74D-F27C-90D49CD5118A}"/>
          </ac:spMkLst>
        </pc:spChg>
      </pc:sldChg>
    </pc:docChg>
  </pc:docChgLst>
  <pc:docChgLst>
    <pc:chgData name="Dilmen Vennin, Derya" userId="S::d.dilmen-vennin@unesco.org::9dca1a5a-a24f-45fd-969d-1cfd0d525d5d" providerId="AD" clId="Web-{533B5793-8312-B66B-E320-010799D27B38}"/>
    <pc:docChg chg="addSld delSld modSld sldOrd">
      <pc:chgData name="Dilmen Vennin, Derya" userId="S::d.dilmen-vennin@unesco.org::9dca1a5a-a24f-45fd-969d-1cfd0d525d5d" providerId="AD" clId="Web-{533B5793-8312-B66B-E320-010799D27B38}" dt="2023-02-14T13:35:32.331" v="81" actId="1076"/>
      <pc:docMkLst>
        <pc:docMk/>
      </pc:docMkLst>
      <pc:sldChg chg="modSp">
        <pc:chgData name="Dilmen Vennin, Derya" userId="S::d.dilmen-vennin@unesco.org::9dca1a5a-a24f-45fd-969d-1cfd0d525d5d" providerId="AD" clId="Web-{533B5793-8312-B66B-E320-010799D27B38}" dt="2023-02-14T12:26:57.463" v="21" actId="20577"/>
        <pc:sldMkLst>
          <pc:docMk/>
          <pc:sldMk cId="4041596833" sldId="655"/>
        </pc:sldMkLst>
        <pc:spChg chg="mod">
          <ac:chgData name="Dilmen Vennin, Derya" userId="S::d.dilmen-vennin@unesco.org::9dca1a5a-a24f-45fd-969d-1cfd0d525d5d" providerId="AD" clId="Web-{533B5793-8312-B66B-E320-010799D27B38}" dt="2023-02-14T12:26:57.463" v="21" actId="20577"/>
          <ac:spMkLst>
            <pc:docMk/>
            <pc:sldMk cId="4041596833" sldId="655"/>
            <ac:spMk id="12" creationId="{7C415C2F-9871-4C34-9D91-64256D397A58}"/>
          </ac:spMkLst>
        </pc:spChg>
      </pc:sldChg>
      <pc:sldChg chg="modSp">
        <pc:chgData name="Dilmen Vennin, Derya" userId="S::d.dilmen-vennin@unesco.org::9dca1a5a-a24f-45fd-969d-1cfd0d525d5d" providerId="AD" clId="Web-{533B5793-8312-B66B-E320-010799D27B38}" dt="2023-02-14T13:33:44.862" v="72" actId="20577"/>
        <pc:sldMkLst>
          <pc:docMk/>
          <pc:sldMk cId="163266400" sldId="658"/>
        </pc:sldMkLst>
        <pc:spChg chg="mod">
          <ac:chgData name="Dilmen Vennin, Derya" userId="S::d.dilmen-vennin@unesco.org::9dca1a5a-a24f-45fd-969d-1cfd0d525d5d" providerId="AD" clId="Web-{533B5793-8312-B66B-E320-010799D27B38}" dt="2023-02-14T13:33:44.862" v="72" actId="20577"/>
          <ac:spMkLst>
            <pc:docMk/>
            <pc:sldMk cId="163266400" sldId="658"/>
            <ac:spMk id="11" creationId="{C4683D5C-EF9A-650E-A103-6921DF214F3F}"/>
          </ac:spMkLst>
        </pc:spChg>
      </pc:sldChg>
      <pc:sldChg chg="addSp delSp ord">
        <pc:chgData name="Dilmen Vennin, Derya" userId="S::d.dilmen-vennin@unesco.org::9dca1a5a-a24f-45fd-969d-1cfd0d525d5d" providerId="AD" clId="Web-{533B5793-8312-B66B-E320-010799D27B38}" dt="2023-02-14T13:34:41.236" v="78"/>
        <pc:sldMkLst>
          <pc:docMk/>
          <pc:sldMk cId="4127881532" sldId="661"/>
        </pc:sldMkLst>
        <pc:spChg chg="del">
          <ac:chgData name="Dilmen Vennin, Derya" userId="S::d.dilmen-vennin@unesco.org::9dca1a5a-a24f-45fd-969d-1cfd0d525d5d" providerId="AD" clId="Web-{533B5793-8312-B66B-E320-010799D27B38}" dt="2023-02-14T13:34:40.705" v="77"/>
          <ac:spMkLst>
            <pc:docMk/>
            <pc:sldMk cId="4127881532" sldId="661"/>
            <ac:spMk id="11" creationId="{71170464-B38E-F74D-F27C-90D49CD5118A}"/>
          </ac:spMkLst>
        </pc:spChg>
        <pc:spChg chg="add">
          <ac:chgData name="Dilmen Vennin, Derya" userId="S::d.dilmen-vennin@unesco.org::9dca1a5a-a24f-45fd-969d-1cfd0d525d5d" providerId="AD" clId="Web-{533B5793-8312-B66B-E320-010799D27B38}" dt="2023-02-14T13:34:41.236" v="78"/>
          <ac:spMkLst>
            <pc:docMk/>
            <pc:sldMk cId="4127881532" sldId="661"/>
            <ac:spMk id="13" creationId="{0ED58640-D37D-7B2B-6762-C981AF545E78}"/>
          </ac:spMkLst>
        </pc:spChg>
      </pc:sldChg>
      <pc:sldChg chg="addSp delSp modSp">
        <pc:chgData name="Dilmen Vennin, Derya" userId="S::d.dilmen-vennin@unesco.org::9dca1a5a-a24f-45fd-969d-1cfd0d525d5d" providerId="AD" clId="Web-{533B5793-8312-B66B-E320-010799D27B38}" dt="2023-02-14T13:35:32.331" v="81" actId="1076"/>
        <pc:sldMkLst>
          <pc:docMk/>
          <pc:sldMk cId="1801237314" sldId="665"/>
        </pc:sldMkLst>
        <pc:spChg chg="mod">
          <ac:chgData name="Dilmen Vennin, Derya" userId="S::d.dilmen-vennin@unesco.org::9dca1a5a-a24f-45fd-969d-1cfd0d525d5d" providerId="AD" clId="Web-{533B5793-8312-B66B-E320-010799D27B38}" dt="2023-02-14T13:34:24.766" v="75" actId="20577"/>
          <ac:spMkLst>
            <pc:docMk/>
            <pc:sldMk cId="1801237314" sldId="665"/>
            <ac:spMk id="3" creationId="{D806E6C6-5EBA-79A5-B331-17282156AEBE}"/>
          </ac:spMkLst>
        </pc:spChg>
        <pc:spChg chg="add">
          <ac:chgData name="Dilmen Vennin, Derya" userId="S::d.dilmen-vennin@unesco.org::9dca1a5a-a24f-45fd-969d-1cfd0d525d5d" providerId="AD" clId="Web-{533B5793-8312-B66B-E320-010799D27B38}" dt="2023-02-14T13:34:17.501" v="74"/>
          <ac:spMkLst>
            <pc:docMk/>
            <pc:sldMk cId="1801237314" sldId="665"/>
            <ac:spMk id="7" creationId="{4BB22A28-F41E-060E-D42D-6D3E9C3D3EBE}"/>
          </ac:spMkLst>
        </pc:spChg>
        <pc:spChg chg="del">
          <ac:chgData name="Dilmen Vennin, Derya" userId="S::d.dilmen-vennin@unesco.org::9dca1a5a-a24f-45fd-969d-1cfd0d525d5d" providerId="AD" clId="Web-{533B5793-8312-B66B-E320-010799D27B38}" dt="2023-02-14T13:34:17.094" v="73"/>
          <ac:spMkLst>
            <pc:docMk/>
            <pc:sldMk cId="1801237314" sldId="665"/>
            <ac:spMk id="11" creationId="{71170464-B38E-F74D-F27C-90D49CD5118A}"/>
          </ac:spMkLst>
        </pc:spChg>
        <pc:picChg chg="mod modCrop">
          <ac:chgData name="Dilmen Vennin, Derya" userId="S::d.dilmen-vennin@unesco.org::9dca1a5a-a24f-45fd-969d-1cfd0d525d5d" providerId="AD" clId="Web-{533B5793-8312-B66B-E320-010799D27B38}" dt="2023-02-14T13:35:32.331" v="81" actId="1076"/>
          <ac:picMkLst>
            <pc:docMk/>
            <pc:sldMk cId="1801237314" sldId="665"/>
            <ac:picMk id="2" creationId="{45C4E487-9938-3F20-9F0B-87EDD3ABD9C2}"/>
          </ac:picMkLst>
        </pc:picChg>
      </pc:sldChg>
      <pc:sldChg chg="modSp">
        <pc:chgData name="Dilmen Vennin, Derya" userId="S::d.dilmen-vennin@unesco.org::9dca1a5a-a24f-45fd-969d-1cfd0d525d5d" providerId="AD" clId="Web-{533B5793-8312-B66B-E320-010799D27B38}" dt="2023-02-14T13:34:34.220" v="76" actId="20577"/>
        <pc:sldMkLst>
          <pc:docMk/>
          <pc:sldMk cId="482891427" sldId="666"/>
        </pc:sldMkLst>
        <pc:spChg chg="mod">
          <ac:chgData name="Dilmen Vennin, Derya" userId="S::d.dilmen-vennin@unesco.org::9dca1a5a-a24f-45fd-969d-1cfd0d525d5d" providerId="AD" clId="Web-{533B5793-8312-B66B-E320-010799D27B38}" dt="2023-02-14T13:34:34.220" v="76" actId="20577"/>
          <ac:spMkLst>
            <pc:docMk/>
            <pc:sldMk cId="482891427" sldId="666"/>
            <ac:spMk id="3" creationId="{D806E6C6-5EBA-79A5-B331-17282156AEBE}"/>
          </ac:spMkLst>
        </pc:spChg>
      </pc:sldChg>
      <pc:sldChg chg="addSp delSp modSp ord">
        <pc:chgData name="Dilmen Vennin, Derya" userId="S::d.dilmen-vennin@unesco.org::9dca1a5a-a24f-45fd-969d-1cfd0d525d5d" providerId="AD" clId="Web-{533B5793-8312-B66B-E320-010799D27B38}" dt="2023-02-14T13:33:09.670" v="66" actId="1076"/>
        <pc:sldMkLst>
          <pc:docMk/>
          <pc:sldMk cId="1403444248" sldId="667"/>
        </pc:sldMkLst>
        <pc:spChg chg="add mod">
          <ac:chgData name="Dilmen Vennin, Derya" userId="S::d.dilmen-vennin@unesco.org::9dca1a5a-a24f-45fd-969d-1cfd0d525d5d" providerId="AD" clId="Web-{533B5793-8312-B66B-E320-010799D27B38}" dt="2023-02-14T13:33:09.670" v="66" actId="1076"/>
          <ac:spMkLst>
            <pc:docMk/>
            <pc:sldMk cId="1403444248" sldId="667"/>
            <ac:spMk id="8" creationId="{C324239B-92F3-C31C-EAFD-534D14D813BA}"/>
          </ac:spMkLst>
        </pc:spChg>
        <pc:spChg chg="del">
          <ac:chgData name="Dilmen Vennin, Derya" userId="S::d.dilmen-vennin@unesco.org::9dca1a5a-a24f-45fd-969d-1cfd0d525d5d" providerId="AD" clId="Web-{533B5793-8312-B66B-E320-010799D27B38}" dt="2023-02-14T13:33:02.951" v="64"/>
          <ac:spMkLst>
            <pc:docMk/>
            <pc:sldMk cId="1403444248" sldId="667"/>
            <ac:spMk id="11" creationId="{71170464-B38E-F74D-F27C-90D49CD5118A}"/>
          </ac:spMkLst>
        </pc:spChg>
      </pc:sldChg>
      <pc:sldChg chg="addSp modSp del">
        <pc:chgData name="Dilmen Vennin, Derya" userId="S::d.dilmen-vennin@unesco.org::9dca1a5a-a24f-45fd-969d-1cfd0d525d5d" providerId="AD" clId="Web-{533B5793-8312-B66B-E320-010799D27B38}" dt="2023-02-14T13:31:32.432" v="43"/>
        <pc:sldMkLst>
          <pc:docMk/>
          <pc:sldMk cId="47999853" sldId="668"/>
        </pc:sldMkLst>
        <pc:spChg chg="add mod">
          <ac:chgData name="Dilmen Vennin, Derya" userId="S::d.dilmen-vennin@unesco.org::9dca1a5a-a24f-45fd-969d-1cfd0d525d5d" providerId="AD" clId="Web-{533B5793-8312-B66B-E320-010799D27B38}" dt="2023-02-14T13:30:16.852" v="42" actId="1076"/>
          <ac:spMkLst>
            <pc:docMk/>
            <pc:sldMk cId="47999853" sldId="668"/>
            <ac:spMk id="9" creationId="{1C263C90-D3B7-0C20-552F-6D29348B766D}"/>
          </ac:spMkLst>
        </pc:spChg>
      </pc:sldChg>
      <pc:sldChg chg="modSp">
        <pc:chgData name="Dilmen Vennin, Derya" userId="S::d.dilmen-vennin@unesco.org::9dca1a5a-a24f-45fd-969d-1cfd0d525d5d" providerId="AD" clId="Web-{533B5793-8312-B66B-E320-010799D27B38}" dt="2023-02-14T12:28:32.419" v="23" actId="14100"/>
        <pc:sldMkLst>
          <pc:docMk/>
          <pc:sldMk cId="1081959906" sldId="670"/>
        </pc:sldMkLst>
        <pc:picChg chg="mod">
          <ac:chgData name="Dilmen Vennin, Derya" userId="S::d.dilmen-vennin@unesco.org::9dca1a5a-a24f-45fd-969d-1cfd0d525d5d" providerId="AD" clId="Web-{533B5793-8312-B66B-E320-010799D27B38}" dt="2023-02-14T12:28:32.419" v="23" actId="14100"/>
          <ac:picMkLst>
            <pc:docMk/>
            <pc:sldMk cId="1081959906" sldId="670"/>
            <ac:picMk id="13" creationId="{67759396-E234-D742-FF35-E578CAA2C2BA}"/>
          </ac:picMkLst>
        </pc:picChg>
      </pc:sldChg>
      <pc:sldChg chg="modSp">
        <pc:chgData name="Dilmen Vennin, Derya" userId="S::d.dilmen-vennin@unesco.org::9dca1a5a-a24f-45fd-969d-1cfd0d525d5d" providerId="AD" clId="Web-{533B5793-8312-B66B-E320-010799D27B38}" dt="2023-02-14T12:26:12.555" v="19" actId="1076"/>
        <pc:sldMkLst>
          <pc:docMk/>
          <pc:sldMk cId="558675144" sldId="677"/>
        </pc:sldMkLst>
        <pc:spChg chg="mod">
          <ac:chgData name="Dilmen Vennin, Derya" userId="S::d.dilmen-vennin@unesco.org::9dca1a5a-a24f-45fd-969d-1cfd0d525d5d" providerId="AD" clId="Web-{533B5793-8312-B66B-E320-010799D27B38}" dt="2023-02-14T12:26:12.555" v="19" actId="1076"/>
          <ac:spMkLst>
            <pc:docMk/>
            <pc:sldMk cId="558675144" sldId="677"/>
            <ac:spMk id="3" creationId="{752CA12B-6ED7-D368-5DAC-760A543652F8}"/>
          </ac:spMkLst>
        </pc:spChg>
      </pc:sldChg>
      <pc:sldChg chg="modSp add del">
        <pc:chgData name="Dilmen Vennin, Derya" userId="S::d.dilmen-vennin@unesco.org::9dca1a5a-a24f-45fd-969d-1cfd0d525d5d" providerId="AD" clId="Web-{533B5793-8312-B66B-E320-010799D27B38}" dt="2023-02-14T12:18:22.745" v="6"/>
        <pc:sldMkLst>
          <pc:docMk/>
          <pc:sldMk cId="413690168" sldId="678"/>
        </pc:sldMkLst>
        <pc:spChg chg="mod">
          <ac:chgData name="Dilmen Vennin, Derya" userId="S::d.dilmen-vennin@unesco.org::9dca1a5a-a24f-45fd-969d-1cfd0d525d5d" providerId="AD" clId="Web-{533B5793-8312-B66B-E320-010799D27B38}" dt="2023-02-14T12:17:37.134" v="4" actId="20577"/>
          <ac:spMkLst>
            <pc:docMk/>
            <pc:sldMk cId="413690168" sldId="678"/>
            <ac:spMk id="9" creationId="{6976EE21-D3B5-DAF9-E4BA-14FEE30C40DE}"/>
          </ac:spMkLst>
        </pc:spChg>
      </pc:sldChg>
      <pc:sldChg chg="modSp del">
        <pc:chgData name="Dilmen Vennin, Derya" userId="S::d.dilmen-vennin@unesco.org::9dca1a5a-a24f-45fd-969d-1cfd0d525d5d" providerId="AD" clId="Web-{533B5793-8312-B66B-E320-010799D27B38}" dt="2023-02-14T12:25:46.273" v="15"/>
        <pc:sldMkLst>
          <pc:docMk/>
          <pc:sldMk cId="362170436" sldId="679"/>
        </pc:sldMkLst>
        <pc:spChg chg="mod">
          <ac:chgData name="Dilmen Vennin, Derya" userId="S::d.dilmen-vennin@unesco.org::9dca1a5a-a24f-45fd-969d-1cfd0d525d5d" providerId="AD" clId="Web-{533B5793-8312-B66B-E320-010799D27B38}" dt="2023-02-14T12:24:55.209" v="14" actId="20577"/>
          <ac:spMkLst>
            <pc:docMk/>
            <pc:sldMk cId="362170436" sldId="679"/>
            <ac:spMk id="3" creationId="{752CA12B-6ED7-D368-5DAC-760A543652F8}"/>
          </ac:spMkLst>
        </pc:spChg>
      </pc:sldChg>
      <pc:sldChg chg="addSp delSp modSp add">
        <pc:chgData name="Dilmen Vennin, Derya" userId="S::d.dilmen-vennin@unesco.org::9dca1a5a-a24f-45fd-969d-1cfd0d525d5d" providerId="AD" clId="Web-{533B5793-8312-B66B-E320-010799D27B38}" dt="2023-02-14T13:32:43.513" v="63" actId="1076"/>
        <pc:sldMkLst>
          <pc:docMk/>
          <pc:sldMk cId="4100973338" sldId="679"/>
        </pc:sldMkLst>
        <pc:spChg chg="del mod">
          <ac:chgData name="Dilmen Vennin, Derya" userId="S::d.dilmen-vennin@unesco.org::9dca1a5a-a24f-45fd-969d-1cfd0d525d5d" providerId="AD" clId="Web-{533B5793-8312-B66B-E320-010799D27B38}" dt="2023-02-14T13:32:40.107" v="62"/>
          <ac:spMkLst>
            <pc:docMk/>
            <pc:sldMk cId="4100973338" sldId="679"/>
            <ac:spMk id="11" creationId="{71170464-B38E-F74D-F27C-90D49CD5118A}"/>
          </ac:spMkLst>
        </pc:spChg>
        <pc:spChg chg="add mod">
          <ac:chgData name="Dilmen Vennin, Derya" userId="S::d.dilmen-vennin@unesco.org::9dca1a5a-a24f-45fd-969d-1cfd0d525d5d" providerId="AD" clId="Web-{533B5793-8312-B66B-E320-010799D27B38}" dt="2023-02-14T13:32:43.513" v="63" actId="1076"/>
          <ac:spMkLst>
            <pc:docMk/>
            <pc:sldMk cId="4100973338" sldId="679"/>
            <ac:spMk id="13" creationId="{8E79B64F-7626-FC47-8E64-AD8ECA84FF02}"/>
          </ac:spMkLst>
        </pc:spChg>
      </pc:sldChg>
      <pc:sldChg chg="del">
        <pc:chgData name="Dilmen Vennin, Derya" userId="S::d.dilmen-vennin@unesco.org::9dca1a5a-a24f-45fd-969d-1cfd0d525d5d" providerId="AD" clId="Web-{533B5793-8312-B66B-E320-010799D27B38}" dt="2023-02-14T13:30:01.257" v="40"/>
        <pc:sldMkLst>
          <pc:docMk/>
          <pc:sldMk cId="1151116079" sldId="680"/>
        </pc:sldMkLst>
      </pc:sldChg>
      <pc:sldChg chg="delSp modSp add">
        <pc:chgData name="Dilmen Vennin, Derya" userId="S::d.dilmen-vennin@unesco.org::9dca1a5a-a24f-45fd-969d-1cfd0d525d5d" providerId="AD" clId="Web-{533B5793-8312-B66B-E320-010799D27B38}" dt="2023-02-14T13:32:17.324" v="57" actId="1076"/>
        <pc:sldMkLst>
          <pc:docMk/>
          <pc:sldMk cId="3810436491" sldId="680"/>
        </pc:sldMkLst>
        <pc:spChg chg="del">
          <ac:chgData name="Dilmen Vennin, Derya" userId="S::d.dilmen-vennin@unesco.org::9dca1a5a-a24f-45fd-969d-1cfd0d525d5d" providerId="AD" clId="Web-{533B5793-8312-B66B-E320-010799D27B38}" dt="2023-02-14T13:32:14.027" v="55"/>
          <ac:spMkLst>
            <pc:docMk/>
            <pc:sldMk cId="3810436491" sldId="680"/>
            <ac:spMk id="3" creationId="{D806E6C6-5EBA-79A5-B331-17282156AEBE}"/>
          </ac:spMkLst>
        </pc:spChg>
        <pc:spChg chg="mod">
          <ac:chgData name="Dilmen Vennin, Derya" userId="S::d.dilmen-vennin@unesco.org::9dca1a5a-a24f-45fd-969d-1cfd0d525d5d" providerId="AD" clId="Web-{533B5793-8312-B66B-E320-010799D27B38}" dt="2023-02-14T13:32:17.324" v="57" actId="1076"/>
          <ac:spMkLst>
            <pc:docMk/>
            <pc:sldMk cId="3810436491" sldId="680"/>
            <ac:spMk id="11" creationId="{71170464-B38E-F74D-F27C-90D49CD5118A}"/>
          </ac:spMkLst>
        </pc:spChg>
      </pc:sldChg>
      <pc:sldChg chg="addSp modSp del">
        <pc:chgData name="Dilmen Vennin, Derya" userId="S::d.dilmen-vennin@unesco.org::9dca1a5a-a24f-45fd-969d-1cfd0d525d5d" providerId="AD" clId="Web-{533B5793-8312-B66B-E320-010799D27B38}" dt="2023-02-14T13:31:32.432" v="44"/>
        <pc:sldMkLst>
          <pc:docMk/>
          <pc:sldMk cId="2080632083" sldId="681"/>
        </pc:sldMkLst>
        <pc:spChg chg="add mod">
          <ac:chgData name="Dilmen Vennin, Derya" userId="S::d.dilmen-vennin@unesco.org::9dca1a5a-a24f-45fd-969d-1cfd0d525d5d" providerId="AD" clId="Web-{533B5793-8312-B66B-E320-010799D27B38}" dt="2023-02-14T13:29:54.351" v="39" actId="20577"/>
          <ac:spMkLst>
            <pc:docMk/>
            <pc:sldMk cId="2080632083" sldId="681"/>
            <ac:spMk id="6" creationId="{46818906-BF81-FE13-C95D-0807C31BC800}"/>
          </ac:spMkLst>
        </pc:spChg>
      </pc:sldChg>
    </pc:docChg>
  </pc:docChgLst>
  <pc:docChgLst>
    <pc:chgData name="Dilmen Vennin, Derya" userId="S::d.dilmen-vennin@unesco.org::9dca1a5a-a24f-45fd-969d-1cfd0d525d5d" providerId="AD" clId="Web-{8A661BDF-5237-7276-62D6-9B5DD019B7FE}"/>
    <pc:docChg chg="addSld delSld modSld">
      <pc:chgData name="Dilmen Vennin, Derya" userId="S::d.dilmen-vennin@unesco.org::9dca1a5a-a24f-45fd-969d-1cfd0d525d5d" providerId="AD" clId="Web-{8A661BDF-5237-7276-62D6-9B5DD019B7FE}" dt="2023-02-08T16:37:20.414" v="126"/>
      <pc:docMkLst>
        <pc:docMk/>
      </pc:docMkLst>
      <pc:sldChg chg="del">
        <pc:chgData name="Dilmen Vennin, Derya" userId="S::d.dilmen-vennin@unesco.org::9dca1a5a-a24f-45fd-969d-1cfd0d525d5d" providerId="AD" clId="Web-{8A661BDF-5237-7276-62D6-9B5DD019B7FE}" dt="2023-02-08T16:33:16.424" v="93"/>
        <pc:sldMkLst>
          <pc:docMk/>
          <pc:sldMk cId="1796417811" sldId="337"/>
        </pc:sldMkLst>
      </pc:sldChg>
      <pc:sldChg chg="addSp modSp">
        <pc:chgData name="Dilmen Vennin, Derya" userId="S::d.dilmen-vennin@unesco.org::9dca1a5a-a24f-45fd-969d-1cfd0d525d5d" providerId="AD" clId="Web-{8A661BDF-5237-7276-62D6-9B5DD019B7FE}" dt="2023-02-08T16:30:52.640" v="91" actId="20577"/>
        <pc:sldMkLst>
          <pc:docMk/>
          <pc:sldMk cId="4127881532" sldId="661"/>
        </pc:sldMkLst>
        <pc:spChg chg="add mod">
          <ac:chgData name="Dilmen Vennin, Derya" userId="S::d.dilmen-vennin@unesco.org::9dca1a5a-a24f-45fd-969d-1cfd0d525d5d" providerId="AD" clId="Web-{8A661BDF-5237-7276-62D6-9B5DD019B7FE}" dt="2023-02-08T16:30:52.640" v="91" actId="20577"/>
          <ac:spMkLst>
            <pc:docMk/>
            <pc:sldMk cId="4127881532" sldId="661"/>
            <ac:spMk id="7" creationId="{589B42C3-EC2F-3A94-2AB8-F2C129A5DC62}"/>
          </ac:spMkLst>
        </pc:spChg>
        <pc:picChg chg="mod">
          <ac:chgData name="Dilmen Vennin, Derya" userId="S::d.dilmen-vennin@unesco.org::9dca1a5a-a24f-45fd-969d-1cfd0d525d5d" providerId="AD" clId="Web-{8A661BDF-5237-7276-62D6-9B5DD019B7FE}" dt="2023-02-08T16:28:30.965" v="1" actId="14100"/>
          <ac:picMkLst>
            <pc:docMk/>
            <pc:sldMk cId="4127881532" sldId="661"/>
            <ac:picMk id="2" creationId="{9DA79064-5C12-0B58-0453-A06E01DCAFFD}"/>
          </ac:picMkLst>
        </pc:picChg>
        <pc:picChg chg="add mod">
          <ac:chgData name="Dilmen Vennin, Derya" userId="S::d.dilmen-vennin@unesco.org::9dca1a5a-a24f-45fd-969d-1cfd0d525d5d" providerId="AD" clId="Web-{8A661BDF-5237-7276-62D6-9B5DD019B7FE}" dt="2023-02-08T16:28:34.434" v="3" actId="1076"/>
          <ac:picMkLst>
            <pc:docMk/>
            <pc:sldMk cId="4127881532" sldId="661"/>
            <ac:picMk id="6" creationId="{C99C7342-F099-7B2B-5A5B-57FB9DF37649}"/>
          </ac:picMkLst>
        </pc:picChg>
      </pc:sldChg>
      <pc:sldChg chg="new del">
        <pc:chgData name="Dilmen Vennin, Derya" userId="S::d.dilmen-vennin@unesco.org::9dca1a5a-a24f-45fd-969d-1cfd0d525d5d" providerId="AD" clId="Web-{8A661BDF-5237-7276-62D6-9B5DD019B7FE}" dt="2023-02-08T16:37:20.414" v="126"/>
        <pc:sldMkLst>
          <pc:docMk/>
          <pc:sldMk cId="4122714796" sldId="669"/>
        </pc:sldMkLst>
      </pc:sldChg>
      <pc:sldChg chg="new del">
        <pc:chgData name="Dilmen Vennin, Derya" userId="S::d.dilmen-vennin@unesco.org::9dca1a5a-a24f-45fd-969d-1cfd0d525d5d" providerId="AD" clId="Web-{8A661BDF-5237-7276-62D6-9B5DD019B7FE}" dt="2023-02-08T16:33:26.643" v="96"/>
        <pc:sldMkLst>
          <pc:docMk/>
          <pc:sldMk cId="2690792925" sldId="670"/>
        </pc:sldMkLst>
      </pc:sldChg>
      <pc:sldChg chg="addSp delSp modSp add del replId">
        <pc:chgData name="Dilmen Vennin, Derya" userId="S::d.dilmen-vennin@unesco.org::9dca1a5a-a24f-45fd-969d-1cfd0d525d5d" providerId="AD" clId="Web-{8A661BDF-5237-7276-62D6-9B5DD019B7FE}" dt="2023-02-08T16:37:16.476" v="125"/>
        <pc:sldMkLst>
          <pc:docMk/>
          <pc:sldMk cId="2838813365" sldId="671"/>
        </pc:sldMkLst>
        <pc:spChg chg="mod">
          <ac:chgData name="Dilmen Vennin, Derya" userId="S::d.dilmen-vennin@unesco.org::9dca1a5a-a24f-45fd-969d-1cfd0d525d5d" providerId="AD" clId="Web-{8A661BDF-5237-7276-62D6-9B5DD019B7FE}" dt="2023-02-08T16:34:01.737" v="117" actId="20577"/>
          <ac:spMkLst>
            <pc:docMk/>
            <pc:sldMk cId="2838813365" sldId="671"/>
            <ac:spMk id="3" creationId="{D806E6C6-5EBA-79A5-B331-17282156AEBE}"/>
          </ac:spMkLst>
        </pc:spChg>
        <pc:spChg chg="del">
          <ac:chgData name="Dilmen Vennin, Derya" userId="S::d.dilmen-vennin@unesco.org::9dca1a5a-a24f-45fd-969d-1cfd0d525d5d" providerId="AD" clId="Web-{8A661BDF-5237-7276-62D6-9B5DD019B7FE}" dt="2023-02-08T16:34:30.535" v="124"/>
          <ac:spMkLst>
            <pc:docMk/>
            <pc:sldMk cId="2838813365" sldId="671"/>
            <ac:spMk id="7" creationId="{589B42C3-EC2F-3A94-2AB8-F2C129A5DC62}"/>
          </ac:spMkLst>
        </pc:spChg>
        <pc:picChg chg="del">
          <ac:chgData name="Dilmen Vennin, Derya" userId="S::d.dilmen-vennin@unesco.org::9dca1a5a-a24f-45fd-969d-1cfd0d525d5d" providerId="AD" clId="Web-{8A661BDF-5237-7276-62D6-9B5DD019B7FE}" dt="2023-02-08T16:33:30.706" v="98"/>
          <ac:picMkLst>
            <pc:docMk/>
            <pc:sldMk cId="2838813365" sldId="671"/>
            <ac:picMk id="2" creationId="{9DA79064-5C12-0B58-0453-A06E01DCAFFD}"/>
          </ac:picMkLst>
        </pc:picChg>
        <pc:picChg chg="del">
          <ac:chgData name="Dilmen Vennin, Derya" userId="S::d.dilmen-vennin@unesco.org::9dca1a5a-a24f-45fd-969d-1cfd0d525d5d" providerId="AD" clId="Web-{8A661BDF-5237-7276-62D6-9B5DD019B7FE}" dt="2023-02-08T16:33:30.706" v="97"/>
          <ac:picMkLst>
            <pc:docMk/>
            <pc:sldMk cId="2838813365" sldId="671"/>
            <ac:picMk id="6" creationId="{C99C7342-F099-7B2B-5A5B-57FB9DF37649}"/>
          </ac:picMkLst>
        </pc:picChg>
        <pc:picChg chg="del">
          <ac:chgData name="Dilmen Vennin, Derya" userId="S::d.dilmen-vennin@unesco.org::9dca1a5a-a24f-45fd-969d-1cfd0d525d5d" providerId="AD" clId="Web-{8A661BDF-5237-7276-62D6-9B5DD019B7FE}" dt="2023-02-08T16:33:30.706" v="99"/>
          <ac:picMkLst>
            <pc:docMk/>
            <pc:sldMk cId="2838813365" sldId="671"/>
            <ac:picMk id="8" creationId="{0FED2EE0-852C-FB59-1C97-CFFE818231AA}"/>
          </ac:picMkLst>
        </pc:picChg>
        <pc:picChg chg="add del mod">
          <ac:chgData name="Dilmen Vennin, Derya" userId="S::d.dilmen-vennin@unesco.org::9dca1a5a-a24f-45fd-969d-1cfd0d525d5d" providerId="AD" clId="Web-{8A661BDF-5237-7276-62D6-9B5DD019B7FE}" dt="2023-02-08T16:34:20.941" v="123"/>
          <ac:picMkLst>
            <pc:docMk/>
            <pc:sldMk cId="2838813365" sldId="671"/>
            <ac:picMk id="9" creationId="{5DBF7BF2-C806-F906-E9A7-08AD8DEC1C32}"/>
          </ac:picMkLst>
        </pc:picChg>
        <pc:picChg chg="add mod">
          <ac:chgData name="Dilmen Vennin, Derya" userId="S::d.dilmen-vennin@unesco.org::9dca1a5a-a24f-45fd-969d-1cfd0d525d5d" providerId="AD" clId="Web-{8A661BDF-5237-7276-62D6-9B5DD019B7FE}" dt="2023-02-08T16:34:19.566" v="122" actId="1076"/>
          <ac:picMkLst>
            <pc:docMk/>
            <pc:sldMk cId="2838813365" sldId="671"/>
            <ac:picMk id="13" creationId="{BB5D904A-43EE-D633-15BF-0D9BFEDBA9D6}"/>
          </ac:picMkLst>
        </pc:picChg>
        <pc:picChg chg="add mod">
          <ac:chgData name="Dilmen Vennin, Derya" userId="S::d.dilmen-vennin@unesco.org::9dca1a5a-a24f-45fd-969d-1cfd0d525d5d" providerId="AD" clId="Web-{8A661BDF-5237-7276-62D6-9B5DD019B7FE}" dt="2023-02-08T16:34:16.800" v="121" actId="1076"/>
          <ac:picMkLst>
            <pc:docMk/>
            <pc:sldMk cId="2838813365" sldId="671"/>
            <ac:picMk id="14" creationId="{0CD45F8E-A8D2-DE8F-D08C-586B3F0A2A10}"/>
          </ac:picMkLst>
        </pc:picChg>
      </pc:sldChg>
    </pc:docChg>
  </pc:docChgLst>
  <pc:docChgLst>
    <pc:chgData name="Dilmen Vennin, Derya" userId="S::d.dilmen-vennin@unesco.org::9dca1a5a-a24f-45fd-969d-1cfd0d525d5d" providerId="AD" clId="Web-{2244D271-D472-AFAE-ACE3-497B75EB54D0}"/>
    <pc:docChg chg="addSld delSld modSld sldOrd">
      <pc:chgData name="Dilmen Vennin, Derya" userId="S::d.dilmen-vennin@unesco.org::9dca1a5a-a24f-45fd-969d-1cfd0d525d5d" providerId="AD" clId="Web-{2244D271-D472-AFAE-ACE3-497B75EB54D0}" dt="2023-02-09T15:04:40.123" v="216" actId="20577"/>
      <pc:docMkLst>
        <pc:docMk/>
      </pc:docMkLst>
      <pc:sldChg chg="addSp delSp modSp">
        <pc:chgData name="Dilmen Vennin, Derya" userId="S::d.dilmen-vennin@unesco.org::9dca1a5a-a24f-45fd-969d-1cfd0d525d5d" providerId="AD" clId="Web-{2244D271-D472-AFAE-ACE3-497B75EB54D0}" dt="2023-02-09T15:01:55.150" v="204" actId="20577"/>
        <pc:sldMkLst>
          <pc:docMk/>
          <pc:sldMk cId="4041596833" sldId="655"/>
        </pc:sldMkLst>
        <pc:spChg chg="add mod">
          <ac:chgData name="Dilmen Vennin, Derya" userId="S::d.dilmen-vennin@unesco.org::9dca1a5a-a24f-45fd-969d-1cfd0d525d5d" providerId="AD" clId="Web-{2244D271-D472-AFAE-ACE3-497B75EB54D0}" dt="2023-02-09T14:53:52.012" v="52" actId="20577"/>
          <ac:spMkLst>
            <pc:docMk/>
            <pc:sldMk cId="4041596833" sldId="655"/>
            <ac:spMk id="7" creationId="{3BE39884-7FFA-1469-2C7D-EFE8D2E762D9}"/>
          </ac:spMkLst>
        </pc:spChg>
        <pc:spChg chg="mod">
          <ac:chgData name="Dilmen Vennin, Derya" userId="S::d.dilmen-vennin@unesco.org::9dca1a5a-a24f-45fd-969d-1cfd0d525d5d" providerId="AD" clId="Web-{2244D271-D472-AFAE-ACE3-497B75EB54D0}" dt="2023-02-09T15:01:55.150" v="204" actId="20577"/>
          <ac:spMkLst>
            <pc:docMk/>
            <pc:sldMk cId="4041596833" sldId="655"/>
            <ac:spMk id="12" creationId="{7C415C2F-9871-4C34-9D91-64256D397A58}"/>
          </ac:spMkLst>
        </pc:spChg>
        <pc:picChg chg="add del">
          <ac:chgData name="Dilmen Vennin, Derya" userId="S::d.dilmen-vennin@unesco.org::9dca1a5a-a24f-45fd-969d-1cfd0d525d5d" providerId="AD" clId="Web-{2244D271-D472-AFAE-ACE3-497B75EB54D0}" dt="2023-02-09T14:52:58.526" v="21"/>
          <ac:picMkLst>
            <pc:docMk/>
            <pc:sldMk cId="4041596833" sldId="655"/>
            <ac:picMk id="3" creationId="{EB4460A0-0C3B-6A05-4306-014F6B5D9CFE}"/>
          </ac:picMkLst>
        </pc:picChg>
      </pc:sldChg>
      <pc:sldChg chg="delSp modSp del">
        <pc:chgData name="Dilmen Vennin, Derya" userId="S::d.dilmen-vennin@unesco.org::9dca1a5a-a24f-45fd-969d-1cfd0d525d5d" providerId="AD" clId="Web-{2244D271-D472-AFAE-ACE3-497B75EB54D0}" dt="2023-02-09T14:55:22.624" v="75"/>
        <pc:sldMkLst>
          <pc:docMk/>
          <pc:sldMk cId="1192625604" sldId="656"/>
        </pc:sldMkLst>
        <pc:spChg chg="mod">
          <ac:chgData name="Dilmen Vennin, Derya" userId="S::d.dilmen-vennin@unesco.org::9dca1a5a-a24f-45fd-969d-1cfd0d525d5d" providerId="AD" clId="Web-{2244D271-D472-AFAE-ACE3-497B75EB54D0}" dt="2023-02-09T14:51:14.055" v="15" actId="1076"/>
          <ac:spMkLst>
            <pc:docMk/>
            <pc:sldMk cId="1192625604" sldId="656"/>
            <ac:spMk id="3" creationId="{D806E6C6-5EBA-79A5-B331-17282156AEBE}"/>
          </ac:spMkLst>
        </pc:spChg>
        <pc:spChg chg="mod">
          <ac:chgData name="Dilmen Vennin, Derya" userId="S::d.dilmen-vennin@unesco.org::9dca1a5a-a24f-45fd-969d-1cfd0d525d5d" providerId="AD" clId="Web-{2244D271-D472-AFAE-ACE3-497B75EB54D0}" dt="2023-02-09T14:54:11.981" v="56" actId="14100"/>
          <ac:spMkLst>
            <pc:docMk/>
            <pc:sldMk cId="1192625604" sldId="656"/>
            <ac:spMk id="11" creationId="{71170464-B38E-F74D-F27C-90D49CD5118A}"/>
          </ac:spMkLst>
        </pc:spChg>
        <pc:picChg chg="del mod">
          <ac:chgData name="Dilmen Vennin, Derya" userId="S::d.dilmen-vennin@unesco.org::9dca1a5a-a24f-45fd-969d-1cfd0d525d5d" providerId="AD" clId="Web-{2244D271-D472-AFAE-ACE3-497B75EB54D0}" dt="2023-02-09T14:54:37.544" v="65"/>
          <ac:picMkLst>
            <pc:docMk/>
            <pc:sldMk cId="1192625604" sldId="656"/>
            <ac:picMk id="6" creationId="{8906A62A-8611-C235-EE22-203F24C2AE9C}"/>
          </ac:picMkLst>
        </pc:picChg>
        <pc:picChg chg="mod">
          <ac:chgData name="Dilmen Vennin, Derya" userId="S::d.dilmen-vennin@unesco.org::9dca1a5a-a24f-45fd-969d-1cfd0d525d5d" providerId="AD" clId="Web-{2244D271-D472-AFAE-ACE3-497B75EB54D0}" dt="2023-02-09T14:55:08.623" v="70" actId="1076"/>
          <ac:picMkLst>
            <pc:docMk/>
            <pc:sldMk cId="1192625604" sldId="656"/>
            <ac:picMk id="14" creationId="{0F8C18BB-D9F7-20DB-6719-39260C9A837B}"/>
          </ac:picMkLst>
        </pc:picChg>
        <pc:picChg chg="mod">
          <ac:chgData name="Dilmen Vennin, Derya" userId="S::d.dilmen-vennin@unesco.org::9dca1a5a-a24f-45fd-969d-1cfd0d525d5d" providerId="AD" clId="Web-{2244D271-D472-AFAE-ACE3-497B75EB54D0}" dt="2023-02-09T14:55:03.358" v="69" actId="1076"/>
          <ac:picMkLst>
            <pc:docMk/>
            <pc:sldMk cId="1192625604" sldId="656"/>
            <ac:picMk id="15" creationId="{8F7138BF-D13A-630A-6648-417862F82145}"/>
          </ac:picMkLst>
        </pc:picChg>
      </pc:sldChg>
      <pc:sldChg chg="modSp">
        <pc:chgData name="Dilmen Vennin, Derya" userId="S::d.dilmen-vennin@unesco.org::9dca1a5a-a24f-45fd-969d-1cfd0d525d5d" providerId="AD" clId="Web-{2244D271-D472-AFAE-ACE3-497B75EB54D0}" dt="2023-02-09T14:59:37.896" v="127" actId="20577"/>
        <pc:sldMkLst>
          <pc:docMk/>
          <pc:sldMk cId="3772477074" sldId="660"/>
        </pc:sldMkLst>
        <pc:spChg chg="mod">
          <ac:chgData name="Dilmen Vennin, Derya" userId="S::d.dilmen-vennin@unesco.org::9dca1a5a-a24f-45fd-969d-1cfd0d525d5d" providerId="AD" clId="Web-{2244D271-D472-AFAE-ACE3-497B75EB54D0}" dt="2023-02-09T14:59:37.896" v="127" actId="20577"/>
          <ac:spMkLst>
            <pc:docMk/>
            <pc:sldMk cId="3772477074" sldId="660"/>
            <ac:spMk id="11" creationId="{71170464-B38E-F74D-F27C-90D49CD5118A}"/>
          </ac:spMkLst>
        </pc:spChg>
      </pc:sldChg>
      <pc:sldChg chg="modSp">
        <pc:chgData name="Dilmen Vennin, Derya" userId="S::d.dilmen-vennin@unesco.org::9dca1a5a-a24f-45fd-969d-1cfd0d525d5d" providerId="AD" clId="Web-{2244D271-D472-AFAE-ACE3-497B75EB54D0}" dt="2023-02-09T15:00:41.554" v="171" actId="20577"/>
        <pc:sldMkLst>
          <pc:docMk/>
          <pc:sldMk cId="4127881532" sldId="661"/>
        </pc:sldMkLst>
        <pc:spChg chg="mod">
          <ac:chgData name="Dilmen Vennin, Derya" userId="S::d.dilmen-vennin@unesco.org::9dca1a5a-a24f-45fd-969d-1cfd0d525d5d" providerId="AD" clId="Web-{2244D271-D472-AFAE-ACE3-497B75EB54D0}" dt="2023-02-09T15:00:41.554" v="171" actId="20577"/>
          <ac:spMkLst>
            <pc:docMk/>
            <pc:sldMk cId="4127881532" sldId="661"/>
            <ac:spMk id="7" creationId="{589B42C3-EC2F-3A94-2AB8-F2C129A5DC62}"/>
          </ac:spMkLst>
        </pc:spChg>
        <pc:spChg chg="mod">
          <ac:chgData name="Dilmen Vennin, Derya" userId="S::d.dilmen-vennin@unesco.org::9dca1a5a-a24f-45fd-969d-1cfd0d525d5d" providerId="AD" clId="Web-{2244D271-D472-AFAE-ACE3-497B75EB54D0}" dt="2023-02-09T15:00:14.116" v="147" actId="20577"/>
          <ac:spMkLst>
            <pc:docMk/>
            <pc:sldMk cId="4127881532" sldId="661"/>
            <ac:spMk id="11" creationId="{71170464-B38E-F74D-F27C-90D49CD5118A}"/>
          </ac:spMkLst>
        </pc:spChg>
      </pc:sldChg>
      <pc:sldChg chg="del">
        <pc:chgData name="Dilmen Vennin, Derya" userId="S::d.dilmen-vennin@unesco.org::9dca1a5a-a24f-45fd-969d-1cfd0d525d5d" providerId="AD" clId="Web-{2244D271-D472-AFAE-ACE3-497B75EB54D0}" dt="2023-02-09T14:58:23.019" v="111"/>
        <pc:sldMkLst>
          <pc:docMk/>
          <pc:sldMk cId="1409603276" sldId="662"/>
        </pc:sldMkLst>
      </pc:sldChg>
      <pc:sldChg chg="modSp">
        <pc:chgData name="Dilmen Vennin, Derya" userId="S::d.dilmen-vennin@unesco.org::9dca1a5a-a24f-45fd-969d-1cfd0d525d5d" providerId="AD" clId="Web-{2244D271-D472-AFAE-ACE3-497B75EB54D0}" dt="2023-02-09T15:00:02.287" v="142" actId="14100"/>
        <pc:sldMkLst>
          <pc:docMk/>
          <pc:sldMk cId="1801237314" sldId="665"/>
        </pc:sldMkLst>
        <pc:spChg chg="mod">
          <ac:chgData name="Dilmen Vennin, Derya" userId="S::d.dilmen-vennin@unesco.org::9dca1a5a-a24f-45fd-969d-1cfd0d525d5d" providerId="AD" clId="Web-{2244D271-D472-AFAE-ACE3-497B75EB54D0}" dt="2023-02-09T14:59:58.053" v="141" actId="20577"/>
          <ac:spMkLst>
            <pc:docMk/>
            <pc:sldMk cId="1801237314" sldId="665"/>
            <ac:spMk id="3" creationId="{D806E6C6-5EBA-79A5-B331-17282156AEBE}"/>
          </ac:spMkLst>
        </pc:spChg>
        <pc:picChg chg="mod">
          <ac:chgData name="Dilmen Vennin, Derya" userId="S::d.dilmen-vennin@unesco.org::9dca1a5a-a24f-45fd-969d-1cfd0d525d5d" providerId="AD" clId="Web-{2244D271-D472-AFAE-ACE3-497B75EB54D0}" dt="2023-02-09T15:00:02.287" v="142" actId="14100"/>
          <ac:picMkLst>
            <pc:docMk/>
            <pc:sldMk cId="1801237314" sldId="665"/>
            <ac:picMk id="2" creationId="{45C4E487-9938-3F20-9F0B-87EDD3ABD9C2}"/>
          </ac:picMkLst>
        </pc:picChg>
      </pc:sldChg>
      <pc:sldChg chg="modSp">
        <pc:chgData name="Dilmen Vennin, Derya" userId="S::d.dilmen-vennin@unesco.org::9dca1a5a-a24f-45fd-969d-1cfd0d525d5d" providerId="AD" clId="Web-{2244D271-D472-AFAE-ACE3-497B75EB54D0}" dt="2023-02-09T14:59:31.427" v="121" actId="1076"/>
        <pc:sldMkLst>
          <pc:docMk/>
          <pc:sldMk cId="482891427" sldId="666"/>
        </pc:sldMkLst>
        <pc:spChg chg="mod">
          <ac:chgData name="Dilmen Vennin, Derya" userId="S::d.dilmen-vennin@unesco.org::9dca1a5a-a24f-45fd-969d-1cfd0d525d5d" providerId="AD" clId="Web-{2244D271-D472-AFAE-ACE3-497B75EB54D0}" dt="2023-02-09T14:59:26.099" v="117" actId="20577"/>
          <ac:spMkLst>
            <pc:docMk/>
            <pc:sldMk cId="482891427" sldId="666"/>
            <ac:spMk id="3" creationId="{D806E6C6-5EBA-79A5-B331-17282156AEBE}"/>
          </ac:spMkLst>
        </pc:spChg>
        <pc:spChg chg="mod">
          <ac:chgData name="Dilmen Vennin, Derya" userId="S::d.dilmen-vennin@unesco.org::9dca1a5a-a24f-45fd-969d-1cfd0d525d5d" providerId="AD" clId="Web-{2244D271-D472-AFAE-ACE3-497B75EB54D0}" dt="2023-02-09T14:59:31.427" v="121" actId="1076"/>
          <ac:spMkLst>
            <pc:docMk/>
            <pc:sldMk cId="482891427" sldId="666"/>
            <ac:spMk id="11" creationId="{71170464-B38E-F74D-F27C-90D49CD5118A}"/>
          </ac:spMkLst>
        </pc:spChg>
      </pc:sldChg>
      <pc:sldChg chg="modSp">
        <pc:chgData name="Dilmen Vennin, Derya" userId="S::d.dilmen-vennin@unesco.org::9dca1a5a-a24f-45fd-969d-1cfd0d525d5d" providerId="AD" clId="Web-{2244D271-D472-AFAE-ACE3-497B75EB54D0}" dt="2023-02-09T14:59:51.475" v="136" actId="20577"/>
        <pc:sldMkLst>
          <pc:docMk/>
          <pc:sldMk cId="1403444248" sldId="667"/>
        </pc:sldMkLst>
        <pc:spChg chg="mod">
          <ac:chgData name="Dilmen Vennin, Derya" userId="S::d.dilmen-vennin@unesco.org::9dca1a5a-a24f-45fd-969d-1cfd0d525d5d" providerId="AD" clId="Web-{2244D271-D472-AFAE-ACE3-497B75EB54D0}" dt="2023-02-09T14:59:51.475" v="136" actId="20577"/>
          <ac:spMkLst>
            <pc:docMk/>
            <pc:sldMk cId="1403444248" sldId="667"/>
            <ac:spMk id="3" creationId="{D806E6C6-5EBA-79A5-B331-17282156AEBE}"/>
          </ac:spMkLst>
        </pc:spChg>
        <pc:spChg chg="mod">
          <ac:chgData name="Dilmen Vennin, Derya" userId="S::d.dilmen-vennin@unesco.org::9dca1a5a-a24f-45fd-969d-1cfd0d525d5d" providerId="AD" clId="Web-{2244D271-D472-AFAE-ACE3-497B75EB54D0}" dt="2023-02-09T14:59:43.834" v="131" actId="20577"/>
          <ac:spMkLst>
            <pc:docMk/>
            <pc:sldMk cId="1403444248" sldId="667"/>
            <ac:spMk id="11" creationId="{71170464-B38E-F74D-F27C-90D49CD5118A}"/>
          </ac:spMkLst>
        </pc:spChg>
      </pc:sldChg>
      <pc:sldChg chg="modSp">
        <pc:chgData name="Dilmen Vennin, Derya" userId="S::d.dilmen-vennin@unesco.org::9dca1a5a-a24f-45fd-969d-1cfd0d525d5d" providerId="AD" clId="Web-{2244D271-D472-AFAE-ACE3-497B75EB54D0}" dt="2023-02-09T14:59:34.224" v="124" actId="20577"/>
        <pc:sldMkLst>
          <pc:docMk/>
          <pc:sldMk cId="47999853" sldId="668"/>
        </pc:sldMkLst>
        <pc:spChg chg="mod">
          <ac:chgData name="Dilmen Vennin, Derya" userId="S::d.dilmen-vennin@unesco.org::9dca1a5a-a24f-45fd-969d-1cfd0d525d5d" providerId="AD" clId="Web-{2244D271-D472-AFAE-ACE3-497B75EB54D0}" dt="2023-02-09T14:59:34.224" v="124" actId="20577"/>
          <ac:spMkLst>
            <pc:docMk/>
            <pc:sldMk cId="47999853" sldId="668"/>
            <ac:spMk id="11" creationId="{71170464-B38E-F74D-F27C-90D49CD5118A}"/>
          </ac:spMkLst>
        </pc:spChg>
      </pc:sldChg>
      <pc:sldChg chg="new del">
        <pc:chgData name="Dilmen Vennin, Derya" userId="S::d.dilmen-vennin@unesco.org::9dca1a5a-a24f-45fd-969d-1cfd0d525d5d" providerId="AD" clId="Web-{2244D271-D472-AFAE-ACE3-497B75EB54D0}" dt="2023-02-09T14:54:21.716" v="60"/>
        <pc:sldMkLst>
          <pc:docMk/>
          <pc:sldMk cId="2973949595" sldId="669"/>
        </pc:sldMkLst>
      </pc:sldChg>
      <pc:sldChg chg="delSp modSp add ord replId">
        <pc:chgData name="Dilmen Vennin, Derya" userId="S::d.dilmen-vennin@unesco.org::9dca1a5a-a24f-45fd-969d-1cfd0d525d5d" providerId="AD" clId="Web-{2244D271-D472-AFAE-ACE3-497B75EB54D0}" dt="2023-02-09T14:55:15.389" v="74" actId="1076"/>
        <pc:sldMkLst>
          <pc:docMk/>
          <pc:sldMk cId="1081959906" sldId="670"/>
        </pc:sldMkLst>
        <pc:picChg chg="del">
          <ac:chgData name="Dilmen Vennin, Derya" userId="S::d.dilmen-vennin@unesco.org::9dca1a5a-a24f-45fd-969d-1cfd0d525d5d" providerId="AD" clId="Web-{2244D271-D472-AFAE-ACE3-497B75EB54D0}" dt="2023-02-09T14:54:24.294" v="61"/>
          <ac:picMkLst>
            <pc:docMk/>
            <pc:sldMk cId="1081959906" sldId="670"/>
            <ac:picMk id="6" creationId="{8906A62A-8611-C235-EE22-203F24C2AE9C}"/>
          </ac:picMkLst>
        </pc:picChg>
        <pc:picChg chg="mod">
          <ac:chgData name="Dilmen Vennin, Derya" userId="S::d.dilmen-vennin@unesco.org::9dca1a5a-a24f-45fd-969d-1cfd0d525d5d" providerId="AD" clId="Web-{2244D271-D472-AFAE-ACE3-497B75EB54D0}" dt="2023-02-09T14:55:15.389" v="74" actId="1076"/>
          <ac:picMkLst>
            <pc:docMk/>
            <pc:sldMk cId="1081959906" sldId="670"/>
            <ac:picMk id="13" creationId="{67759396-E234-D742-FF35-E578CAA2C2BA}"/>
          </ac:picMkLst>
        </pc:picChg>
        <pc:picChg chg="del mod">
          <ac:chgData name="Dilmen Vennin, Derya" userId="S::d.dilmen-vennin@unesco.org::9dca1a5a-a24f-45fd-969d-1cfd0d525d5d" providerId="AD" clId="Web-{2244D271-D472-AFAE-ACE3-497B75EB54D0}" dt="2023-02-09T14:55:11.998" v="71"/>
          <ac:picMkLst>
            <pc:docMk/>
            <pc:sldMk cId="1081959906" sldId="670"/>
            <ac:picMk id="14" creationId="{0F8C18BB-D9F7-20DB-6719-39260C9A837B}"/>
          </ac:picMkLst>
        </pc:picChg>
        <pc:picChg chg="del">
          <ac:chgData name="Dilmen Vennin, Derya" userId="S::d.dilmen-vennin@unesco.org::9dca1a5a-a24f-45fd-969d-1cfd0d525d5d" providerId="AD" clId="Web-{2244D271-D472-AFAE-ACE3-497B75EB54D0}" dt="2023-02-09T14:54:24.294" v="62"/>
          <ac:picMkLst>
            <pc:docMk/>
            <pc:sldMk cId="1081959906" sldId="670"/>
            <ac:picMk id="15" creationId="{8F7138BF-D13A-630A-6648-417862F82145}"/>
          </ac:picMkLst>
        </pc:picChg>
      </pc:sldChg>
      <pc:sldChg chg="delSp add del replId">
        <pc:chgData name="Dilmen Vennin, Derya" userId="S::d.dilmen-vennin@unesco.org::9dca1a5a-a24f-45fd-969d-1cfd0d525d5d" providerId="AD" clId="Web-{2244D271-D472-AFAE-ACE3-497B75EB54D0}" dt="2023-02-09T14:57:23.142" v="100"/>
        <pc:sldMkLst>
          <pc:docMk/>
          <pc:sldMk cId="3739548480" sldId="671"/>
        </pc:sldMkLst>
        <pc:picChg chg="del">
          <ac:chgData name="Dilmen Vennin, Derya" userId="S::d.dilmen-vennin@unesco.org::9dca1a5a-a24f-45fd-969d-1cfd0d525d5d" providerId="AD" clId="Web-{2244D271-D472-AFAE-ACE3-497B75EB54D0}" dt="2023-02-09T14:56:10.766" v="84"/>
          <ac:picMkLst>
            <pc:docMk/>
            <pc:sldMk cId="3739548480" sldId="671"/>
            <ac:picMk id="13" creationId="{67759396-E234-D742-FF35-E578CAA2C2BA}"/>
          </ac:picMkLst>
        </pc:picChg>
        <pc:picChg chg="del">
          <ac:chgData name="Dilmen Vennin, Derya" userId="S::d.dilmen-vennin@unesco.org::9dca1a5a-a24f-45fd-969d-1cfd0d525d5d" providerId="AD" clId="Web-{2244D271-D472-AFAE-ACE3-497B75EB54D0}" dt="2023-02-09T14:56:10.281" v="83"/>
          <ac:picMkLst>
            <pc:docMk/>
            <pc:sldMk cId="3739548480" sldId="671"/>
            <ac:picMk id="14" creationId="{0F8C18BB-D9F7-20DB-6719-39260C9A837B}"/>
          </ac:picMkLst>
        </pc:picChg>
      </pc:sldChg>
      <pc:sldChg chg="addSp delSp modSp add del replId addAnim modAnim">
        <pc:chgData name="Dilmen Vennin, Derya" userId="S::d.dilmen-vennin@unesco.org::9dca1a5a-a24f-45fd-969d-1cfd0d525d5d" providerId="AD" clId="Web-{2244D271-D472-AFAE-ACE3-497B75EB54D0}" dt="2023-02-09T14:59:05.770" v="115"/>
        <pc:sldMkLst>
          <pc:docMk/>
          <pc:sldMk cId="3855001175" sldId="672"/>
        </pc:sldMkLst>
        <pc:picChg chg="add mod">
          <ac:chgData name="Dilmen Vennin, Derya" userId="S::d.dilmen-vennin@unesco.org::9dca1a5a-a24f-45fd-969d-1cfd0d525d5d" providerId="AD" clId="Web-{2244D271-D472-AFAE-ACE3-497B75EB54D0}" dt="2023-02-09T14:55:37.437" v="80" actId="1076"/>
          <ac:picMkLst>
            <pc:docMk/>
            <pc:sldMk cId="3855001175" sldId="672"/>
            <ac:picMk id="6" creationId="{FE9AEB5D-CED8-79C9-9367-0A05B2D44B2B}"/>
          </ac:picMkLst>
        </pc:picChg>
        <pc:picChg chg="add del mod">
          <ac:chgData name="Dilmen Vennin, Derya" userId="S::d.dilmen-vennin@unesco.org::9dca1a5a-a24f-45fd-969d-1cfd0d525d5d" providerId="AD" clId="Web-{2244D271-D472-AFAE-ACE3-497B75EB54D0}" dt="2023-02-09T14:56:50.282" v="91"/>
          <ac:picMkLst>
            <pc:docMk/>
            <pc:sldMk cId="3855001175" sldId="672"/>
            <ac:picMk id="8" creationId="{1A4089BB-64D6-E094-D629-4BF9E03E0C79}"/>
          </ac:picMkLst>
        </pc:picChg>
      </pc:sldChg>
      <pc:sldChg chg="modSp add del replId addAnim modAnim">
        <pc:chgData name="Dilmen Vennin, Derya" userId="S::d.dilmen-vennin@unesco.org::9dca1a5a-a24f-45fd-969d-1cfd0d525d5d" providerId="AD" clId="Web-{2244D271-D472-AFAE-ACE3-497B75EB54D0}" dt="2023-02-09T14:59:05.770" v="114"/>
        <pc:sldMkLst>
          <pc:docMk/>
          <pc:sldMk cId="3083501349" sldId="673"/>
        </pc:sldMkLst>
        <pc:picChg chg="mod">
          <ac:chgData name="Dilmen Vennin, Derya" userId="S::d.dilmen-vennin@unesco.org::9dca1a5a-a24f-45fd-969d-1cfd0d525d5d" providerId="AD" clId="Web-{2244D271-D472-AFAE-ACE3-497B75EB54D0}" dt="2023-02-09T14:56:55.314" v="92" actId="1076"/>
          <ac:picMkLst>
            <pc:docMk/>
            <pc:sldMk cId="3083501349" sldId="673"/>
            <ac:picMk id="8" creationId="{1A4089BB-64D6-E094-D629-4BF9E03E0C79}"/>
          </ac:picMkLst>
        </pc:picChg>
      </pc:sldChg>
      <pc:sldChg chg="addSp modSp add del replId addAnim modAnim">
        <pc:chgData name="Dilmen Vennin, Derya" userId="S::d.dilmen-vennin@unesco.org::9dca1a5a-a24f-45fd-969d-1cfd0d525d5d" providerId="AD" clId="Web-{2244D271-D472-AFAE-ACE3-497B75EB54D0}" dt="2023-02-09T14:59:05.770" v="113"/>
        <pc:sldMkLst>
          <pc:docMk/>
          <pc:sldMk cId="366163213" sldId="674"/>
        </pc:sldMkLst>
        <pc:picChg chg="add mod">
          <ac:chgData name="Dilmen Vennin, Derya" userId="S::d.dilmen-vennin@unesco.org::9dca1a5a-a24f-45fd-969d-1cfd0d525d5d" providerId="AD" clId="Web-{2244D271-D472-AFAE-ACE3-497B75EB54D0}" dt="2023-02-09T14:57:15.830" v="97" actId="1076"/>
          <ac:picMkLst>
            <pc:docMk/>
            <pc:sldMk cId="366163213" sldId="674"/>
            <ac:picMk id="7" creationId="{7122EB7D-4726-4801-7026-1CA31A570BA8}"/>
          </ac:picMkLst>
        </pc:picChg>
      </pc:sldChg>
      <pc:sldChg chg="addSp modSp add del replId addAnim modAnim">
        <pc:chgData name="Dilmen Vennin, Derya" userId="S::d.dilmen-vennin@unesco.org::9dca1a5a-a24f-45fd-969d-1cfd0d525d5d" providerId="AD" clId="Web-{2244D271-D472-AFAE-ACE3-497B75EB54D0}" dt="2023-02-09T14:59:05.770" v="112"/>
        <pc:sldMkLst>
          <pc:docMk/>
          <pc:sldMk cId="258572459" sldId="675"/>
        </pc:sldMkLst>
        <pc:picChg chg="add mod">
          <ac:chgData name="Dilmen Vennin, Derya" userId="S::d.dilmen-vennin@unesco.org::9dca1a5a-a24f-45fd-969d-1cfd0d525d5d" providerId="AD" clId="Web-{2244D271-D472-AFAE-ACE3-497B75EB54D0}" dt="2023-02-09T14:57:59.534" v="103" actId="1076"/>
          <ac:picMkLst>
            <pc:docMk/>
            <pc:sldMk cId="258572459" sldId="675"/>
            <ac:picMk id="9" creationId="{581F0BC5-690E-AD0F-FD21-629A9711B848}"/>
          </ac:picMkLst>
        </pc:picChg>
      </pc:sldChg>
      <pc:sldChg chg="addSp modSp add replId addAnim modAnim">
        <pc:chgData name="Dilmen Vennin, Derya" userId="S::d.dilmen-vennin@unesco.org::9dca1a5a-a24f-45fd-969d-1cfd0d525d5d" providerId="AD" clId="Web-{2244D271-D472-AFAE-ACE3-497B75EB54D0}" dt="2023-02-09T14:58:19.081" v="110"/>
        <pc:sldMkLst>
          <pc:docMk/>
          <pc:sldMk cId="1338789494" sldId="676"/>
        </pc:sldMkLst>
        <pc:picChg chg="add mod">
          <ac:chgData name="Dilmen Vennin, Derya" userId="S::d.dilmen-vennin@unesco.org::9dca1a5a-a24f-45fd-969d-1cfd0d525d5d" providerId="AD" clId="Web-{2244D271-D472-AFAE-ACE3-497B75EB54D0}" dt="2023-02-09T14:58:15.956" v="108" actId="1076"/>
          <ac:picMkLst>
            <pc:docMk/>
            <pc:sldMk cId="1338789494" sldId="676"/>
            <ac:picMk id="14" creationId="{36B57E46-0AFF-A71A-3B03-C99F97872642}"/>
          </ac:picMkLst>
        </pc:picChg>
      </pc:sldChg>
      <pc:sldChg chg="delSp modSp new">
        <pc:chgData name="Dilmen Vennin, Derya" userId="S::d.dilmen-vennin@unesco.org::9dca1a5a-a24f-45fd-969d-1cfd0d525d5d" providerId="AD" clId="Web-{2244D271-D472-AFAE-ACE3-497B75EB54D0}" dt="2023-02-09T15:01:29.649" v="202" actId="1076"/>
        <pc:sldMkLst>
          <pc:docMk/>
          <pc:sldMk cId="558675144" sldId="677"/>
        </pc:sldMkLst>
        <pc:spChg chg="del">
          <ac:chgData name="Dilmen Vennin, Derya" userId="S::d.dilmen-vennin@unesco.org::9dca1a5a-a24f-45fd-969d-1cfd0d525d5d" providerId="AD" clId="Web-{2244D271-D472-AFAE-ACE3-497B75EB54D0}" dt="2023-02-09T15:01:16.914" v="194"/>
          <ac:spMkLst>
            <pc:docMk/>
            <pc:sldMk cId="558675144" sldId="677"/>
            <ac:spMk id="2" creationId="{EE72942E-F971-533B-1E81-FC8B2D100D7E}"/>
          </ac:spMkLst>
        </pc:spChg>
        <pc:spChg chg="mod">
          <ac:chgData name="Dilmen Vennin, Derya" userId="S::d.dilmen-vennin@unesco.org::9dca1a5a-a24f-45fd-969d-1cfd0d525d5d" providerId="AD" clId="Web-{2244D271-D472-AFAE-ACE3-497B75EB54D0}" dt="2023-02-09T15:01:29.649" v="202" actId="1076"/>
          <ac:spMkLst>
            <pc:docMk/>
            <pc:sldMk cId="558675144" sldId="677"/>
            <ac:spMk id="3" creationId="{752CA12B-6ED7-D368-5DAC-760A543652F8}"/>
          </ac:spMkLst>
        </pc:spChg>
        <pc:spChg chg="del">
          <ac:chgData name="Dilmen Vennin, Derya" userId="S::d.dilmen-vennin@unesco.org::9dca1a5a-a24f-45fd-969d-1cfd0d525d5d" providerId="AD" clId="Web-{2244D271-D472-AFAE-ACE3-497B75EB54D0}" dt="2023-02-09T15:01:14.711" v="193"/>
          <ac:spMkLst>
            <pc:docMk/>
            <pc:sldMk cId="558675144" sldId="677"/>
            <ac:spMk id="4" creationId="{5D59C41C-E091-6542-66BC-E4C4D90C2C85}"/>
          </ac:spMkLst>
        </pc:spChg>
      </pc:sldChg>
      <pc:sldChg chg="modSp add ord">
        <pc:chgData name="Dilmen Vennin, Derya" userId="S::d.dilmen-vennin@unesco.org::9dca1a5a-a24f-45fd-969d-1cfd0d525d5d" providerId="AD" clId="Web-{2244D271-D472-AFAE-ACE3-497B75EB54D0}" dt="2023-02-09T15:03:55.747" v="210" actId="20577"/>
        <pc:sldMkLst>
          <pc:docMk/>
          <pc:sldMk cId="413690168" sldId="678"/>
        </pc:sldMkLst>
        <pc:spChg chg="mod">
          <ac:chgData name="Dilmen Vennin, Derya" userId="S::d.dilmen-vennin@unesco.org::9dca1a5a-a24f-45fd-969d-1cfd0d525d5d" providerId="AD" clId="Web-{2244D271-D472-AFAE-ACE3-497B75EB54D0}" dt="2023-02-09T15:03:55.747" v="210" actId="20577"/>
          <ac:spMkLst>
            <pc:docMk/>
            <pc:sldMk cId="413690168" sldId="678"/>
            <ac:spMk id="9" creationId="{6976EE21-D3B5-DAF9-E4BA-14FEE30C40DE}"/>
          </ac:spMkLst>
        </pc:spChg>
      </pc:sldChg>
      <pc:sldChg chg="modSp add ord replId">
        <pc:chgData name="Dilmen Vennin, Derya" userId="S::d.dilmen-vennin@unesco.org::9dca1a5a-a24f-45fd-969d-1cfd0d525d5d" providerId="AD" clId="Web-{2244D271-D472-AFAE-ACE3-497B75EB54D0}" dt="2023-02-09T15:04:40.123" v="216" actId="20577"/>
        <pc:sldMkLst>
          <pc:docMk/>
          <pc:sldMk cId="362170436" sldId="679"/>
        </pc:sldMkLst>
        <pc:spChg chg="mod">
          <ac:chgData name="Dilmen Vennin, Derya" userId="S::d.dilmen-vennin@unesco.org::9dca1a5a-a24f-45fd-969d-1cfd0d525d5d" providerId="AD" clId="Web-{2244D271-D472-AFAE-ACE3-497B75EB54D0}" dt="2023-02-09T15:04:40.123" v="216" actId="20577"/>
          <ac:spMkLst>
            <pc:docMk/>
            <pc:sldMk cId="362170436" sldId="679"/>
            <ac:spMk id="3" creationId="{752CA12B-6ED7-D368-5DAC-760A543652F8}"/>
          </ac:spMkLst>
        </pc:spChg>
      </pc:sldChg>
      <pc:sldChg chg="addSp delSp modSp add del replId">
        <pc:chgData name="Dilmen Vennin, Derya" userId="S::d.dilmen-vennin@unesco.org::9dca1a5a-a24f-45fd-969d-1cfd0d525d5d" providerId="AD" clId="Web-{2244D271-D472-AFAE-ACE3-497B75EB54D0}" dt="2023-02-09T15:04:34.576" v="213"/>
        <pc:sldMkLst>
          <pc:docMk/>
          <pc:sldMk cId="1194927764" sldId="679"/>
        </pc:sldMkLst>
        <pc:spChg chg="add mod">
          <ac:chgData name="Dilmen Vennin, Derya" userId="S::d.dilmen-vennin@unesco.org::9dca1a5a-a24f-45fd-969d-1cfd0d525d5d" providerId="AD" clId="Web-{2244D271-D472-AFAE-ACE3-497B75EB54D0}" dt="2023-02-09T15:04:23.544" v="212"/>
          <ac:spMkLst>
            <pc:docMk/>
            <pc:sldMk cId="1194927764" sldId="679"/>
            <ac:spMk id="6" creationId="{971D25B9-15C8-AF92-B4CE-8912EC5A9128}"/>
          </ac:spMkLst>
        </pc:spChg>
        <pc:spChg chg="del">
          <ac:chgData name="Dilmen Vennin, Derya" userId="S::d.dilmen-vennin@unesco.org::9dca1a5a-a24f-45fd-969d-1cfd0d525d5d" providerId="AD" clId="Web-{2244D271-D472-AFAE-ACE3-497B75EB54D0}" dt="2023-02-09T15:04:23.544" v="212"/>
          <ac:spMkLst>
            <pc:docMk/>
            <pc:sldMk cId="1194927764" sldId="679"/>
            <ac:spMk id="12" creationId="{7C415C2F-9871-4C34-9D91-64256D397A58}"/>
          </ac:spMkLst>
        </pc:spChg>
      </pc:sldChg>
    </pc:docChg>
  </pc:docChgLst>
  <pc:docChgLst>
    <pc:chgData name="Dilmen Vennin, Derya" userId="S::d.dilmen-vennin@unesco.org::9dca1a5a-a24f-45fd-969d-1cfd0d525d5d" providerId="AD" clId="Web-{F80C3915-83E1-B372-0DEB-2BE1CEA158DC}"/>
    <pc:docChg chg="addSld modSld">
      <pc:chgData name="Dilmen Vennin, Derya" userId="S::d.dilmen-vennin@unesco.org::9dca1a5a-a24f-45fd-969d-1cfd0d525d5d" providerId="AD" clId="Web-{F80C3915-83E1-B372-0DEB-2BE1CEA158DC}" dt="2023-02-09T15:22:33.214" v="41" actId="1076"/>
      <pc:docMkLst>
        <pc:docMk/>
      </pc:docMkLst>
      <pc:sldChg chg="addSp delSp modSp">
        <pc:chgData name="Dilmen Vennin, Derya" userId="S::d.dilmen-vennin@unesco.org::9dca1a5a-a24f-45fd-969d-1cfd0d525d5d" providerId="AD" clId="Web-{F80C3915-83E1-B372-0DEB-2BE1CEA158DC}" dt="2023-02-09T15:20:57.086" v="15" actId="1076"/>
        <pc:sldMkLst>
          <pc:docMk/>
          <pc:sldMk cId="47999853" sldId="668"/>
        </pc:sldMkLst>
        <pc:picChg chg="add del mod">
          <ac:chgData name="Dilmen Vennin, Derya" userId="S::d.dilmen-vennin@unesco.org::9dca1a5a-a24f-45fd-969d-1cfd0d525d5d" providerId="AD" clId="Web-{F80C3915-83E1-B372-0DEB-2BE1CEA158DC}" dt="2023-02-09T15:20:23.288" v="3"/>
          <ac:picMkLst>
            <pc:docMk/>
            <pc:sldMk cId="47999853" sldId="668"/>
            <ac:picMk id="2" creationId="{5E2CD25C-C02D-5284-B951-4939B2A3EB37}"/>
          </ac:picMkLst>
        </pc:picChg>
        <pc:picChg chg="add mod">
          <ac:chgData name="Dilmen Vennin, Derya" userId="S::d.dilmen-vennin@unesco.org::9dca1a5a-a24f-45fd-969d-1cfd0d525d5d" providerId="AD" clId="Web-{F80C3915-83E1-B372-0DEB-2BE1CEA158DC}" dt="2023-02-09T15:20:34.663" v="9" actId="1076"/>
          <ac:picMkLst>
            <pc:docMk/>
            <pc:sldMk cId="47999853" sldId="668"/>
            <ac:picMk id="6" creationId="{1F67F3B9-79FA-C259-7793-058AD45F5F07}"/>
          </ac:picMkLst>
        </pc:picChg>
        <pc:picChg chg="add mod">
          <ac:chgData name="Dilmen Vennin, Derya" userId="S::d.dilmen-vennin@unesco.org::9dca1a5a-a24f-45fd-969d-1cfd0d525d5d" providerId="AD" clId="Web-{F80C3915-83E1-B372-0DEB-2BE1CEA158DC}" dt="2023-02-09T15:20:57.086" v="15" actId="1076"/>
          <ac:picMkLst>
            <pc:docMk/>
            <pc:sldMk cId="47999853" sldId="668"/>
            <ac:picMk id="7" creationId="{F8299C0F-9A76-4093-15A3-7F64A5B04581}"/>
          </ac:picMkLst>
        </pc:picChg>
        <pc:picChg chg="mod">
          <ac:chgData name="Dilmen Vennin, Derya" userId="S::d.dilmen-vennin@unesco.org::9dca1a5a-a24f-45fd-969d-1cfd0d525d5d" providerId="AD" clId="Web-{F80C3915-83E1-B372-0DEB-2BE1CEA158DC}" dt="2023-02-09T15:20:32.679" v="8" actId="1076"/>
          <ac:picMkLst>
            <pc:docMk/>
            <pc:sldMk cId="47999853" sldId="668"/>
            <ac:picMk id="8" creationId="{3B1801E7-4316-E149-F05C-34055537DA3D}"/>
          </ac:picMkLst>
        </pc:picChg>
      </pc:sldChg>
      <pc:sldChg chg="new">
        <pc:chgData name="Dilmen Vennin, Derya" userId="S::d.dilmen-vennin@unesco.org::9dca1a5a-a24f-45fd-969d-1cfd0d525d5d" providerId="AD" clId="Web-{F80C3915-83E1-B372-0DEB-2BE1CEA158DC}" dt="2023-02-09T15:21:13.821" v="16"/>
        <pc:sldMkLst>
          <pc:docMk/>
          <pc:sldMk cId="1151116079" sldId="680"/>
        </pc:sldMkLst>
      </pc:sldChg>
      <pc:sldChg chg="addSp delSp modSp add replId delAnim">
        <pc:chgData name="Dilmen Vennin, Derya" userId="S::d.dilmen-vennin@unesco.org::9dca1a5a-a24f-45fd-969d-1cfd0d525d5d" providerId="AD" clId="Web-{F80C3915-83E1-B372-0DEB-2BE1CEA158DC}" dt="2023-02-09T15:22:33.214" v="41" actId="1076"/>
        <pc:sldMkLst>
          <pc:docMk/>
          <pc:sldMk cId="2080632083" sldId="681"/>
        </pc:sldMkLst>
        <pc:spChg chg="mod">
          <ac:chgData name="Dilmen Vennin, Derya" userId="S::d.dilmen-vennin@unesco.org::9dca1a5a-a24f-45fd-969d-1cfd0d525d5d" providerId="AD" clId="Web-{F80C3915-83E1-B372-0DEB-2BE1CEA158DC}" dt="2023-02-09T15:21:46.150" v="25" actId="20577"/>
          <ac:spMkLst>
            <pc:docMk/>
            <pc:sldMk cId="2080632083" sldId="681"/>
            <ac:spMk id="3" creationId="{D806E6C6-5EBA-79A5-B331-17282156AEBE}"/>
          </ac:spMkLst>
        </pc:spChg>
        <pc:picChg chg="add mod">
          <ac:chgData name="Dilmen Vennin, Derya" userId="S::d.dilmen-vennin@unesco.org::9dca1a5a-a24f-45fd-969d-1cfd0d525d5d" providerId="AD" clId="Web-{F80C3915-83E1-B372-0DEB-2BE1CEA158DC}" dt="2023-02-09T15:22:30.964" v="40" actId="1076"/>
          <ac:picMkLst>
            <pc:docMk/>
            <pc:sldMk cId="2080632083" sldId="681"/>
            <ac:picMk id="2" creationId="{E1DC0D6C-D392-464F-311E-9F3B24014C0A}"/>
          </ac:picMkLst>
        </pc:picChg>
        <pc:picChg chg="del">
          <ac:chgData name="Dilmen Vennin, Derya" userId="S::d.dilmen-vennin@unesco.org::9dca1a5a-a24f-45fd-969d-1cfd0d525d5d" providerId="AD" clId="Web-{F80C3915-83E1-B372-0DEB-2BE1CEA158DC}" dt="2023-02-09T15:21:38.447" v="21"/>
          <ac:picMkLst>
            <pc:docMk/>
            <pc:sldMk cId="2080632083" sldId="681"/>
            <ac:picMk id="6" creationId="{FE9AEB5D-CED8-79C9-9367-0A05B2D44B2B}"/>
          </ac:picMkLst>
        </pc:picChg>
        <pc:picChg chg="del">
          <ac:chgData name="Dilmen Vennin, Derya" userId="S::d.dilmen-vennin@unesco.org::9dca1a5a-a24f-45fd-969d-1cfd0d525d5d" providerId="AD" clId="Web-{F80C3915-83E1-B372-0DEB-2BE1CEA158DC}" dt="2023-02-09T15:21:40.166" v="23"/>
          <ac:picMkLst>
            <pc:docMk/>
            <pc:sldMk cId="2080632083" sldId="681"/>
            <ac:picMk id="7" creationId="{7122EB7D-4726-4801-7026-1CA31A570BA8}"/>
          </ac:picMkLst>
        </pc:picChg>
        <pc:picChg chg="del">
          <ac:chgData name="Dilmen Vennin, Derya" userId="S::d.dilmen-vennin@unesco.org::9dca1a5a-a24f-45fd-969d-1cfd0d525d5d" providerId="AD" clId="Web-{F80C3915-83E1-B372-0DEB-2BE1CEA158DC}" dt="2023-02-09T15:21:38.447" v="20"/>
          <ac:picMkLst>
            <pc:docMk/>
            <pc:sldMk cId="2080632083" sldId="681"/>
            <ac:picMk id="8" creationId="{1A4089BB-64D6-E094-D629-4BF9E03E0C79}"/>
          </ac:picMkLst>
        </pc:picChg>
        <pc:picChg chg="del">
          <ac:chgData name="Dilmen Vennin, Derya" userId="S::d.dilmen-vennin@unesco.org::9dca1a5a-a24f-45fd-969d-1cfd0d525d5d" providerId="AD" clId="Web-{F80C3915-83E1-B372-0DEB-2BE1CEA158DC}" dt="2023-02-09T15:21:38.447" v="19"/>
          <ac:picMkLst>
            <pc:docMk/>
            <pc:sldMk cId="2080632083" sldId="681"/>
            <ac:picMk id="9" creationId="{581F0BC5-690E-AD0F-FD21-629A9711B848}"/>
          </ac:picMkLst>
        </pc:picChg>
        <pc:picChg chg="del">
          <ac:chgData name="Dilmen Vennin, Derya" userId="S::d.dilmen-vennin@unesco.org::9dca1a5a-a24f-45fd-969d-1cfd0d525d5d" providerId="AD" clId="Web-{F80C3915-83E1-B372-0DEB-2BE1CEA158DC}" dt="2023-02-09T15:21:38.447" v="22"/>
          <ac:picMkLst>
            <pc:docMk/>
            <pc:sldMk cId="2080632083" sldId="681"/>
            <ac:picMk id="13" creationId="{67759396-E234-D742-FF35-E578CAA2C2BA}"/>
          </ac:picMkLst>
        </pc:picChg>
        <pc:picChg chg="del">
          <ac:chgData name="Dilmen Vennin, Derya" userId="S::d.dilmen-vennin@unesco.org::9dca1a5a-a24f-45fd-969d-1cfd0d525d5d" providerId="AD" clId="Web-{F80C3915-83E1-B372-0DEB-2BE1CEA158DC}" dt="2023-02-09T15:21:38.447" v="18"/>
          <ac:picMkLst>
            <pc:docMk/>
            <pc:sldMk cId="2080632083" sldId="681"/>
            <ac:picMk id="14" creationId="{36B57E46-0AFF-A71A-3B03-C99F97872642}"/>
          </ac:picMkLst>
        </pc:picChg>
        <pc:picChg chg="add mod">
          <ac:chgData name="Dilmen Vennin, Derya" userId="S::d.dilmen-vennin@unesco.org::9dca1a5a-a24f-45fd-969d-1cfd0d525d5d" providerId="AD" clId="Web-{F80C3915-83E1-B372-0DEB-2BE1CEA158DC}" dt="2023-02-09T15:22:33.214" v="41" actId="1076"/>
          <ac:picMkLst>
            <pc:docMk/>
            <pc:sldMk cId="2080632083" sldId="681"/>
            <ac:picMk id="15" creationId="{688D9BBD-D9EE-811A-351A-6F13D4764173}"/>
          </ac:picMkLst>
        </pc:picChg>
      </pc:sldChg>
    </pc:docChg>
  </pc:docChgLst>
  <pc:docChgLst>
    <pc:chgData name="Dilmen Vennin, Derya" userId="9dca1a5a-a24f-45fd-969d-1cfd0d525d5d" providerId="ADAL" clId="{F37B2347-2D05-4C2D-B8EC-6F53304013C5}"/>
    <pc:docChg chg="modSld">
      <pc:chgData name="Dilmen Vennin, Derya" userId="9dca1a5a-a24f-45fd-969d-1cfd0d525d5d" providerId="ADAL" clId="{F37B2347-2D05-4C2D-B8EC-6F53304013C5}" dt="2023-02-08T10:28:20.271" v="1" actId="1076"/>
      <pc:docMkLst>
        <pc:docMk/>
      </pc:docMkLst>
      <pc:sldChg chg="addSp modSp mod">
        <pc:chgData name="Dilmen Vennin, Derya" userId="9dca1a5a-a24f-45fd-969d-1cfd0d525d5d" providerId="ADAL" clId="{F37B2347-2D05-4C2D-B8EC-6F53304013C5}" dt="2023-02-08T10:28:20.271" v="1" actId="1076"/>
        <pc:sldMkLst>
          <pc:docMk/>
          <pc:sldMk cId="2478778170" sldId="331"/>
        </pc:sldMkLst>
        <pc:spChg chg="add mod">
          <ac:chgData name="Dilmen Vennin, Derya" userId="9dca1a5a-a24f-45fd-969d-1cfd0d525d5d" providerId="ADAL" clId="{F37B2347-2D05-4C2D-B8EC-6F53304013C5}" dt="2023-02-08T10:28:20.271" v="1" actId="1076"/>
          <ac:spMkLst>
            <pc:docMk/>
            <pc:sldMk cId="2478778170" sldId="331"/>
            <ac:spMk id="3" creationId="{68313BA7-3614-6BB8-2FBD-D712D43CC0C1}"/>
          </ac:spMkLst>
        </pc:spChg>
        <pc:picChg chg="add mod">
          <ac:chgData name="Dilmen Vennin, Derya" userId="9dca1a5a-a24f-45fd-969d-1cfd0d525d5d" providerId="ADAL" clId="{F37B2347-2D05-4C2D-B8EC-6F53304013C5}" dt="2023-02-08T10:28:20.271" v="1" actId="1076"/>
          <ac:picMkLst>
            <pc:docMk/>
            <pc:sldMk cId="2478778170" sldId="331"/>
            <ac:picMk id="2" creationId="{5503F547-84BE-A6DF-9B0E-E9795DD354E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4D37D-97F2-475C-A1E2-537E803ECE88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CE3AA-5C90-4B1E-BB30-5DBE87DD2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09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F0453-48F6-41C1-944E-EB020FF094E5}" type="datetimeFigureOut">
              <a:rPr lang="fr-FR" smtClean="0"/>
              <a:t>15/02/2023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205E-CD73-4305-88CF-892B440D76A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740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220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119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937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063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236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8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165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29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931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802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06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881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238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239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205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7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2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5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5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49" y="2066956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988881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  <p:pic>
        <p:nvPicPr>
          <p:cNvPr id="8" name="Picture 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" y="114742"/>
            <a:ext cx="2181802" cy="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171450" indent="-171450" algn="l">
              <a:buClr>
                <a:srgbClr val="024A84"/>
              </a:buClr>
              <a:buFont typeface="Calibri" panose="020F0502020204030204" pitchFamily="34" charset="0"/>
              <a:buChar char="»"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1B16DB7F-771E-420A-851F-0FA465E115CA}"/>
              </a:ext>
            </a:extLst>
          </p:cNvPr>
          <p:cNvSpPr txBox="1"/>
          <p:nvPr userDrawn="1"/>
        </p:nvSpPr>
        <p:spPr>
          <a:xfrm>
            <a:off x="11761978" y="6439572"/>
            <a:ext cx="274530" cy="25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6E103F-C569-40B8-B4E6-EB527A5C76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" y="6371936"/>
            <a:ext cx="2181802" cy="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1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171450" indent="-171450" algn="l">
              <a:buClr>
                <a:srgbClr val="024A84"/>
              </a:buClr>
              <a:buFont typeface="Calibri" panose="020F0502020204030204" pitchFamily="34" charset="0"/>
              <a:buChar char="»"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pic>
        <p:nvPicPr>
          <p:cNvPr id="11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F1CAC44-A7FF-467C-B581-9EC03F36C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6" y="6367184"/>
            <a:ext cx="2181802" cy="45971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768CC2BC-39A1-40B0-9C32-CC7F4BAE6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83" y="6501443"/>
            <a:ext cx="1442102" cy="2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6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A0008D9-C6FD-4824-A2C9-CC0555A4E37A}"/>
              </a:ext>
            </a:extLst>
          </p:cNvPr>
          <p:cNvSpPr/>
          <p:nvPr userDrawn="1"/>
        </p:nvSpPr>
        <p:spPr>
          <a:xfrm>
            <a:off x="-1065" y="31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3061471" y="6324867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12192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1100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23211" y="3597474"/>
            <a:ext cx="614344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/>
              <a:t> 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1756D87-BB67-42D7-A520-52D7763A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4" y="5090472"/>
            <a:ext cx="1766576" cy="15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790834"/>
            <a:ext cx="12192000" cy="6067167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</p:spTree>
    <p:extLst>
      <p:ext uri="{BB962C8B-B14F-4D97-AF65-F5344CB8AC3E}">
        <p14:creationId xmlns:p14="http://schemas.microsoft.com/office/powerpoint/2010/main" val="4153692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293708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Main Title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Subtext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1AAA89-3550-4D57-9665-8B50FDED6A04}"/>
              </a:ext>
            </a:extLst>
          </p:cNvPr>
          <p:cNvGrpSpPr/>
          <p:nvPr userDrawn="1"/>
        </p:nvGrpSpPr>
        <p:grpSpPr>
          <a:xfrm>
            <a:off x="192308" y="6213522"/>
            <a:ext cx="2178658" cy="721117"/>
            <a:chOff x="269728" y="45380"/>
            <a:chExt cx="2178658" cy="7211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EEA9CD-AB3D-4FFF-AEBE-D3837F18BD4B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rgbClr val="006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>
                  <a:solidFill>
                    <a:srgbClr val="0069B3"/>
                  </a:solidFill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>
                <a:solidFill>
                  <a:srgbClr val="0069B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phic 8" descr="Image with solid fill">
              <a:extLst>
                <a:ext uri="{FF2B5EF4-FFF2-40B4-BE49-F238E27FC236}">
                  <a16:creationId xmlns:a16="http://schemas.microsoft.com/office/drawing/2014/main" id="{3ECD8EFF-FADE-4174-9930-190ADB433F64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597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065" y="33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46291" y="3655002"/>
            <a:ext cx="7897284" cy="606692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b="1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en-US"/>
              <a:t>Transition Slide Headline</a:t>
            </a:r>
            <a:endParaRPr lang="fr-FR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2146291" y="4444580"/>
            <a:ext cx="7897284" cy="606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/>
              <a:t>Additional details</a:t>
            </a:r>
            <a:endParaRPr lang="fr-FR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146291" y="1845102"/>
            <a:ext cx="1499196" cy="1155593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6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X.</a:t>
            </a:r>
            <a:endParaRPr lang="fr-FR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32CB077F-C1D5-4E1E-BAAD-0EEA4B0940F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8F0A3B2-AC19-4C50-99B8-8ED9D3AC1147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EB745C22-0374-44D0-9FFA-C71B9E5A5145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896477-89DC-48F1-B790-8030B44E87DB}"/>
              </a:ext>
            </a:extLst>
          </p:cNvPr>
          <p:cNvGrpSpPr/>
          <p:nvPr userDrawn="1"/>
        </p:nvGrpSpPr>
        <p:grpSpPr>
          <a:xfrm>
            <a:off x="192308" y="6213522"/>
            <a:ext cx="2178658" cy="721117"/>
            <a:chOff x="269728" y="45380"/>
            <a:chExt cx="2178658" cy="7211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6C10E5-890C-4A96-9A12-AFA601B5F1E1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rgbClr val="006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>
                  <a:solidFill>
                    <a:srgbClr val="0069B3"/>
                  </a:solidFill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>
                <a:solidFill>
                  <a:srgbClr val="0069B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8" descr="Image with solid fill">
              <a:extLst>
                <a:ext uri="{FF2B5EF4-FFF2-40B4-BE49-F238E27FC236}">
                  <a16:creationId xmlns:a16="http://schemas.microsoft.com/office/drawing/2014/main" id="{FCEF0978-55F2-4CAE-A7CD-B2AB39D0C66C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30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18483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2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3296193" y="1904387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343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4278813" y="1904387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2</a:t>
            </a:r>
          </a:p>
        </p:txBody>
      </p:sp>
      <p:sp>
        <p:nvSpPr>
          <p:cNvPr id="344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9340809" y="1901409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47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90389" y="247956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348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4273009" y="247956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3</a:t>
            </a:r>
          </a:p>
        </p:txBody>
      </p:sp>
      <p:sp>
        <p:nvSpPr>
          <p:cNvPr id="349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9335005" y="247658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57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3296195" y="3051759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358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4278817" y="3051759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4</a:t>
            </a:r>
          </a:p>
        </p:txBody>
      </p:sp>
      <p:sp>
        <p:nvSpPr>
          <p:cNvPr id="359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9340811" y="3048781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67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3290388" y="362790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368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4273009" y="362790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5</a:t>
            </a:r>
          </a:p>
        </p:txBody>
      </p:sp>
      <p:sp>
        <p:nvSpPr>
          <p:cNvPr id="369" name="Text Placeholder 13"/>
          <p:cNvSpPr>
            <a:spLocks noGrp="1"/>
          </p:cNvSpPr>
          <p:nvPr>
            <p:ph type="body" sz="quarter" idx="40" hasCustomPrompt="1"/>
          </p:nvPr>
        </p:nvSpPr>
        <p:spPr>
          <a:xfrm>
            <a:off x="9335004" y="362492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2" name="Text Placeholder 13"/>
          <p:cNvSpPr>
            <a:spLocks noGrp="1"/>
          </p:cNvSpPr>
          <p:nvPr>
            <p:ph type="body" sz="quarter" idx="41" hasCustomPrompt="1"/>
          </p:nvPr>
        </p:nvSpPr>
        <p:spPr>
          <a:xfrm>
            <a:off x="3296196" y="419321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6</a:t>
            </a:r>
          </a:p>
        </p:txBody>
      </p:sp>
      <p:sp>
        <p:nvSpPr>
          <p:cNvPr id="373" name="Text Placeholder 13"/>
          <p:cNvSpPr>
            <a:spLocks noGrp="1"/>
          </p:cNvSpPr>
          <p:nvPr>
            <p:ph type="body" sz="quarter" idx="42" hasCustomPrompt="1"/>
          </p:nvPr>
        </p:nvSpPr>
        <p:spPr>
          <a:xfrm>
            <a:off x="4278817" y="419321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6</a:t>
            </a:r>
          </a:p>
        </p:txBody>
      </p:sp>
      <p:sp>
        <p:nvSpPr>
          <p:cNvPr id="374" name="Text Placeholder 13"/>
          <p:cNvSpPr>
            <a:spLocks noGrp="1"/>
          </p:cNvSpPr>
          <p:nvPr>
            <p:ph type="body" sz="quarter" idx="43" hasCustomPrompt="1"/>
          </p:nvPr>
        </p:nvSpPr>
        <p:spPr>
          <a:xfrm>
            <a:off x="9340812" y="419023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7" name="Text Placeholder 13"/>
          <p:cNvSpPr>
            <a:spLocks noGrp="1"/>
          </p:cNvSpPr>
          <p:nvPr>
            <p:ph type="body" sz="quarter" idx="44" hasCustomPrompt="1"/>
          </p:nvPr>
        </p:nvSpPr>
        <p:spPr>
          <a:xfrm>
            <a:off x="3301997" y="136392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378" name="Text Placeholder 13"/>
          <p:cNvSpPr>
            <a:spLocks noGrp="1"/>
          </p:cNvSpPr>
          <p:nvPr>
            <p:ph type="body" sz="quarter" idx="45" hasCustomPrompt="1"/>
          </p:nvPr>
        </p:nvSpPr>
        <p:spPr>
          <a:xfrm>
            <a:off x="4284617" y="136392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1</a:t>
            </a:r>
          </a:p>
        </p:txBody>
      </p:sp>
      <p:sp>
        <p:nvSpPr>
          <p:cNvPr id="379" name="Text Placeholder 13"/>
          <p:cNvSpPr>
            <a:spLocks noGrp="1"/>
          </p:cNvSpPr>
          <p:nvPr>
            <p:ph type="body" sz="quarter" idx="46" hasCustomPrompt="1"/>
          </p:nvPr>
        </p:nvSpPr>
        <p:spPr>
          <a:xfrm>
            <a:off x="9346613" y="136094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DA8A24-DC7C-4287-A90D-0C41109023C4}"/>
              </a:ext>
            </a:extLst>
          </p:cNvPr>
          <p:cNvGrpSpPr/>
          <p:nvPr userDrawn="1"/>
        </p:nvGrpSpPr>
        <p:grpSpPr>
          <a:xfrm>
            <a:off x="206592" y="6180710"/>
            <a:ext cx="2178658" cy="721117"/>
            <a:chOff x="269728" y="45380"/>
            <a:chExt cx="2178658" cy="72111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46D6F5-A89A-4D76-B448-5FEEEE90620A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Graphic 8" descr="Image with solid fill">
              <a:extLst>
                <a:ext uri="{FF2B5EF4-FFF2-40B4-BE49-F238E27FC236}">
                  <a16:creationId xmlns:a16="http://schemas.microsoft.com/office/drawing/2014/main" id="{AD4C9786-D8F6-4A97-9536-E5B964D10A5D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23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60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2C15B89-4A37-463A-9D62-7972F7D8C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900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Edit </a:t>
            </a:r>
            <a:r>
              <a:rPr lang="fr-FR" err="1"/>
              <a:t>this</a:t>
            </a:r>
            <a:r>
              <a:rPr lang="fr-FR"/>
              <a:t> part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name</a:t>
            </a:r>
            <a:r>
              <a:rPr lang="fr-FR"/>
              <a:t> of division/</a:t>
            </a:r>
            <a:r>
              <a:rPr lang="fr-FR" err="1"/>
              <a:t>subject</a:t>
            </a:r>
            <a:r>
              <a:rPr lang="fr-FR"/>
              <a:t>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7B9A45-0EFE-4EAB-A12F-E51E5DA3209B}"/>
              </a:ext>
            </a:extLst>
          </p:cNvPr>
          <p:cNvGrpSpPr/>
          <p:nvPr userDrawn="1"/>
        </p:nvGrpSpPr>
        <p:grpSpPr>
          <a:xfrm>
            <a:off x="206592" y="6180710"/>
            <a:ext cx="2178658" cy="721117"/>
            <a:chOff x="269728" y="45380"/>
            <a:chExt cx="2178658" cy="7211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A53913-6539-49D9-ABE8-0BF10562C793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8" descr="Image with solid fill">
              <a:extLst>
                <a:ext uri="{FF2B5EF4-FFF2-40B4-BE49-F238E27FC236}">
                  <a16:creationId xmlns:a16="http://schemas.microsoft.com/office/drawing/2014/main" id="{DB8456C7-22F3-4624-845B-900273AF514A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184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95117" y="1777527"/>
            <a:ext cx="9183979" cy="2978286"/>
          </a:xfrm>
          <a:prstGeom prst="rect">
            <a:avLst/>
          </a:prstGeom>
          <a:noFill/>
          <a:ln w="19050">
            <a:noFill/>
          </a:ln>
          <a:effectLst/>
        </p:spPr>
        <p:txBody>
          <a:bodyPr/>
          <a:lstStyle>
            <a:lvl1pPr marL="0" indent="0" algn="l">
              <a:buNone/>
              <a:defRPr sz="2700">
                <a:solidFill>
                  <a:srgbClr val="0077D4"/>
                </a:solidFill>
              </a:defRPr>
            </a:lvl1pPr>
            <a:lvl2pPr marL="342848" indent="0" algn="r">
              <a:buNone/>
              <a:defRPr sz="1800">
                <a:solidFill>
                  <a:srgbClr val="EEF3FA"/>
                </a:solidFill>
              </a:defRPr>
            </a:lvl2pPr>
          </a:lstStyle>
          <a:p>
            <a:pPr lvl="0"/>
            <a:r>
              <a:rPr lang="en-US"/>
              <a:t>Quotations are commonly printed as a means for inspiration and to invoke philosophical thoughts from the reader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fr-FR"/>
              <a:t>					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452428" y="5003641"/>
            <a:ext cx="3326669" cy="547688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1500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fr-FR"/>
              <a:t>Source Name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701900" y="1433374"/>
            <a:ext cx="752029" cy="120032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fr-FR" sz="7200">
                <a:solidFill>
                  <a:srgbClr val="0077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F2E0E2-4723-475E-BE82-BE80A5809C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9" y="6361885"/>
            <a:ext cx="2181802" cy="4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0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5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0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0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4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3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1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6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5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7" r:id="rId13"/>
    <p:sldLayoutId id="2147483817" r:id="rId14"/>
    <p:sldLayoutId id="2147483816" r:id="rId15"/>
    <p:sldLayoutId id="2147483788" r:id="rId16"/>
    <p:sldLayoutId id="2147483789" r:id="rId17"/>
    <p:sldLayoutId id="2147483782" r:id="rId18"/>
    <p:sldLayoutId id="2147483781" r:id="rId19"/>
    <p:sldLayoutId id="2147483783" r:id="rId20"/>
    <p:sldLayoutId id="214748381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d.chang-seng@unesco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hyperlink" Target="http://www.ioc-tsunami.org/index.php?option=com_content&amp;view=article&amp;id=506&amp;Itemid=418&amp;lang=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6.jpe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1D2D0B-C669-4ED7-B1A7-CB10703DB33E}"/>
              </a:ext>
            </a:extLst>
          </p:cNvPr>
          <p:cNvSpPr/>
          <p:nvPr/>
        </p:nvSpPr>
        <p:spPr>
          <a:xfrm>
            <a:off x="1" y="4812344"/>
            <a:ext cx="12191999" cy="2176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396C18-B3DE-4DFF-835F-503D0315F11E}"/>
              </a:ext>
            </a:extLst>
          </p:cNvPr>
          <p:cNvSpPr txBox="1">
            <a:spLocks/>
          </p:cNvSpPr>
          <p:nvPr/>
        </p:nvSpPr>
        <p:spPr>
          <a:xfrm>
            <a:off x="2492887" y="3389309"/>
            <a:ext cx="7674400" cy="11628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625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6EE21-D3B5-DAF9-E4BA-14FEE30C40DE}"/>
              </a:ext>
            </a:extLst>
          </p:cNvPr>
          <p:cNvSpPr txBox="1"/>
          <p:nvPr/>
        </p:nvSpPr>
        <p:spPr>
          <a:xfrm>
            <a:off x="1542472" y="778859"/>
            <a:ext cx="9107055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Prep-3: </a:t>
            </a:r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Outreach and public awareness and education resources are available and distributed</a:t>
            </a:r>
            <a:endParaRPr lang="en-US" sz="2400" b="1">
              <a:solidFill>
                <a:schemeClr val="bg1"/>
              </a:solidFill>
              <a:cs typeface="Calibri"/>
            </a:endParaRPr>
          </a:p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algn="ctr"/>
            <a:endParaRPr lang="fr-FR" sz="2400" b="1"/>
          </a:p>
          <a:p>
            <a:pPr algn="ctr"/>
            <a:r>
              <a:rPr lang="fr-FR" sz="2400" b="1"/>
              <a:t>Dr. </a:t>
            </a:r>
            <a:r>
              <a:rPr lang="en-US" sz="2400" b="1"/>
              <a:t>Derya I. VENNIN</a:t>
            </a:r>
            <a:endParaRPr lang="en-US" sz="2400" b="1">
              <a:cs typeface="Calibri"/>
            </a:endParaRPr>
          </a:p>
          <a:p>
            <a:pPr algn="ctr"/>
            <a:endParaRPr lang="en-US" sz="2400" b="1">
              <a:solidFill>
                <a:srgbClr val="000000"/>
              </a:solidFill>
            </a:endParaRPr>
          </a:p>
          <a:p>
            <a:pPr algn="ctr"/>
            <a:r>
              <a:rPr lang="en-US" b="1">
                <a:solidFill>
                  <a:schemeClr val="bg1"/>
                </a:solidFill>
              </a:rPr>
              <a:t>Project Coordinator of </a:t>
            </a:r>
            <a:r>
              <a:rPr lang="en-US" b="1" err="1">
                <a:solidFill>
                  <a:schemeClr val="bg1"/>
                </a:solidFill>
              </a:rPr>
              <a:t>CoastWAVE</a:t>
            </a:r>
            <a:endParaRPr lang="en-US" b="1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b="1">
                <a:solidFill>
                  <a:schemeClr val="bg1"/>
                </a:solidFill>
              </a:rPr>
              <a:t>Associate Project Officer at UNESCO-IOC Tsunami Unit</a:t>
            </a:r>
            <a:endParaRPr lang="en-US" b="1">
              <a:solidFill>
                <a:schemeClr val="bg1"/>
              </a:solidFill>
              <a:cs typeface="Calibri"/>
            </a:endParaRPr>
          </a:p>
          <a:p>
            <a:pPr algn="ctr"/>
            <a:endParaRPr lang="fr-FR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BCE88A-281C-5787-3070-B40D2C84F4A3}"/>
              </a:ext>
            </a:extLst>
          </p:cNvPr>
          <p:cNvSpPr txBox="1"/>
          <p:nvPr/>
        </p:nvSpPr>
        <p:spPr>
          <a:xfrm>
            <a:off x="4721731" y="3709194"/>
            <a:ext cx="747026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effectLst/>
                <a:latin typeface="Calibri"/>
                <a:ea typeface="DengXian"/>
                <a:cs typeface="Calibri"/>
              </a:rPr>
              <a:t>IOC-UNESCO EU DG ECHO </a:t>
            </a:r>
            <a:r>
              <a:rPr lang="en-US" sz="1600" b="1" err="1">
                <a:effectLst/>
                <a:latin typeface="Calibri"/>
                <a:ea typeface="DengXian"/>
                <a:cs typeface="Calibri"/>
              </a:rPr>
              <a:t>CoastWAVE</a:t>
            </a:r>
            <a:r>
              <a:rPr lang="en-US" sz="1600" b="1">
                <a:effectLst/>
                <a:latin typeface="Calibri"/>
                <a:ea typeface="DengXian"/>
                <a:cs typeface="Calibri"/>
              </a:rPr>
              <a:t> Project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effectLst/>
                <a:latin typeface="Calibri"/>
                <a:ea typeface="DengXian"/>
                <a:cs typeface="Calibri"/>
              </a:rPr>
              <a:t>IOC-UNESCO Tsunami Ready Recognition </a:t>
            </a:r>
            <a:r>
              <a:rPr lang="en-US" sz="1600" b="1" err="1">
                <a:effectLst/>
                <a:latin typeface="Calibri"/>
                <a:ea typeface="DengXian"/>
                <a:cs typeface="Calibri"/>
              </a:rPr>
              <a:t>Programme</a:t>
            </a:r>
            <a:r>
              <a:rPr lang="en-US" sz="1600" b="1">
                <a:effectLst/>
                <a:latin typeface="Calibri"/>
                <a:ea typeface="DengXian"/>
                <a:cs typeface="Calibri"/>
              </a:rPr>
              <a:t> (TRRP) Workshop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effectLst/>
                <a:latin typeface="Calibri"/>
                <a:ea typeface="DengXian"/>
                <a:cs typeface="Calibri"/>
              </a:rPr>
              <a:t>Online, February 16-17, 2023</a:t>
            </a:r>
            <a:endParaRPr lang="en-US" sz="1600" b="1">
              <a:latin typeface="Calibri"/>
              <a:ea typeface="DengXian"/>
              <a:cs typeface="Calibri"/>
            </a:endParaRPr>
          </a:p>
        </p:txBody>
      </p:sp>
      <p:pic>
        <p:nvPicPr>
          <p:cNvPr id="1027" name="officeArt object" descr="Image">
            <a:extLst>
              <a:ext uri="{FF2B5EF4-FFF2-40B4-BE49-F238E27FC236}">
                <a16:creationId xmlns:a16="http://schemas.microsoft.com/office/drawing/2014/main" id="{59350213-FF33-CF25-DE06-1FDF1014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29" y="5295522"/>
            <a:ext cx="1049044" cy="11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28" name="Picture 2">
            <a:extLst>
              <a:ext uri="{FF2B5EF4-FFF2-40B4-BE49-F238E27FC236}">
                <a16:creationId xmlns:a16="http://schemas.microsoft.com/office/drawing/2014/main" id="{FD65AF10-A667-AC1B-8A76-2101595A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137" y="5404243"/>
            <a:ext cx="1076414" cy="10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64B9865D-C8BD-2305-A2A6-DDC3BEED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38" y="5331672"/>
            <a:ext cx="1512028" cy="9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4" descr="A picture containing text, orange, room, gambling house&#10;&#10;Description automatically generated">
            <a:extLst>
              <a:ext uri="{FF2B5EF4-FFF2-40B4-BE49-F238E27FC236}">
                <a16:creationId xmlns:a16="http://schemas.microsoft.com/office/drawing/2014/main" id="{653F60B1-6A95-C0EF-7142-831FA9BD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992" y="5333471"/>
            <a:ext cx="801156" cy="80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3" descr="Diagram&#10;&#10;Description automatically generated">
            <a:extLst>
              <a:ext uri="{FF2B5EF4-FFF2-40B4-BE49-F238E27FC236}">
                <a16:creationId xmlns:a16="http://schemas.microsoft.com/office/drawing/2014/main" id="{BEAEAE5F-17D4-E9AE-BBD0-A1DC59F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529" y="5269776"/>
            <a:ext cx="1028682" cy="93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90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899394"/>
            <a:ext cx="5675123" cy="5140820"/>
          </a:xfrm>
        </p:spPr>
        <p:txBody>
          <a:bodyPr>
            <a:normAutofit/>
          </a:bodyPr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6E6C6-5EBA-79A5-B331-17282156AEBE}"/>
              </a:ext>
            </a:extLst>
          </p:cNvPr>
          <p:cNvSpPr txBox="1"/>
          <p:nvPr/>
        </p:nvSpPr>
        <p:spPr>
          <a:xfrm>
            <a:off x="742938" y="1473383"/>
            <a:ext cx="614908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/>
              <a:t>Billboard</a:t>
            </a:r>
            <a:r>
              <a:rPr lang="en-US" b="1"/>
              <a:t>/road signs, highway or educational signs</a:t>
            </a:r>
            <a:endParaRPr lang="en-US"/>
          </a:p>
        </p:txBody>
      </p:sp>
      <p:pic>
        <p:nvPicPr>
          <p:cNvPr id="8" name="Picture 7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0FED2EE0-852C-FB59-1C97-CFFE81823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8" y="2135092"/>
            <a:ext cx="3556276" cy="2366540"/>
          </a:xfrm>
          <a:prstGeom prst="rect">
            <a:avLst/>
          </a:prstGeom>
        </p:spPr>
      </p:pic>
      <p:pic>
        <p:nvPicPr>
          <p:cNvPr id="2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A79064-5C12-0B58-0453-A06E01DCAF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6" t="13923" r="31475" b="57017"/>
          <a:stretch/>
        </p:blipFill>
        <p:spPr>
          <a:xfrm>
            <a:off x="4221776" y="1845296"/>
            <a:ext cx="3680195" cy="1902890"/>
          </a:xfrm>
          <a:prstGeom prst="rect">
            <a:avLst/>
          </a:prstGeom>
        </p:spPr>
      </p:pic>
      <p:pic>
        <p:nvPicPr>
          <p:cNvPr id="6" name="Picture 6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C99C7342-F099-7B2B-5A5B-57FB9DF37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543" y="3935090"/>
            <a:ext cx="2743200" cy="1818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9B42C3-EC2F-3A94-2AB8-F2C129A5DC62}"/>
              </a:ext>
            </a:extLst>
          </p:cNvPr>
          <p:cNvSpPr txBox="1"/>
          <p:nvPr/>
        </p:nvSpPr>
        <p:spPr>
          <a:xfrm>
            <a:off x="8380186" y="2229757"/>
            <a:ext cx="368662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Signs should be: simple, clear, quick to read and easy to understand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D58640-D37D-7B2B-6762-C981AF545E78}"/>
              </a:ext>
            </a:extLst>
          </p:cNvPr>
          <p:cNvSpPr txBox="1"/>
          <p:nvPr/>
        </p:nvSpPr>
        <p:spPr>
          <a:xfrm>
            <a:off x="280600" y="967361"/>
            <a:ext cx="791058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effectLst/>
                <a:latin typeface="Calibri"/>
                <a:ea typeface="Calibri" panose="020F0502020204030204" pitchFamily="34" charset="0"/>
                <a:cs typeface="Arial"/>
              </a:rPr>
              <a:t>Examples</a:t>
            </a:r>
            <a:r>
              <a:rPr lang="en-US" sz="2800" b="1">
                <a:latin typeface="Calibri"/>
                <a:ea typeface="Calibri" panose="020F0502020204030204" pitchFamily="34" charset="0"/>
                <a:cs typeface="Arial"/>
              </a:rPr>
              <a:t> of education and outreach materials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1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899394"/>
            <a:ext cx="5675123" cy="5140820"/>
          </a:xfrm>
        </p:spPr>
        <p:txBody>
          <a:bodyPr>
            <a:normAutofit/>
          </a:bodyPr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170464-B38E-F74D-F27C-90D49CD5118A}"/>
              </a:ext>
            </a:extLst>
          </p:cNvPr>
          <p:cNvSpPr txBox="1"/>
          <p:nvPr/>
        </p:nvSpPr>
        <p:spPr>
          <a:xfrm>
            <a:off x="316886" y="849432"/>
            <a:ext cx="907172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effectLst/>
                <a:latin typeface="Calibri"/>
                <a:ea typeface="Calibri" panose="020F0502020204030204" pitchFamily="34" charset="0"/>
                <a:cs typeface="Arial"/>
              </a:rPr>
              <a:t>Examples</a:t>
            </a:r>
            <a:r>
              <a:rPr lang="en-US" sz="2800" b="1" dirty="0">
                <a:latin typeface="Calibri"/>
                <a:ea typeface="Calibri" panose="020F0502020204030204" pitchFamily="34" charset="0"/>
                <a:cs typeface="Arial"/>
              </a:rPr>
              <a:t> of education and outreach materials </a:t>
            </a:r>
            <a:endParaRPr lang="en-US" sz="2800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sz="2800" b="1" dirty="0">
                <a:latin typeface="Calibri"/>
                <a:ea typeface="Calibri" panose="020F0502020204030204" pitchFamily="34" charset="0"/>
                <a:cs typeface="Arial"/>
              </a:rPr>
              <a:t>(Tsunami Ready)</a:t>
            </a:r>
            <a:endParaRPr lang="en-US" sz="2800">
              <a:cs typeface="Calibri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E1DC0D6C-D392-464F-311E-9F3B24014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57" y="5505979"/>
            <a:ext cx="3868057" cy="454328"/>
          </a:xfrm>
          <a:prstGeom prst="rect">
            <a:avLst/>
          </a:prstGeom>
        </p:spPr>
      </p:pic>
      <p:pic>
        <p:nvPicPr>
          <p:cNvPr id="15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688D9BBD-D9EE-811A-351A-6F13D4764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41" y="1792129"/>
            <a:ext cx="9900556" cy="4298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818906-BF81-FE13-C95D-0807C31BC800}"/>
              </a:ext>
            </a:extLst>
          </p:cNvPr>
          <p:cNvSpPr txBox="1"/>
          <p:nvPr/>
        </p:nvSpPr>
        <p:spPr>
          <a:xfrm>
            <a:off x="10811399" y="5995901"/>
            <a:ext cx="614908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cs typeface="Calibri"/>
              </a:rPr>
              <a:t>Ref: IOTIC</a:t>
            </a:r>
          </a:p>
        </p:txBody>
      </p:sp>
    </p:spTree>
    <p:extLst>
      <p:ext uri="{BB962C8B-B14F-4D97-AF65-F5344CB8AC3E}">
        <p14:creationId xmlns:p14="http://schemas.microsoft.com/office/powerpoint/2010/main" val="3810436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899394"/>
            <a:ext cx="5675123" cy="5140820"/>
          </a:xfrm>
        </p:spPr>
        <p:txBody>
          <a:bodyPr>
            <a:normAutofit/>
          </a:bodyPr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6E6C6-5EBA-79A5-B331-17282156AEBE}"/>
              </a:ext>
            </a:extLst>
          </p:cNvPr>
          <p:cNvSpPr txBox="1"/>
          <p:nvPr/>
        </p:nvSpPr>
        <p:spPr>
          <a:xfrm>
            <a:off x="742938" y="1473383"/>
            <a:ext cx="6149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Informational /S</a:t>
            </a:r>
            <a:r>
              <a:rPr lang="en-US" b="1"/>
              <a:t>afety </a:t>
            </a:r>
            <a:r>
              <a:rPr lang="en-US" sz="1800" b="1"/>
              <a:t>Videos</a:t>
            </a:r>
            <a:endParaRPr lang="en-US"/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B1801E7-4316-E149-F05C-34055537D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6292" r="6993"/>
          <a:stretch/>
        </p:blipFill>
        <p:spPr>
          <a:xfrm>
            <a:off x="1312469" y="1851627"/>
            <a:ext cx="4029163" cy="456260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F67F3B9-79FA-C259-7793-058AD45F5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471" y="3176207"/>
            <a:ext cx="6008914" cy="1031729"/>
          </a:xfrm>
          <a:prstGeom prst="rect">
            <a:avLst/>
          </a:prstGeom>
        </p:spPr>
      </p:pic>
      <p:pic>
        <p:nvPicPr>
          <p:cNvPr id="7" name="Picture 8" descr="Logo&#10;&#10;Description automatically generated">
            <a:extLst>
              <a:ext uri="{FF2B5EF4-FFF2-40B4-BE49-F238E27FC236}">
                <a16:creationId xmlns:a16="http://schemas.microsoft.com/office/drawing/2014/main" id="{F8299C0F-9A76-4093-15A3-7F64A5B04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114" y="5759583"/>
            <a:ext cx="7115628" cy="509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263C90-D3B7-0C20-552F-6D29348B766D}"/>
              </a:ext>
            </a:extLst>
          </p:cNvPr>
          <p:cNvSpPr txBox="1"/>
          <p:nvPr/>
        </p:nvSpPr>
        <p:spPr>
          <a:xfrm>
            <a:off x="10865828" y="5388115"/>
            <a:ext cx="614908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cs typeface="Calibri"/>
              </a:rPr>
              <a:t>Ref: IOTIC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79B64F-7626-FC47-8E64-AD8ECA84FF02}"/>
              </a:ext>
            </a:extLst>
          </p:cNvPr>
          <p:cNvSpPr txBox="1"/>
          <p:nvPr/>
        </p:nvSpPr>
        <p:spPr>
          <a:xfrm>
            <a:off x="688815" y="677075"/>
            <a:ext cx="907172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effectLst/>
                <a:latin typeface="Calibri"/>
                <a:ea typeface="Calibri" panose="020F0502020204030204" pitchFamily="34" charset="0"/>
                <a:cs typeface="Arial"/>
              </a:rPr>
              <a:t>Examples</a:t>
            </a:r>
            <a:r>
              <a:rPr lang="en-US" sz="2800" b="1" dirty="0">
                <a:latin typeface="Calibri"/>
                <a:ea typeface="Calibri" panose="020F0502020204030204" pitchFamily="34" charset="0"/>
                <a:cs typeface="Arial"/>
              </a:rPr>
              <a:t> of education and outreach materials </a:t>
            </a:r>
            <a:endParaRPr lang="en-US" sz="2800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sz="2800" b="1" dirty="0">
                <a:latin typeface="Calibri"/>
                <a:ea typeface="Calibri" panose="020F0502020204030204" pitchFamily="34" charset="0"/>
                <a:cs typeface="Arial"/>
              </a:rPr>
              <a:t>(Tsunami Ready)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973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899394"/>
            <a:ext cx="5675123" cy="5140820"/>
          </a:xfrm>
        </p:spPr>
        <p:txBody>
          <a:bodyPr>
            <a:normAutofit/>
          </a:bodyPr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6E6C6-5EBA-79A5-B331-17282156AEBE}"/>
              </a:ext>
            </a:extLst>
          </p:cNvPr>
          <p:cNvSpPr txBox="1"/>
          <p:nvPr/>
        </p:nvSpPr>
        <p:spPr>
          <a:xfrm>
            <a:off x="742938" y="1473383"/>
            <a:ext cx="706542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/>
              <a:t>P</a:t>
            </a:r>
            <a:r>
              <a:rPr lang="en-US" sz="1800" b="1"/>
              <a:t>ublic awareness and education materials for kids </a:t>
            </a:r>
            <a:r>
              <a:rPr lang="en-US" sz="1400" b="1"/>
              <a:t>(games, puzzles, toys etc.)</a:t>
            </a:r>
            <a:endParaRPr lang="en-US" sz="1400">
              <a:cs typeface="Calibri"/>
            </a:endParaRPr>
          </a:p>
        </p:txBody>
      </p:sp>
      <p:pic>
        <p:nvPicPr>
          <p:cNvPr id="2" name="Picture 1" descr="A picture containing website&#10;&#10;Description automatically generated">
            <a:extLst>
              <a:ext uri="{FF2B5EF4-FFF2-40B4-BE49-F238E27FC236}">
                <a16:creationId xmlns:a16="http://schemas.microsoft.com/office/drawing/2014/main" id="{3F611658-24FC-4D61-F8F1-93C517408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47" y="2034030"/>
            <a:ext cx="4152279" cy="4238090"/>
          </a:xfrm>
          <a:prstGeom prst="rect">
            <a:avLst/>
          </a:prstGeom>
        </p:spPr>
      </p:pic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83882956-FBAA-F3CA-6514-24525C232D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71" t="67785" r="5527" b="4698"/>
          <a:stretch/>
        </p:blipFill>
        <p:spPr>
          <a:xfrm>
            <a:off x="5910320" y="2518405"/>
            <a:ext cx="5863788" cy="2703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24239B-92F3-C31C-EAFD-534D14D813BA}"/>
              </a:ext>
            </a:extLst>
          </p:cNvPr>
          <p:cNvSpPr txBox="1"/>
          <p:nvPr/>
        </p:nvSpPr>
        <p:spPr>
          <a:xfrm>
            <a:off x="661601" y="704289"/>
            <a:ext cx="907172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effectLst/>
                <a:latin typeface="Calibri"/>
                <a:ea typeface="Calibri" panose="020F0502020204030204" pitchFamily="34" charset="0"/>
                <a:cs typeface="Arial"/>
              </a:rPr>
              <a:t>Examples</a:t>
            </a:r>
            <a:r>
              <a:rPr lang="en-US" sz="2800" b="1" dirty="0">
                <a:latin typeface="Calibri"/>
                <a:ea typeface="Calibri" panose="020F0502020204030204" pitchFamily="34" charset="0"/>
                <a:cs typeface="Arial"/>
              </a:rPr>
              <a:t> of education and outreach materials </a:t>
            </a:r>
            <a:endParaRPr lang="en-US" sz="2800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sz="2800" b="1" dirty="0">
                <a:latin typeface="Calibri"/>
                <a:ea typeface="Calibri" panose="020F0502020204030204" pitchFamily="34" charset="0"/>
                <a:cs typeface="Arial"/>
              </a:rPr>
              <a:t>(Tsunami Ready)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444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CA12B-6ED7-D368-5DAC-760A543652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8098" y="2514899"/>
            <a:ext cx="5675123" cy="51408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cs typeface="Calibri"/>
              </a:rPr>
              <a:t>Pop-up Question</a:t>
            </a:r>
          </a:p>
          <a:p>
            <a:r>
              <a:rPr lang="en-US" sz="2800" b="0">
                <a:ea typeface="+mn-lt"/>
                <a:cs typeface="+mn-lt"/>
              </a:rPr>
              <a:t>Name a location/place to distribute outreach materials</a:t>
            </a:r>
            <a:endParaRPr lang="en-US"/>
          </a:p>
          <a:p>
            <a:endParaRPr lang="en-US" sz="280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F1BF-7FB5-0D55-7C8C-A8AEDA10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7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0" u="none" strike="noStrike" baseline="0">
                <a:latin typeface="Arial" panose="020B0604020202020204" pitchFamily="34" charset="0"/>
              </a:rPr>
              <a:t>Where to distribute ?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250E74-E19D-96A3-FF74-4B3182D1228C}"/>
              </a:ext>
            </a:extLst>
          </p:cNvPr>
          <p:cNvSpPr txBox="1"/>
          <p:nvPr/>
        </p:nvSpPr>
        <p:spPr>
          <a:xfrm>
            <a:off x="319344" y="1724808"/>
            <a:ext cx="6149082" cy="452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0" lvl="2" indent="-2286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Schools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Visitor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centres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local tourist businesses (e.g. restaurants, bars)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Hotels, motels and campgrounds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 libraries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centres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recreation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centres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Kiosks or information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centres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(e.g. malls, stores, etc.)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Childcare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centres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Banks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Utility companies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Health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centres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Transportation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centres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(bus, train, transit stops or central stations)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Ports of entry (airports, harbors)</a:t>
            </a:r>
          </a:p>
        </p:txBody>
      </p:sp>
    </p:spTree>
    <p:extLst>
      <p:ext uri="{BB962C8B-B14F-4D97-AF65-F5344CB8AC3E}">
        <p14:creationId xmlns:p14="http://schemas.microsoft.com/office/powerpoint/2010/main" val="244844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683D5C-EF9A-650E-A103-6921DF214F3F}"/>
              </a:ext>
            </a:extLst>
          </p:cNvPr>
          <p:cNvSpPr txBox="1"/>
          <p:nvPr/>
        </p:nvSpPr>
        <p:spPr>
          <a:xfrm>
            <a:off x="2869058" y="2015807"/>
            <a:ext cx="7333179" cy="34151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/>
                <a:ea typeface="Calibri" panose="020F0502020204030204" pitchFamily="34" charset="0"/>
                <a:cs typeface="Arial"/>
              </a:rPr>
              <a:t>Find the most effective ways according to the local circumstances  (culture, communication etc.)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ea typeface="Calibri" panose="020F0502020204030204" pitchFamily="34" charset="0"/>
              <a:cs typeface="Arial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/>
                <a:ea typeface="Calibri" panose="020F0502020204030204" pitchFamily="34" charset="0"/>
                <a:cs typeface="Arial"/>
              </a:rPr>
              <a:t>Select a Location for physical distribution of outreach materials that can </a:t>
            </a:r>
            <a:r>
              <a:rPr lang="en-US" sz="2400" dirty="0">
                <a:latin typeface="Calibri"/>
                <a:ea typeface="Calibri" panose="020F0502020204030204" pitchFamily="34" charset="0"/>
                <a:cs typeface="Arial"/>
              </a:rPr>
              <a:t>give the </a:t>
            </a:r>
            <a:r>
              <a:rPr lang="en-US" sz="2400" dirty="0">
                <a:effectLst/>
                <a:latin typeface="Calibri"/>
                <a:ea typeface="Calibri" panose="020F0502020204030204" pitchFamily="34" charset="0"/>
                <a:cs typeface="Arial"/>
              </a:rPr>
              <a:t>maximum awareness raising impact.</a:t>
            </a:r>
            <a:r>
              <a:rPr lang="en-US" sz="2400" dirty="0">
                <a:latin typeface="Calibri"/>
                <a:ea typeface="Calibri" panose="020F0502020204030204" pitchFamily="34" charset="0"/>
                <a:cs typeface="Arial"/>
              </a:rPr>
              <a:t> 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/>
                <a:ea typeface="Calibri" panose="020F0502020204030204" pitchFamily="34" charset="0"/>
                <a:cs typeface="Arial"/>
              </a:rPr>
              <a:t>Ex: schools, hotels, visitor </a:t>
            </a:r>
            <a:r>
              <a:rPr lang="en-US" sz="2000" dirty="0" err="1">
                <a:effectLst/>
                <a:latin typeface="Calibri"/>
                <a:ea typeface="Calibri" panose="020F0502020204030204" pitchFamily="34" charset="0"/>
                <a:cs typeface="Arial"/>
              </a:rPr>
              <a:t>centres</a:t>
            </a:r>
            <a:r>
              <a:rPr lang="en-US" sz="2000" dirty="0">
                <a:effectLst/>
                <a:latin typeface="Calibri"/>
                <a:ea typeface="Calibri" panose="020F0502020204030204" pitchFamily="34" charset="0"/>
                <a:cs typeface="Arial"/>
              </a:rPr>
              <a:t>, public libraries, community </a:t>
            </a:r>
            <a:r>
              <a:rPr lang="en-US" sz="2000" dirty="0" err="1">
                <a:effectLst/>
                <a:latin typeface="Calibri"/>
                <a:ea typeface="Calibri" panose="020F0502020204030204" pitchFamily="34" charset="0"/>
                <a:cs typeface="Arial"/>
              </a:rPr>
              <a:t>centres</a:t>
            </a:r>
            <a:r>
              <a:rPr lang="en-US" sz="2000" dirty="0">
                <a:effectLst/>
                <a:latin typeface="Calibri"/>
                <a:ea typeface="Calibri" panose="020F0502020204030204" pitchFamily="34" charset="0"/>
                <a:cs typeface="Arial"/>
              </a:rPr>
              <a:t>, health </a:t>
            </a:r>
            <a:r>
              <a:rPr lang="en-US" sz="2000" dirty="0" err="1">
                <a:effectLst/>
                <a:latin typeface="Calibri"/>
                <a:ea typeface="Calibri" panose="020F0502020204030204" pitchFamily="34" charset="0"/>
                <a:cs typeface="Arial"/>
              </a:rPr>
              <a:t>centres</a:t>
            </a:r>
            <a:r>
              <a:rPr lang="en-US" sz="2000" dirty="0">
                <a:latin typeface="Calibri"/>
                <a:ea typeface="Calibri" panose="020F0502020204030204" pitchFamily="34" charset="0"/>
                <a:cs typeface="Arial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5FF7F7-04D4-A232-BD6A-E00F36607AF4}"/>
              </a:ext>
            </a:extLst>
          </p:cNvPr>
          <p:cNvSpPr txBox="1"/>
          <p:nvPr/>
        </p:nvSpPr>
        <p:spPr>
          <a:xfrm>
            <a:off x="564546" y="849747"/>
            <a:ext cx="6149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Remarks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63266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006B805E-C165-422B-A729-CCAC88263F04}"/>
              </a:ext>
            </a:extLst>
          </p:cNvPr>
          <p:cNvSpPr txBox="1">
            <a:spLocks/>
          </p:cNvSpPr>
          <p:nvPr/>
        </p:nvSpPr>
        <p:spPr>
          <a:xfrm>
            <a:off x="3067420" y="3577213"/>
            <a:ext cx="6057158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sz="2000" b="1">
                <a:solidFill>
                  <a:schemeClr val="tx1"/>
                </a:solidFill>
              </a:rPr>
              <a:t>UNESCO</a:t>
            </a:r>
          </a:p>
          <a:p>
            <a:pPr algn="ctr">
              <a:spcBef>
                <a:spcPts val="0"/>
              </a:spcBef>
            </a:pPr>
            <a:r>
              <a:rPr lang="fr-FR" sz="2000" b="1" err="1">
                <a:solidFill>
                  <a:schemeClr val="tx1"/>
                </a:solidFill>
              </a:rPr>
              <a:t>Intergovernmental</a:t>
            </a:r>
            <a:r>
              <a:rPr lang="fr-FR" sz="2000" b="1">
                <a:solidFill>
                  <a:schemeClr val="tx1"/>
                </a:solidFill>
              </a:rPr>
              <a:t> </a:t>
            </a:r>
            <a:r>
              <a:rPr lang="fr-FR" sz="2000" b="1" err="1">
                <a:solidFill>
                  <a:schemeClr val="tx1"/>
                </a:solidFill>
              </a:rPr>
              <a:t>Oceanographic</a:t>
            </a:r>
            <a:r>
              <a:rPr lang="fr-FR" sz="2000" b="1">
                <a:solidFill>
                  <a:schemeClr val="tx1"/>
                </a:solidFill>
              </a:rPr>
              <a:t> Commission (IOC)</a:t>
            </a:r>
            <a:endParaRPr lang="en-GB" sz="2000" b="1" kern="1000">
              <a:solidFill>
                <a:schemeClr val="tx1"/>
              </a:solidFill>
            </a:endParaRP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81FADB3-AC87-46F2-AA7F-8CBD7321AF26}"/>
              </a:ext>
            </a:extLst>
          </p:cNvPr>
          <p:cNvSpPr txBox="1">
            <a:spLocks/>
          </p:cNvSpPr>
          <p:nvPr/>
        </p:nvSpPr>
        <p:spPr>
          <a:xfrm>
            <a:off x="4398568" y="4666849"/>
            <a:ext cx="3394862" cy="13901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400" b="1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IOC-UNESCO DG ECHO </a:t>
            </a:r>
            <a:r>
              <a:rPr lang="fr-FR" sz="1400" b="1" err="1">
                <a:solidFill>
                  <a:schemeClr val="tx1"/>
                </a:solidFill>
              </a:rPr>
              <a:t>CoastWAVE</a:t>
            </a:r>
            <a:r>
              <a:rPr lang="fr-FR" sz="1400" b="1">
                <a:solidFill>
                  <a:schemeClr val="tx1"/>
                </a:solidFill>
              </a:rPr>
              <a:t> </a:t>
            </a:r>
            <a:r>
              <a:rPr lang="fr-FR" sz="1400" b="1" err="1">
                <a:solidFill>
                  <a:schemeClr val="tx1"/>
                </a:solidFill>
              </a:rPr>
              <a:t>project</a:t>
            </a:r>
            <a:endParaRPr lang="en-GB" sz="1400" b="1" kern="100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1400"/>
              </a:spcAft>
            </a:pPr>
            <a:r>
              <a:rPr lang="fr-FR" sz="1200">
                <a:solidFill>
                  <a:schemeClr val="tx1"/>
                </a:solidFill>
              </a:rPr>
              <a:t>UNESCO IOC Sector</a:t>
            </a:r>
            <a:br>
              <a:rPr lang="en-US" sz="1200">
                <a:solidFill>
                  <a:srgbClr val="000000"/>
                </a:solidFill>
              </a:rPr>
            </a:br>
            <a:r>
              <a:rPr lang="en-US" sz="1200">
                <a:solidFill>
                  <a:srgbClr val="000000"/>
                </a:solidFill>
              </a:rPr>
              <a:t>Tsunami Unit </a:t>
            </a:r>
          </a:p>
          <a:p>
            <a:pPr algn="ctr">
              <a:spcBef>
                <a:spcPts val="0"/>
              </a:spcBef>
              <a:spcAft>
                <a:spcPts val="1400"/>
              </a:spcAft>
            </a:pPr>
            <a:r>
              <a:rPr lang="en-US" sz="1200">
                <a:solidFill>
                  <a:srgbClr val="000000"/>
                </a:solidFill>
                <a:hlinkClick r:id="rId3"/>
              </a:rPr>
              <a:t>d.chang-seng@unesco.org</a:t>
            </a:r>
            <a:r>
              <a:rPr lang="en-US" sz="1200">
                <a:solidFill>
                  <a:srgbClr val="000000"/>
                </a:solidFill>
              </a:rPr>
              <a:t>  </a:t>
            </a:r>
            <a:endParaRPr lang="en-GB" sz="1200"/>
          </a:p>
          <a:p>
            <a:pPr algn="ctr">
              <a:spcBef>
                <a:spcPts val="600"/>
              </a:spcBef>
            </a:pPr>
            <a:r>
              <a:rPr lang="en-GB" sz="1200" b="1">
                <a:solidFill>
                  <a:schemeClr val="tx1"/>
                </a:solidFill>
                <a:hlinkClick r:id="rId4"/>
              </a:rPr>
              <a:t>CoastWAVE project website</a:t>
            </a:r>
            <a:r>
              <a:rPr lang="en-GB" sz="1200" b="1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B0E513B-A2B1-6F41-01A0-B32C7573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68" y="5303943"/>
            <a:ext cx="1423331" cy="133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503F547-84BE-A6DF-9B0E-E9795DD35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76" y="6164138"/>
            <a:ext cx="531690" cy="53169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68313BA7-3614-6BB8-2FBD-D712D43CC0C1}"/>
              </a:ext>
            </a:extLst>
          </p:cNvPr>
          <p:cNvSpPr txBox="1"/>
          <p:nvPr/>
        </p:nvSpPr>
        <p:spPr>
          <a:xfrm>
            <a:off x="5129373" y="6266767"/>
            <a:ext cx="2193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GB" sz="1800" b="1">
                <a:solidFill>
                  <a:schemeClr val="tx1"/>
                </a:solidFill>
              </a:rPr>
              <a:t>  @coastwaveproject</a:t>
            </a:r>
          </a:p>
        </p:txBody>
      </p:sp>
    </p:spTree>
    <p:extLst>
      <p:ext uri="{BB962C8B-B14F-4D97-AF65-F5344CB8AC3E}">
        <p14:creationId xmlns:p14="http://schemas.microsoft.com/office/powerpoint/2010/main" val="247877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3F0BA7-213D-A309-9112-AB2561C3F0FE}"/>
              </a:ext>
            </a:extLst>
          </p:cNvPr>
          <p:cNvSpPr txBox="1"/>
          <p:nvPr/>
        </p:nvSpPr>
        <p:spPr>
          <a:xfrm>
            <a:off x="506002" y="4399226"/>
            <a:ext cx="3161872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tsunami evacuation maps, evacuation routes, safe areas, assembly points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769A9-3F3C-CCA1-1F37-C351F5CF18F9}"/>
              </a:ext>
            </a:extLst>
          </p:cNvPr>
          <p:cNvSpPr txBox="1"/>
          <p:nvPr/>
        </p:nvSpPr>
        <p:spPr>
          <a:xfrm>
            <a:off x="506002" y="1291057"/>
            <a:ext cx="61490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Outreach and public awareness and education resources should include:</a:t>
            </a:r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60CAA6-1289-439A-1A1C-7A954C97F7BF}"/>
              </a:ext>
            </a:extLst>
          </p:cNvPr>
          <p:cNvSpPr txBox="1"/>
          <p:nvPr/>
        </p:nvSpPr>
        <p:spPr>
          <a:xfrm>
            <a:off x="4616790" y="4399226"/>
            <a:ext cx="2773991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safety tips- What to do before, during and after a tsunami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39BBA3-9011-D6C4-232C-2C2BB999B1F9}"/>
              </a:ext>
            </a:extLst>
          </p:cNvPr>
          <p:cNvSpPr txBox="1"/>
          <p:nvPr/>
        </p:nvSpPr>
        <p:spPr>
          <a:xfrm>
            <a:off x="7916582" y="4399226"/>
            <a:ext cx="3850240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about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and how to respond to warnings (including natural warnings for regions with a local tsunami threat).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3C3C23F0-F2EB-8949-1DA9-62A17FE1C2A7}"/>
              </a:ext>
            </a:extLst>
          </p:cNvPr>
          <p:cNvGrpSpPr>
            <a:grpSpLocks noChangeAspect="1"/>
          </p:cNvGrpSpPr>
          <p:nvPr/>
        </p:nvGrpSpPr>
        <p:grpSpPr>
          <a:xfrm>
            <a:off x="1039345" y="2352478"/>
            <a:ext cx="1898574" cy="1898566"/>
            <a:chOff x="0" y="0"/>
            <a:chExt cx="6350000" cy="63499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FEEF9A7-7ACE-4BAB-6301-2B471CBEC14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187" r="-25187"/>
              </a:stretch>
            </a:blipFill>
          </p:spPr>
        </p: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B897B2F6-3F80-4537-B2DB-CF35D3EB19AF}"/>
              </a:ext>
            </a:extLst>
          </p:cNvPr>
          <p:cNvGrpSpPr>
            <a:grpSpLocks noChangeAspect="1"/>
          </p:cNvGrpSpPr>
          <p:nvPr/>
        </p:nvGrpSpPr>
        <p:grpSpPr>
          <a:xfrm>
            <a:off x="5054498" y="2261897"/>
            <a:ext cx="1898574" cy="1898566"/>
            <a:chOff x="0" y="0"/>
            <a:chExt cx="6350000" cy="6349975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23CB3A74-B585-3B76-AD84-F4C3820B5B2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4721" b="-14721"/>
              </a:stretch>
            </a:blipFill>
          </p:spPr>
        </p:sp>
      </p:grpSp>
      <p:grpSp>
        <p:nvGrpSpPr>
          <p:cNvPr id="30" name="Group 6">
            <a:extLst>
              <a:ext uri="{FF2B5EF4-FFF2-40B4-BE49-F238E27FC236}">
                <a16:creationId xmlns:a16="http://schemas.microsoft.com/office/drawing/2014/main" id="{4EFB0FD9-11BD-A099-7618-BB97810F7879}"/>
              </a:ext>
            </a:extLst>
          </p:cNvPr>
          <p:cNvGrpSpPr>
            <a:grpSpLocks noChangeAspect="1"/>
          </p:cNvGrpSpPr>
          <p:nvPr/>
        </p:nvGrpSpPr>
        <p:grpSpPr>
          <a:xfrm>
            <a:off x="8892415" y="2208938"/>
            <a:ext cx="1898574" cy="1898566"/>
            <a:chOff x="0" y="0"/>
            <a:chExt cx="6350000" cy="6349975"/>
          </a:xfrm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4A01D956-8582-4E8D-E822-7CA7C487A2DD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1235" r="-180454" b="-5763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7230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ious high school students">
            <a:extLst>
              <a:ext uri="{FF2B5EF4-FFF2-40B4-BE49-F238E27FC236}">
                <a16:creationId xmlns:a16="http://schemas.microsoft.com/office/drawing/2014/main" id="{FB064D69-3464-FF75-2498-195D41F29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46" y="760181"/>
            <a:ext cx="8008412" cy="5337638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58530" y="1110163"/>
            <a:ext cx="5675123" cy="5140820"/>
          </a:xfrm>
        </p:spPr>
        <p:txBody>
          <a:bodyPr>
            <a:normAutofit/>
          </a:bodyPr>
          <a:lstStyle/>
          <a:p>
            <a:pPr algn="l"/>
            <a:r>
              <a:rPr lang="en-US" sz="2000" i="0" u="none" strike="noStrike" baseline="0">
                <a:latin typeface="Arial" panose="020B0604020202020204" pitchFamily="34" charset="0"/>
              </a:rPr>
              <a:t>All schools within the community requesting recognition should receive a copy of the materials. </a:t>
            </a:r>
            <a:endParaRPr lang="en-GB" sz="200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26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solidFill>
                  <a:srgbClr val="FF0000"/>
                </a:solidFill>
                <a:latin typeface="Arial"/>
                <a:cs typeface="Arial"/>
              </a:rPr>
              <a:t> Three</a:t>
            </a:r>
            <a:r>
              <a:rPr lang="en-US" sz="2400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 or more </a:t>
            </a:r>
            <a:r>
              <a:rPr lang="en-US" sz="2400">
                <a:latin typeface="Arial"/>
                <a:cs typeface="Arial"/>
              </a:rPr>
              <a:t>outreaching </a:t>
            </a:r>
            <a:r>
              <a:rPr lang="en-US" sz="2400" i="0" u="none" strike="noStrike" baseline="0">
                <a:latin typeface="Arial"/>
                <a:cs typeface="Arial"/>
              </a:rPr>
              <a:t> methods</a:t>
            </a:r>
            <a:r>
              <a:rPr lang="en-US" sz="2400">
                <a:latin typeface="Arial"/>
                <a:cs typeface="Arial"/>
              </a:rPr>
              <a:t> should be selected to distribute:</a:t>
            </a:r>
            <a:endParaRPr lang="en-US" sz="2400" i="0" u="none" strike="noStrike" baseline="0">
              <a:latin typeface="Arial"/>
              <a:cs typeface="Arial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/>
                <a:ea typeface="Calibri" panose="020F0502020204030204" pitchFamily="34" charset="0"/>
                <a:cs typeface="Arial"/>
              </a:rPr>
              <a:t>Brochures and flyers distributed</a:t>
            </a:r>
            <a:r>
              <a:rPr lang="en-US" sz="2400" b="0">
                <a:latin typeface="Calibri"/>
                <a:ea typeface="Calibri" panose="020F0502020204030204" pitchFamily="34" charset="0"/>
                <a:cs typeface="Arial"/>
              </a:rPr>
              <a:t> </a:t>
            </a:r>
            <a:endParaRPr lang="en-US" sz="2400" b="0"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/>
                <a:ea typeface="Calibri" panose="020F0502020204030204" pitchFamily="34" charset="0"/>
                <a:cs typeface="Arial"/>
              </a:rPr>
              <a:t>Newspaper inserts.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/>
                <a:ea typeface="Calibri" panose="020F0502020204030204" pitchFamily="34" charset="0"/>
                <a:cs typeface="Arial"/>
              </a:rPr>
              <a:t>Public utility/service industry bill safety notices.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/>
                <a:ea typeface="Calibri" panose="020F0502020204030204" pitchFamily="34" charset="0"/>
                <a:cs typeface="Arial"/>
              </a:rPr>
              <a:t>Local faith-based and civic organization bulletins/mailings.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/>
                <a:ea typeface="Calibri" panose="020F0502020204030204" pitchFamily="34" charset="0"/>
                <a:cs typeface="Arial"/>
              </a:rPr>
              <a:t>Local radio and television.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/>
                <a:ea typeface="Calibri" panose="020F0502020204030204" pitchFamily="34" charset="0"/>
                <a:cs typeface="Arial"/>
              </a:rPr>
              <a:t>Billboard, roadside, highway or educational signs.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/>
                <a:ea typeface="Calibri" panose="020F0502020204030204" pitchFamily="34" charset="0"/>
                <a:cs typeface="Arial"/>
              </a:rPr>
              <a:t>Historical markers and interpretative signs.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/>
                <a:ea typeface="Calibri" panose="020F0502020204030204" pitchFamily="34" charset="0"/>
                <a:cs typeface="Arial"/>
              </a:rPr>
              <a:t>Informational or safety videos.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/>
                <a:ea typeface="Calibri" panose="020F0502020204030204" pitchFamily="34" charset="0"/>
                <a:cs typeface="Arial"/>
              </a:rPr>
              <a:t>Public service announcements (voice, video).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/>
                <a:ea typeface="Calibri" panose="020F0502020204030204" pitchFamily="34" charset="0"/>
                <a:cs typeface="Arial"/>
              </a:rPr>
              <a:t>Websites/social media.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Bulk email.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39884-7FFA-1469-2C7D-EFE8D2E762D9}"/>
              </a:ext>
            </a:extLst>
          </p:cNvPr>
          <p:cNvSpPr txBox="1"/>
          <p:nvPr/>
        </p:nvSpPr>
        <p:spPr>
          <a:xfrm>
            <a:off x="7674686" y="3102837"/>
            <a:ext cx="4891757" cy="4700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>
                <a:highlight>
                  <a:srgbClr val="FFFF00"/>
                </a:highlight>
                <a:latin typeface="Calibri"/>
                <a:ea typeface="Calibri" panose="020F0502020204030204" pitchFamily="34" charset="0"/>
                <a:cs typeface="Arial"/>
              </a:rPr>
              <a:t>The list is also in MG 74.</a:t>
            </a:r>
            <a:endParaRPr lang="en-US" sz="24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96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899394"/>
            <a:ext cx="5675123" cy="5140820"/>
          </a:xfrm>
        </p:spPr>
        <p:txBody>
          <a:bodyPr>
            <a:normAutofit/>
          </a:bodyPr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170464-B38E-F74D-F27C-90D49CD5118A}"/>
              </a:ext>
            </a:extLst>
          </p:cNvPr>
          <p:cNvSpPr txBox="1"/>
          <p:nvPr/>
        </p:nvSpPr>
        <p:spPr>
          <a:xfrm>
            <a:off x="280600" y="967361"/>
            <a:ext cx="791058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effectLst/>
                <a:latin typeface="Calibri"/>
                <a:ea typeface="Calibri" panose="020F0502020204030204" pitchFamily="34" charset="0"/>
                <a:cs typeface="Arial"/>
              </a:rPr>
              <a:t>Examples</a:t>
            </a:r>
            <a:r>
              <a:rPr lang="en-US" sz="2800" b="1">
                <a:latin typeface="Calibri"/>
                <a:ea typeface="Calibri" panose="020F0502020204030204" pitchFamily="34" charset="0"/>
                <a:cs typeface="Arial"/>
              </a:rPr>
              <a:t> of education and outreach materials</a:t>
            </a:r>
            <a:endParaRPr lang="en-US" sz="2800">
              <a:cs typeface="Calibr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7759396-E234-D742-FF35-E578CAA2C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8" t="20823" r="29334" b="16458"/>
          <a:stretch/>
        </p:blipFill>
        <p:spPr>
          <a:xfrm>
            <a:off x="3060281" y="2046668"/>
            <a:ext cx="6146927" cy="3800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6E6C6-5EBA-79A5-B331-17282156AEBE}"/>
              </a:ext>
            </a:extLst>
          </p:cNvPr>
          <p:cNvSpPr txBox="1"/>
          <p:nvPr/>
        </p:nvSpPr>
        <p:spPr>
          <a:xfrm>
            <a:off x="733042" y="1423902"/>
            <a:ext cx="614908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/>
              <a:t>Public </a:t>
            </a:r>
            <a:r>
              <a:rPr lang="en-US" sz="1800" b="1"/>
              <a:t>awareness and education brochures and flyers</a:t>
            </a:r>
            <a:r>
              <a:rPr lang="en-US" b="1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9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899394"/>
            <a:ext cx="5675123" cy="5140820"/>
          </a:xfrm>
        </p:spPr>
        <p:txBody>
          <a:bodyPr>
            <a:normAutofit/>
          </a:bodyPr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170464-B38E-F74D-F27C-90D49CD5118A}"/>
              </a:ext>
            </a:extLst>
          </p:cNvPr>
          <p:cNvSpPr txBox="1"/>
          <p:nvPr/>
        </p:nvSpPr>
        <p:spPr>
          <a:xfrm>
            <a:off x="280600" y="967361"/>
            <a:ext cx="791058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effectLst/>
                <a:latin typeface="Calibri"/>
                <a:ea typeface="Calibri" panose="020F0502020204030204" pitchFamily="34" charset="0"/>
                <a:cs typeface="Arial"/>
              </a:rPr>
              <a:t>Examples</a:t>
            </a:r>
            <a:r>
              <a:rPr lang="en-US" sz="2800" b="1">
                <a:latin typeface="Calibri"/>
                <a:ea typeface="Calibri" panose="020F0502020204030204" pitchFamily="34" charset="0"/>
                <a:cs typeface="Arial"/>
              </a:rPr>
              <a:t> of education and outreach materials</a:t>
            </a:r>
            <a:endParaRPr lang="en-US" sz="2800">
              <a:cs typeface="Calibr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7759396-E234-D742-FF35-E578CAA2C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8" t="20823" r="29334" b="16458"/>
          <a:stretch/>
        </p:blipFill>
        <p:spPr>
          <a:xfrm>
            <a:off x="3386852" y="2046668"/>
            <a:ext cx="5139999" cy="3165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6E6C6-5EBA-79A5-B331-17282156AEBE}"/>
              </a:ext>
            </a:extLst>
          </p:cNvPr>
          <p:cNvSpPr txBox="1"/>
          <p:nvPr/>
        </p:nvSpPr>
        <p:spPr>
          <a:xfrm>
            <a:off x="733042" y="1423902"/>
            <a:ext cx="614908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/>
              <a:t>Public </a:t>
            </a:r>
            <a:r>
              <a:rPr lang="en-US" sz="1800" b="1"/>
              <a:t>awareness and education brochures and flyers</a:t>
            </a:r>
            <a:r>
              <a:rPr lang="en-US" b="1"/>
              <a:t> </a:t>
            </a:r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E9AEB5D-CED8-79C9-9367-0A05B2D44B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34206" y="1794245"/>
            <a:ext cx="4704572" cy="2462344"/>
          </a:xfrm>
          <a:prstGeom prst="rect">
            <a:avLst/>
          </a:prstGeom>
        </p:spPr>
      </p:pic>
      <p:pic>
        <p:nvPicPr>
          <p:cNvPr id="8" name="Picture 2" descr="A picture containing text, screenshot, outdoor, several&#10;&#10;Description automatically generated">
            <a:extLst>
              <a:ext uri="{FF2B5EF4-FFF2-40B4-BE49-F238E27FC236}">
                <a16:creationId xmlns:a16="http://schemas.microsoft.com/office/drawing/2014/main" id="{1A4089BB-64D6-E094-D629-4BF9E03E0C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77762" y="1668514"/>
            <a:ext cx="3476933" cy="3920661"/>
          </a:xfrm>
          <a:prstGeom prst="rect">
            <a:avLst/>
          </a:prstGeom>
        </p:spPr>
      </p:pic>
      <p:pic>
        <p:nvPicPr>
          <p:cNvPr id="7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22EB7D-4726-4801-7026-1CA31A570B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980" t="18394" r="43390" b="5749"/>
          <a:stretch>
            <a:fillRect/>
          </a:stretch>
        </p:blipFill>
        <p:spPr>
          <a:xfrm>
            <a:off x="4344529" y="1336738"/>
            <a:ext cx="3853179" cy="5038773"/>
          </a:xfrm>
          <a:prstGeom prst="rect">
            <a:avLst/>
          </a:prstGeom>
        </p:spPr>
      </p:pic>
      <p:pic>
        <p:nvPicPr>
          <p:cNvPr id="9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81F0BC5-690E-AD0F-FD21-629A9711B8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2" t="17432" r="44394" b="4015"/>
          <a:stretch/>
        </p:blipFill>
        <p:spPr>
          <a:xfrm>
            <a:off x="4721884" y="1798007"/>
            <a:ext cx="3083310" cy="4377372"/>
          </a:xfrm>
          <a:prstGeom prst="rect">
            <a:avLst/>
          </a:prstGeom>
        </p:spPr>
      </p:pic>
      <p:pic>
        <p:nvPicPr>
          <p:cNvPr id="14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B57E46-0AFF-A71A-3B03-C99F9787264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912" t="39761" r="40368" b="19738"/>
          <a:stretch>
            <a:fillRect/>
          </a:stretch>
        </p:blipFill>
        <p:spPr>
          <a:xfrm>
            <a:off x="3550976" y="2303326"/>
            <a:ext cx="5382692" cy="23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899394"/>
            <a:ext cx="5675123" cy="5140820"/>
          </a:xfrm>
        </p:spPr>
        <p:txBody>
          <a:bodyPr>
            <a:normAutofit/>
          </a:bodyPr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170464-B38E-F74D-F27C-90D49CD5118A}"/>
              </a:ext>
            </a:extLst>
          </p:cNvPr>
          <p:cNvSpPr txBox="1"/>
          <p:nvPr/>
        </p:nvSpPr>
        <p:spPr>
          <a:xfrm>
            <a:off x="280600" y="967361"/>
            <a:ext cx="614908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effectLst/>
                <a:latin typeface="Calibri"/>
                <a:ea typeface="Calibri" panose="020F0502020204030204" pitchFamily="34" charset="0"/>
                <a:cs typeface="Arial"/>
              </a:rPr>
              <a:t>Examples</a:t>
            </a:r>
            <a:endParaRPr lang="en-US" sz="3200"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6E6C6-5EBA-79A5-B331-17282156AEBE}"/>
              </a:ext>
            </a:extLst>
          </p:cNvPr>
          <p:cNvSpPr txBox="1"/>
          <p:nvPr/>
        </p:nvSpPr>
        <p:spPr>
          <a:xfrm>
            <a:off x="742938" y="1473383"/>
            <a:ext cx="6149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Websites/Social Media</a:t>
            </a:r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05EE68-8593-3EC6-7ACC-A0D0121ED0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98" t="20625" r="39876" b="16012"/>
          <a:stretch>
            <a:fillRect/>
          </a:stretch>
        </p:blipFill>
        <p:spPr>
          <a:xfrm>
            <a:off x="0" y="2088775"/>
            <a:ext cx="5530689" cy="347503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EBB9B9F-D1D2-B4B2-A99A-4D2F02028C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89" t="26426" r="47657" b="10212"/>
          <a:stretch>
            <a:fillRect/>
          </a:stretch>
        </p:blipFill>
        <p:spPr>
          <a:xfrm>
            <a:off x="5800628" y="2135092"/>
            <a:ext cx="3768700" cy="347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899394"/>
            <a:ext cx="5675123" cy="5140820"/>
          </a:xfrm>
        </p:spPr>
        <p:txBody>
          <a:bodyPr>
            <a:normAutofit/>
          </a:bodyPr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6E6C6-5EBA-79A5-B331-17282156AEBE}"/>
              </a:ext>
            </a:extLst>
          </p:cNvPr>
          <p:cNvSpPr txBox="1"/>
          <p:nvPr/>
        </p:nvSpPr>
        <p:spPr>
          <a:xfrm>
            <a:off x="742938" y="1473383"/>
            <a:ext cx="706542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/>
              <a:t>P</a:t>
            </a:r>
            <a:r>
              <a:rPr lang="en-US" sz="1800" b="1" dirty="0"/>
              <a:t>ublic awareness and education materials </a:t>
            </a:r>
            <a:r>
              <a:rPr lang="en-US" sz="1800" b="1" dirty="0">
                <a:solidFill>
                  <a:srgbClr val="FF0000"/>
                </a:solidFill>
              </a:rPr>
              <a:t>for kids </a:t>
            </a:r>
            <a:r>
              <a:rPr lang="en-US" sz="1400" b="1" dirty="0"/>
              <a:t>(games, puzzles, toys etc.)</a:t>
            </a:r>
            <a:endParaRPr lang="en-US" sz="1400" dirty="0"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5C4E487-9938-3F20-9F0B-87EDD3ABD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29" r="290" b="268"/>
          <a:stretch/>
        </p:blipFill>
        <p:spPr>
          <a:xfrm>
            <a:off x="879009" y="1994879"/>
            <a:ext cx="3113943" cy="404774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98AAF240-185E-4213-C8F3-9826F16B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24" y="1928665"/>
            <a:ext cx="4017137" cy="433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B22A28-F41E-060E-D42D-6D3E9C3D3EBE}"/>
              </a:ext>
            </a:extLst>
          </p:cNvPr>
          <p:cNvSpPr txBox="1"/>
          <p:nvPr/>
        </p:nvSpPr>
        <p:spPr>
          <a:xfrm>
            <a:off x="280600" y="967361"/>
            <a:ext cx="791058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effectLst/>
                <a:latin typeface="Calibri"/>
                <a:ea typeface="Calibri" panose="020F0502020204030204" pitchFamily="34" charset="0"/>
                <a:cs typeface="Arial"/>
              </a:rPr>
              <a:t>Examples</a:t>
            </a:r>
            <a:r>
              <a:rPr lang="en-US" sz="2800" b="1">
                <a:latin typeface="Calibri"/>
                <a:ea typeface="Calibri" panose="020F0502020204030204" pitchFamily="34" charset="0"/>
                <a:cs typeface="Arial"/>
              </a:rPr>
              <a:t> of education and outreach materials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237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899394"/>
            <a:ext cx="5675123" cy="5140820"/>
          </a:xfrm>
        </p:spPr>
        <p:txBody>
          <a:bodyPr>
            <a:normAutofit/>
          </a:bodyPr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baseline="0">
              <a:latin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4E443D-21F9-F1D6-CA85-AB83001E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54" y="849747"/>
            <a:ext cx="645937" cy="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6E6C6-5EBA-79A5-B331-17282156AEBE}"/>
              </a:ext>
            </a:extLst>
          </p:cNvPr>
          <p:cNvSpPr txBox="1"/>
          <p:nvPr/>
        </p:nvSpPr>
        <p:spPr>
          <a:xfrm>
            <a:off x="742938" y="1453591"/>
            <a:ext cx="758991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/>
              <a:t>P</a:t>
            </a:r>
            <a:r>
              <a:rPr lang="en-US" sz="1800" b="1" dirty="0"/>
              <a:t>ublic awareness and education materials </a:t>
            </a:r>
            <a:r>
              <a:rPr lang="en-US" sz="1800" b="1" dirty="0">
                <a:solidFill>
                  <a:srgbClr val="FF0000"/>
                </a:solidFill>
              </a:rPr>
              <a:t>for kids</a:t>
            </a:r>
            <a:r>
              <a:rPr lang="en-US" sz="1600" b="1" dirty="0"/>
              <a:t> (games, puzzles, toys etc.)</a:t>
            </a:r>
            <a:endParaRPr lang="en-US" sz="1600" dirty="0">
              <a:cs typeface="Calibri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02EE92-E0F8-2911-2F12-04F12C150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65" y="2026492"/>
            <a:ext cx="2929384" cy="4212877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C6B0F054-89D4-C032-6614-A22487EA9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99" y="1973526"/>
            <a:ext cx="3163388" cy="4212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01DB13-5245-D937-B1AC-0F35D161644C}"/>
              </a:ext>
            </a:extLst>
          </p:cNvPr>
          <p:cNvSpPr txBox="1"/>
          <p:nvPr/>
        </p:nvSpPr>
        <p:spPr>
          <a:xfrm>
            <a:off x="280600" y="967361"/>
            <a:ext cx="791058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effectLst/>
                <a:latin typeface="Calibri"/>
                <a:ea typeface="Calibri" panose="020F0502020204030204" pitchFamily="34" charset="0"/>
                <a:cs typeface="Arial"/>
              </a:rPr>
              <a:t>Examples</a:t>
            </a:r>
            <a:r>
              <a:rPr lang="en-US" sz="2800" b="1">
                <a:latin typeface="Calibri"/>
                <a:ea typeface="Calibri" panose="020F0502020204030204" pitchFamily="34" charset="0"/>
                <a:cs typeface="Arial"/>
              </a:rPr>
              <a:t> of education and outreach materials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8914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b799ec2-212c-48b5-b7ff-d14ec6cbce2b">
      <UserInfo>
        <DisplayName>Hosagrahar, Jyoti</DisplayName>
        <AccountId>19</AccountId>
        <AccountType/>
      </UserInfo>
      <UserInfo>
        <DisplayName>Mohammad, Raheel</DisplayName>
        <AccountId>20</AccountId>
        <AccountType/>
      </UserInfo>
    </SharedWithUsers>
    <TaxCatchAll xmlns="5b799ec2-212c-48b5-b7ff-d14ec6cbce2b" xsi:nil="true"/>
    <_Flow_SignoffStatus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18" ma:contentTypeDescription="Create a new document." ma:contentTypeScope="" ma:versionID="2d6d9b0649838f4639e7d6d7bf98869e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62d3ca47894f15f1f66ac91f582a5c04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29E140-4202-49FB-A08E-3710CA2F3A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A62075-B3C9-4A3A-AE06-3BDCC332E1EB}">
  <ds:schemaRefs>
    <ds:schemaRef ds:uri="4f1b3885-7e45-4972-9ad6-ae2e248e21dd"/>
    <ds:schemaRef ds:uri="59f4e87f-a7cf-4515-bab7-a1fc928e5fae"/>
    <ds:schemaRef ds:uri="5b799ec2-212c-48b5-b7ff-d14ec6cbce2b"/>
    <ds:schemaRef ds:uri="f8ef70f3-4e3d-42be-bd40-fbc1cacc1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1A42175-4FFF-46E5-B2B0-0419009C8BE1}">
  <ds:schemaRefs>
    <ds:schemaRef ds:uri="5b799ec2-212c-48b5-b7ff-d14ec6cbce2b"/>
    <ds:schemaRef ds:uri="f8ef70f3-4e3d-42be-bd40-fbc1cacc1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17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Thème Office</vt:lpstr>
      <vt:lpstr>PowerPoint Presentation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PowerPoint Presentation</vt:lpstr>
      <vt:lpstr>IOC-UNESCO Tsunami Ready Recognition Programme (TRRP) Workshop</vt:lpstr>
      <vt:lpstr>IOC-UNESCO Tsunami Ready Recognition Programme (TRRP) Workshop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 W</dc:creator>
  <cp:revision>30</cp:revision>
  <dcterms:created xsi:type="dcterms:W3CDTF">2019-03-22T15:49:46Z</dcterms:created>
  <dcterms:modified xsi:type="dcterms:W3CDTF">2023-02-15T09:29:13Z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_dlc_DocIdItemGuid">
    <vt:lpwstr>5c46f521-d66a-48f2-b4d3-7dd05baf4502</vt:lpwstr>
  </property>
  <property fmtid="{D5CDD505-2E9C-101B-9397-08002B2CF9AE}" pid="4" name="MediaServiceImageTags">
    <vt:lpwstr/>
  </property>
</Properties>
</file>