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4"/>
  </p:sldMasterIdLst>
  <p:notesMasterIdLst>
    <p:notesMasterId r:id="rId16"/>
  </p:notesMasterIdLst>
  <p:handoutMasterIdLst>
    <p:handoutMasterId r:id="rId17"/>
  </p:handoutMasterIdLst>
  <p:sldIdLst>
    <p:sldId id="337" r:id="rId5"/>
    <p:sldId id="653" r:id="rId6"/>
    <p:sldId id="654" r:id="rId7"/>
    <p:sldId id="655" r:id="rId8"/>
    <p:sldId id="656" r:id="rId9"/>
    <p:sldId id="657" r:id="rId10"/>
    <p:sldId id="659" r:id="rId11"/>
    <p:sldId id="658" r:id="rId12"/>
    <p:sldId id="660" r:id="rId13"/>
    <p:sldId id="661" r:id="rId14"/>
    <p:sldId id="33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7" userDrawn="1">
          <p15:clr>
            <a:srgbClr val="A4A3A4"/>
          </p15:clr>
        </p15:guide>
        <p15:guide id="2" pos="393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evel, Matthieu" initials="GM" lastIdx="5" clrIdx="0">
    <p:extLst>
      <p:ext uri="{19B8F6BF-5375-455C-9EA6-DF929625EA0E}">
        <p15:presenceInfo xmlns:p15="http://schemas.microsoft.com/office/powerpoint/2012/main" xmlns="" userId="S::m.guevel@unesco.org::59e580ac-477c-44d0-8c02-a45964b90aeb" providerId="AD"/>
      </p:ext>
    </p:extLst>
  </p:cmAuthor>
  <p:cmAuthor id="2" name="Alwazzan, Lateefah" initials="AL" lastIdx="4" clrIdx="1">
    <p:extLst>
      <p:ext uri="{19B8F6BF-5375-455C-9EA6-DF929625EA0E}">
        <p15:presenceInfo xmlns:p15="http://schemas.microsoft.com/office/powerpoint/2012/main" xmlns="" userId="Alwazzan, Lateefa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8138"/>
    <a:srgbClr val="F5D2FC"/>
    <a:srgbClr val="C2A3F9"/>
    <a:srgbClr val="44546A"/>
    <a:srgbClr val="FFDAC4"/>
    <a:srgbClr val="FFC4A0"/>
    <a:srgbClr val="FDAE7D"/>
    <a:srgbClr val="F8985B"/>
    <a:srgbClr val="FFFFFF"/>
    <a:srgbClr val="EB69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1688B5-7F96-CF63-71F2-8C532A3E4C00}" v="21" dt="2023-02-02T13:55:20.794"/>
    <p1510:client id="{2BC471F5-963F-BEF2-3EF8-B6711E7B9B9C}" v="4" dt="2023-01-31T16:11:50.385"/>
    <p1510:client id="{6E9FCFF7-0C7E-F8FB-CF6D-E890F7BD5A63}" v="6" dt="2023-02-01T11:27:25.323"/>
    <p1510:client id="{EDF3EBD3-6D64-21FE-5D8B-65EC7964D936}" v="44" dt="2023-02-02T10:40:23.7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739" autoAdjust="0"/>
  </p:normalViewPr>
  <p:slideViewPr>
    <p:cSldViewPr snapToGrid="0">
      <p:cViewPr>
        <p:scale>
          <a:sx n="125" d="100"/>
          <a:sy n="125" d="100"/>
        </p:scale>
        <p:origin x="90" y="924"/>
      </p:cViewPr>
      <p:guideLst>
        <p:guide orient="horz" pos="2137"/>
        <p:guide pos="394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2266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Abdallah, Jamel Eddine" userId="S::j.benabdallah@unesco.org::19c853d3-d028-400c-97f0-1eaa0186a035" providerId="AD" clId="Web-{6E9FCFF7-0C7E-F8FB-CF6D-E890F7BD5A63}"/>
    <pc:docChg chg="modSld">
      <pc:chgData name="Ben Abdallah, Jamel Eddine" userId="S::j.benabdallah@unesco.org::19c853d3-d028-400c-97f0-1eaa0186a035" providerId="AD" clId="Web-{6E9FCFF7-0C7E-F8FB-CF6D-E890F7BD5A63}" dt="2023-02-01T11:27:25.323" v="3" actId="20577"/>
      <pc:docMkLst>
        <pc:docMk/>
      </pc:docMkLst>
      <pc:sldChg chg="modSp">
        <pc:chgData name="Ben Abdallah, Jamel Eddine" userId="S::j.benabdallah@unesco.org::19c853d3-d028-400c-97f0-1eaa0186a035" providerId="AD" clId="Web-{6E9FCFF7-0C7E-F8FB-CF6D-E890F7BD5A63}" dt="2023-02-01T11:27:25.323" v="3" actId="20577"/>
        <pc:sldMkLst>
          <pc:docMk/>
          <pc:sldMk cId="1796417811" sldId="337"/>
        </pc:sldMkLst>
        <pc:spChg chg="mod">
          <ac:chgData name="Ben Abdallah, Jamel Eddine" userId="S::j.benabdallah@unesco.org::19c853d3-d028-400c-97f0-1eaa0186a035" providerId="AD" clId="Web-{6E9FCFF7-0C7E-F8FB-CF6D-E890F7BD5A63}" dt="2023-02-01T11:27:25.323" v="3" actId="20577"/>
          <ac:spMkLst>
            <pc:docMk/>
            <pc:sldMk cId="1796417811" sldId="337"/>
            <ac:spMk id="9" creationId="{6976EE21-D3B5-DAF9-E4BA-14FEE30C40DE}"/>
          </ac:spMkLst>
        </pc:spChg>
      </pc:sldChg>
    </pc:docChg>
  </pc:docChgLst>
  <pc:docChgLst>
    <pc:chgData name="Dilmen Vennin, Derya" userId="S::d.dilmen-vennin@unesco.org::9dca1a5a-a24f-45fd-969d-1cfd0d525d5d" providerId="AD" clId="Web-{EDF3EBD3-6D64-21FE-5D8B-65EC7964D936}"/>
    <pc:docChg chg="modSld">
      <pc:chgData name="Dilmen Vennin, Derya" userId="S::d.dilmen-vennin@unesco.org::9dca1a5a-a24f-45fd-969d-1cfd0d525d5d" providerId="AD" clId="Web-{EDF3EBD3-6D64-21FE-5D8B-65EC7964D936}" dt="2023-02-02T10:40:23.714" v="27" actId="1076"/>
      <pc:docMkLst>
        <pc:docMk/>
      </pc:docMkLst>
      <pc:sldChg chg="modSp">
        <pc:chgData name="Dilmen Vennin, Derya" userId="S::d.dilmen-vennin@unesco.org::9dca1a5a-a24f-45fd-969d-1cfd0d525d5d" providerId="AD" clId="Web-{EDF3EBD3-6D64-21FE-5D8B-65EC7964D936}" dt="2023-02-02T10:40:23.714" v="27" actId="1076"/>
        <pc:sldMkLst>
          <pc:docMk/>
          <pc:sldMk cId="1796417811" sldId="337"/>
        </pc:sldMkLst>
        <pc:spChg chg="mod">
          <ac:chgData name="Dilmen Vennin, Derya" userId="S::d.dilmen-vennin@unesco.org::9dca1a5a-a24f-45fd-969d-1cfd0d525d5d" providerId="AD" clId="Web-{EDF3EBD3-6D64-21FE-5D8B-65EC7964D936}" dt="2023-02-02T10:40:23.714" v="27" actId="1076"/>
          <ac:spMkLst>
            <pc:docMk/>
            <pc:sldMk cId="1796417811" sldId="337"/>
            <ac:spMk id="8" creationId="{B01D2D0B-C669-4ED7-B1A7-CB10703DB33E}"/>
          </ac:spMkLst>
        </pc:spChg>
        <pc:spChg chg="mod">
          <ac:chgData name="Dilmen Vennin, Derya" userId="S::d.dilmen-vennin@unesco.org::9dca1a5a-a24f-45fd-969d-1cfd0d525d5d" providerId="AD" clId="Web-{EDF3EBD3-6D64-21FE-5D8B-65EC7964D936}" dt="2023-02-02T10:39:54.120" v="19" actId="20577"/>
          <ac:spMkLst>
            <pc:docMk/>
            <pc:sldMk cId="1796417811" sldId="337"/>
            <ac:spMk id="9" creationId="{6976EE21-D3B5-DAF9-E4BA-14FEE30C40DE}"/>
          </ac:spMkLst>
        </pc:spChg>
        <pc:spChg chg="mod">
          <ac:chgData name="Dilmen Vennin, Derya" userId="S::d.dilmen-vennin@unesco.org::9dca1a5a-a24f-45fd-969d-1cfd0d525d5d" providerId="AD" clId="Web-{EDF3EBD3-6D64-21FE-5D8B-65EC7964D936}" dt="2023-02-02T10:35:46.398" v="15" actId="20577"/>
          <ac:spMkLst>
            <pc:docMk/>
            <pc:sldMk cId="1796417811" sldId="337"/>
            <ac:spMk id="10" creationId="{DCBCE88A-281C-5787-3070-B40D2C84F4A3}"/>
          </ac:spMkLst>
        </pc:spChg>
        <pc:picChg chg="mod">
          <ac:chgData name="Dilmen Vennin, Derya" userId="S::d.dilmen-vennin@unesco.org::9dca1a5a-a24f-45fd-969d-1cfd0d525d5d" providerId="AD" clId="Web-{EDF3EBD3-6D64-21FE-5D8B-65EC7964D936}" dt="2023-02-02T10:40:11.792" v="24" actId="14100"/>
          <ac:picMkLst>
            <pc:docMk/>
            <pc:sldMk cId="1796417811" sldId="337"/>
            <ac:picMk id="6" creationId="{C817875A-DDE8-E5C5-34D8-3A5017578F99}"/>
          </ac:picMkLst>
        </pc:picChg>
        <pc:picChg chg="mod">
          <ac:chgData name="Dilmen Vennin, Derya" userId="S::d.dilmen-vennin@unesco.org::9dca1a5a-a24f-45fd-969d-1cfd0d525d5d" providerId="AD" clId="Web-{EDF3EBD3-6D64-21FE-5D8B-65EC7964D936}" dt="2023-02-02T10:40:16.792" v="25" actId="1076"/>
          <ac:picMkLst>
            <pc:docMk/>
            <pc:sldMk cId="1796417811" sldId="337"/>
            <ac:picMk id="1029" creationId="{64B9865D-C8BD-2305-A2A6-DDC3BEED5D4E}"/>
          </ac:picMkLst>
        </pc:picChg>
        <pc:picChg chg="mod">
          <ac:chgData name="Dilmen Vennin, Derya" userId="S::d.dilmen-vennin@unesco.org::9dca1a5a-a24f-45fd-969d-1cfd0d525d5d" providerId="AD" clId="Web-{EDF3EBD3-6D64-21FE-5D8B-65EC7964D936}" dt="2023-02-02T10:40:08.276" v="21" actId="1076"/>
          <ac:picMkLst>
            <pc:docMk/>
            <pc:sldMk cId="1796417811" sldId="337"/>
            <ac:picMk id="1030" creationId="{653F60B1-6A95-C0EF-7142-831FA9BDF8FA}"/>
          </ac:picMkLst>
        </pc:picChg>
        <pc:picChg chg="mod">
          <ac:chgData name="Dilmen Vennin, Derya" userId="S::d.dilmen-vennin@unesco.org::9dca1a5a-a24f-45fd-969d-1cfd0d525d5d" providerId="AD" clId="Web-{EDF3EBD3-6D64-21FE-5D8B-65EC7964D936}" dt="2023-02-02T10:40:08.292" v="22" actId="1076"/>
          <ac:picMkLst>
            <pc:docMk/>
            <pc:sldMk cId="1796417811" sldId="337"/>
            <ac:picMk id="1031" creationId="{BEAEAE5F-17D4-E9AE-BBD0-A1DC59F04A1A}"/>
          </ac:picMkLst>
        </pc:picChg>
      </pc:sldChg>
    </pc:docChg>
  </pc:docChgLst>
  <pc:docChgLst>
    <pc:chgData name="Dilmen Vennin, Derya" userId="S::d.dilmen-vennin@unesco.org::9dca1a5a-a24f-45fd-969d-1cfd0d525d5d" providerId="AD" clId="Web-{151688B5-7F96-CF63-71F2-8C532A3E4C00}"/>
    <pc:docChg chg="modSld">
      <pc:chgData name="Dilmen Vennin, Derya" userId="S::d.dilmen-vennin@unesco.org::9dca1a5a-a24f-45fd-969d-1cfd0d525d5d" providerId="AD" clId="Web-{151688B5-7F96-CF63-71F2-8C532A3E4C00}" dt="2023-02-02T13:55:20.794" v="9" actId="20577"/>
      <pc:docMkLst>
        <pc:docMk/>
      </pc:docMkLst>
      <pc:sldChg chg="modSp">
        <pc:chgData name="Dilmen Vennin, Derya" userId="S::d.dilmen-vennin@unesco.org::9dca1a5a-a24f-45fd-969d-1cfd0d525d5d" providerId="AD" clId="Web-{151688B5-7F96-CF63-71F2-8C532A3E4C00}" dt="2023-02-02T13:55:20.794" v="9" actId="20577"/>
        <pc:sldMkLst>
          <pc:docMk/>
          <pc:sldMk cId="1796417811" sldId="337"/>
        </pc:sldMkLst>
        <pc:spChg chg="mod">
          <ac:chgData name="Dilmen Vennin, Derya" userId="S::d.dilmen-vennin@unesco.org::9dca1a5a-a24f-45fd-969d-1cfd0d525d5d" providerId="AD" clId="Web-{151688B5-7F96-CF63-71F2-8C532A3E4C00}" dt="2023-02-02T13:55:20.794" v="9" actId="20577"/>
          <ac:spMkLst>
            <pc:docMk/>
            <pc:sldMk cId="1796417811" sldId="337"/>
            <ac:spMk id="9" creationId="{6976EE21-D3B5-DAF9-E4BA-14FEE30C40DE}"/>
          </ac:spMkLst>
        </pc:spChg>
      </pc:sldChg>
    </pc:docChg>
  </pc:docChgLst>
  <pc:docChgLst>
    <pc:chgData name="Ben Abdallah, Jamel Eddine" userId="S::j.benabdallah@unesco.org::19c853d3-d028-400c-97f0-1eaa0186a035" providerId="AD" clId="Web-{2BC471F5-963F-BEF2-3EF8-B6711E7B9B9C}"/>
    <pc:docChg chg="modSld">
      <pc:chgData name="Ben Abdallah, Jamel Eddine" userId="S::j.benabdallah@unesco.org::19c853d3-d028-400c-97f0-1eaa0186a035" providerId="AD" clId="Web-{2BC471F5-963F-BEF2-3EF8-B6711E7B9B9C}" dt="2023-01-31T16:11:50.385" v="1" actId="20577"/>
      <pc:docMkLst>
        <pc:docMk/>
      </pc:docMkLst>
      <pc:sldChg chg="modSp">
        <pc:chgData name="Ben Abdallah, Jamel Eddine" userId="S::j.benabdallah@unesco.org::19c853d3-d028-400c-97f0-1eaa0186a035" providerId="AD" clId="Web-{2BC471F5-963F-BEF2-3EF8-B6711E7B9B9C}" dt="2023-01-31T16:11:50.385" v="1" actId="20577"/>
        <pc:sldMkLst>
          <pc:docMk/>
          <pc:sldMk cId="1796417811" sldId="337"/>
        </pc:sldMkLst>
        <pc:spChg chg="mod">
          <ac:chgData name="Ben Abdallah, Jamel Eddine" userId="S::j.benabdallah@unesco.org::19c853d3-d028-400c-97f0-1eaa0186a035" providerId="AD" clId="Web-{2BC471F5-963F-BEF2-3EF8-B6711E7B9B9C}" dt="2023-01-31T16:11:50.385" v="1" actId="20577"/>
          <ac:spMkLst>
            <pc:docMk/>
            <pc:sldMk cId="1796417811" sldId="337"/>
            <ac:spMk id="9" creationId="{6976EE21-D3B5-DAF9-E4BA-14FEE30C40DE}"/>
          </ac:spMkLst>
        </pc:spChg>
      </pc:sldChg>
    </pc:docChg>
  </pc:docChgLst>
  <pc:docChgLst>
    <pc:chgData name="Ben Abdallah, Jamel Eddine" userId="19c853d3-d028-400c-97f0-1eaa0186a035" providerId="ADAL" clId="{B7AC5545-6043-4AC2-BB60-B1692685702E}"/>
    <pc:docChg chg="undo custSel addSld delSld modSld">
      <pc:chgData name="Ben Abdallah, Jamel Eddine" userId="19c853d3-d028-400c-97f0-1eaa0186a035" providerId="ADAL" clId="{B7AC5545-6043-4AC2-BB60-B1692685702E}" dt="2023-01-31T13:31:22.041" v="85" actId="1076"/>
      <pc:docMkLst>
        <pc:docMk/>
      </pc:docMkLst>
      <pc:sldChg chg="addSp delSp modSp mod">
        <pc:chgData name="Ben Abdallah, Jamel Eddine" userId="19c853d3-d028-400c-97f0-1eaa0186a035" providerId="ADAL" clId="{B7AC5545-6043-4AC2-BB60-B1692685702E}" dt="2023-01-31T13:30:44.179" v="67" actId="478"/>
        <pc:sldMkLst>
          <pc:docMk/>
          <pc:sldMk cId="2478778170" sldId="331"/>
        </pc:sldMkLst>
        <pc:picChg chg="add del mod">
          <ac:chgData name="Ben Abdallah, Jamel Eddine" userId="19c853d3-d028-400c-97f0-1eaa0186a035" providerId="ADAL" clId="{B7AC5545-6043-4AC2-BB60-B1692685702E}" dt="2023-01-31T13:30:41.779" v="64"/>
          <ac:picMkLst>
            <pc:docMk/>
            <pc:sldMk cId="2478778170" sldId="331"/>
            <ac:picMk id="2" creationId="{CDDC7287-718E-0DC3-3DDA-A028F378D086}"/>
          </ac:picMkLst>
        </pc:picChg>
        <pc:picChg chg="add del">
          <ac:chgData name="Ben Abdallah, Jamel Eddine" userId="19c853d3-d028-400c-97f0-1eaa0186a035" providerId="ADAL" clId="{B7AC5545-6043-4AC2-BB60-B1692685702E}" dt="2023-01-31T13:30:44.179" v="67" actId="478"/>
          <ac:picMkLst>
            <pc:docMk/>
            <pc:sldMk cId="2478778170" sldId="331"/>
            <ac:picMk id="6" creationId="{34CC6E64-77DB-0286-0CF6-0F1A46D1576F}"/>
          </ac:picMkLst>
        </pc:picChg>
      </pc:sldChg>
      <pc:sldChg chg="addSp delSp modSp mod">
        <pc:chgData name="Ben Abdallah, Jamel Eddine" userId="19c853d3-d028-400c-97f0-1eaa0186a035" providerId="ADAL" clId="{B7AC5545-6043-4AC2-BB60-B1692685702E}" dt="2023-01-31T13:31:22.041" v="85" actId="1076"/>
        <pc:sldMkLst>
          <pc:docMk/>
          <pc:sldMk cId="1796417811" sldId="337"/>
        </pc:sldMkLst>
        <pc:spChg chg="mod">
          <ac:chgData name="Ben Abdallah, Jamel Eddine" userId="19c853d3-d028-400c-97f0-1eaa0186a035" providerId="ADAL" clId="{B7AC5545-6043-4AC2-BB60-B1692685702E}" dt="2023-01-31T13:31:22.041" v="85" actId="1076"/>
          <ac:spMkLst>
            <pc:docMk/>
            <pc:sldMk cId="1796417811" sldId="337"/>
            <ac:spMk id="8" creationId="{B01D2D0B-C669-4ED7-B1A7-CB10703DB33E}"/>
          </ac:spMkLst>
        </pc:spChg>
        <pc:spChg chg="mod">
          <ac:chgData name="Ben Abdallah, Jamel Eddine" userId="19c853d3-d028-400c-97f0-1eaa0186a035" providerId="ADAL" clId="{B7AC5545-6043-4AC2-BB60-B1692685702E}" dt="2023-01-31T13:21:06.524" v="35" actId="20577"/>
          <ac:spMkLst>
            <pc:docMk/>
            <pc:sldMk cId="1796417811" sldId="337"/>
            <ac:spMk id="9" creationId="{6976EE21-D3B5-DAF9-E4BA-14FEE30C40DE}"/>
          </ac:spMkLst>
        </pc:spChg>
        <pc:picChg chg="add del mod">
          <ac:chgData name="Ben Abdallah, Jamel Eddine" userId="19c853d3-d028-400c-97f0-1eaa0186a035" providerId="ADAL" clId="{B7AC5545-6043-4AC2-BB60-B1692685702E}" dt="2023-01-31T13:30:58.912" v="82" actId="478"/>
          <ac:picMkLst>
            <pc:docMk/>
            <pc:sldMk cId="1796417811" sldId="337"/>
            <ac:picMk id="3" creationId="{F99B1140-1846-BBEB-C069-09764DCB2B29}"/>
          </ac:picMkLst>
        </pc:picChg>
        <pc:picChg chg="add del mod">
          <ac:chgData name="Ben Abdallah, Jamel Eddine" userId="19c853d3-d028-400c-97f0-1eaa0186a035" providerId="ADAL" clId="{B7AC5545-6043-4AC2-BB60-B1692685702E}" dt="2023-01-31T13:30:52.241" v="80"/>
          <ac:picMkLst>
            <pc:docMk/>
            <pc:sldMk cId="1796417811" sldId="337"/>
            <ac:picMk id="5" creationId="{B80D0F7A-0BFC-3400-1F57-7F59CF4183E2}"/>
          </ac:picMkLst>
        </pc:picChg>
        <pc:picChg chg="add mod">
          <ac:chgData name="Ben Abdallah, Jamel Eddine" userId="19c853d3-d028-400c-97f0-1eaa0186a035" providerId="ADAL" clId="{B7AC5545-6043-4AC2-BB60-B1692685702E}" dt="2023-01-31T13:31:21.560" v="84" actId="1076"/>
          <ac:picMkLst>
            <pc:docMk/>
            <pc:sldMk cId="1796417811" sldId="337"/>
            <ac:picMk id="6" creationId="{C817875A-DDE8-E5C5-34D8-3A5017578F99}"/>
          </ac:picMkLst>
        </pc:picChg>
        <pc:picChg chg="del">
          <ac:chgData name="Ben Abdallah, Jamel Eddine" userId="19c853d3-d028-400c-97f0-1eaa0186a035" providerId="ADAL" clId="{B7AC5545-6043-4AC2-BB60-B1692685702E}" dt="2023-01-31T13:26:31.703" v="36" actId="478"/>
          <ac:picMkLst>
            <pc:docMk/>
            <pc:sldMk cId="1796417811" sldId="337"/>
            <ac:picMk id="11" creationId="{C3034FF9-E46E-7260-A782-C97711EFC267}"/>
          </ac:picMkLst>
        </pc:picChg>
      </pc:sldChg>
      <pc:sldChg chg="addSp delSp modSp mod">
        <pc:chgData name="Ben Abdallah, Jamel Eddine" userId="19c853d3-d028-400c-97f0-1eaa0186a035" providerId="ADAL" clId="{B7AC5545-6043-4AC2-BB60-B1692685702E}" dt="2023-01-31T13:30:50.441" v="77" actId="478"/>
        <pc:sldMkLst>
          <pc:docMk/>
          <pc:sldMk cId="2972304802" sldId="653"/>
        </pc:sldMkLst>
        <pc:picChg chg="add del mod">
          <ac:chgData name="Ben Abdallah, Jamel Eddine" userId="19c853d3-d028-400c-97f0-1eaa0186a035" providerId="ADAL" clId="{B7AC5545-6043-4AC2-BB60-B1692685702E}" dt="2023-01-31T13:30:49.874" v="76"/>
          <ac:picMkLst>
            <pc:docMk/>
            <pc:sldMk cId="2972304802" sldId="653"/>
            <ac:picMk id="2" creationId="{667A8CFC-B720-9882-E4F1-A23914CA123A}"/>
          </ac:picMkLst>
        </pc:picChg>
        <pc:picChg chg="add del">
          <ac:chgData name="Ben Abdallah, Jamel Eddine" userId="19c853d3-d028-400c-97f0-1eaa0186a035" providerId="ADAL" clId="{B7AC5545-6043-4AC2-BB60-B1692685702E}" dt="2023-01-31T13:30:50.441" v="77" actId="478"/>
          <ac:picMkLst>
            <pc:docMk/>
            <pc:sldMk cId="2972304802" sldId="653"/>
            <ac:picMk id="6" creationId="{D436DA29-8E97-7708-E7E9-10D4F022E984}"/>
          </ac:picMkLst>
        </pc:picChg>
      </pc:sldChg>
      <pc:sldChg chg="add del">
        <pc:chgData name="Ben Abdallah, Jamel Eddine" userId="19c853d3-d028-400c-97f0-1eaa0186a035" providerId="ADAL" clId="{B7AC5545-6043-4AC2-BB60-B1692685702E}" dt="2023-01-31T13:30:47.319" v="71" actId="2890"/>
        <pc:sldMkLst>
          <pc:docMk/>
          <pc:sldMk cId="1017323049" sldId="654"/>
        </pc:sldMkLst>
      </pc:sldChg>
      <pc:sldChg chg="add del">
        <pc:chgData name="Ben Abdallah, Jamel Eddine" userId="19c853d3-d028-400c-97f0-1eaa0186a035" providerId="ADAL" clId="{B7AC5545-6043-4AC2-BB60-B1692685702E}" dt="2023-01-31T13:30:46.328" v="69" actId="2890"/>
        <pc:sldMkLst>
          <pc:docMk/>
          <pc:sldMk cId="1965644193" sldId="654"/>
        </pc:sldMkLst>
      </pc:sldChg>
      <pc:sldChg chg="add del">
        <pc:chgData name="Ben Abdallah, Jamel Eddine" userId="19c853d3-d028-400c-97f0-1eaa0186a035" providerId="ADAL" clId="{B7AC5545-6043-4AC2-BB60-B1692685702E}" dt="2023-01-31T13:30:48.323" v="73" actId="47"/>
        <pc:sldMkLst>
          <pc:docMk/>
          <pc:sldMk cId="2728579797" sldId="654"/>
        </pc:sldMkLst>
      </pc:sldChg>
      <pc:sldChg chg="add del">
        <pc:chgData name="Ben Abdallah, Jamel Eddine" userId="19c853d3-d028-400c-97f0-1eaa0186a035" providerId="ADAL" clId="{B7AC5545-6043-4AC2-BB60-B1692685702E}" dt="2023-01-31T13:30:45.541" v="68" actId="2890"/>
        <pc:sldMkLst>
          <pc:docMk/>
          <pc:sldMk cId="840922510" sldId="655"/>
        </pc:sldMkLst>
      </pc:sldChg>
      <pc:sldChg chg="add del">
        <pc:chgData name="Ben Abdallah, Jamel Eddine" userId="19c853d3-d028-400c-97f0-1eaa0186a035" providerId="ADAL" clId="{B7AC5545-6043-4AC2-BB60-B1692685702E}" dt="2023-01-31T13:30:47.818" v="72" actId="47"/>
        <pc:sldMkLst>
          <pc:docMk/>
          <pc:sldMk cId="1557663427" sldId="65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44D37D-97F2-475C-A1E2-537E803ECE88}" type="datetimeFigureOut">
              <a:rPr lang="en-US" smtClean="0"/>
              <a:t>14-Feb-23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CE3AA-5C90-4B1E-BB30-5DBE87DD28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9009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F0453-48F6-41C1-944E-EB020FF094E5}" type="datetimeFigureOut">
              <a:rPr lang="fr-FR" smtClean="0"/>
              <a:t>14/02/2023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E205E-CD73-4305-88CF-892B440D76AC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174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E205E-CD73-4305-88CF-892B440D76AC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1220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E205E-CD73-4305-88CF-892B440D76AC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91750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E205E-CD73-4305-88CF-892B440D76AC}" type="slidenum">
              <a:rPr lang="fr-FR" smtClean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6299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E205E-CD73-4305-88CF-892B440D76A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1931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E205E-CD73-4305-88CF-892B440D76A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6394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E205E-CD73-4305-88CF-892B440D76AC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9175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E205E-CD73-4305-88CF-892B440D76AC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9175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E205E-CD73-4305-88CF-892B440D76AC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9175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E205E-CD73-4305-88CF-892B440D76AC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91750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E205E-CD73-4305-88CF-892B440D76AC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91750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E205E-CD73-4305-88CF-892B440D76AC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9175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122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252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0561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title : add you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69C1422C-A4FA-45ED-BD29-9E6ACF047C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77D4">
                  <a:shade val="30000"/>
                  <a:satMod val="115000"/>
                </a:srgbClr>
              </a:gs>
              <a:gs pos="50000">
                <a:srgbClr val="0077D4">
                  <a:shade val="67500"/>
                  <a:satMod val="115000"/>
                </a:srgbClr>
              </a:gs>
              <a:gs pos="100000">
                <a:srgbClr val="0077D4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A9A7EDBE-D01B-4254-BDF5-4D04579FF3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8449" y="2066956"/>
            <a:ext cx="9112560" cy="80030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75"/>
              </a:lnSpc>
              <a:defRPr sz="2625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 OF PRESENTATION</a:t>
            </a:r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xmlns="" id="{6E1186C3-0B50-4241-BA29-82E76CE771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8449" y="2988881"/>
            <a:ext cx="9112560" cy="39753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50" baseline="0">
                <a:solidFill>
                  <a:srgbClr val="FFFFFF"/>
                </a:solidFill>
              </a:defRPr>
            </a:lvl1pPr>
            <a:lvl2pPr marL="342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add subtitle or summary</a:t>
            </a:r>
          </a:p>
        </p:txBody>
      </p:sp>
      <p:pic>
        <p:nvPicPr>
          <p:cNvPr id="8" name="Picture 7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xmlns="" id="{E035D78A-55A5-4AEE-9548-2C8425E257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4" y="114742"/>
            <a:ext cx="2181802" cy="45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88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17821C45-9C17-4B09-A58B-94A9B8A2058C}"/>
              </a:ext>
            </a:extLst>
          </p:cNvPr>
          <p:cNvSpPr/>
          <p:nvPr userDrawn="1"/>
        </p:nvSpPr>
        <p:spPr>
          <a:xfrm>
            <a:off x="0" y="6336080"/>
            <a:ext cx="12192000" cy="521921"/>
          </a:xfrm>
          <a:prstGeom prst="rect">
            <a:avLst/>
          </a:prstGeom>
          <a:gradFill flip="none" rotWithShape="1">
            <a:gsLst>
              <a:gs pos="0">
                <a:srgbClr val="004983"/>
              </a:gs>
              <a:gs pos="100000">
                <a:srgbClr val="0077D4"/>
              </a:gs>
            </a:gsLst>
            <a:lin ang="135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xmlns="" id="{C8B59B52-C699-4CE7-97BA-027ACF8FB42E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890876" y="971034"/>
            <a:ext cx="4711701" cy="51293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720000" rIns="0" bIns="0" anchor="t" anchorCtr="0"/>
          <a:lstStyle>
            <a:lvl1pPr marL="0" indent="0" algn="ctr">
              <a:buFontTx/>
              <a:buNone/>
              <a:defRPr sz="1200" baseline="0"/>
            </a:lvl1pPr>
          </a:lstStyle>
          <a:p>
            <a:r>
              <a:rPr lang="en-US" dirty="0"/>
              <a:t>Click icon or drag image to insert picture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2CFE5920-4B6F-486E-9F0D-C1AE18D062F5}"/>
              </a:ext>
            </a:extLst>
          </p:cNvPr>
          <p:cNvSpPr/>
          <p:nvPr userDrawn="1"/>
        </p:nvSpPr>
        <p:spPr>
          <a:xfrm>
            <a:off x="-1065" y="28"/>
            <a:ext cx="12191997" cy="758619"/>
          </a:xfrm>
          <a:prstGeom prst="rect">
            <a:avLst/>
          </a:prstGeom>
          <a:gradFill flip="none" rotWithShape="1">
            <a:gsLst>
              <a:gs pos="100000">
                <a:srgbClr val="004983"/>
              </a:gs>
              <a:gs pos="0">
                <a:srgbClr val="0077D4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xmlns="" id="{B82461B7-A290-474F-927F-9060159C89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0877" y="959561"/>
            <a:ext cx="5675123" cy="5140820"/>
          </a:xfrm>
          <a:prstGeom prst="rect">
            <a:avLst/>
          </a:prstGeom>
          <a:effectLst/>
        </p:spPr>
        <p:txBody>
          <a:bodyPr/>
          <a:lstStyle>
            <a:lvl1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350" b="1">
                <a:solidFill>
                  <a:schemeClr val="tx1"/>
                </a:solidFill>
              </a:defRPr>
            </a:lvl1pPr>
            <a:lvl2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050" b="1">
                <a:solidFill>
                  <a:srgbClr val="0077D4"/>
                </a:solidFill>
              </a:defRPr>
            </a:lvl2pPr>
            <a:lvl3pPr marL="171450" indent="-171450" algn="l">
              <a:buClr>
                <a:srgbClr val="024A84"/>
              </a:buClr>
              <a:buFont typeface="Calibri" panose="020F0502020204030204" pitchFamily="34" charset="0"/>
              <a:buChar char="»"/>
              <a:defRPr sz="900"/>
            </a:lvl3pPr>
            <a:lvl4pPr marL="1199970" indent="-171426" algn="just">
              <a:buClr>
                <a:srgbClr val="024A84"/>
              </a:buClr>
              <a:buFont typeface="Arial" panose="020B0604020202020204" pitchFamily="34" charset="0"/>
              <a:buChar char="•"/>
              <a:defRPr sz="825"/>
            </a:lvl4pPr>
            <a:lvl5pPr marL="1542818" indent="-171426" algn="just">
              <a:buClr>
                <a:srgbClr val="024A84"/>
              </a:buClr>
              <a:buFont typeface="Arial" panose="020B0604020202020204" pitchFamily="34" charset="0"/>
              <a:buChar char="•"/>
              <a:defRPr sz="7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xmlns="" id="{A00971C8-FA64-4742-8A38-BC2A6D7AB16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0894" y="151609"/>
            <a:ext cx="11350193" cy="455408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75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/>
              <a:t>Insert title of the slide</a:t>
            </a:r>
            <a:endParaRPr lang="en-US"/>
          </a:p>
        </p:txBody>
      </p:sp>
      <p:sp>
        <p:nvSpPr>
          <p:cNvPr id="13" name="TextBox 24">
            <a:extLst>
              <a:ext uri="{FF2B5EF4-FFF2-40B4-BE49-F238E27FC236}">
                <a16:creationId xmlns:a16="http://schemas.microsoft.com/office/drawing/2014/main" xmlns="" id="{DD1032CB-C952-47D3-91F1-1B8184F497BD}"/>
              </a:ext>
            </a:extLst>
          </p:cNvPr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sp>
        <p:nvSpPr>
          <p:cNvPr id="16" name="TextBox 24">
            <a:extLst>
              <a:ext uri="{FF2B5EF4-FFF2-40B4-BE49-F238E27FC236}">
                <a16:creationId xmlns:a16="http://schemas.microsoft.com/office/drawing/2014/main" xmlns="" id="{1B16DB7F-771E-420A-851F-0FA465E115CA}"/>
              </a:ext>
            </a:extLst>
          </p:cNvPr>
          <p:cNvSpPr txBox="1"/>
          <p:nvPr userDrawn="1"/>
        </p:nvSpPr>
        <p:spPr>
          <a:xfrm>
            <a:off x="11761978" y="6439572"/>
            <a:ext cx="274530" cy="2590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xmlns="" id="{80A9B8A3-238C-4D33-BB5B-3A7D56950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2056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xmlns="" id="{E1801537-6E17-492C-809D-70428033E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74534" y="6411100"/>
            <a:ext cx="161525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6E103F-C569-40B8-B4E6-EB527A5C76D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Picture 22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xmlns="" id="{E035D78A-55A5-4AEE-9548-2C8425E257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58" y="6371936"/>
            <a:ext cx="2181802" cy="45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5917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17821C45-9C17-4B09-A58B-94A9B8A2058C}"/>
              </a:ext>
            </a:extLst>
          </p:cNvPr>
          <p:cNvSpPr/>
          <p:nvPr userDrawn="1"/>
        </p:nvSpPr>
        <p:spPr>
          <a:xfrm>
            <a:off x="0" y="6336080"/>
            <a:ext cx="12192000" cy="521921"/>
          </a:xfrm>
          <a:prstGeom prst="rect">
            <a:avLst/>
          </a:prstGeom>
          <a:gradFill flip="none" rotWithShape="1">
            <a:gsLst>
              <a:gs pos="0">
                <a:srgbClr val="004983"/>
              </a:gs>
              <a:gs pos="100000">
                <a:srgbClr val="0077D4"/>
              </a:gs>
            </a:gsLst>
            <a:lin ang="135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xmlns="" id="{C8B59B52-C699-4CE7-97BA-027ACF8FB42E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890876" y="971034"/>
            <a:ext cx="4711701" cy="51293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720000" rIns="0" bIns="0" anchor="t" anchorCtr="0"/>
          <a:lstStyle>
            <a:lvl1pPr marL="0" indent="0" algn="ctr">
              <a:buFontTx/>
              <a:buNone/>
              <a:defRPr sz="1200" baseline="0"/>
            </a:lvl1pPr>
          </a:lstStyle>
          <a:p>
            <a:r>
              <a:rPr lang="en-US" dirty="0"/>
              <a:t>Click icon or drag image to insert picture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2CFE5920-4B6F-486E-9F0D-C1AE18D062F5}"/>
              </a:ext>
            </a:extLst>
          </p:cNvPr>
          <p:cNvSpPr/>
          <p:nvPr userDrawn="1"/>
        </p:nvSpPr>
        <p:spPr>
          <a:xfrm>
            <a:off x="-1065" y="28"/>
            <a:ext cx="12191997" cy="758619"/>
          </a:xfrm>
          <a:prstGeom prst="rect">
            <a:avLst/>
          </a:prstGeom>
          <a:gradFill flip="none" rotWithShape="1">
            <a:gsLst>
              <a:gs pos="100000">
                <a:srgbClr val="004983"/>
              </a:gs>
              <a:gs pos="0">
                <a:srgbClr val="0077D4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xmlns="" id="{B82461B7-A290-474F-927F-9060159C89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0877" y="959561"/>
            <a:ext cx="5675123" cy="5140820"/>
          </a:xfrm>
          <a:prstGeom prst="rect">
            <a:avLst/>
          </a:prstGeom>
          <a:effectLst/>
        </p:spPr>
        <p:txBody>
          <a:bodyPr/>
          <a:lstStyle>
            <a:lvl1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350" b="1">
                <a:solidFill>
                  <a:schemeClr val="tx1"/>
                </a:solidFill>
              </a:defRPr>
            </a:lvl1pPr>
            <a:lvl2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050" b="1">
                <a:solidFill>
                  <a:srgbClr val="0077D4"/>
                </a:solidFill>
              </a:defRPr>
            </a:lvl2pPr>
            <a:lvl3pPr marL="171450" indent="-171450" algn="l">
              <a:buClr>
                <a:srgbClr val="024A84"/>
              </a:buClr>
              <a:buFont typeface="Calibri" panose="020F0502020204030204" pitchFamily="34" charset="0"/>
              <a:buChar char="»"/>
              <a:defRPr sz="900"/>
            </a:lvl3pPr>
            <a:lvl4pPr marL="1199970" indent="-171426" algn="just">
              <a:buClr>
                <a:srgbClr val="024A84"/>
              </a:buClr>
              <a:buFont typeface="Arial" panose="020B0604020202020204" pitchFamily="34" charset="0"/>
              <a:buChar char="•"/>
              <a:defRPr sz="825"/>
            </a:lvl4pPr>
            <a:lvl5pPr marL="1542818" indent="-171426" algn="just">
              <a:buClr>
                <a:srgbClr val="024A84"/>
              </a:buClr>
              <a:buFont typeface="Arial" panose="020B0604020202020204" pitchFamily="34" charset="0"/>
              <a:buChar char="•"/>
              <a:defRPr sz="7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xmlns="" id="{A00971C8-FA64-4742-8A38-BC2A6D7AB16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0894" y="151609"/>
            <a:ext cx="11350193" cy="455408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75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/>
              <a:t>Insert title of the slide</a:t>
            </a:r>
            <a:endParaRPr lang="en-US"/>
          </a:p>
        </p:txBody>
      </p:sp>
      <p:sp>
        <p:nvSpPr>
          <p:cNvPr id="13" name="TextBox 24">
            <a:extLst>
              <a:ext uri="{FF2B5EF4-FFF2-40B4-BE49-F238E27FC236}">
                <a16:creationId xmlns:a16="http://schemas.microsoft.com/office/drawing/2014/main" xmlns="" id="{DD1032CB-C952-47D3-91F1-1B8184F497BD}"/>
              </a:ext>
            </a:extLst>
          </p:cNvPr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pic>
        <p:nvPicPr>
          <p:cNvPr id="11" name="Picture 10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xmlns="" id="{FF1CAC44-A7FF-467C-B581-9EC03F36C9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56" y="6367184"/>
            <a:ext cx="2181802" cy="459711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xmlns="" id="{80A9B8A3-238C-4D33-BB5B-3A7D56950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2056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xmlns="" id="{E1801537-6E17-492C-809D-70428033E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74534" y="6411100"/>
            <a:ext cx="161525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xmlns="" id="{768CC2BC-39A1-40B0-9C32-CC7F4BAE61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383" y="6501443"/>
            <a:ext cx="1442102" cy="23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063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A0008D9-C6FD-4824-A2C9-CC0555A4E37A}"/>
              </a:ext>
            </a:extLst>
          </p:cNvPr>
          <p:cNvSpPr/>
          <p:nvPr userDrawn="1"/>
        </p:nvSpPr>
        <p:spPr>
          <a:xfrm>
            <a:off x="-1065" y="31"/>
            <a:ext cx="12191997" cy="3335383"/>
          </a:xfrm>
          <a:prstGeom prst="rect">
            <a:avLst/>
          </a:prstGeom>
          <a:gradFill flip="none" rotWithShape="1">
            <a:gsLst>
              <a:gs pos="0">
                <a:srgbClr val="004983"/>
              </a:gs>
              <a:gs pos="100000">
                <a:srgbClr val="0077D4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25" name="Straight Connector 14">
            <a:extLst>
              <a:ext uri="{FF2B5EF4-FFF2-40B4-BE49-F238E27FC236}">
                <a16:creationId xmlns:a16="http://schemas.microsoft.com/office/drawing/2014/main" xmlns="" id="{A9EBAC2D-9312-4A68-8BB3-1DB25802C369}"/>
              </a:ext>
            </a:extLst>
          </p:cNvPr>
          <p:cNvCxnSpPr/>
          <p:nvPr userDrawn="1"/>
        </p:nvCxnSpPr>
        <p:spPr>
          <a:xfrm>
            <a:off x="3061471" y="6324867"/>
            <a:ext cx="0" cy="53818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14">
            <a:extLst>
              <a:ext uri="{FF2B5EF4-FFF2-40B4-BE49-F238E27FC236}">
                <a16:creationId xmlns:a16="http://schemas.microsoft.com/office/drawing/2014/main" xmlns="" id="{6A0B8AAE-2554-4F6F-AB8C-76934783612C}"/>
              </a:ext>
            </a:extLst>
          </p:cNvPr>
          <p:cNvCxnSpPr/>
          <p:nvPr userDrawn="1"/>
        </p:nvCxnSpPr>
        <p:spPr>
          <a:xfrm>
            <a:off x="10560519" y="6314540"/>
            <a:ext cx="0" cy="53818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>
            <a:spLocks/>
          </p:cNvSpPr>
          <p:nvPr userDrawn="1"/>
        </p:nvSpPr>
        <p:spPr>
          <a:xfrm>
            <a:off x="0" y="1065816"/>
            <a:ext cx="12192000" cy="167226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/>
              <a:buNone/>
            </a:pPr>
            <a:r>
              <a:rPr lang="en-GB" sz="11000" dirty="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23211" y="3597474"/>
            <a:ext cx="614344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200" dirty="0"/>
              <a:t> </a:t>
            </a:r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xmlns="" id="{11756D87-BB67-42D7-A520-52D7763A27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24" y="5090472"/>
            <a:ext cx="1766576" cy="159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6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title : add you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69C1422C-A4FA-45ED-BD29-9E6ACF047CFD}"/>
              </a:ext>
            </a:extLst>
          </p:cNvPr>
          <p:cNvSpPr/>
          <p:nvPr userDrawn="1"/>
        </p:nvSpPr>
        <p:spPr>
          <a:xfrm>
            <a:off x="0" y="790834"/>
            <a:ext cx="12192000" cy="6067167"/>
          </a:xfrm>
          <a:prstGeom prst="rect">
            <a:avLst/>
          </a:prstGeom>
          <a:gradFill flip="none" rotWithShape="1">
            <a:gsLst>
              <a:gs pos="0">
                <a:srgbClr val="0077D4">
                  <a:shade val="30000"/>
                  <a:satMod val="115000"/>
                </a:srgbClr>
              </a:gs>
              <a:gs pos="50000">
                <a:srgbClr val="0077D4">
                  <a:shade val="67500"/>
                  <a:satMod val="115000"/>
                </a:srgbClr>
              </a:gs>
              <a:gs pos="100000">
                <a:srgbClr val="0077D4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A9A7EDBE-D01B-4254-BDF5-4D04579FF3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8452" y="1751727"/>
            <a:ext cx="9112560" cy="80030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75"/>
              </a:lnSpc>
              <a:defRPr sz="2625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 OF PRESENTATION</a:t>
            </a:r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xmlns="" id="{6E1186C3-0B50-4241-BA29-82E76CE771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8449" y="2819228"/>
            <a:ext cx="9112560" cy="39753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50" baseline="0">
                <a:solidFill>
                  <a:srgbClr val="FFFFFF"/>
                </a:solidFill>
              </a:defRPr>
            </a:lvl1pPr>
            <a:lvl2pPr marL="342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add subtitle or summary</a:t>
            </a:r>
          </a:p>
        </p:txBody>
      </p:sp>
    </p:spTree>
    <p:extLst>
      <p:ext uri="{BB962C8B-B14F-4D97-AF65-F5344CB8AC3E}">
        <p14:creationId xmlns:p14="http://schemas.microsoft.com/office/powerpoint/2010/main" val="41536922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title : add you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69C1422C-A4FA-45ED-BD29-9E6ACF047CFD}"/>
              </a:ext>
            </a:extLst>
          </p:cNvPr>
          <p:cNvSpPr/>
          <p:nvPr userDrawn="1"/>
        </p:nvSpPr>
        <p:spPr>
          <a:xfrm>
            <a:off x="0" y="0"/>
            <a:ext cx="12192000" cy="6293708"/>
          </a:xfrm>
          <a:prstGeom prst="rect">
            <a:avLst/>
          </a:prstGeom>
          <a:gradFill flip="none" rotWithShape="1">
            <a:gsLst>
              <a:gs pos="0">
                <a:srgbClr val="0077D4">
                  <a:shade val="30000"/>
                  <a:satMod val="115000"/>
                </a:srgbClr>
              </a:gs>
              <a:gs pos="50000">
                <a:srgbClr val="0077D4">
                  <a:shade val="67500"/>
                  <a:satMod val="115000"/>
                </a:srgbClr>
              </a:gs>
              <a:gs pos="100000">
                <a:srgbClr val="0077D4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A9A7EDBE-D01B-4254-BDF5-4D04579FF3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8452" y="1751727"/>
            <a:ext cx="9112560" cy="80030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75"/>
              </a:lnSpc>
              <a:defRPr sz="2625" b="1">
                <a:solidFill>
                  <a:schemeClr val="bg1"/>
                </a:solidFill>
              </a:defRPr>
            </a:lvl1pPr>
          </a:lstStyle>
          <a:p>
            <a:r>
              <a:rPr lang="en-GB"/>
              <a:t>Main Title</a:t>
            </a:r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xmlns="" id="{6E1186C3-0B50-4241-BA29-82E76CE771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8449" y="2819228"/>
            <a:ext cx="9112560" cy="39753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50" baseline="0">
                <a:solidFill>
                  <a:srgbClr val="FFFFFF"/>
                </a:solidFill>
              </a:defRPr>
            </a:lvl1pPr>
            <a:lvl2pPr marL="342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Subtext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9E1AAA89-3550-4D57-9665-8B50FDED6A04}"/>
              </a:ext>
            </a:extLst>
          </p:cNvPr>
          <p:cNvGrpSpPr/>
          <p:nvPr userDrawn="1"/>
        </p:nvGrpSpPr>
        <p:grpSpPr>
          <a:xfrm>
            <a:off x="192308" y="6213522"/>
            <a:ext cx="2178658" cy="721117"/>
            <a:chOff x="269728" y="45380"/>
            <a:chExt cx="2178658" cy="72111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30EEA9CD-AB3D-4FFF-AEBE-D3837F18BD4B}"/>
                </a:ext>
              </a:extLst>
            </p:cNvPr>
            <p:cNvSpPr/>
            <p:nvPr userDrawn="1"/>
          </p:nvSpPr>
          <p:spPr>
            <a:xfrm>
              <a:off x="908924" y="193100"/>
              <a:ext cx="1539462" cy="445168"/>
            </a:xfrm>
            <a:prstGeom prst="rect">
              <a:avLst/>
            </a:prstGeom>
            <a:noFill/>
            <a:ln>
              <a:solidFill>
                <a:srgbClr val="0069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/>
              <a:r>
                <a:rPr lang="en-GB" sz="1100" b="1" dirty="0">
                  <a:solidFill>
                    <a:srgbClr val="0069B3"/>
                  </a:solidFill>
                  <a:effectLst/>
                  <a:latin typeface="Myriad Pro" panose="020B0503030403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UNESCO LOGO HERE</a:t>
              </a:r>
              <a:endParaRPr lang="en-GB" sz="1100" dirty="0">
                <a:solidFill>
                  <a:srgbClr val="0069B3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Graphic 8" descr="Image with solid fill">
              <a:extLst>
                <a:ext uri="{FF2B5EF4-FFF2-40B4-BE49-F238E27FC236}">
                  <a16:creationId xmlns:a16="http://schemas.microsoft.com/office/drawing/2014/main" xmlns="" id="{3ECD8EFF-FADE-4174-9930-190ADB433F64}"/>
                </a:ext>
              </a:extLst>
            </p:cNvPr>
            <p:cNvPicPr/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269728" y="45380"/>
              <a:ext cx="704896" cy="7211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95978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065" y="33"/>
            <a:ext cx="12191997" cy="3335383"/>
          </a:xfrm>
          <a:prstGeom prst="rect">
            <a:avLst/>
          </a:prstGeom>
          <a:gradFill flip="none" rotWithShape="1">
            <a:gsLst>
              <a:gs pos="0">
                <a:srgbClr val="004983"/>
              </a:gs>
              <a:gs pos="100000">
                <a:srgbClr val="0077D4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8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2146291" y="3655002"/>
            <a:ext cx="7897284" cy="606692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b="1" baseline="0">
                <a:solidFill>
                  <a:srgbClr val="0077D4"/>
                </a:solidFill>
              </a:defRPr>
            </a:lvl1pPr>
          </a:lstStyle>
          <a:p>
            <a:pPr lvl="0"/>
            <a:r>
              <a:rPr lang="en-US"/>
              <a:t>Transition Slide Headline</a:t>
            </a:r>
            <a:endParaRPr lang="fr-FR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2146291" y="4444580"/>
            <a:ext cx="7897284" cy="6066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en-US"/>
              <a:t>Additional details</a:t>
            </a:r>
            <a:endParaRPr lang="fr-FR"/>
          </a:p>
        </p:txBody>
      </p:sp>
      <p:sp>
        <p:nvSpPr>
          <p:cNvPr id="12" name="Text Placeholder 24"/>
          <p:cNvSpPr>
            <a:spLocks noGrp="1"/>
          </p:cNvSpPr>
          <p:nvPr>
            <p:ph type="body" sz="quarter" idx="13" hasCustomPrompt="1"/>
          </p:nvPr>
        </p:nvSpPr>
        <p:spPr>
          <a:xfrm>
            <a:off x="2146291" y="1845102"/>
            <a:ext cx="1499196" cy="1155593"/>
          </a:xfrm>
          <a:prstGeom prst="rect">
            <a:avLst/>
          </a:prstGeom>
          <a:effectLst/>
        </p:spPr>
        <p:txBody>
          <a:bodyPr/>
          <a:lstStyle>
            <a:lvl1pPr marL="0" indent="0" algn="l">
              <a:buNone/>
              <a:defRPr sz="6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X.</a:t>
            </a:r>
            <a:endParaRPr lang="fr-FR"/>
          </a:p>
        </p:txBody>
      </p:sp>
      <p:sp>
        <p:nvSpPr>
          <p:cNvPr id="18" name="TextBox 24">
            <a:extLst>
              <a:ext uri="{FF2B5EF4-FFF2-40B4-BE49-F238E27FC236}">
                <a16:creationId xmlns:a16="http://schemas.microsoft.com/office/drawing/2014/main" xmlns="" id="{32CB077F-C1D5-4E1E-BAAD-0EEA4B0940FC}"/>
              </a:ext>
            </a:extLst>
          </p:cNvPr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sp>
        <p:nvSpPr>
          <p:cNvPr id="20" name="TextBox 24">
            <a:extLst>
              <a:ext uri="{FF2B5EF4-FFF2-40B4-BE49-F238E27FC236}">
                <a16:creationId xmlns:a16="http://schemas.microsoft.com/office/drawing/2014/main" xmlns="" id="{08F0A3B2-AC19-4C50-99B8-8ED9D3AC1147}"/>
              </a:ext>
            </a:extLst>
          </p:cNvPr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cxnSp>
        <p:nvCxnSpPr>
          <p:cNvPr id="31" name="Straight Connector 14">
            <a:extLst>
              <a:ext uri="{FF2B5EF4-FFF2-40B4-BE49-F238E27FC236}">
                <a16:creationId xmlns:a16="http://schemas.microsoft.com/office/drawing/2014/main" xmlns="" id="{EB745C22-0374-44D0-9FFA-C71B9E5A5145}"/>
              </a:ext>
            </a:extLst>
          </p:cNvPr>
          <p:cNvCxnSpPr/>
          <p:nvPr userDrawn="1"/>
        </p:nvCxnSpPr>
        <p:spPr>
          <a:xfrm>
            <a:off x="3061471" y="6324869"/>
            <a:ext cx="0" cy="53818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xmlns="" id="{095B87B6-6F0C-4D5E-90BD-8E421833DB8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67278" y="6488755"/>
            <a:ext cx="3255313" cy="2235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/>
              <a:t>Insert the </a:t>
            </a:r>
            <a:r>
              <a:rPr lang="fr-FR" err="1"/>
              <a:t>title</a:t>
            </a:r>
            <a:r>
              <a:rPr lang="fr-FR"/>
              <a:t> of the </a:t>
            </a:r>
            <a:r>
              <a:rPr lang="fr-FR" err="1"/>
              <a:t>presentation</a:t>
            </a:r>
            <a:endParaRPr lang="fr-FR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E5896477-89DC-48F1-B790-8030B44E87DB}"/>
              </a:ext>
            </a:extLst>
          </p:cNvPr>
          <p:cNvGrpSpPr/>
          <p:nvPr userDrawn="1"/>
        </p:nvGrpSpPr>
        <p:grpSpPr>
          <a:xfrm>
            <a:off x="192308" y="6213522"/>
            <a:ext cx="2178658" cy="721117"/>
            <a:chOff x="269728" y="45380"/>
            <a:chExt cx="2178658" cy="72111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CE6C10E5-890C-4A96-9A12-AFA601B5F1E1}"/>
                </a:ext>
              </a:extLst>
            </p:cNvPr>
            <p:cNvSpPr/>
            <p:nvPr userDrawn="1"/>
          </p:nvSpPr>
          <p:spPr>
            <a:xfrm>
              <a:off x="908924" y="193100"/>
              <a:ext cx="1539462" cy="445168"/>
            </a:xfrm>
            <a:prstGeom prst="rect">
              <a:avLst/>
            </a:prstGeom>
            <a:noFill/>
            <a:ln>
              <a:solidFill>
                <a:srgbClr val="0069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/>
              <a:r>
                <a:rPr lang="en-GB" sz="1100" b="1" dirty="0">
                  <a:solidFill>
                    <a:srgbClr val="0069B3"/>
                  </a:solidFill>
                  <a:effectLst/>
                  <a:latin typeface="Myriad Pro" panose="020B0503030403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UNESCO LOGO HERE</a:t>
              </a:r>
              <a:endParaRPr lang="en-GB" sz="1100" dirty="0">
                <a:solidFill>
                  <a:srgbClr val="0069B3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Graphic 8" descr="Image with solid fill">
              <a:extLst>
                <a:ext uri="{FF2B5EF4-FFF2-40B4-BE49-F238E27FC236}">
                  <a16:creationId xmlns:a16="http://schemas.microsoft.com/office/drawing/2014/main" xmlns="" id="{FCEF0978-55F2-4CAE-A7CD-B2AB39D0C66C}"/>
                </a:ext>
              </a:extLst>
            </p:cNvPr>
            <p:cNvPicPr/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269728" y="45380"/>
              <a:ext cx="704896" cy="7211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153021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 userDrawn="1"/>
        </p:nvSpPr>
        <p:spPr>
          <a:xfrm>
            <a:off x="-18483" y="0"/>
            <a:ext cx="4112576" cy="6858000"/>
          </a:xfrm>
          <a:prstGeom prst="rect">
            <a:avLst/>
          </a:prstGeom>
          <a:gradFill>
            <a:gsLst>
              <a:gs pos="0">
                <a:srgbClr val="004983"/>
              </a:gs>
              <a:gs pos="100000">
                <a:srgbClr val="0077D4"/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42" name="Text Placeholder 13"/>
          <p:cNvSpPr>
            <a:spLocks noGrp="1"/>
          </p:cNvSpPr>
          <p:nvPr>
            <p:ph type="body" sz="quarter" idx="29" hasCustomPrompt="1"/>
          </p:nvPr>
        </p:nvSpPr>
        <p:spPr>
          <a:xfrm>
            <a:off x="3296193" y="1904387"/>
            <a:ext cx="785224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/>
              <a:t>2</a:t>
            </a:r>
          </a:p>
        </p:txBody>
      </p:sp>
      <p:sp>
        <p:nvSpPr>
          <p:cNvPr id="343" name="Text Placeholder 13"/>
          <p:cNvSpPr>
            <a:spLocks noGrp="1"/>
          </p:cNvSpPr>
          <p:nvPr>
            <p:ph type="body" sz="quarter" idx="30" hasCustomPrompt="1"/>
          </p:nvPr>
        </p:nvSpPr>
        <p:spPr>
          <a:xfrm>
            <a:off x="4278813" y="1904387"/>
            <a:ext cx="5061995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err="1"/>
              <a:t>Chapter</a:t>
            </a:r>
            <a:r>
              <a:rPr lang="fr-FR"/>
              <a:t> 2</a:t>
            </a:r>
          </a:p>
        </p:txBody>
      </p:sp>
      <p:sp>
        <p:nvSpPr>
          <p:cNvPr id="344" name="Text Placeholder 13"/>
          <p:cNvSpPr>
            <a:spLocks noGrp="1"/>
          </p:cNvSpPr>
          <p:nvPr>
            <p:ph type="body" sz="quarter" idx="31" hasCustomPrompt="1"/>
          </p:nvPr>
        </p:nvSpPr>
        <p:spPr>
          <a:xfrm>
            <a:off x="9340809" y="1901409"/>
            <a:ext cx="67404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err="1"/>
              <a:t>p.X</a:t>
            </a:r>
            <a:endParaRPr lang="fr-FR"/>
          </a:p>
        </p:txBody>
      </p:sp>
      <p:sp>
        <p:nvSpPr>
          <p:cNvPr id="347" name="Text Placeholder 13"/>
          <p:cNvSpPr>
            <a:spLocks noGrp="1"/>
          </p:cNvSpPr>
          <p:nvPr>
            <p:ph type="body" sz="quarter" idx="32" hasCustomPrompt="1"/>
          </p:nvPr>
        </p:nvSpPr>
        <p:spPr>
          <a:xfrm>
            <a:off x="3290389" y="2479562"/>
            <a:ext cx="785224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/>
              <a:t>3</a:t>
            </a:r>
          </a:p>
        </p:txBody>
      </p:sp>
      <p:sp>
        <p:nvSpPr>
          <p:cNvPr id="348" name="Text Placeholder 13"/>
          <p:cNvSpPr>
            <a:spLocks noGrp="1"/>
          </p:cNvSpPr>
          <p:nvPr>
            <p:ph type="body" sz="quarter" idx="33" hasCustomPrompt="1"/>
          </p:nvPr>
        </p:nvSpPr>
        <p:spPr>
          <a:xfrm>
            <a:off x="4273009" y="2479562"/>
            <a:ext cx="5061995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err="1"/>
              <a:t>Chapter</a:t>
            </a:r>
            <a:r>
              <a:rPr lang="fr-FR"/>
              <a:t> 3</a:t>
            </a:r>
          </a:p>
        </p:txBody>
      </p:sp>
      <p:sp>
        <p:nvSpPr>
          <p:cNvPr id="349" name="Text Placeholder 13"/>
          <p:cNvSpPr>
            <a:spLocks noGrp="1"/>
          </p:cNvSpPr>
          <p:nvPr>
            <p:ph type="body" sz="quarter" idx="34" hasCustomPrompt="1"/>
          </p:nvPr>
        </p:nvSpPr>
        <p:spPr>
          <a:xfrm>
            <a:off x="9335005" y="2476584"/>
            <a:ext cx="67404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err="1"/>
              <a:t>p.X</a:t>
            </a:r>
            <a:endParaRPr lang="fr-FR"/>
          </a:p>
        </p:txBody>
      </p:sp>
      <p:sp>
        <p:nvSpPr>
          <p:cNvPr id="357" name="Text Placeholder 13"/>
          <p:cNvSpPr>
            <a:spLocks noGrp="1"/>
          </p:cNvSpPr>
          <p:nvPr>
            <p:ph type="body" sz="quarter" idx="35" hasCustomPrompt="1"/>
          </p:nvPr>
        </p:nvSpPr>
        <p:spPr>
          <a:xfrm>
            <a:off x="3296195" y="3051759"/>
            <a:ext cx="785224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/>
              <a:t>4</a:t>
            </a:r>
          </a:p>
        </p:txBody>
      </p:sp>
      <p:sp>
        <p:nvSpPr>
          <p:cNvPr id="358" name="Text Placeholder 13"/>
          <p:cNvSpPr>
            <a:spLocks noGrp="1"/>
          </p:cNvSpPr>
          <p:nvPr>
            <p:ph type="body" sz="quarter" idx="36" hasCustomPrompt="1"/>
          </p:nvPr>
        </p:nvSpPr>
        <p:spPr>
          <a:xfrm>
            <a:off x="4278817" y="3051759"/>
            <a:ext cx="5061995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err="1"/>
              <a:t>Chapter</a:t>
            </a:r>
            <a:r>
              <a:rPr lang="fr-FR"/>
              <a:t> 4</a:t>
            </a:r>
          </a:p>
        </p:txBody>
      </p:sp>
      <p:sp>
        <p:nvSpPr>
          <p:cNvPr id="359" name="Text Placeholder 13"/>
          <p:cNvSpPr>
            <a:spLocks noGrp="1"/>
          </p:cNvSpPr>
          <p:nvPr>
            <p:ph type="body" sz="quarter" idx="37" hasCustomPrompt="1"/>
          </p:nvPr>
        </p:nvSpPr>
        <p:spPr>
          <a:xfrm>
            <a:off x="9340811" y="3048781"/>
            <a:ext cx="67404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err="1"/>
              <a:t>p.X</a:t>
            </a:r>
            <a:endParaRPr lang="fr-FR"/>
          </a:p>
        </p:txBody>
      </p:sp>
      <p:sp>
        <p:nvSpPr>
          <p:cNvPr id="367" name="Text Placeholder 13"/>
          <p:cNvSpPr>
            <a:spLocks noGrp="1"/>
          </p:cNvSpPr>
          <p:nvPr>
            <p:ph type="body" sz="quarter" idx="38" hasCustomPrompt="1"/>
          </p:nvPr>
        </p:nvSpPr>
        <p:spPr>
          <a:xfrm>
            <a:off x="3290388" y="3627901"/>
            <a:ext cx="785224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/>
              <a:t>5</a:t>
            </a:r>
          </a:p>
        </p:txBody>
      </p:sp>
      <p:sp>
        <p:nvSpPr>
          <p:cNvPr id="368" name="Text Placeholder 13"/>
          <p:cNvSpPr>
            <a:spLocks noGrp="1"/>
          </p:cNvSpPr>
          <p:nvPr>
            <p:ph type="body" sz="quarter" idx="39" hasCustomPrompt="1"/>
          </p:nvPr>
        </p:nvSpPr>
        <p:spPr>
          <a:xfrm>
            <a:off x="4273009" y="3627901"/>
            <a:ext cx="5061995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err="1"/>
              <a:t>Chapter</a:t>
            </a:r>
            <a:r>
              <a:rPr lang="fr-FR"/>
              <a:t> 5</a:t>
            </a:r>
          </a:p>
        </p:txBody>
      </p:sp>
      <p:sp>
        <p:nvSpPr>
          <p:cNvPr id="369" name="Text Placeholder 13"/>
          <p:cNvSpPr>
            <a:spLocks noGrp="1"/>
          </p:cNvSpPr>
          <p:nvPr>
            <p:ph type="body" sz="quarter" idx="40" hasCustomPrompt="1"/>
          </p:nvPr>
        </p:nvSpPr>
        <p:spPr>
          <a:xfrm>
            <a:off x="9335004" y="3624923"/>
            <a:ext cx="67404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err="1"/>
              <a:t>p.X</a:t>
            </a:r>
            <a:endParaRPr lang="fr-FR"/>
          </a:p>
        </p:txBody>
      </p:sp>
      <p:sp>
        <p:nvSpPr>
          <p:cNvPr id="372" name="Text Placeholder 13"/>
          <p:cNvSpPr>
            <a:spLocks noGrp="1"/>
          </p:cNvSpPr>
          <p:nvPr>
            <p:ph type="body" sz="quarter" idx="41" hasCustomPrompt="1"/>
          </p:nvPr>
        </p:nvSpPr>
        <p:spPr>
          <a:xfrm>
            <a:off x="3296196" y="4193212"/>
            <a:ext cx="785224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/>
              <a:t>6</a:t>
            </a:r>
          </a:p>
        </p:txBody>
      </p:sp>
      <p:sp>
        <p:nvSpPr>
          <p:cNvPr id="373" name="Text Placeholder 13"/>
          <p:cNvSpPr>
            <a:spLocks noGrp="1"/>
          </p:cNvSpPr>
          <p:nvPr>
            <p:ph type="body" sz="quarter" idx="42" hasCustomPrompt="1"/>
          </p:nvPr>
        </p:nvSpPr>
        <p:spPr>
          <a:xfrm>
            <a:off x="4278817" y="4193212"/>
            <a:ext cx="5061995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err="1"/>
              <a:t>Chapter</a:t>
            </a:r>
            <a:r>
              <a:rPr lang="fr-FR"/>
              <a:t> 6</a:t>
            </a:r>
          </a:p>
        </p:txBody>
      </p:sp>
      <p:sp>
        <p:nvSpPr>
          <p:cNvPr id="374" name="Text Placeholder 13"/>
          <p:cNvSpPr>
            <a:spLocks noGrp="1"/>
          </p:cNvSpPr>
          <p:nvPr>
            <p:ph type="body" sz="quarter" idx="43" hasCustomPrompt="1"/>
          </p:nvPr>
        </p:nvSpPr>
        <p:spPr>
          <a:xfrm>
            <a:off x="9340812" y="4190234"/>
            <a:ext cx="67404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err="1"/>
              <a:t>p.X</a:t>
            </a:r>
            <a:endParaRPr lang="fr-FR"/>
          </a:p>
        </p:txBody>
      </p:sp>
      <p:sp>
        <p:nvSpPr>
          <p:cNvPr id="377" name="Text Placeholder 13"/>
          <p:cNvSpPr>
            <a:spLocks noGrp="1"/>
          </p:cNvSpPr>
          <p:nvPr>
            <p:ph type="body" sz="quarter" idx="44" hasCustomPrompt="1"/>
          </p:nvPr>
        </p:nvSpPr>
        <p:spPr>
          <a:xfrm>
            <a:off x="3301997" y="1363921"/>
            <a:ext cx="785224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/>
              <a:t>1</a:t>
            </a:r>
          </a:p>
        </p:txBody>
      </p:sp>
      <p:sp>
        <p:nvSpPr>
          <p:cNvPr id="378" name="Text Placeholder 13"/>
          <p:cNvSpPr>
            <a:spLocks noGrp="1"/>
          </p:cNvSpPr>
          <p:nvPr>
            <p:ph type="body" sz="quarter" idx="45" hasCustomPrompt="1"/>
          </p:nvPr>
        </p:nvSpPr>
        <p:spPr>
          <a:xfrm>
            <a:off x="4284617" y="1363921"/>
            <a:ext cx="5061995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err="1"/>
              <a:t>Chapter</a:t>
            </a:r>
            <a:r>
              <a:rPr lang="fr-FR"/>
              <a:t> 1</a:t>
            </a:r>
          </a:p>
        </p:txBody>
      </p:sp>
      <p:sp>
        <p:nvSpPr>
          <p:cNvPr id="379" name="Text Placeholder 13"/>
          <p:cNvSpPr>
            <a:spLocks noGrp="1"/>
          </p:cNvSpPr>
          <p:nvPr>
            <p:ph type="body" sz="quarter" idx="46" hasCustomPrompt="1"/>
          </p:nvPr>
        </p:nvSpPr>
        <p:spPr>
          <a:xfrm>
            <a:off x="9346613" y="1360943"/>
            <a:ext cx="67404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err="1"/>
              <a:t>p.X</a:t>
            </a:r>
            <a:endParaRPr lang="fr-FR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33DA8A24-DC7C-4287-A90D-0C41109023C4}"/>
              </a:ext>
            </a:extLst>
          </p:cNvPr>
          <p:cNvGrpSpPr/>
          <p:nvPr userDrawn="1"/>
        </p:nvGrpSpPr>
        <p:grpSpPr>
          <a:xfrm>
            <a:off x="206592" y="6180710"/>
            <a:ext cx="2178658" cy="721117"/>
            <a:chOff x="269728" y="45380"/>
            <a:chExt cx="2178658" cy="721117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2246D6F5-A89A-4D76-B448-5FEEEE90620A}"/>
                </a:ext>
              </a:extLst>
            </p:cNvPr>
            <p:cNvSpPr/>
            <p:nvPr userDrawn="1"/>
          </p:nvSpPr>
          <p:spPr>
            <a:xfrm>
              <a:off x="908924" y="193100"/>
              <a:ext cx="1539462" cy="44516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/>
              <a:r>
                <a:rPr lang="en-GB" sz="1100" b="1" dirty="0">
                  <a:effectLst/>
                  <a:latin typeface="Myriad Pro" panose="020B0503030403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UNESCO LOGO HERE</a:t>
              </a:r>
              <a:endParaRPr lang="en-GB" sz="1100" dirty="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Graphic 8" descr="Image with solid fill">
              <a:extLst>
                <a:ext uri="{FF2B5EF4-FFF2-40B4-BE49-F238E27FC236}">
                  <a16:creationId xmlns:a16="http://schemas.microsoft.com/office/drawing/2014/main" xmlns="" id="{AD4C9786-D8F6-4A97-9536-E5B964D10A5D}"/>
                </a:ext>
              </a:extLst>
            </p:cNvPr>
            <p:cNvPicPr/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269728" y="45380"/>
              <a:ext cx="704896" cy="7211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4230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4601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 userDrawn="1"/>
        </p:nvSpPr>
        <p:spPr>
          <a:xfrm>
            <a:off x="0" y="0"/>
            <a:ext cx="4112576" cy="6858000"/>
          </a:xfrm>
          <a:prstGeom prst="rect">
            <a:avLst/>
          </a:prstGeom>
          <a:gradFill>
            <a:gsLst>
              <a:gs pos="0">
                <a:srgbClr val="004983"/>
              </a:gs>
              <a:gs pos="100000">
                <a:srgbClr val="0077D4"/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3" name="Espace réservé du texte 4">
            <a:extLst>
              <a:ext uri="{FF2B5EF4-FFF2-40B4-BE49-F238E27FC236}">
                <a16:creationId xmlns:a16="http://schemas.microsoft.com/office/drawing/2014/main" xmlns="" id="{B2C15B89-4A37-463A-9D62-7972F7D8CE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67278" y="6488755"/>
            <a:ext cx="3255313" cy="2235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fr-FR" sz="900" kern="1200" baseline="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Edit </a:t>
            </a:r>
            <a:r>
              <a:rPr lang="fr-FR" err="1"/>
              <a:t>this</a:t>
            </a:r>
            <a:r>
              <a:rPr lang="fr-FR"/>
              <a:t> part </a:t>
            </a:r>
            <a:r>
              <a:rPr lang="fr-FR" err="1"/>
              <a:t>with</a:t>
            </a:r>
            <a:r>
              <a:rPr lang="fr-FR"/>
              <a:t> </a:t>
            </a:r>
            <a:r>
              <a:rPr lang="fr-FR" err="1"/>
              <a:t>name</a:t>
            </a:r>
            <a:r>
              <a:rPr lang="fr-FR"/>
              <a:t> of division/</a:t>
            </a:r>
            <a:r>
              <a:rPr lang="fr-FR" err="1"/>
              <a:t>subject</a:t>
            </a:r>
            <a:r>
              <a:rPr lang="fr-FR"/>
              <a:t>/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857B9A45-0EFE-4EAB-A12F-E51E5DA3209B}"/>
              </a:ext>
            </a:extLst>
          </p:cNvPr>
          <p:cNvGrpSpPr/>
          <p:nvPr userDrawn="1"/>
        </p:nvGrpSpPr>
        <p:grpSpPr>
          <a:xfrm>
            <a:off x="206592" y="6180710"/>
            <a:ext cx="2178658" cy="721117"/>
            <a:chOff x="269728" y="45380"/>
            <a:chExt cx="2178658" cy="72111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C6A53913-6539-49D9-ABE8-0BF10562C793}"/>
                </a:ext>
              </a:extLst>
            </p:cNvPr>
            <p:cNvSpPr/>
            <p:nvPr userDrawn="1"/>
          </p:nvSpPr>
          <p:spPr>
            <a:xfrm>
              <a:off x="908924" y="193100"/>
              <a:ext cx="1539462" cy="44516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/>
              <a:r>
                <a:rPr lang="en-GB" sz="1100" b="1" dirty="0">
                  <a:effectLst/>
                  <a:latin typeface="Myriad Pro" panose="020B0503030403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UNESCO LOGO HERE</a:t>
              </a:r>
              <a:endParaRPr lang="en-GB" sz="1100" dirty="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" name="Graphic 8" descr="Image with solid fill">
              <a:extLst>
                <a:ext uri="{FF2B5EF4-FFF2-40B4-BE49-F238E27FC236}">
                  <a16:creationId xmlns:a16="http://schemas.microsoft.com/office/drawing/2014/main" xmlns="" id="{DB8456C7-22F3-4624-845B-900273AF514A}"/>
                </a:ext>
              </a:extLst>
            </p:cNvPr>
            <p:cNvPicPr/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269728" y="45380"/>
              <a:ext cx="704896" cy="7211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51846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Quot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595117" y="1777527"/>
            <a:ext cx="9183979" cy="2978286"/>
          </a:xfrm>
          <a:prstGeom prst="rect">
            <a:avLst/>
          </a:prstGeom>
          <a:noFill/>
          <a:ln w="19050">
            <a:noFill/>
          </a:ln>
          <a:effectLst/>
        </p:spPr>
        <p:txBody>
          <a:bodyPr/>
          <a:lstStyle>
            <a:lvl1pPr marL="0" indent="0" algn="l">
              <a:buNone/>
              <a:defRPr sz="2700">
                <a:solidFill>
                  <a:srgbClr val="0077D4"/>
                </a:solidFill>
              </a:defRPr>
            </a:lvl1pPr>
            <a:lvl2pPr marL="342848" indent="0" algn="r">
              <a:buNone/>
              <a:defRPr sz="1800">
                <a:solidFill>
                  <a:srgbClr val="EEF3FA"/>
                </a:solidFill>
              </a:defRPr>
            </a:lvl2pPr>
          </a:lstStyle>
          <a:p>
            <a:pPr lvl="0"/>
            <a:r>
              <a:rPr lang="en-US"/>
              <a:t>Quotations are commonly printed as a means for inspiration and to invoke philosophical thoughts from the reader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1"/>
            <a:r>
              <a:rPr lang="fr-FR"/>
              <a:t>					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 hasCustomPrompt="1"/>
          </p:nvPr>
        </p:nvSpPr>
        <p:spPr>
          <a:xfrm>
            <a:off x="7452428" y="5003641"/>
            <a:ext cx="3326669" cy="547688"/>
          </a:xfrm>
          <a:prstGeom prst="rect">
            <a:avLst/>
          </a:prstGeom>
          <a:effectLst/>
        </p:spPr>
        <p:txBody>
          <a:bodyPr/>
          <a:lstStyle>
            <a:lvl1pPr marL="0" indent="0" algn="r">
              <a:buNone/>
              <a:defRPr sz="1500" baseline="0">
                <a:solidFill>
                  <a:srgbClr val="0077D4"/>
                </a:solidFill>
              </a:defRPr>
            </a:lvl1pPr>
          </a:lstStyle>
          <a:p>
            <a:pPr lvl="0"/>
            <a:r>
              <a:rPr lang="fr-FR"/>
              <a:t>Source Name</a:t>
            </a:r>
          </a:p>
        </p:txBody>
      </p:sp>
      <p:sp>
        <p:nvSpPr>
          <p:cNvPr id="44" name="TextBox 43"/>
          <p:cNvSpPr txBox="1"/>
          <p:nvPr userDrawn="1"/>
        </p:nvSpPr>
        <p:spPr>
          <a:xfrm>
            <a:off x="701900" y="1433374"/>
            <a:ext cx="752029" cy="1200329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r>
              <a:rPr lang="fr-FR" sz="7200">
                <a:solidFill>
                  <a:srgbClr val="0077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7821C45-9C17-4B09-A58B-94A9B8A2058C}"/>
              </a:ext>
            </a:extLst>
          </p:cNvPr>
          <p:cNvSpPr/>
          <p:nvPr userDrawn="1"/>
        </p:nvSpPr>
        <p:spPr>
          <a:xfrm>
            <a:off x="0" y="6336080"/>
            <a:ext cx="12192000" cy="52192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/>
              </a:gs>
            </a:gsLst>
            <a:lin ang="135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xmlns="" id="{095B87B6-6F0C-4D5E-90BD-8E421833DB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67277" y="6488753"/>
            <a:ext cx="3255313" cy="2235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/>
              <a:t>Insert the </a:t>
            </a:r>
            <a:r>
              <a:rPr lang="fr-FR" err="1"/>
              <a:t>title</a:t>
            </a:r>
            <a:r>
              <a:rPr lang="fr-FR"/>
              <a:t> of the </a:t>
            </a:r>
            <a:r>
              <a:rPr lang="fr-FR" err="1"/>
              <a:t>presentation</a:t>
            </a:r>
            <a:endParaRPr lang="fr-FR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E4F2E0E2-4723-475E-BE82-BE80A5809CC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29" y="6361885"/>
            <a:ext cx="2181802" cy="46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307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551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000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308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746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530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611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067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955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5" r:id="rId12"/>
    <p:sldLayoutId id="2147483807" r:id="rId13"/>
    <p:sldLayoutId id="2147483817" r:id="rId14"/>
    <p:sldLayoutId id="2147483816" r:id="rId15"/>
    <p:sldLayoutId id="2147483788" r:id="rId16"/>
    <p:sldLayoutId id="2147483789" r:id="rId17"/>
    <p:sldLayoutId id="2147483782" r:id="rId18"/>
    <p:sldLayoutId id="2147483781" r:id="rId19"/>
    <p:sldLayoutId id="2147483783" r:id="rId20"/>
    <p:sldLayoutId id="2147483818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hyperlink" Target="https://doi.org/10.1016/B978-0-12-801060-0.00011-3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d.chang-seng@unesco.or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1.png"/><Relationship Id="rId4" Type="http://schemas.openxmlformats.org/officeDocument/2006/relationships/hyperlink" Target="http://www.ioc-tsunami.org/index.php?option=com_content&amp;view=article&amp;id=506&amp;Itemid=418&amp;lang=e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7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13.png"/><Relationship Id="rId9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01D2D0B-C669-4ED7-B1A7-CB10703DB33E}"/>
              </a:ext>
            </a:extLst>
          </p:cNvPr>
          <p:cNvSpPr/>
          <p:nvPr/>
        </p:nvSpPr>
        <p:spPr>
          <a:xfrm>
            <a:off x="330" y="4740591"/>
            <a:ext cx="12191999" cy="2176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89396C18-B3DE-4DFF-835F-503D0315F11E}"/>
              </a:ext>
            </a:extLst>
          </p:cNvPr>
          <p:cNvSpPr txBox="1">
            <a:spLocks/>
          </p:cNvSpPr>
          <p:nvPr/>
        </p:nvSpPr>
        <p:spPr>
          <a:xfrm>
            <a:off x="2492887" y="3389309"/>
            <a:ext cx="7674400" cy="116283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ts val="2775"/>
              </a:lnSpc>
              <a:spcBef>
                <a:spcPct val="0"/>
              </a:spcBef>
              <a:buNone/>
              <a:defRPr sz="2625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fr-FR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976EE21-D3B5-DAF9-E4BA-14FEE30C40DE}"/>
              </a:ext>
            </a:extLst>
          </p:cNvPr>
          <p:cNvSpPr txBox="1"/>
          <p:nvPr/>
        </p:nvSpPr>
        <p:spPr>
          <a:xfrm>
            <a:off x="1542472" y="778859"/>
            <a:ext cx="9107055" cy="233910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fr-FR" sz="2400" b="1" dirty="0">
              <a:solidFill>
                <a:schemeClr val="bg1"/>
              </a:solidFill>
              <a:cs typeface="Calibri"/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Prep-4: Outreach or Educational Activities are Held at Least</a:t>
            </a:r>
            <a:endParaRPr lang="en-US" sz="2800" b="1">
              <a:solidFill>
                <a:schemeClr val="bg1"/>
              </a:solidFill>
              <a:cs typeface="Calibri"/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Three Times a Year</a:t>
            </a:r>
            <a:endParaRPr lang="en-US" sz="2400" b="1" dirty="0">
              <a:solidFill>
                <a:schemeClr val="bg1"/>
              </a:solidFill>
              <a:cs typeface="Calibri"/>
            </a:endParaRPr>
          </a:p>
          <a:p>
            <a:pPr algn="ctr"/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algn="ctr"/>
            <a:r>
              <a:rPr lang="en-US" sz="2400" b="1"/>
              <a:t>Ms. Elena DASKALAKI</a:t>
            </a:r>
            <a:endParaRPr lang="fr-FR" sz="2400" b="1" dirty="0"/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Earthquake/Tsunami Analyst at the National Observatory of Athens (NOA)</a:t>
            </a:r>
            <a:endParaRPr lang="en-US" sz="1600" b="1">
              <a:solidFill>
                <a:schemeClr val="bg1"/>
              </a:solidFill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CBCE88A-281C-5787-3070-B40D2C84F4A3}"/>
              </a:ext>
            </a:extLst>
          </p:cNvPr>
          <p:cNvSpPr txBox="1"/>
          <p:nvPr/>
        </p:nvSpPr>
        <p:spPr>
          <a:xfrm>
            <a:off x="4721731" y="3709194"/>
            <a:ext cx="7470269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marR="0" algn="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Calibri"/>
                <a:ea typeface="DengXian"/>
                <a:cs typeface="Calibri"/>
              </a:rPr>
              <a:t>IOC-UNESCO EU DG ECHO </a:t>
            </a:r>
            <a:r>
              <a:rPr lang="en-US" sz="1600" b="1" dirty="0" err="1">
                <a:effectLst/>
                <a:latin typeface="Calibri"/>
                <a:ea typeface="DengXian"/>
                <a:cs typeface="Calibri"/>
              </a:rPr>
              <a:t>CoastWAVE</a:t>
            </a:r>
            <a:r>
              <a:rPr lang="en-US" sz="1600" b="1" dirty="0">
                <a:effectLst/>
                <a:latin typeface="Calibri"/>
                <a:ea typeface="DengXian"/>
                <a:cs typeface="Calibri"/>
              </a:rPr>
              <a:t> Project</a:t>
            </a:r>
          </a:p>
          <a:p>
            <a:pPr marL="457200" marR="0" algn="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Calibri"/>
                <a:ea typeface="DengXian"/>
                <a:cs typeface="Calibri"/>
              </a:rPr>
              <a:t>IOC-UNESCO Tsunami Ready Recognition Programme (TRRP) Workshop</a:t>
            </a:r>
          </a:p>
          <a:p>
            <a:pPr marL="457200" marR="0" algn="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Calibri"/>
                <a:ea typeface="DengXian"/>
                <a:cs typeface="Calibri"/>
              </a:rPr>
              <a:t>Online, February 16-17, 2023</a:t>
            </a:r>
            <a:endParaRPr lang="en-US" sz="1600" b="1">
              <a:latin typeface="Calibri"/>
              <a:ea typeface="DengXian"/>
              <a:cs typeface="Calibri"/>
            </a:endParaRPr>
          </a:p>
        </p:txBody>
      </p:sp>
      <p:pic>
        <p:nvPicPr>
          <p:cNvPr id="1027" name="officeArt object" descr="Image">
            <a:extLst>
              <a:ext uri="{FF2B5EF4-FFF2-40B4-BE49-F238E27FC236}">
                <a16:creationId xmlns:a16="http://schemas.microsoft.com/office/drawing/2014/main" xmlns="" id="{59350213-FF33-CF25-DE06-1FDF10143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622" y="5072715"/>
            <a:ext cx="1049044" cy="1157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28" name="Picture 2">
            <a:extLst>
              <a:ext uri="{FF2B5EF4-FFF2-40B4-BE49-F238E27FC236}">
                <a16:creationId xmlns:a16="http://schemas.microsoft.com/office/drawing/2014/main" xmlns="" id="{FD65AF10-A667-AC1B-8A76-2101595A9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887" y="5172365"/>
            <a:ext cx="1076414" cy="100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xmlns="" id="{64B9865D-C8BD-2305-A2A6-DDC3BEED5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417" y="5117936"/>
            <a:ext cx="1512028" cy="90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4" descr="A picture containing text, orange, room, gambling house&#10;&#10;Description automatically generated">
            <a:extLst>
              <a:ext uri="{FF2B5EF4-FFF2-40B4-BE49-F238E27FC236}">
                <a16:creationId xmlns:a16="http://schemas.microsoft.com/office/drawing/2014/main" xmlns="" id="{653F60B1-6A95-C0EF-7142-831FA9BDF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386" y="5119736"/>
            <a:ext cx="855584" cy="85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3" descr="Diagram&#10;&#10;Description automatically generated">
            <a:extLst>
              <a:ext uri="{FF2B5EF4-FFF2-40B4-BE49-F238E27FC236}">
                <a16:creationId xmlns:a16="http://schemas.microsoft.com/office/drawing/2014/main" xmlns="" id="{BEAEAE5F-17D4-E9AE-BBD0-A1DC59F04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207" y="5065112"/>
            <a:ext cx="1055896" cy="96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xmlns="" id="{C817875A-DDE8-E5C5-34D8-3A5017578F9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936" y="5070381"/>
            <a:ext cx="928897" cy="90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41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xmlns="" id="{7C415C2F-9871-4C34-9D91-64256D397A5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0877" y="959561"/>
            <a:ext cx="7273014" cy="51408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Decay of </a:t>
            </a:r>
            <a:r>
              <a:rPr lang="en-GB" sz="2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Tsunami Awareness </a:t>
            </a:r>
            <a:r>
              <a:rPr lang="en-GB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time</a:t>
            </a:r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xmlns="" id="{D46802DC-76E4-4DB2-B444-0C83AD4CDA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IOC-UNESCO Tsunami Ready Recognition Programme (TRRP) Workshop</a:t>
            </a:r>
            <a:endParaRPr lang="fr-FR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E103F-C569-40B8-B4E6-EB527A5C76D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xmlns="" id="{D436DA29-8E97-7708-E7E9-10D4F022E9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896" y="849858"/>
            <a:ext cx="1055896" cy="103597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2519" y="5854803"/>
            <a:ext cx="632690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 dirty="0" smtClean="0"/>
              <a:t>Source: “The </a:t>
            </a:r>
            <a:r>
              <a:rPr lang="en-US" sz="1100" i="1" dirty="0"/>
              <a:t>Emergence of Global Tsunami Awareness: Analysis of Disaster Preparedness in Chile, Indonesia, Japan, and </a:t>
            </a:r>
            <a:r>
              <a:rPr lang="en-US" sz="1100" i="1" dirty="0" smtClean="0"/>
              <a:t>Vietnam” Esteban, M et al.</a:t>
            </a:r>
            <a:r>
              <a:rPr lang="el-GR" sz="1100" i="1" dirty="0" smtClean="0"/>
              <a:t> (2015) </a:t>
            </a:r>
            <a:r>
              <a:rPr lang="en-US" sz="1100" dirty="0">
                <a:hlinkClick r:id="rId4" tooltip="Persistent link using digital object identifier"/>
              </a:rPr>
              <a:t>https://doi.org/10.1016/B978-0-12-801060-0.00011-3</a:t>
            </a:r>
            <a:endParaRPr lang="en-US" sz="1100" i="1" dirty="0"/>
          </a:p>
        </p:txBody>
      </p:sp>
      <p:pic>
        <p:nvPicPr>
          <p:cNvPr id="1027" name="Picture 3" descr="K:\TSUNAMI READY\CoastWaveProject\Workshop in tsunami recognition\awareness_diagram_e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06" y="1885832"/>
            <a:ext cx="5701465" cy="385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:\TSUNAMI READY\CoastWaveProject\Workshop in tsunami recognition\witnesses_2023-02-13_11-42-45-70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889" y="3392488"/>
            <a:ext cx="3073079" cy="230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730295" y="5744520"/>
            <a:ext cx="32962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100" i="1" dirty="0" smtClean="0"/>
              <a:t>Prof. </a:t>
            </a:r>
            <a:r>
              <a:rPr lang="el-GR" sz="1100" i="1" dirty="0" err="1" smtClean="0"/>
              <a:t>Emile</a:t>
            </a:r>
            <a:r>
              <a:rPr lang="el-GR" sz="1100" i="1" dirty="0" smtClean="0"/>
              <a:t> </a:t>
            </a:r>
            <a:r>
              <a:rPr lang="el-GR" sz="1100" i="1" dirty="0" err="1"/>
              <a:t>Okal</a:t>
            </a:r>
            <a:r>
              <a:rPr lang="el-GR" sz="1100" i="1" dirty="0"/>
              <a:t> </a:t>
            </a:r>
            <a:r>
              <a:rPr lang="en-US" sz="1100" i="1" dirty="0" smtClean="0"/>
              <a:t>interview eyewitnesses of 1956 </a:t>
            </a:r>
            <a:r>
              <a:rPr lang="en-US" sz="1100" i="1" dirty="0" err="1" smtClean="0"/>
              <a:t>Amorgos</a:t>
            </a:r>
            <a:r>
              <a:rPr lang="en-US" sz="1100" i="1" dirty="0" smtClean="0"/>
              <a:t> tsunami. Photo credit</a:t>
            </a:r>
            <a:r>
              <a:rPr lang="en-US" sz="1100" i="1" dirty="0"/>
              <a:t>: </a:t>
            </a:r>
            <a:r>
              <a:rPr lang="en-US" sz="1100" i="1" dirty="0" smtClean="0"/>
              <a:t>[Prof. C. </a:t>
            </a:r>
            <a:r>
              <a:rPr lang="en-US" sz="1100" i="1" dirty="0" err="1" smtClean="0"/>
              <a:t>Synolakis</a:t>
            </a:r>
            <a:r>
              <a:rPr lang="en-US" sz="1100" i="1" dirty="0" smtClean="0"/>
              <a:t>]</a:t>
            </a:r>
            <a:endParaRPr lang="en-US" sz="1100" i="1" dirty="0"/>
          </a:p>
        </p:txBody>
      </p:sp>
      <p:pic>
        <p:nvPicPr>
          <p:cNvPr id="1029" name="Picture 5" descr="K:\TSUNAMI READY\CoastWaveProject\Workshop in tsunami recognition\story tellin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428" y="1001957"/>
            <a:ext cx="3065377" cy="239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09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>
            <a:extLst>
              <a:ext uri="{FF2B5EF4-FFF2-40B4-BE49-F238E27FC236}">
                <a16:creationId xmlns:a16="http://schemas.microsoft.com/office/drawing/2014/main" xmlns="" id="{006B805E-C165-422B-A729-CCAC88263F04}"/>
              </a:ext>
            </a:extLst>
          </p:cNvPr>
          <p:cNvSpPr txBox="1">
            <a:spLocks/>
          </p:cNvSpPr>
          <p:nvPr/>
        </p:nvSpPr>
        <p:spPr>
          <a:xfrm>
            <a:off x="3067420" y="3577213"/>
            <a:ext cx="6057158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fr-FR" sz="2000" b="1" dirty="0">
                <a:solidFill>
                  <a:schemeClr val="tx1"/>
                </a:solidFill>
              </a:rPr>
              <a:t>UNESCO</a:t>
            </a:r>
          </a:p>
          <a:p>
            <a:pPr algn="ctr">
              <a:spcBef>
                <a:spcPts val="0"/>
              </a:spcBef>
            </a:pPr>
            <a:r>
              <a:rPr lang="fr-FR" sz="2000" b="1" dirty="0" err="1">
                <a:solidFill>
                  <a:schemeClr val="tx1"/>
                </a:solidFill>
              </a:rPr>
              <a:t>Intergovernmental</a:t>
            </a:r>
            <a:r>
              <a:rPr lang="fr-FR" sz="2000" b="1" dirty="0">
                <a:solidFill>
                  <a:schemeClr val="tx1"/>
                </a:solidFill>
              </a:rPr>
              <a:t> </a:t>
            </a:r>
            <a:r>
              <a:rPr lang="fr-FR" sz="2000" b="1" dirty="0" err="1">
                <a:solidFill>
                  <a:schemeClr val="tx1"/>
                </a:solidFill>
              </a:rPr>
              <a:t>Oceanographic</a:t>
            </a:r>
            <a:r>
              <a:rPr lang="fr-FR" sz="2000" b="1" dirty="0">
                <a:solidFill>
                  <a:schemeClr val="tx1"/>
                </a:solidFill>
              </a:rPr>
              <a:t> Commission (IOC)</a:t>
            </a:r>
            <a:endParaRPr lang="en-GB" sz="2000" b="1" kern="1000" dirty="0">
              <a:solidFill>
                <a:schemeClr val="tx1"/>
              </a:solidFill>
            </a:endParaRPr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xmlns="" id="{E81FADB3-AC87-46F2-AA7F-8CBD7321AF26}"/>
              </a:ext>
            </a:extLst>
          </p:cNvPr>
          <p:cNvSpPr txBox="1">
            <a:spLocks/>
          </p:cNvSpPr>
          <p:nvPr/>
        </p:nvSpPr>
        <p:spPr>
          <a:xfrm>
            <a:off x="4398568" y="4666849"/>
            <a:ext cx="3394862" cy="139012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en-US" sz="1400" b="1" dirty="0">
                <a:solidFill>
                  <a:schemeClr val="tx1"/>
                </a:solidFill>
                <a:effectLst/>
                <a:ea typeface="DengXian" panose="02010600030101010101" pitchFamily="2" charset="-122"/>
              </a:rPr>
              <a:t>IOC-UNESCO DG ECHO </a:t>
            </a:r>
            <a:r>
              <a:rPr lang="fr-FR" sz="1400" b="1" dirty="0" err="1">
                <a:solidFill>
                  <a:schemeClr val="tx1"/>
                </a:solidFill>
              </a:rPr>
              <a:t>CoastWAVE</a:t>
            </a:r>
            <a:r>
              <a:rPr lang="fr-FR" sz="1400" b="1" dirty="0">
                <a:solidFill>
                  <a:schemeClr val="tx1"/>
                </a:solidFill>
              </a:rPr>
              <a:t> </a:t>
            </a:r>
            <a:r>
              <a:rPr lang="fr-FR" sz="1400" b="1" dirty="0" err="1">
                <a:solidFill>
                  <a:schemeClr val="tx1"/>
                </a:solidFill>
              </a:rPr>
              <a:t>project</a:t>
            </a:r>
            <a:endParaRPr lang="en-GB" sz="1400" b="1" kern="1000" dirty="0">
              <a:solidFill>
                <a:schemeClr val="tx1"/>
              </a:solidFill>
            </a:endParaRPr>
          </a:p>
          <a:p>
            <a:pPr algn="ctr">
              <a:spcBef>
                <a:spcPts val="0"/>
              </a:spcBef>
              <a:spcAft>
                <a:spcPts val="1400"/>
              </a:spcAft>
            </a:pPr>
            <a:r>
              <a:rPr lang="fr-FR" sz="1200" dirty="0">
                <a:solidFill>
                  <a:schemeClr val="tx1"/>
                </a:solidFill>
              </a:rPr>
              <a:t>UNESCO IOC Sector</a:t>
            </a:r>
            <a:r>
              <a:rPr lang="en-US" sz="1200" dirty="0">
                <a:solidFill>
                  <a:srgbClr val="000000"/>
                </a:solidFill>
              </a:rPr>
              <a:t/>
            </a:r>
            <a:br>
              <a:rPr lang="en-US" sz="1200" dirty="0">
                <a:solidFill>
                  <a:srgbClr val="000000"/>
                </a:solidFill>
              </a:rPr>
            </a:br>
            <a:r>
              <a:rPr lang="en-US" sz="1200" dirty="0">
                <a:solidFill>
                  <a:srgbClr val="000000"/>
                </a:solidFill>
              </a:rPr>
              <a:t>Tsunami Unit </a:t>
            </a:r>
          </a:p>
          <a:p>
            <a:pPr algn="ctr">
              <a:spcBef>
                <a:spcPts val="0"/>
              </a:spcBef>
              <a:spcAft>
                <a:spcPts val="1400"/>
              </a:spcAft>
            </a:pPr>
            <a:r>
              <a:rPr lang="en-US" sz="1200" dirty="0">
                <a:solidFill>
                  <a:srgbClr val="000000"/>
                </a:solidFill>
                <a:hlinkClick r:id="rId3"/>
              </a:rPr>
              <a:t>d.chang-seng@unesco.org</a:t>
            </a:r>
            <a:r>
              <a:rPr lang="en-US" sz="1200" dirty="0">
                <a:solidFill>
                  <a:srgbClr val="000000"/>
                </a:solidFill>
              </a:rPr>
              <a:t>  </a:t>
            </a:r>
            <a:endParaRPr lang="en-GB" sz="1200" dirty="0"/>
          </a:p>
          <a:p>
            <a:pPr algn="ctr">
              <a:spcBef>
                <a:spcPts val="600"/>
              </a:spcBef>
            </a:pPr>
            <a:r>
              <a:rPr lang="en-GB" sz="1200" b="1" dirty="0">
                <a:solidFill>
                  <a:schemeClr val="tx1"/>
                </a:solidFill>
                <a:hlinkClick r:id="rId4"/>
              </a:rPr>
              <a:t>CoastWAVE project website</a:t>
            </a:r>
            <a:r>
              <a:rPr lang="en-GB" sz="1200" b="1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xmlns="" id="{34CC6E64-77DB-0286-0CF6-0F1A46D157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938" y="5262591"/>
            <a:ext cx="1462989" cy="143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77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xmlns="" id="{7C415C2F-9871-4C34-9D91-64256D397A5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0877" y="959561"/>
            <a:ext cx="5819586" cy="514082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2000" u="sng" dirty="0"/>
              <a:t>The Tsunami Ready Recognition </a:t>
            </a:r>
            <a:r>
              <a:rPr lang="en-US" sz="2000" u="sng" dirty="0" err="1"/>
              <a:t>Programme</a:t>
            </a:r>
            <a:r>
              <a:rPr lang="en-US" sz="2000" u="sng" dirty="0"/>
              <a:t> Guidelines </a:t>
            </a:r>
            <a:r>
              <a:rPr lang="en-US" sz="2000" u="sng" dirty="0" smtClean="0"/>
              <a:t>include </a:t>
            </a:r>
            <a:r>
              <a:rPr lang="en-US" sz="2000" u="sng" dirty="0"/>
              <a:t>five indicators </a:t>
            </a:r>
            <a:r>
              <a:rPr lang="en-US" sz="2000" u="sng" dirty="0" smtClean="0"/>
              <a:t>for Preparedness </a:t>
            </a:r>
            <a:r>
              <a:rPr lang="en-US" sz="2000" u="sng" dirty="0"/>
              <a:t>(PREP</a:t>
            </a:r>
            <a:r>
              <a:rPr lang="en-US" sz="2000" u="sng" dirty="0" smtClean="0"/>
              <a:t>).</a:t>
            </a:r>
          </a:p>
          <a:p>
            <a:pPr algn="just">
              <a:lnSpc>
                <a:spcPct val="150000"/>
              </a:lnSpc>
            </a:pPr>
            <a:r>
              <a:rPr lang="en-US" sz="1800" dirty="0"/>
              <a:t>PREP-1</a:t>
            </a:r>
            <a:r>
              <a:rPr lang="en-US" sz="1800" b="0" dirty="0"/>
              <a:t>. Easily understood tsunami evacuation maps are </a:t>
            </a:r>
            <a:r>
              <a:rPr lang="en-US" sz="1800" b="0" dirty="0" smtClean="0"/>
              <a:t>approved</a:t>
            </a:r>
          </a:p>
          <a:p>
            <a:pPr algn="just">
              <a:lnSpc>
                <a:spcPct val="150000"/>
              </a:lnSpc>
            </a:pPr>
            <a:r>
              <a:rPr lang="en-US" sz="1800" dirty="0"/>
              <a:t>PREP-2</a:t>
            </a:r>
            <a:r>
              <a:rPr lang="en-US" sz="1800" b="0" dirty="0"/>
              <a:t>. Tsunami information including signage is publicly </a:t>
            </a:r>
            <a:r>
              <a:rPr lang="en-US" sz="1800" b="0" dirty="0" smtClean="0"/>
              <a:t>displayed</a:t>
            </a:r>
          </a:p>
          <a:p>
            <a:pPr algn="just"/>
            <a:r>
              <a:rPr lang="en-US" sz="1800" dirty="0"/>
              <a:t>PREP-3</a:t>
            </a:r>
            <a:r>
              <a:rPr lang="en-US" sz="1800" b="0" dirty="0"/>
              <a:t>. Outreach and public awareness and education resources are </a:t>
            </a:r>
            <a:r>
              <a:rPr lang="en-US" sz="1800" b="0" dirty="0" smtClean="0"/>
              <a:t>available</a:t>
            </a:r>
            <a:r>
              <a:rPr lang="el-GR" sz="1800" b="0" dirty="0" smtClean="0"/>
              <a:t> </a:t>
            </a:r>
            <a:r>
              <a:rPr lang="en-GB" sz="1800" b="0" dirty="0" smtClean="0"/>
              <a:t>and </a:t>
            </a:r>
            <a:r>
              <a:rPr lang="en-GB" sz="1800" b="0" dirty="0"/>
              <a:t>distributed</a:t>
            </a:r>
            <a:r>
              <a:rPr lang="en-GB" sz="1800" b="0" dirty="0" smtClean="0"/>
              <a:t>.</a:t>
            </a:r>
          </a:p>
          <a:p>
            <a:pPr algn="just"/>
            <a:r>
              <a:rPr lang="en-US" sz="1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PREP-4.</a:t>
            </a:r>
            <a:r>
              <a:rPr lang="en-US" sz="1800" b="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Outreach or educational activities are held at least three times a year</a:t>
            </a:r>
            <a:r>
              <a:rPr lang="en-US" sz="1800" b="0" dirty="0" smtClean="0"/>
              <a:t>.</a:t>
            </a:r>
          </a:p>
          <a:p>
            <a:pPr algn="just"/>
            <a:r>
              <a:rPr lang="en-US" sz="1800" dirty="0" smtClean="0"/>
              <a:t>PREP-5. </a:t>
            </a:r>
            <a:r>
              <a:rPr lang="en-US" sz="1800" b="0" dirty="0" smtClean="0"/>
              <a:t>A </a:t>
            </a:r>
            <a:r>
              <a:rPr lang="en-US" sz="1800" b="0" dirty="0"/>
              <a:t>community tsunami exercise is conducted at least every two years.</a:t>
            </a:r>
            <a:endParaRPr lang="en-GB" sz="1800" b="0" dirty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xmlns="" id="{D46802DC-76E4-4DB2-B444-0C83AD4CDA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IOC-UNESCO Tsunami Ready Recognition Programme (TRRP) Workshop</a:t>
            </a:r>
            <a:endParaRPr lang="fr-FR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E103F-C569-40B8-B4E6-EB527A5C76D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xmlns="" id="{D436DA29-8E97-7708-E7E9-10D4F022E9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896" y="849858"/>
            <a:ext cx="1055896" cy="1035974"/>
          </a:xfrm>
          <a:prstGeom prst="rect">
            <a:avLst/>
          </a:prstGeom>
        </p:spPr>
      </p:pic>
      <p:sp>
        <p:nvSpPr>
          <p:cNvPr id="7" name="Espace réservé du texte 11">
            <a:extLst>
              <a:ext uri="{FF2B5EF4-FFF2-40B4-BE49-F238E27FC236}">
                <a16:creationId xmlns:a16="http://schemas.microsoft.com/office/drawing/2014/main" xmlns="" id="{7C415C2F-9871-4C34-9D91-64256D397A58}"/>
              </a:ext>
            </a:extLst>
          </p:cNvPr>
          <p:cNvSpPr txBox="1">
            <a:spLocks/>
          </p:cNvSpPr>
          <p:nvPr/>
        </p:nvSpPr>
        <p:spPr>
          <a:xfrm>
            <a:off x="6336513" y="1111961"/>
            <a:ext cx="4697383" cy="5140820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24A84"/>
              </a:buClr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24A84"/>
              </a:buClr>
              <a:buFont typeface="Arial" panose="020B0604020202020204" pitchFamily="34" charset="0"/>
              <a:buNone/>
              <a:defRPr sz="1050" b="1" kern="1200">
                <a:solidFill>
                  <a:srgbClr val="0077D4"/>
                </a:solidFill>
                <a:latin typeface="+mn-lt"/>
                <a:ea typeface="+mn-ea"/>
                <a:cs typeface="+mn-cs"/>
              </a:defRPr>
            </a:lvl2pPr>
            <a:lvl3pPr marL="1714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24A84"/>
              </a:buClr>
              <a:buFont typeface="Calibri" panose="020F0502020204030204" pitchFamily="34" charset="0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99970" indent="-171426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24A84"/>
              </a:buClr>
              <a:buFont typeface="Arial" panose="020B0604020202020204" pitchFamily="34" charset="0"/>
              <a:buChar char="•"/>
              <a:defRPr sz="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818" indent="-171426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24A84"/>
              </a:buClr>
              <a:buFont typeface="Arial" panose="020B0604020202020204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900" b="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PREP-4. Outreach or educational activities are held at least three times a </a:t>
            </a:r>
            <a:r>
              <a:rPr lang="en-US" sz="1900" b="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</a:t>
            </a:r>
            <a:r>
              <a:rPr lang="en-US" sz="1900" b="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1900" b="0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sz="1900" b="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(IOC </a:t>
            </a:r>
            <a:r>
              <a:rPr lang="en-US" sz="1900" b="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Manuals and </a:t>
            </a:r>
            <a:r>
              <a:rPr lang="en-US" sz="1900" b="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Guides, 74, 17-18 p.)</a:t>
            </a:r>
            <a:endParaRPr lang="en-US" sz="1900" b="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sz="1800" b="0" dirty="0"/>
              <a:t>Public outreach and educational </a:t>
            </a:r>
            <a:r>
              <a:rPr lang="en-US" sz="1800" b="0" dirty="0" smtClean="0"/>
              <a:t>activities should </a:t>
            </a:r>
            <a:r>
              <a:rPr lang="en-US" sz="1800" b="0" dirty="0"/>
              <a:t>be conducted annually in </a:t>
            </a:r>
            <a:r>
              <a:rPr lang="en-US" sz="1800" b="0" dirty="0" smtClean="0"/>
              <a:t>the community</a:t>
            </a:r>
            <a:r>
              <a:rPr lang="en-US" sz="1800" b="0" dirty="0"/>
              <a:t>. </a:t>
            </a:r>
            <a:endParaRPr lang="en-US" sz="1800" b="0" dirty="0" smtClean="0"/>
          </a:p>
          <a:p>
            <a:pPr algn="just"/>
            <a:r>
              <a:rPr lang="en-US" sz="1800" b="0" dirty="0" smtClean="0"/>
              <a:t>The </a:t>
            </a:r>
            <a:r>
              <a:rPr lang="en-US" sz="1800" b="0" dirty="0"/>
              <a:t>aim is to educate </a:t>
            </a:r>
            <a:r>
              <a:rPr lang="en-US" sz="1800" b="0" dirty="0" smtClean="0"/>
              <a:t>community residents</a:t>
            </a:r>
            <a:r>
              <a:rPr lang="en-US" sz="1800" b="0" dirty="0"/>
              <a:t>, businesses, and visitors, with </a:t>
            </a:r>
            <a:r>
              <a:rPr lang="en-US" sz="1800" b="0" dirty="0" smtClean="0"/>
              <a:t>an emphasis </a:t>
            </a:r>
            <a:r>
              <a:rPr lang="en-US" sz="1800" b="0" dirty="0"/>
              <a:t>on those in the tsunami </a:t>
            </a:r>
            <a:r>
              <a:rPr lang="en-US" sz="1800" b="0" dirty="0" smtClean="0"/>
              <a:t>hazard </a:t>
            </a:r>
            <a:r>
              <a:rPr lang="fr-FR" sz="1800" b="0" dirty="0" smtClean="0"/>
              <a:t>zone</a:t>
            </a:r>
            <a:r>
              <a:rPr lang="fr-FR" sz="1800" b="0" dirty="0"/>
              <a:t>, on tsunami </a:t>
            </a:r>
            <a:r>
              <a:rPr lang="fr-FR" sz="1800" b="0" dirty="0" err="1" smtClean="0"/>
              <a:t>hazards</a:t>
            </a:r>
            <a:r>
              <a:rPr lang="fr-FR" sz="1800" b="0" dirty="0" smtClean="0"/>
              <a:t>,</a:t>
            </a:r>
            <a:r>
              <a:rPr lang="el-GR" sz="1800" b="0" dirty="0" smtClean="0"/>
              <a:t> </a:t>
            </a:r>
            <a:r>
              <a:rPr lang="fr-FR" sz="1800" b="0" dirty="0" err="1" smtClean="0"/>
              <a:t>evacuation</a:t>
            </a:r>
            <a:r>
              <a:rPr lang="fr-FR" sz="1800" b="0" dirty="0" smtClean="0"/>
              <a:t> routes, </a:t>
            </a:r>
            <a:r>
              <a:rPr lang="en-US" sz="1800" b="0" dirty="0" smtClean="0"/>
              <a:t>how </a:t>
            </a:r>
            <a:r>
              <a:rPr lang="en-US" sz="1800" b="0" dirty="0"/>
              <a:t>warning information will be </a:t>
            </a:r>
            <a:r>
              <a:rPr lang="en-US" sz="1800" b="0" dirty="0" smtClean="0"/>
              <a:t>received (including </a:t>
            </a:r>
            <a:r>
              <a:rPr lang="en-US" sz="1800" b="0" dirty="0"/>
              <a:t>natural warnings for regions with </a:t>
            </a:r>
            <a:r>
              <a:rPr lang="en-US" sz="1800" b="0" dirty="0" smtClean="0"/>
              <a:t>a local </a:t>
            </a:r>
            <a:r>
              <a:rPr lang="en-US" sz="1800" b="0" dirty="0"/>
              <a:t>tsunami threat), safety, and response.</a:t>
            </a:r>
          </a:p>
          <a:p>
            <a:pPr algn="just"/>
            <a:r>
              <a:rPr lang="en-US" sz="1800" b="0" dirty="0"/>
              <a:t>These activities may be multi-hazard as </a:t>
            </a:r>
            <a:r>
              <a:rPr lang="en-US" sz="1800" b="0" dirty="0" smtClean="0"/>
              <a:t>long as </a:t>
            </a:r>
            <a:r>
              <a:rPr lang="en-US" sz="1800" b="0" dirty="0"/>
              <a:t>they include tsunamis in the content. </a:t>
            </a:r>
            <a:r>
              <a:rPr lang="en-US" sz="1800" b="0" dirty="0" smtClean="0"/>
              <a:t>The number </a:t>
            </a:r>
            <a:r>
              <a:rPr lang="en-US" sz="1800" b="0" dirty="0"/>
              <a:t>of activities required for a </a:t>
            </a:r>
            <a:r>
              <a:rPr lang="en-US" sz="1800" b="0" dirty="0" smtClean="0"/>
              <a:t>given community </a:t>
            </a:r>
            <a:r>
              <a:rPr lang="en-US" sz="1800" b="0" dirty="0"/>
              <a:t>will be three, where at least one </a:t>
            </a:r>
            <a:r>
              <a:rPr lang="en-US" sz="1800" b="0" dirty="0" smtClean="0"/>
              <a:t>is a </a:t>
            </a:r>
            <a:r>
              <a:rPr lang="en-US" sz="1800" b="0" dirty="0"/>
              <a:t>community-wide event. The TRB </a:t>
            </a:r>
            <a:r>
              <a:rPr lang="en-US" sz="1800" b="0" dirty="0" smtClean="0"/>
              <a:t>may </a:t>
            </a:r>
            <a:r>
              <a:rPr lang="en-GB" sz="1800" b="0" dirty="0" smtClean="0"/>
              <a:t>determine </a:t>
            </a:r>
            <a:r>
              <a:rPr lang="en-GB" sz="1800" b="0" dirty="0"/>
              <a:t>another amount.</a:t>
            </a:r>
            <a:endParaRPr lang="en-US" sz="1800" b="0" dirty="0" smtClean="0"/>
          </a:p>
        </p:txBody>
      </p:sp>
    </p:spTree>
    <p:extLst>
      <p:ext uri="{BB962C8B-B14F-4D97-AF65-F5344CB8AC3E}">
        <p14:creationId xmlns:p14="http://schemas.microsoft.com/office/powerpoint/2010/main" val="297230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xmlns="" id="{7C415C2F-9871-4C34-9D91-64256D397A5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Acceptable activities include, but are not limited to: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b="0" dirty="0" smtClean="0"/>
              <a:t>Leveraging </a:t>
            </a:r>
            <a:r>
              <a:rPr lang="en-US" sz="1800" b="0" dirty="0"/>
              <a:t>of national, state and regional campaigns, including use of social media.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dirty="0" smtClean="0"/>
              <a:t>Multi-hazard </a:t>
            </a:r>
            <a:r>
              <a:rPr lang="en-US" sz="1800" dirty="0"/>
              <a:t>events </a:t>
            </a:r>
            <a:r>
              <a:rPr lang="en-US" sz="1800" b="0" dirty="0"/>
              <a:t>or presentations.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b="0" dirty="0" smtClean="0"/>
              <a:t>Booths </a:t>
            </a:r>
            <a:r>
              <a:rPr lang="en-US" sz="1800" b="0" dirty="0"/>
              <a:t>at community events and fairs.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dirty="0" smtClean="0"/>
              <a:t>Community </a:t>
            </a:r>
            <a:r>
              <a:rPr lang="en-US" sz="1800" dirty="0"/>
              <a:t>tsunami safety workshops</a:t>
            </a:r>
            <a:r>
              <a:rPr lang="en-US" sz="1800" b="0" dirty="0"/>
              <a:t>, town hall or similar public meetings.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b="0" dirty="0" smtClean="0"/>
              <a:t>Presentations </a:t>
            </a:r>
            <a:r>
              <a:rPr lang="en-US" sz="1800" b="0" dirty="0"/>
              <a:t>or workshops for faith-based or cultural organizations, community or </a:t>
            </a:r>
            <a:r>
              <a:rPr lang="en-US" sz="1800" b="0" dirty="0" smtClean="0"/>
              <a:t>civic groups.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dirty="0"/>
              <a:t>Local public safety campaigns</a:t>
            </a:r>
            <a:r>
              <a:rPr lang="en-US" sz="1800" b="0" dirty="0"/>
              <a:t>, such as “Tsunami Preparedness” week/month.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endParaRPr lang="en-GB" sz="1800" b="0" dirty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xmlns="" id="{D46802DC-76E4-4DB2-B444-0C83AD4CDA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IOC-UNESCO Tsunami Ready Recognition Programme (TRRP) Workshop</a:t>
            </a:r>
            <a:endParaRPr lang="fr-FR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E103F-C569-40B8-B4E6-EB527A5C76D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xmlns="" id="{D436DA29-8E97-7708-E7E9-10D4F022E9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896" y="849858"/>
            <a:ext cx="1055896" cy="1035974"/>
          </a:xfrm>
          <a:prstGeom prst="rect">
            <a:avLst/>
          </a:prstGeom>
        </p:spPr>
      </p:pic>
      <p:sp>
        <p:nvSpPr>
          <p:cNvPr id="7" name="Espace réservé du texte 11">
            <a:extLst>
              <a:ext uri="{FF2B5EF4-FFF2-40B4-BE49-F238E27FC236}">
                <a16:creationId xmlns:a16="http://schemas.microsoft.com/office/drawing/2014/main" xmlns="" id="{7C415C2F-9871-4C34-9D91-64256D397A58}"/>
              </a:ext>
            </a:extLst>
          </p:cNvPr>
          <p:cNvSpPr txBox="1">
            <a:spLocks/>
          </p:cNvSpPr>
          <p:nvPr/>
        </p:nvSpPr>
        <p:spPr>
          <a:xfrm>
            <a:off x="6246925" y="977737"/>
            <a:ext cx="4786971" cy="5140820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24A84"/>
              </a:buClr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24A84"/>
              </a:buClr>
              <a:buFont typeface="Arial" panose="020B0604020202020204" pitchFamily="34" charset="0"/>
              <a:buNone/>
              <a:defRPr sz="1050" b="1" kern="1200">
                <a:solidFill>
                  <a:srgbClr val="0077D4"/>
                </a:solidFill>
                <a:latin typeface="+mn-lt"/>
                <a:ea typeface="+mn-ea"/>
                <a:cs typeface="+mn-cs"/>
              </a:defRPr>
            </a:lvl2pPr>
            <a:lvl3pPr marL="1714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24A84"/>
              </a:buClr>
              <a:buFont typeface="Calibri" panose="020F0502020204030204" pitchFamily="34" charset="0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99970" indent="-171426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24A84"/>
              </a:buClr>
              <a:buFont typeface="Arial" panose="020B0604020202020204" pitchFamily="34" charset="0"/>
              <a:buChar char="•"/>
              <a:defRPr sz="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818" indent="-171426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24A84"/>
              </a:buClr>
              <a:buFont typeface="Arial" panose="020B0604020202020204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dirty="0" smtClean="0"/>
              <a:t>Media </a:t>
            </a:r>
            <a:r>
              <a:rPr lang="en-US" sz="1800" dirty="0"/>
              <a:t>workshops</a:t>
            </a:r>
            <a:r>
              <a:rPr lang="en-US" sz="1800" b="0" dirty="0"/>
              <a:t>.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dirty="0" smtClean="0"/>
              <a:t>Local business workshops </a:t>
            </a:r>
            <a:r>
              <a:rPr lang="en-US" sz="1800" b="0" dirty="0" smtClean="0"/>
              <a:t>to help them develop response and business continuity plans.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dirty="0" smtClean="0"/>
              <a:t>Information </a:t>
            </a:r>
            <a:r>
              <a:rPr lang="en-US" sz="1800" dirty="0"/>
              <a:t>for business owners for employee training</a:t>
            </a:r>
            <a:r>
              <a:rPr lang="en-US" sz="1800" b="0" dirty="0"/>
              <a:t>, outreach or education that targets high-occupancy businesses in tsunami hazard zones (e.g. hotels, restaurants, fisheries, industrial sites).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dirty="0" smtClean="0"/>
              <a:t>Door-to-door </a:t>
            </a:r>
            <a:r>
              <a:rPr lang="en-US" sz="1800" dirty="0"/>
              <a:t>safety campaigns</a:t>
            </a:r>
            <a:r>
              <a:rPr lang="en-US" sz="1800" b="0" dirty="0"/>
              <a:t> targeted to residents and businesses living or working in the community’s tsunami hazard zone.</a:t>
            </a:r>
            <a:endParaRPr lang="en-GB" sz="1800" b="0" dirty="0"/>
          </a:p>
        </p:txBody>
      </p:sp>
    </p:spTree>
    <p:extLst>
      <p:ext uri="{BB962C8B-B14F-4D97-AF65-F5344CB8AC3E}">
        <p14:creationId xmlns:p14="http://schemas.microsoft.com/office/powerpoint/2010/main" val="272857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xmlns="" id="{7C415C2F-9871-4C34-9D91-64256D397A5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0877" y="959561"/>
            <a:ext cx="6589523" cy="51408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 </a:t>
            </a:r>
            <a:r>
              <a:rPr lang="en-US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Community Educational Outreach </a:t>
            </a:r>
            <a:r>
              <a:rPr lang="en-US" sz="2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Activities</a:t>
            </a:r>
          </a:p>
          <a:p>
            <a:pPr marL="285750" indent="-285750" algn="just">
              <a:lnSpc>
                <a:spcPct val="100000"/>
              </a:lnSpc>
              <a:buFont typeface="Wingdings" pitchFamily="2" charset="2"/>
              <a:buChar char="§"/>
            </a:pPr>
            <a:r>
              <a:rPr lang="en-GB" sz="1800" b="0" dirty="0"/>
              <a:t>Presentations in Schools</a:t>
            </a:r>
          </a:p>
          <a:p>
            <a:pPr marL="285750" indent="-285750" algn="just">
              <a:lnSpc>
                <a:spcPct val="100000"/>
              </a:lnSpc>
              <a:buFont typeface="Wingdings" pitchFamily="2" charset="2"/>
              <a:buChar char="§"/>
            </a:pPr>
            <a:r>
              <a:rPr lang="en-GB" sz="1800" b="0" dirty="0"/>
              <a:t>Community </a:t>
            </a:r>
            <a:r>
              <a:rPr lang="en-GB" sz="1800" b="0" dirty="0" smtClean="0"/>
              <a:t>talks </a:t>
            </a:r>
            <a:r>
              <a:rPr lang="el-GR" sz="1800" b="0" dirty="0" smtClean="0"/>
              <a:t>/</a:t>
            </a:r>
            <a:r>
              <a:rPr lang="en-US" sz="1800" b="0" dirty="0" smtClean="0"/>
              <a:t> Table talks</a:t>
            </a:r>
            <a:endParaRPr lang="el-GR" sz="1800" b="0" dirty="0"/>
          </a:p>
          <a:p>
            <a:pPr marL="285750" indent="-285750" algn="just">
              <a:lnSpc>
                <a:spcPct val="100000"/>
              </a:lnSpc>
              <a:buFont typeface="Wingdings" pitchFamily="2" charset="2"/>
              <a:buChar char="§"/>
            </a:pPr>
            <a:r>
              <a:rPr lang="en-GB" sz="1800" b="0" dirty="0" smtClean="0"/>
              <a:t>Posters / Flyers</a:t>
            </a:r>
            <a:endParaRPr lang="en-GB" sz="1800" b="0" dirty="0"/>
          </a:p>
          <a:p>
            <a:pPr marL="285750" indent="-285750" algn="just">
              <a:lnSpc>
                <a:spcPct val="100000"/>
              </a:lnSpc>
              <a:buFont typeface="Wingdings" pitchFamily="2" charset="2"/>
              <a:buChar char="§"/>
            </a:pPr>
            <a:r>
              <a:rPr lang="en-GB" sz="1800" b="0" dirty="0"/>
              <a:t>Local </a:t>
            </a:r>
            <a:r>
              <a:rPr lang="en-GB" sz="1800" b="0" dirty="0" smtClean="0"/>
              <a:t>Knowledge</a:t>
            </a:r>
          </a:p>
          <a:p>
            <a:pPr marL="285750" indent="-285750" algn="just">
              <a:lnSpc>
                <a:spcPct val="100000"/>
              </a:lnSpc>
              <a:buFont typeface="Wingdings" pitchFamily="2" charset="2"/>
              <a:buChar char="§"/>
            </a:pPr>
            <a:r>
              <a:rPr lang="en-GB" sz="1800" b="0" dirty="0" smtClean="0"/>
              <a:t>Understanding of signs</a:t>
            </a:r>
            <a:endParaRPr lang="en-GB" sz="1800" b="0" dirty="0"/>
          </a:p>
          <a:p>
            <a:pPr>
              <a:lnSpc>
                <a:spcPct val="150000"/>
              </a:lnSpc>
            </a:pPr>
            <a:endParaRPr lang="en-GB" sz="1800" b="0" dirty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xmlns="" id="{D46802DC-76E4-4DB2-B444-0C83AD4CDA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IOC-UNESCO Tsunami Ready Recognition Programme (TRRP) Workshop</a:t>
            </a:r>
            <a:endParaRPr lang="fr-FR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E103F-C569-40B8-B4E6-EB527A5C76D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xmlns="" id="{D436DA29-8E97-7708-E7E9-10D4F022E9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896" y="849858"/>
            <a:ext cx="1055896" cy="1035974"/>
          </a:xfrm>
          <a:prstGeom prst="rect">
            <a:avLst/>
          </a:prstGeom>
        </p:spPr>
      </p:pic>
      <p:pic>
        <p:nvPicPr>
          <p:cNvPr id="8" name="Picture 5" descr="E:\TSUNAMI READY\TR_NEAM\Flyers\Tsunami_Safety_Graphic_English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03" y="3453983"/>
            <a:ext cx="2574607" cy="2889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K:\TSUNAMI READY\CoastWaveProject\Workshop in tsunami recognition\viber_image_2023-02-13_13-10-59-89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0792" y="2095211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a-Laptop\Dropbox\PC\Desktop\ToEelenaTRws_Feb2023\Actividad tsunami educaion Chipiona_202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661" y="3411258"/>
            <a:ext cx="2854643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E:\TSUNAMI READY\ASKISI_KOSWAVE19-LM\KosPhotos\WhatsApp Image 2019-11-18 at 11.33.31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424" y="1563785"/>
            <a:ext cx="3314700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E:\TSUNAMI READY\CoastWaveProject\Workshop in tsunami recognition\Misc_Tsunami (2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766" y="4592550"/>
            <a:ext cx="2380391" cy="169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66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xmlns="" id="{7C415C2F-9871-4C34-9D91-64256D397A5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Educational material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800" b="0" dirty="0" smtClean="0"/>
              <a:t>Tsunami </a:t>
            </a:r>
            <a:r>
              <a:rPr lang="en-US" sz="1800" b="0" dirty="0"/>
              <a:t>and earthquake </a:t>
            </a:r>
            <a:r>
              <a:rPr lang="en-US" sz="1800" b="0" dirty="0" smtClean="0"/>
              <a:t>videos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800" b="0" dirty="0"/>
              <a:t>I</a:t>
            </a:r>
            <a:r>
              <a:rPr lang="en-US" sz="1800" b="0" dirty="0" smtClean="0"/>
              <a:t>nteractive </a:t>
            </a:r>
            <a:r>
              <a:rPr lang="en-US" sz="1800" b="0" dirty="0"/>
              <a:t>tsunami </a:t>
            </a:r>
            <a:r>
              <a:rPr lang="en-US" sz="1800" b="0" dirty="0" smtClean="0"/>
              <a:t>quiz-game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800" b="0" dirty="0"/>
              <a:t>W</a:t>
            </a:r>
            <a:r>
              <a:rPr lang="en-US" sz="1800" b="0" dirty="0" smtClean="0"/>
              <a:t>ater-tank </a:t>
            </a:r>
            <a:r>
              <a:rPr lang="en-US" sz="1800" b="0" dirty="0"/>
              <a:t>for simplistic tsunami </a:t>
            </a:r>
            <a:r>
              <a:rPr lang="en-US" sz="1800" b="0" dirty="0" smtClean="0"/>
              <a:t>simulation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800" b="0" dirty="0"/>
              <a:t>P</a:t>
            </a:r>
            <a:r>
              <a:rPr lang="en-US" sz="1800" b="0" dirty="0" smtClean="0"/>
              <a:t>rinted </a:t>
            </a:r>
            <a:r>
              <a:rPr lang="en-US" sz="1800" b="0" dirty="0"/>
              <a:t>material</a:t>
            </a:r>
            <a:endParaRPr lang="en-GB" sz="1800" b="0" dirty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xmlns="" id="{D46802DC-76E4-4DB2-B444-0C83AD4CDA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IOC-UNESCO Tsunami Ready Recognition Programme (TRRP) Workshop</a:t>
            </a:r>
            <a:endParaRPr lang="fr-FR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E103F-C569-40B8-B4E6-EB527A5C76D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xmlns="" id="{D436DA29-8E97-7708-E7E9-10D4F022E9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896" y="849858"/>
            <a:ext cx="1055896" cy="1035974"/>
          </a:xfrm>
          <a:prstGeom prst="rect">
            <a:avLst/>
          </a:prstGeom>
        </p:spPr>
      </p:pic>
      <p:pic>
        <p:nvPicPr>
          <p:cNvPr id="2051" name="Picture 3" descr="E:\TSUNAMI READY\CoastWaveProject\Workshop in tsunami recognition\Quiz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60" y="3789097"/>
            <a:ext cx="2743531" cy="2066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TSUNAMI READY\GreeceForMedia\TsunamiAwareness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031" y="3134437"/>
            <a:ext cx="4691465" cy="311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E:\TSUNAMI READY\CoastWaveProject\Workshop in tsunami recognition\255527155_4828994847135291_4347109993086352732_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763" y="849857"/>
            <a:ext cx="2859405" cy="2859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K:\TSUNAMI READY\CoastWaveProject\Workshop in tsunami recognition\NEAMTIC_kids_poster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910" y="2106699"/>
            <a:ext cx="3090623" cy="4145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49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xmlns="" id="{7C415C2F-9871-4C34-9D91-64256D397A5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GB" sz="2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ublic Awareness Sessions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800" b="0" dirty="0" smtClean="0"/>
              <a:t>Exhibitions for public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800" b="0" dirty="0" smtClean="0"/>
              <a:t>Play based education for kids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1800" b="0" dirty="0"/>
              <a:t>Multi-hazard events or </a:t>
            </a:r>
            <a:r>
              <a:rPr lang="en-GB" sz="1800" b="0" dirty="0" smtClean="0"/>
              <a:t>presentations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1800" b="0" dirty="0"/>
              <a:t>Social Media</a:t>
            </a:r>
          </a:p>
          <a:p>
            <a:pPr>
              <a:lnSpc>
                <a:spcPct val="150000"/>
              </a:lnSpc>
            </a:pPr>
            <a:endParaRPr lang="en-GB" sz="20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xmlns="" id="{D46802DC-76E4-4DB2-B444-0C83AD4CDA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IOC-UNESCO Tsunami Ready Recognition Programme (TRRP) Workshop</a:t>
            </a:r>
            <a:endParaRPr lang="fr-FR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E103F-C569-40B8-B4E6-EB527A5C76D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xmlns="" id="{D436DA29-8E97-7708-E7E9-10D4F022E9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896" y="849858"/>
            <a:ext cx="1055896" cy="1035974"/>
          </a:xfrm>
          <a:prstGeom prst="rect">
            <a:avLst/>
          </a:prstGeom>
        </p:spPr>
      </p:pic>
      <p:pic>
        <p:nvPicPr>
          <p:cNvPr id="3074" name="Picture 2" descr="E:\TSUNAMI READY\GreeceForMedia\TsunamiAwareness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42" y="2946400"/>
            <a:ext cx="4004550" cy="311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:\TSUNAMI READY\GreeceForMedia\TsunamiAwareness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180" y="930801"/>
            <a:ext cx="3840016" cy="268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TSUNAMI READY\CoastWaveProject\Workshop in tsunami recognition\twee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4" y="3994122"/>
            <a:ext cx="3404953" cy="207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K:\TSUNAMI READY\CoastWaveProject\Activity9_social\viber_image_2022-11-03_09-54-06-22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3858405"/>
            <a:ext cx="36576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03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-Laptop\Dropbox\PC\Desktop\ToEelenaTRws_Feb2023\20221121_1359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3552" y="3877879"/>
            <a:ext cx="2936240" cy="220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xmlns="" id="{7C415C2F-9871-4C34-9D91-64256D397A5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Presentations in </a:t>
            </a:r>
            <a:r>
              <a:rPr lang="en-GB" sz="2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Schools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1800" b="0" dirty="0" smtClean="0"/>
              <a:t>Lectures to pupils/students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1800" b="0" dirty="0" smtClean="0"/>
              <a:t>Lectures to teachers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1800" b="0" dirty="0" smtClean="0"/>
              <a:t>Comic books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1800" b="0" dirty="0" smtClean="0"/>
              <a:t>Colouring pages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1800" b="0" dirty="0" smtClean="0"/>
              <a:t>Let’s get creative!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endParaRPr lang="en-GB" sz="1800" b="0" dirty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xmlns="" id="{D46802DC-76E4-4DB2-B444-0C83AD4CDA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IOC-UNESCO Tsunami Ready Recognition Programme (TRRP) Workshop</a:t>
            </a:r>
            <a:endParaRPr lang="fr-FR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E103F-C569-40B8-B4E6-EB527A5C76D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xmlns="" id="{D436DA29-8E97-7708-E7E9-10D4F022E9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896" y="849858"/>
            <a:ext cx="1055896" cy="1035974"/>
          </a:xfrm>
          <a:prstGeom prst="rect">
            <a:avLst/>
          </a:prstGeom>
        </p:spPr>
      </p:pic>
      <p:pic>
        <p:nvPicPr>
          <p:cNvPr id="8" name="Picture 5" descr="E:\TSUNAMI READY\ASKISI_KOSWAVE19-LM\KosPhotos\foto19_11_Αρετη\IMG_20191119_1016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394" y="927053"/>
            <a:ext cx="3169920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E:\TSUNAMI READY\CoastWaveProject\Workshop in tsunami recognition\colourBoo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776" y="4147127"/>
            <a:ext cx="1564849" cy="2033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E:\TSUNAMI READY\CoastWaveProject\Workshop in tsunami recognition\ComicBook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394" y="3304493"/>
            <a:ext cx="1984407" cy="3024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TSUNAMI READY\CoastWaveProject\Workshop in tsunami recognition\viber_image_2023-02-14_10-55-13-18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691" y="3820729"/>
            <a:ext cx="2286000" cy="225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K:\TSUNAMI READY\CoastWaveProject\Workshop in tsunami recognition\playWIthNEAMTIC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264" y="1440873"/>
            <a:ext cx="3706632" cy="262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03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xmlns="" id="{7C415C2F-9871-4C34-9D91-64256D397A5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Tourist Information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b="0" dirty="0" smtClean="0"/>
              <a:t>Multi-hazard information board and flyers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000" b="0" dirty="0" smtClean="0"/>
              <a:t>Multi-hazard </a:t>
            </a:r>
            <a:r>
              <a:rPr lang="en-GB" sz="2000" b="0" dirty="0"/>
              <a:t>events or presentations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b="0" dirty="0" smtClean="0"/>
              <a:t>Evacuation Strategy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000" b="0" dirty="0" smtClean="0"/>
              <a:t>Webpages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endParaRPr lang="en-GB" sz="2000" b="0" dirty="0"/>
          </a:p>
          <a:p>
            <a:pPr>
              <a:lnSpc>
                <a:spcPct val="150000"/>
              </a:lnSpc>
            </a:pPr>
            <a:endParaRPr lang="en-GB" sz="1800" b="0" dirty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xmlns="" id="{D46802DC-76E4-4DB2-B444-0C83AD4CDA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IOC-UNESCO Tsunami Ready Recognition Programme (TRRP) Workshop</a:t>
            </a:r>
            <a:endParaRPr lang="fr-FR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E103F-C569-40B8-B4E6-EB527A5C76D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xmlns="" id="{D436DA29-8E97-7708-E7E9-10D4F022E9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896" y="849858"/>
            <a:ext cx="1055896" cy="1035974"/>
          </a:xfrm>
          <a:prstGeom prst="rect">
            <a:avLst/>
          </a:prstGeom>
        </p:spPr>
      </p:pic>
      <p:pic>
        <p:nvPicPr>
          <p:cNvPr id="1026" name="Picture 2" descr="K:\TSUNAMI READY\CoastWaveProject\Workshop in tsunami recognition\hotel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30915" y="395279"/>
            <a:ext cx="4187825" cy="541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:\TSUNAMI READY\CoastWaveProject\Workshop in tsunami recognition\example of evacuation ma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525" y="3722315"/>
            <a:ext cx="3713019" cy="258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726544" y="5135979"/>
            <a:ext cx="5172366" cy="573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i="1" dirty="0"/>
              <a:t>Source: A GUIDE TO TSUNAMIS FOR </a:t>
            </a:r>
            <a:r>
              <a:rPr lang="en-US" sz="1100" i="1" dirty="0" smtClean="0"/>
              <a:t>HOTELS, Tsunami Evacuation, Procedures Evacuation Strategy</a:t>
            </a:r>
          </a:p>
        </p:txBody>
      </p:sp>
    </p:spTree>
    <p:extLst>
      <p:ext uri="{BB962C8B-B14F-4D97-AF65-F5344CB8AC3E}">
        <p14:creationId xmlns:p14="http://schemas.microsoft.com/office/powerpoint/2010/main" val="422403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TSUNAMI READY\CoastWaveProject\Workshop in tsunami recognition\TsunamiWal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375" y="1205092"/>
            <a:ext cx="4617574" cy="291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xmlns="" id="{7C415C2F-9871-4C34-9D91-64256D397A5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1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Tsunami Walk - Tsunami </a:t>
            </a:r>
            <a:r>
              <a:rPr lang="en-GB" sz="1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Run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800" b="0" dirty="0" smtClean="0"/>
              <a:t>Organize in a community level a tsunami Walk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800" b="0" dirty="0"/>
              <a:t>Organize in a community level a tsunami </a:t>
            </a:r>
            <a:r>
              <a:rPr lang="en-US" sz="1800" b="0" dirty="0" smtClean="0"/>
              <a:t>Run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800" dirty="0" smtClean="0"/>
              <a:t>PREPARE. PRACTICE. REPEAT.</a:t>
            </a:r>
            <a:endParaRPr lang="en-US" sz="1800" b="0" dirty="0"/>
          </a:p>
          <a:p>
            <a:pPr>
              <a:lnSpc>
                <a:spcPct val="150000"/>
              </a:lnSpc>
            </a:pPr>
            <a:endParaRPr lang="en-GB" sz="1800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en-GB" sz="1800" b="0" dirty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xmlns="" id="{D46802DC-76E4-4DB2-B444-0C83AD4CDA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IOC-UNESCO Tsunami Ready Recognition Programme (TRRP) Workshop</a:t>
            </a:r>
            <a:endParaRPr lang="fr-FR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E103F-C569-40B8-B4E6-EB527A5C76D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xmlns="" id="{D436DA29-8E97-7708-E7E9-10D4F022E9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896" y="849858"/>
            <a:ext cx="1055896" cy="1035974"/>
          </a:xfrm>
          <a:prstGeom prst="rect">
            <a:avLst/>
          </a:prstGeom>
        </p:spPr>
      </p:pic>
      <p:pic>
        <p:nvPicPr>
          <p:cNvPr id="1028" name="Picture 4" descr="K:\TSUNAMI READY\CoastWaveProject\Workshop in tsunami recognition\ru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091" y="3545926"/>
            <a:ext cx="2547153" cy="270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K:\TSUNAMI READY\CoastWaveProject\Workshop in tsunami recognition\RACE_THE_WAVE2023-02-13_11-41-34-83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77" y="3168185"/>
            <a:ext cx="5216497" cy="308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88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b799ec2-212c-48b5-b7ff-d14ec6cbce2b">
      <UserInfo>
        <DisplayName>Hosagrahar, Jyoti</DisplayName>
        <AccountId>19</AccountId>
        <AccountType/>
      </UserInfo>
      <UserInfo>
        <DisplayName>Mohammad, Raheel</DisplayName>
        <AccountId>20</AccountId>
        <AccountType/>
      </UserInfo>
    </SharedWithUsers>
    <TaxCatchAll xmlns="5b799ec2-212c-48b5-b7ff-d14ec6cbce2b" xsi:nil="true"/>
    <_Flow_SignoffStatus xmlns="f8ef70f3-4e3d-42be-bd40-fbc1cacc1519" xsi:nil="true"/>
    <Date xmlns="f8ef70f3-4e3d-42be-bd40-fbc1cacc1519" xsi:nil="true"/>
    <lcf76f155ced4ddcb4097134ff3c332f xmlns="f8ef70f3-4e3d-42be-bd40-fbc1cacc1519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54335BECF21B40B6CCFAE91E076EEB" ma:contentTypeVersion="18" ma:contentTypeDescription="Crée un document." ma:contentTypeScope="" ma:versionID="18587aef54fb18cd171ab9a3b2dae106">
  <xsd:schema xmlns:xsd="http://www.w3.org/2001/XMLSchema" xmlns:xs="http://www.w3.org/2001/XMLSchema" xmlns:p="http://schemas.microsoft.com/office/2006/metadata/properties" xmlns:ns2="f8ef70f3-4e3d-42be-bd40-fbc1cacc1519" xmlns:ns3="5b799ec2-212c-48b5-b7ff-d14ec6cbce2b" targetNamespace="http://schemas.microsoft.com/office/2006/metadata/properties" ma:root="true" ma:fieldsID="0523580dee4a24c8fce9c263b446bf3a" ns2:_="" ns3:_="">
    <xsd:import namespace="f8ef70f3-4e3d-42be-bd40-fbc1cacc1519"/>
    <xsd:import namespace="5b799ec2-212c-48b5-b7ff-d14ec6cbce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ef70f3-4e3d-42be-bd40-fbc1cacc15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Balises d’images" ma:readOnly="false" ma:fieldId="{5cf76f15-5ced-4ddc-b409-7134ff3c332f}" ma:taxonomyMulti="true" ma:sspId="20cec18f-64e3-475c-b7ef-ac8bd502240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Date" ma:index="25" nillable="true" ma:displayName="Date" ma:format="DateOnly" ma:internalName="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799ec2-212c-48b5-b7ff-d14ec6cbce2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69356fda-4aa5-4147-874c-60c3a814ea89}" ma:internalName="TaxCatchAll" ma:showField="CatchAllData" ma:web="5b799ec2-212c-48b5-b7ff-d14ec6cbce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429E140-4202-49FB-A08E-3710CA2F3A8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6A62075-B3C9-4A3A-AE06-3BDCC332E1EB}">
  <ds:schemaRefs>
    <ds:schemaRef ds:uri="f8ef70f3-4e3d-42be-bd40-fbc1cacc1519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5b799ec2-212c-48b5-b7ff-d14ec6cbce2b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5B25015-4DC6-4871-A0FD-56716DDF168B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4587</TotalTime>
  <Words>697</Words>
  <Application>Microsoft Office PowerPoint</Application>
  <PresentationFormat>Custom</PresentationFormat>
  <Paragraphs>101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Thème Office</vt:lpstr>
      <vt:lpstr>PowerPoint Presentation</vt:lpstr>
      <vt:lpstr>IOC-UNESCO Tsunami Ready Recognition Programme (TRRP) Workshop</vt:lpstr>
      <vt:lpstr>IOC-UNESCO Tsunami Ready Recognition Programme (TRRP) Workshop</vt:lpstr>
      <vt:lpstr>IOC-UNESCO Tsunami Ready Recognition Programme (TRRP) Workshop</vt:lpstr>
      <vt:lpstr>IOC-UNESCO Tsunami Ready Recognition Programme (TRRP) Workshop</vt:lpstr>
      <vt:lpstr>IOC-UNESCO Tsunami Ready Recognition Programme (TRRP) Workshop</vt:lpstr>
      <vt:lpstr>IOC-UNESCO Tsunami Ready Recognition Programme (TRRP) Workshop</vt:lpstr>
      <vt:lpstr>IOC-UNESCO Tsunami Ready Recognition Programme (TRRP) Workshop</vt:lpstr>
      <vt:lpstr>IOC-UNESCO Tsunami Ready Recognition Programme (TRRP) Workshop</vt:lpstr>
      <vt:lpstr>IOC-UNESCO Tsunami Ready Recognition Programme (TRRP) Workshop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 W</dc:creator>
  <cp:lastModifiedBy>Ma-Laptop</cp:lastModifiedBy>
  <cp:revision>224</cp:revision>
  <dcterms:created xsi:type="dcterms:W3CDTF">2019-03-22T15:49:46Z</dcterms:created>
  <dcterms:modified xsi:type="dcterms:W3CDTF">2023-02-14T09:03:19Z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0x0101009354335BECF21B40B6CCFAE91E076EEB</vt:lpwstr>
  </property>
  <property fmtid="{D5CDD505-2E9C-101B-9397-08002B2CF9AE}" pid="3" name="_dlc_DocIdItemGuid">
    <vt:lpwstr>5c46f521-d66a-48f2-b4d3-7dd05baf4502</vt:lpwstr>
  </property>
  <property fmtid="{D5CDD505-2E9C-101B-9397-08002B2CF9AE}" pid="4" name="MediaServiceImageTags">
    <vt:lpwstr/>
  </property>
</Properties>
</file>