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  <p:sldMasterId id="2147483831" r:id="rId5"/>
  </p:sldMasterIdLst>
  <p:notesMasterIdLst>
    <p:notesMasterId r:id="rId14"/>
  </p:notesMasterIdLst>
  <p:handoutMasterIdLst>
    <p:handoutMasterId r:id="rId15"/>
  </p:handoutMasterIdLst>
  <p:sldIdLst>
    <p:sldId id="337" r:id="rId6"/>
    <p:sldId id="660" r:id="rId7"/>
    <p:sldId id="657" r:id="rId8"/>
    <p:sldId id="663" r:id="rId9"/>
    <p:sldId id="664" r:id="rId10"/>
    <p:sldId id="666" r:id="rId11"/>
    <p:sldId id="667" r:id="rId12"/>
    <p:sldId id="33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  <p:cmAuthor id="2" name="Alwazzan, Lateefah" initials="AL" lastIdx="4" clrIdx="1">
    <p:extLst>
      <p:ext uri="{19B8F6BF-5375-455C-9EA6-DF929625EA0E}">
        <p15:presenceInfo xmlns:p15="http://schemas.microsoft.com/office/powerpoint/2012/main" userId="Alwazzan, Lateef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2FC"/>
    <a:srgbClr val="C2A3F9"/>
    <a:srgbClr val="44546A"/>
    <a:srgbClr val="FFDAC4"/>
    <a:srgbClr val="FFC4A0"/>
    <a:srgbClr val="FDAE7D"/>
    <a:srgbClr val="F8985B"/>
    <a:srgbClr val="F28138"/>
    <a:srgbClr val="FFFFFF"/>
    <a:srgbClr val="EB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9356AC-A961-84D1-A113-66EBDBC78C2E}" v="13" dt="2023-02-14T13:38:25.876"/>
    <p1510:client id="{6A582983-73FF-495E-B549-8C642EC6600F}" v="37" dt="2023-02-08T10:28:50.122"/>
    <p1510:client id="{96A7E62A-6587-153D-4E21-E5C75F25ECC8}" v="8" dt="2023-02-14T18:26:53.643"/>
    <p1510:client id="{98CE3F5F-02A2-2BA7-2371-B1F36FE125DF}" v="504" dt="2023-02-09T13:38:29.103"/>
    <p1510:client id="{A4CF2395-C165-26F8-759B-BD9CC421F342}" v="172" dt="2023-02-07T15:52:08.256"/>
    <p1510:client id="{CC42F031-1BEF-260D-DFAB-CD31EAEB9CBF}" v="38" dt="2023-02-08T15:26:56.628"/>
    <p1510:client id="{E4E5A26B-B55E-20CA-0DAC-8D77B73A48C7}" v="107" dt="2023-02-15T09:11:50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>
        <p:guide orient="horz" pos="2137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men Vennin, Derya" userId="S::d.dilmen-vennin@unesco.org::9dca1a5a-a24f-45fd-969d-1cfd0d525d5d" providerId="AD" clId="Web-{A4CF2395-C165-26F8-759B-BD9CC421F342}"/>
    <pc:docChg chg="modSld">
      <pc:chgData name="Dilmen Vennin, Derya" userId="S::d.dilmen-vennin@unesco.org::9dca1a5a-a24f-45fd-969d-1cfd0d525d5d" providerId="AD" clId="Web-{A4CF2395-C165-26F8-759B-BD9CC421F342}" dt="2023-02-07T15:52:08.256" v="116"/>
      <pc:docMkLst>
        <pc:docMk/>
      </pc:docMkLst>
      <pc:sldChg chg="modSp">
        <pc:chgData name="Dilmen Vennin, Derya" userId="S::d.dilmen-vennin@unesco.org::9dca1a5a-a24f-45fd-969d-1cfd0d525d5d" providerId="AD" clId="Web-{A4CF2395-C165-26F8-759B-BD9CC421F342}" dt="2023-02-07T15:47:55.515" v="16" actId="20577"/>
        <pc:sldMkLst>
          <pc:docMk/>
          <pc:sldMk cId="1796417811" sldId="337"/>
        </pc:sldMkLst>
        <pc:spChg chg="mod">
          <ac:chgData name="Dilmen Vennin, Derya" userId="S::d.dilmen-vennin@unesco.org::9dca1a5a-a24f-45fd-969d-1cfd0d525d5d" providerId="AD" clId="Web-{A4CF2395-C165-26F8-759B-BD9CC421F342}" dt="2023-02-07T15:47:55.515" v="16" actId="20577"/>
          <ac:spMkLst>
            <pc:docMk/>
            <pc:sldMk cId="1796417811" sldId="337"/>
            <ac:spMk id="9" creationId="{6976EE21-D3B5-DAF9-E4BA-14FEE30C40DE}"/>
          </ac:spMkLst>
        </pc:spChg>
      </pc:sldChg>
      <pc:sldChg chg="modSp">
        <pc:chgData name="Dilmen Vennin, Derya" userId="S::d.dilmen-vennin@unesco.org::9dca1a5a-a24f-45fd-969d-1cfd0d525d5d" providerId="AD" clId="Web-{A4CF2395-C165-26F8-759B-BD9CC421F342}" dt="2023-02-07T15:51:13.067" v="83" actId="1076"/>
        <pc:sldMkLst>
          <pc:docMk/>
          <pc:sldMk cId="188715351" sldId="663"/>
        </pc:sldMkLst>
        <pc:spChg chg="mod">
          <ac:chgData name="Dilmen Vennin, Derya" userId="S::d.dilmen-vennin@unesco.org::9dca1a5a-a24f-45fd-969d-1cfd0d525d5d" providerId="AD" clId="Web-{A4CF2395-C165-26F8-759B-BD9CC421F342}" dt="2023-02-07T15:49:28.111" v="52" actId="1076"/>
          <ac:spMkLst>
            <pc:docMk/>
            <pc:sldMk cId="188715351" sldId="663"/>
            <ac:spMk id="17" creationId="{A0667FCF-DFCD-38EC-8FD5-3C4A25464F3D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49:07.626" v="45" actId="20577"/>
          <ac:spMkLst>
            <pc:docMk/>
            <pc:sldMk cId="188715351" sldId="663"/>
            <ac:spMk id="25" creationId="{47F58AD2-67D2-C6CA-50A2-C2F732E4459C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0:54.473" v="76" actId="1076"/>
          <ac:spMkLst>
            <pc:docMk/>
            <pc:sldMk cId="188715351" sldId="663"/>
            <ac:spMk id="26" creationId="{AFB88872-5DD7-7BDF-6BEE-847D29110DEB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1:01.832" v="79" actId="1076"/>
          <ac:spMkLst>
            <pc:docMk/>
            <pc:sldMk cId="188715351" sldId="663"/>
            <ac:spMk id="27" creationId="{63E93B42-909F-B4C2-4AB2-71FC6CC9729B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1:05.832" v="81" actId="1076"/>
          <ac:spMkLst>
            <pc:docMk/>
            <pc:sldMk cId="188715351" sldId="663"/>
            <ac:spMk id="28" creationId="{5D64D8CB-86AF-5232-9FCE-D4810BDF8EB3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0:09.612" v="68" actId="20577"/>
          <ac:spMkLst>
            <pc:docMk/>
            <pc:sldMk cId="188715351" sldId="663"/>
            <ac:spMk id="29" creationId="{9703648D-DFAB-8441-097C-10BEE3F4CABA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1:13.067" v="83" actId="1076"/>
          <ac:spMkLst>
            <pc:docMk/>
            <pc:sldMk cId="188715351" sldId="663"/>
            <ac:spMk id="30" creationId="{49329CF8-CFA0-8D22-FDAC-B5F6AEBB6863}"/>
          </ac:spMkLst>
        </pc:spChg>
        <pc:grpChg chg="mod">
          <ac:chgData name="Dilmen Vennin, Derya" userId="S::d.dilmen-vennin@unesco.org::9dca1a5a-a24f-45fd-969d-1cfd0d525d5d" providerId="AD" clId="Web-{A4CF2395-C165-26F8-759B-BD9CC421F342}" dt="2023-02-07T15:48:34.531" v="27" actId="1076"/>
          <ac:grpSpMkLst>
            <pc:docMk/>
            <pc:sldMk cId="188715351" sldId="663"/>
            <ac:grpSpMk id="2" creationId="{602FA923-E3BF-F387-F3B6-EE5B9858B526}"/>
          </ac:grpSpMkLst>
        </pc:grpChg>
        <pc:grpChg chg="mod">
          <ac:chgData name="Dilmen Vennin, Derya" userId="S::d.dilmen-vennin@unesco.org::9dca1a5a-a24f-45fd-969d-1cfd0d525d5d" providerId="AD" clId="Web-{A4CF2395-C165-26F8-759B-BD9CC421F342}" dt="2023-02-07T15:50:54.488" v="77" actId="1076"/>
          <ac:grpSpMkLst>
            <pc:docMk/>
            <pc:sldMk cId="188715351" sldId="663"/>
            <ac:grpSpMk id="14" creationId="{2693E735-9946-1BBF-C37A-96445E789D04}"/>
          </ac:grpSpMkLst>
        </pc:grpChg>
        <pc:grpChg chg="mod">
          <ac:chgData name="Dilmen Vennin, Derya" userId="S::d.dilmen-vennin@unesco.org::9dca1a5a-a24f-45fd-969d-1cfd0d525d5d" providerId="AD" clId="Web-{A4CF2395-C165-26F8-759B-BD9CC421F342}" dt="2023-02-07T15:51:01.817" v="78" actId="1076"/>
          <ac:grpSpMkLst>
            <pc:docMk/>
            <pc:sldMk cId="188715351" sldId="663"/>
            <ac:grpSpMk id="16" creationId="{4117A234-C660-E015-9BFB-D602BCD27CF7}"/>
          </ac:grpSpMkLst>
        </pc:grpChg>
        <pc:grpChg chg="mod">
          <ac:chgData name="Dilmen Vennin, Derya" userId="S::d.dilmen-vennin@unesco.org::9dca1a5a-a24f-45fd-969d-1cfd0d525d5d" providerId="AD" clId="Web-{A4CF2395-C165-26F8-759B-BD9CC421F342}" dt="2023-02-07T15:51:05.817" v="80" actId="1076"/>
          <ac:grpSpMkLst>
            <pc:docMk/>
            <pc:sldMk cId="188715351" sldId="663"/>
            <ac:grpSpMk id="18" creationId="{B97125B8-3C4F-9712-E46E-53E14CAEB599}"/>
          </ac:grpSpMkLst>
        </pc:grpChg>
        <pc:grpChg chg="mod">
          <ac:chgData name="Dilmen Vennin, Derya" userId="S::d.dilmen-vennin@unesco.org::9dca1a5a-a24f-45fd-969d-1cfd0d525d5d" providerId="AD" clId="Web-{A4CF2395-C165-26F8-759B-BD9CC421F342}" dt="2023-02-07T15:48:45.500" v="31" actId="1076"/>
          <ac:grpSpMkLst>
            <pc:docMk/>
            <pc:sldMk cId="188715351" sldId="663"/>
            <ac:grpSpMk id="20" creationId="{6E2034C3-BD28-233A-8393-AECE237D3726}"/>
          </ac:grpSpMkLst>
        </pc:grpChg>
        <pc:grpChg chg="mod">
          <ac:chgData name="Dilmen Vennin, Derya" userId="S::d.dilmen-vennin@unesco.org::9dca1a5a-a24f-45fd-969d-1cfd0d525d5d" providerId="AD" clId="Web-{A4CF2395-C165-26F8-759B-BD9CC421F342}" dt="2023-02-07T15:51:13.067" v="82" actId="1076"/>
          <ac:grpSpMkLst>
            <pc:docMk/>
            <pc:sldMk cId="188715351" sldId="663"/>
            <ac:grpSpMk id="22" creationId="{AB4AF104-E94F-73F7-815B-8481D7AFAAF1}"/>
          </ac:grpSpMkLst>
        </pc:grpChg>
      </pc:sldChg>
      <pc:sldChg chg="modSp">
        <pc:chgData name="Dilmen Vennin, Derya" userId="S::d.dilmen-vennin@unesco.org::9dca1a5a-a24f-45fd-969d-1cfd0d525d5d" providerId="AD" clId="Web-{A4CF2395-C165-26F8-759B-BD9CC421F342}" dt="2023-02-07T15:52:08.256" v="116"/>
        <pc:sldMkLst>
          <pc:docMk/>
          <pc:sldMk cId="1556737933" sldId="664"/>
        </pc:sldMkLst>
        <pc:spChg chg="mod">
          <ac:chgData name="Dilmen Vennin, Derya" userId="S::d.dilmen-vennin@unesco.org::9dca1a5a-a24f-45fd-969d-1cfd0d525d5d" providerId="AD" clId="Web-{A4CF2395-C165-26F8-759B-BD9CC421F342}" dt="2023-02-07T15:51:54.443" v="110"/>
          <ac:spMkLst>
            <pc:docMk/>
            <pc:sldMk cId="1556737933" sldId="664"/>
            <ac:spMk id="24" creationId="{366746B8-2FBE-35A1-924D-36868EF94B97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1:54.443" v="109"/>
          <ac:spMkLst>
            <pc:docMk/>
            <pc:sldMk cId="1556737933" sldId="664"/>
            <ac:spMk id="31" creationId="{16AD7328-2D68-5466-715E-AE3E94D1E68E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1:23.848" v="87" actId="20577"/>
          <ac:spMkLst>
            <pc:docMk/>
            <pc:sldMk cId="1556737933" sldId="664"/>
            <ac:spMk id="32" creationId="{AC3C97BB-E02C-A07E-AB42-76AD4ABC933D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2:08.256" v="116"/>
          <ac:spMkLst>
            <pc:docMk/>
            <pc:sldMk cId="1556737933" sldId="664"/>
            <ac:spMk id="33" creationId="{D306A9E7-2F9A-E94E-C20F-BF99878FC737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1:42.240" v="100" actId="1076"/>
          <ac:spMkLst>
            <pc:docMk/>
            <pc:sldMk cId="1556737933" sldId="664"/>
            <ac:spMk id="34" creationId="{974CFC10-5127-6660-2047-5EECCFC2D7C4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2:04.225" v="115"/>
          <ac:spMkLst>
            <pc:docMk/>
            <pc:sldMk cId="1556737933" sldId="664"/>
            <ac:spMk id="35" creationId="{FF0517C1-CE72-7B4E-05E8-9BB14C511882}"/>
          </ac:spMkLst>
        </pc:spChg>
        <pc:spChg chg="mod">
          <ac:chgData name="Dilmen Vennin, Derya" userId="S::d.dilmen-vennin@unesco.org::9dca1a5a-a24f-45fd-969d-1cfd0d525d5d" providerId="AD" clId="Web-{A4CF2395-C165-26F8-759B-BD9CC421F342}" dt="2023-02-07T15:52:00.631" v="114" actId="20577"/>
          <ac:spMkLst>
            <pc:docMk/>
            <pc:sldMk cId="1556737933" sldId="664"/>
            <ac:spMk id="36" creationId="{CDE48989-1574-23A4-CC52-A63523A90B41}"/>
          </ac:spMkLst>
        </pc:spChg>
      </pc:sldChg>
    </pc:docChg>
  </pc:docChgLst>
  <pc:docChgLst>
    <pc:chgData name="Dilmen Vennin, Derya" userId="S::d.dilmen-vennin@unesco.org::9dca1a5a-a24f-45fd-969d-1cfd0d525d5d" providerId="AD" clId="Web-{CC42F031-1BEF-260D-DFAB-CD31EAEB9CBF}"/>
    <pc:docChg chg="modSld">
      <pc:chgData name="Dilmen Vennin, Derya" userId="S::d.dilmen-vennin@unesco.org::9dca1a5a-a24f-45fd-969d-1cfd0d525d5d" providerId="AD" clId="Web-{CC42F031-1BEF-260D-DFAB-CD31EAEB9CBF}" dt="2023-02-08T15:26:56.628" v="33" actId="1076"/>
      <pc:docMkLst>
        <pc:docMk/>
      </pc:docMkLst>
      <pc:sldChg chg="modSp">
        <pc:chgData name="Dilmen Vennin, Derya" userId="S::d.dilmen-vennin@unesco.org::9dca1a5a-a24f-45fd-969d-1cfd0d525d5d" providerId="AD" clId="Web-{CC42F031-1BEF-260D-DFAB-CD31EAEB9CBF}" dt="2023-02-08T15:26:56.628" v="33" actId="1076"/>
        <pc:sldMkLst>
          <pc:docMk/>
          <pc:sldMk cId="1796417811" sldId="337"/>
        </pc:sldMkLst>
        <pc:spChg chg="mod">
          <ac:chgData name="Dilmen Vennin, Derya" userId="S::d.dilmen-vennin@unesco.org::9dca1a5a-a24f-45fd-969d-1cfd0d525d5d" providerId="AD" clId="Web-{CC42F031-1BEF-260D-DFAB-CD31EAEB9CBF}" dt="2023-02-08T15:25:48.360" v="4" actId="20577"/>
          <ac:spMkLst>
            <pc:docMk/>
            <pc:sldMk cId="1796417811" sldId="337"/>
            <ac:spMk id="9" creationId="{6976EE21-D3B5-DAF9-E4BA-14FEE30C40DE}"/>
          </ac:spMkLst>
        </pc:spChg>
        <pc:spChg chg="mod">
          <ac:chgData name="Dilmen Vennin, Derya" userId="S::d.dilmen-vennin@unesco.org::9dca1a5a-a24f-45fd-969d-1cfd0d525d5d" providerId="AD" clId="Web-{CC42F031-1BEF-260D-DFAB-CD31EAEB9CBF}" dt="2023-02-08T15:26:02.001" v="7" actId="20577"/>
          <ac:spMkLst>
            <pc:docMk/>
            <pc:sldMk cId="1796417811" sldId="337"/>
            <ac:spMk id="10" creationId="{DCBCE88A-281C-5787-3070-B40D2C84F4A3}"/>
          </ac:spMkLst>
        </pc:spChg>
        <pc:picChg chg="mod">
          <ac:chgData name="Dilmen Vennin, Derya" userId="S::d.dilmen-vennin@unesco.org::9dca1a5a-a24f-45fd-969d-1cfd0d525d5d" providerId="AD" clId="Web-{CC42F031-1BEF-260D-DFAB-CD31EAEB9CBF}" dt="2023-02-08T15:26:56.597" v="30" actId="1076"/>
          <ac:picMkLst>
            <pc:docMk/>
            <pc:sldMk cId="1796417811" sldId="337"/>
            <ac:picMk id="1027" creationId="{59350213-FF33-CF25-DE06-1FDF1014349C}"/>
          </ac:picMkLst>
        </pc:picChg>
        <pc:picChg chg="mod">
          <ac:chgData name="Dilmen Vennin, Derya" userId="S::d.dilmen-vennin@unesco.org::9dca1a5a-a24f-45fd-969d-1cfd0d525d5d" providerId="AD" clId="Web-{CC42F031-1BEF-260D-DFAB-CD31EAEB9CBF}" dt="2023-02-08T15:26:56.582" v="29" actId="1076"/>
          <ac:picMkLst>
            <pc:docMk/>
            <pc:sldMk cId="1796417811" sldId="337"/>
            <ac:picMk id="1028" creationId="{FD65AF10-A667-AC1B-8A76-2101595A9F6C}"/>
          </ac:picMkLst>
        </pc:picChg>
        <pc:picChg chg="mod">
          <ac:chgData name="Dilmen Vennin, Derya" userId="S::d.dilmen-vennin@unesco.org::9dca1a5a-a24f-45fd-969d-1cfd0d525d5d" providerId="AD" clId="Web-{CC42F031-1BEF-260D-DFAB-CD31EAEB9CBF}" dt="2023-02-08T15:26:56.628" v="33" actId="1076"/>
          <ac:picMkLst>
            <pc:docMk/>
            <pc:sldMk cId="1796417811" sldId="337"/>
            <ac:picMk id="1029" creationId="{64B9865D-C8BD-2305-A2A6-DDC3BEED5D4E}"/>
          </ac:picMkLst>
        </pc:picChg>
        <pc:picChg chg="mod">
          <ac:chgData name="Dilmen Vennin, Derya" userId="S::d.dilmen-vennin@unesco.org::9dca1a5a-a24f-45fd-969d-1cfd0d525d5d" providerId="AD" clId="Web-{CC42F031-1BEF-260D-DFAB-CD31EAEB9CBF}" dt="2023-02-08T15:26:56.597" v="31" actId="1076"/>
          <ac:picMkLst>
            <pc:docMk/>
            <pc:sldMk cId="1796417811" sldId="337"/>
            <ac:picMk id="1030" creationId="{653F60B1-6A95-C0EF-7142-831FA9BDF8FA}"/>
          </ac:picMkLst>
        </pc:picChg>
        <pc:picChg chg="mod">
          <ac:chgData name="Dilmen Vennin, Derya" userId="S::d.dilmen-vennin@unesco.org::9dca1a5a-a24f-45fd-969d-1cfd0d525d5d" providerId="AD" clId="Web-{CC42F031-1BEF-260D-DFAB-CD31EAEB9CBF}" dt="2023-02-08T15:26:56.613" v="32" actId="1076"/>
          <ac:picMkLst>
            <pc:docMk/>
            <pc:sldMk cId="1796417811" sldId="337"/>
            <ac:picMk id="1031" creationId="{BEAEAE5F-17D4-E9AE-BBD0-A1DC59F04A1A}"/>
          </ac:picMkLst>
        </pc:picChg>
      </pc:sldChg>
    </pc:docChg>
  </pc:docChgLst>
  <pc:docChgLst>
    <pc:chgData name="Dilmen Vennin, Derya" userId="9dca1a5a-a24f-45fd-969d-1cfd0d525d5d" providerId="ADAL" clId="{6A582983-73FF-495E-B549-8C642EC6600F}"/>
    <pc:docChg chg="undo custSel addSld delSld modSld delMainMaster">
      <pc:chgData name="Dilmen Vennin, Derya" userId="9dca1a5a-a24f-45fd-969d-1cfd0d525d5d" providerId="ADAL" clId="{6A582983-73FF-495E-B549-8C642EC6600F}" dt="2023-02-08T10:29:02.676" v="31" actId="1076"/>
      <pc:docMkLst>
        <pc:docMk/>
      </pc:docMkLst>
      <pc:sldChg chg="del">
        <pc:chgData name="Dilmen Vennin, Derya" userId="9dca1a5a-a24f-45fd-969d-1cfd0d525d5d" providerId="ADAL" clId="{6A582983-73FF-495E-B549-8C642EC6600F}" dt="2023-02-07T15:11:52.735" v="29" actId="47"/>
        <pc:sldMkLst>
          <pc:docMk/>
          <pc:sldMk cId="0" sldId="261"/>
        </pc:sldMkLst>
      </pc:sldChg>
      <pc:sldChg chg="addSp modSp mod">
        <pc:chgData name="Dilmen Vennin, Derya" userId="9dca1a5a-a24f-45fd-969d-1cfd0d525d5d" providerId="ADAL" clId="{6A582983-73FF-495E-B549-8C642EC6600F}" dt="2023-02-08T10:29:02.676" v="31" actId="1076"/>
        <pc:sldMkLst>
          <pc:docMk/>
          <pc:sldMk cId="2478778170" sldId="331"/>
        </pc:sldMkLst>
        <pc:spChg chg="add mod">
          <ac:chgData name="Dilmen Vennin, Derya" userId="9dca1a5a-a24f-45fd-969d-1cfd0d525d5d" providerId="ADAL" clId="{6A582983-73FF-495E-B549-8C642EC6600F}" dt="2023-02-08T10:29:02.676" v="31" actId="1076"/>
          <ac:spMkLst>
            <pc:docMk/>
            <pc:sldMk cId="2478778170" sldId="331"/>
            <ac:spMk id="3" creationId="{68313BA7-3614-6BB8-2FBD-D712D43CC0C1}"/>
          </ac:spMkLst>
        </pc:spChg>
        <pc:picChg chg="add mod">
          <ac:chgData name="Dilmen Vennin, Derya" userId="9dca1a5a-a24f-45fd-969d-1cfd0d525d5d" providerId="ADAL" clId="{6A582983-73FF-495E-B549-8C642EC6600F}" dt="2023-02-08T10:29:02.676" v="31" actId="1076"/>
          <ac:picMkLst>
            <pc:docMk/>
            <pc:sldMk cId="2478778170" sldId="331"/>
            <ac:picMk id="2" creationId="{5503F547-84BE-A6DF-9B0E-E9795DD354E7}"/>
          </ac:picMkLst>
        </pc:picChg>
      </pc:sldChg>
      <pc:sldChg chg="addSp delSp modSp mod">
        <pc:chgData name="Dilmen Vennin, Derya" userId="9dca1a5a-a24f-45fd-969d-1cfd0d525d5d" providerId="ADAL" clId="{6A582983-73FF-495E-B549-8C642EC6600F}" dt="2023-02-07T15:09:59.872" v="5" actId="207"/>
        <pc:sldMkLst>
          <pc:docMk/>
          <pc:sldMk cId="1769383595" sldId="657"/>
        </pc:sldMkLst>
        <pc:spChg chg="mod">
          <ac:chgData name="Dilmen Vennin, Derya" userId="9dca1a5a-a24f-45fd-969d-1cfd0d525d5d" providerId="ADAL" clId="{6A582983-73FF-495E-B549-8C642EC6600F}" dt="2023-02-07T15:09:48.409" v="1"/>
          <ac:spMkLst>
            <pc:docMk/>
            <pc:sldMk cId="1769383595" sldId="657"/>
            <ac:spMk id="3" creationId="{0CB199AF-01A2-4E42-55D4-7D2F011715AD}"/>
          </ac:spMkLst>
        </pc:spChg>
        <pc:spChg chg="mod">
          <ac:chgData name="Dilmen Vennin, Derya" userId="9dca1a5a-a24f-45fd-969d-1cfd0d525d5d" providerId="ADAL" clId="{6A582983-73FF-495E-B549-8C642EC6600F}" dt="2023-02-07T15:09:48.409" v="1"/>
          <ac:spMkLst>
            <pc:docMk/>
            <pc:sldMk cId="1769383595" sldId="657"/>
            <ac:spMk id="7" creationId="{8349B820-DE01-E020-EF5B-A8B85EAA5F71}"/>
          </ac:spMkLst>
        </pc:spChg>
        <pc:spChg chg="del">
          <ac:chgData name="Dilmen Vennin, Derya" userId="9dca1a5a-a24f-45fd-969d-1cfd0d525d5d" providerId="ADAL" clId="{6A582983-73FF-495E-B549-8C642EC6600F}" dt="2023-02-07T15:09:39.428" v="0" actId="478"/>
          <ac:spMkLst>
            <pc:docMk/>
            <pc:sldMk cId="1769383595" sldId="657"/>
            <ac:spMk id="8" creationId="{DFD920C6-7991-5F95-C2F2-51D1E2D2DF3E}"/>
          </ac:spMkLst>
        </pc:spChg>
        <pc:spChg chg="mod">
          <ac:chgData name="Dilmen Vennin, Derya" userId="9dca1a5a-a24f-45fd-969d-1cfd0d525d5d" providerId="ADAL" clId="{6A582983-73FF-495E-B549-8C642EC6600F}" dt="2023-02-07T15:09:48.409" v="1"/>
          <ac:spMkLst>
            <pc:docMk/>
            <pc:sldMk cId="1769383595" sldId="657"/>
            <ac:spMk id="11" creationId="{D3E7FDD3-C8EC-8503-E210-10E74F44F65D}"/>
          </ac:spMkLst>
        </pc:spChg>
        <pc:spChg chg="add mod">
          <ac:chgData name="Dilmen Vennin, Derya" userId="9dca1a5a-a24f-45fd-969d-1cfd0d525d5d" providerId="ADAL" clId="{6A582983-73FF-495E-B549-8C642EC6600F}" dt="2023-02-07T15:09:53.900" v="3" actId="207"/>
          <ac:spMkLst>
            <pc:docMk/>
            <pc:sldMk cId="1769383595" sldId="657"/>
            <ac:spMk id="12" creationId="{82062FBD-D4E8-5CAC-97A6-2E827880823B}"/>
          </ac:spMkLst>
        </pc:spChg>
        <pc:spChg chg="add mod">
          <ac:chgData name="Dilmen Vennin, Derya" userId="9dca1a5a-a24f-45fd-969d-1cfd0d525d5d" providerId="ADAL" clId="{6A582983-73FF-495E-B549-8C642EC6600F}" dt="2023-02-07T15:09:57.648" v="4" actId="207"/>
          <ac:spMkLst>
            <pc:docMk/>
            <pc:sldMk cId="1769383595" sldId="657"/>
            <ac:spMk id="13" creationId="{A9D18D1A-3A4C-1238-571F-D43FAC6B9944}"/>
          </ac:spMkLst>
        </pc:spChg>
        <pc:spChg chg="add mod">
          <ac:chgData name="Dilmen Vennin, Derya" userId="9dca1a5a-a24f-45fd-969d-1cfd0d525d5d" providerId="ADAL" clId="{6A582983-73FF-495E-B549-8C642EC6600F}" dt="2023-02-07T15:09:59.872" v="5" actId="207"/>
          <ac:spMkLst>
            <pc:docMk/>
            <pc:sldMk cId="1769383595" sldId="657"/>
            <ac:spMk id="14" creationId="{2D2B0A25-979A-88F7-E960-578EED5D5DC9}"/>
          </ac:spMkLst>
        </pc:spChg>
        <pc:spChg chg="add mod">
          <ac:chgData name="Dilmen Vennin, Derya" userId="9dca1a5a-a24f-45fd-969d-1cfd0d525d5d" providerId="ADAL" clId="{6A582983-73FF-495E-B549-8C642EC6600F}" dt="2023-02-07T15:09:48.409" v="1"/>
          <ac:spMkLst>
            <pc:docMk/>
            <pc:sldMk cId="1769383595" sldId="657"/>
            <ac:spMk id="15" creationId="{6A97FCE6-8477-15D0-4096-936336937302}"/>
          </ac:spMkLst>
        </pc:spChg>
        <pc:grpChg chg="add mod">
          <ac:chgData name="Dilmen Vennin, Derya" userId="9dca1a5a-a24f-45fd-969d-1cfd0d525d5d" providerId="ADAL" clId="{6A582983-73FF-495E-B549-8C642EC6600F}" dt="2023-02-07T15:09:48.409" v="1"/>
          <ac:grpSpMkLst>
            <pc:docMk/>
            <pc:sldMk cId="1769383595" sldId="657"/>
            <ac:grpSpMk id="2" creationId="{D94F353E-86AE-AC1D-807D-83D8B9EC9BD1}"/>
          </ac:grpSpMkLst>
        </pc:grpChg>
        <pc:grpChg chg="add mod">
          <ac:chgData name="Dilmen Vennin, Derya" userId="9dca1a5a-a24f-45fd-969d-1cfd0d525d5d" providerId="ADAL" clId="{6A582983-73FF-495E-B549-8C642EC6600F}" dt="2023-02-07T15:09:48.409" v="1"/>
          <ac:grpSpMkLst>
            <pc:docMk/>
            <pc:sldMk cId="1769383595" sldId="657"/>
            <ac:grpSpMk id="6" creationId="{DED9CB99-AF38-A41C-C925-80BAB7553EFB}"/>
          </ac:grpSpMkLst>
        </pc:grpChg>
        <pc:grpChg chg="add mod">
          <ac:chgData name="Dilmen Vennin, Derya" userId="9dca1a5a-a24f-45fd-969d-1cfd0d525d5d" providerId="ADAL" clId="{6A582983-73FF-495E-B549-8C642EC6600F}" dt="2023-02-07T15:09:48.409" v="1"/>
          <ac:grpSpMkLst>
            <pc:docMk/>
            <pc:sldMk cId="1769383595" sldId="657"/>
            <ac:grpSpMk id="9" creationId="{984AAD21-7DDA-B8F0-572B-72FBD37875E2}"/>
          </ac:grpSpMkLst>
        </pc:grpChg>
      </pc:sldChg>
      <pc:sldChg chg="del">
        <pc:chgData name="Dilmen Vennin, Derya" userId="9dca1a5a-a24f-45fd-969d-1cfd0d525d5d" providerId="ADAL" clId="{6A582983-73FF-495E-B549-8C642EC6600F}" dt="2023-02-07T15:10:06.479" v="6" actId="47"/>
        <pc:sldMkLst>
          <pc:docMk/>
          <pc:sldMk cId="288736445" sldId="661"/>
        </pc:sldMkLst>
      </pc:sldChg>
      <pc:sldChg chg="del">
        <pc:chgData name="Dilmen Vennin, Derya" userId="9dca1a5a-a24f-45fd-969d-1cfd0d525d5d" providerId="ADAL" clId="{6A582983-73FF-495E-B549-8C642EC6600F}" dt="2023-02-07T15:10:14.081" v="7" actId="47"/>
        <pc:sldMkLst>
          <pc:docMk/>
          <pc:sldMk cId="2176239121" sldId="662"/>
        </pc:sldMkLst>
      </pc:sldChg>
      <pc:sldChg chg="modSp del mod">
        <pc:chgData name="Dilmen Vennin, Derya" userId="9dca1a5a-a24f-45fd-969d-1cfd0d525d5d" providerId="ADAL" clId="{6A582983-73FF-495E-B549-8C642EC6600F}" dt="2023-02-07T15:11:05.032" v="14" actId="47"/>
        <pc:sldMkLst>
          <pc:docMk/>
          <pc:sldMk cId="4215631287" sldId="665"/>
        </pc:sldMkLst>
        <pc:spChg chg="mod">
          <ac:chgData name="Dilmen Vennin, Derya" userId="9dca1a5a-a24f-45fd-969d-1cfd0d525d5d" providerId="ADAL" clId="{6A582983-73FF-495E-B549-8C642EC6600F}" dt="2023-02-07T15:10:46.654" v="10" actId="207"/>
          <ac:spMkLst>
            <pc:docMk/>
            <pc:sldMk cId="4215631287" sldId="665"/>
            <ac:spMk id="15" creationId="{63229CE3-9967-E404-EA0C-DE22B59F5ABD}"/>
          </ac:spMkLst>
        </pc:spChg>
      </pc:sldChg>
      <pc:sldChg chg="addSp delSp modSp mod">
        <pc:chgData name="Dilmen Vennin, Derya" userId="9dca1a5a-a24f-45fd-969d-1cfd0d525d5d" providerId="ADAL" clId="{6A582983-73FF-495E-B549-8C642EC6600F}" dt="2023-02-07T15:10:56.007" v="13" actId="404"/>
        <pc:sldMkLst>
          <pc:docMk/>
          <pc:sldMk cId="14823962" sldId="666"/>
        </pc:sldMkLst>
        <pc:spChg chg="add mod">
          <ac:chgData name="Dilmen Vennin, Derya" userId="9dca1a5a-a24f-45fd-969d-1cfd0d525d5d" providerId="ADAL" clId="{6A582983-73FF-495E-B549-8C642EC6600F}" dt="2023-02-07T15:10:56.007" v="13" actId="404"/>
          <ac:spMkLst>
            <pc:docMk/>
            <pc:sldMk cId="14823962" sldId="666"/>
            <ac:spMk id="8" creationId="{B2314675-3A8C-8CA1-59F5-82518F127DAF}"/>
          </ac:spMkLst>
        </pc:spChg>
        <pc:spChg chg="del">
          <ac:chgData name="Dilmen Vennin, Derya" userId="9dca1a5a-a24f-45fd-969d-1cfd0d525d5d" providerId="ADAL" clId="{6A582983-73FF-495E-B549-8C642EC6600F}" dt="2023-02-07T15:10:39.358" v="8" actId="478"/>
          <ac:spMkLst>
            <pc:docMk/>
            <pc:sldMk cId="14823962" sldId="666"/>
            <ac:spMk id="12" creationId="{82062FBD-D4E8-5CAC-97A6-2E827880823B}"/>
          </ac:spMkLst>
        </pc:spChg>
        <pc:spChg chg="del">
          <ac:chgData name="Dilmen Vennin, Derya" userId="9dca1a5a-a24f-45fd-969d-1cfd0d525d5d" providerId="ADAL" clId="{6A582983-73FF-495E-B549-8C642EC6600F}" dt="2023-02-07T15:10:39.358" v="8" actId="478"/>
          <ac:spMkLst>
            <pc:docMk/>
            <pc:sldMk cId="14823962" sldId="666"/>
            <ac:spMk id="13" creationId="{A9D18D1A-3A4C-1238-571F-D43FAC6B9944}"/>
          </ac:spMkLst>
        </pc:spChg>
        <pc:spChg chg="del">
          <ac:chgData name="Dilmen Vennin, Derya" userId="9dca1a5a-a24f-45fd-969d-1cfd0d525d5d" providerId="ADAL" clId="{6A582983-73FF-495E-B549-8C642EC6600F}" dt="2023-02-07T15:10:39.358" v="8" actId="478"/>
          <ac:spMkLst>
            <pc:docMk/>
            <pc:sldMk cId="14823962" sldId="666"/>
            <ac:spMk id="14" creationId="{2D2B0A25-979A-88F7-E960-578EED5D5DC9}"/>
          </ac:spMkLst>
        </pc:spChg>
        <pc:spChg chg="del">
          <ac:chgData name="Dilmen Vennin, Derya" userId="9dca1a5a-a24f-45fd-969d-1cfd0d525d5d" providerId="ADAL" clId="{6A582983-73FF-495E-B549-8C642EC6600F}" dt="2023-02-07T15:10:41.708" v="9" actId="478"/>
          <ac:spMkLst>
            <pc:docMk/>
            <pc:sldMk cId="14823962" sldId="666"/>
            <ac:spMk id="15" creationId="{6A97FCE6-8477-15D0-4096-936336937302}"/>
          </ac:spMkLst>
        </pc:spChg>
        <pc:spChg chg="add mod">
          <ac:chgData name="Dilmen Vennin, Derya" userId="9dca1a5a-a24f-45fd-969d-1cfd0d525d5d" providerId="ADAL" clId="{6A582983-73FF-495E-B549-8C642EC6600F}" dt="2023-02-07T15:10:52.205" v="11"/>
          <ac:spMkLst>
            <pc:docMk/>
            <pc:sldMk cId="14823962" sldId="666"/>
            <ac:spMk id="16" creationId="{BD3E425B-4CFE-EF12-22E9-A7FAEEE8A6E1}"/>
          </ac:spMkLst>
        </pc:spChg>
        <pc:grpChg chg="del">
          <ac:chgData name="Dilmen Vennin, Derya" userId="9dca1a5a-a24f-45fd-969d-1cfd0d525d5d" providerId="ADAL" clId="{6A582983-73FF-495E-B549-8C642EC6600F}" dt="2023-02-07T15:10:39.358" v="8" actId="478"/>
          <ac:grpSpMkLst>
            <pc:docMk/>
            <pc:sldMk cId="14823962" sldId="666"/>
            <ac:grpSpMk id="2" creationId="{D94F353E-86AE-AC1D-807D-83D8B9EC9BD1}"/>
          </ac:grpSpMkLst>
        </pc:grpChg>
        <pc:grpChg chg="del">
          <ac:chgData name="Dilmen Vennin, Derya" userId="9dca1a5a-a24f-45fd-969d-1cfd0d525d5d" providerId="ADAL" clId="{6A582983-73FF-495E-B549-8C642EC6600F}" dt="2023-02-07T15:10:39.358" v="8" actId="478"/>
          <ac:grpSpMkLst>
            <pc:docMk/>
            <pc:sldMk cId="14823962" sldId="666"/>
            <ac:grpSpMk id="6" creationId="{DED9CB99-AF38-A41C-C925-80BAB7553EFB}"/>
          </ac:grpSpMkLst>
        </pc:grpChg>
        <pc:grpChg chg="del">
          <ac:chgData name="Dilmen Vennin, Derya" userId="9dca1a5a-a24f-45fd-969d-1cfd0d525d5d" providerId="ADAL" clId="{6A582983-73FF-495E-B549-8C642EC6600F}" dt="2023-02-07T15:10:39.358" v="8" actId="478"/>
          <ac:grpSpMkLst>
            <pc:docMk/>
            <pc:sldMk cId="14823962" sldId="666"/>
            <ac:grpSpMk id="9" creationId="{984AAD21-7DDA-B8F0-572B-72FBD37875E2}"/>
          </ac:grpSpMkLst>
        </pc:grpChg>
      </pc:sldChg>
      <pc:sldChg chg="addSp delSp modSp add mod">
        <pc:chgData name="Dilmen Vennin, Derya" userId="9dca1a5a-a24f-45fd-969d-1cfd0d525d5d" providerId="ADAL" clId="{6A582983-73FF-495E-B549-8C642EC6600F}" dt="2023-02-07T15:11:44.089" v="28" actId="1076"/>
        <pc:sldMkLst>
          <pc:docMk/>
          <pc:sldMk cId="69757722" sldId="667"/>
        </pc:sldMkLst>
        <pc:spChg chg="add del mod">
          <ac:chgData name="Dilmen Vennin, Derya" userId="9dca1a5a-a24f-45fd-969d-1cfd0d525d5d" providerId="ADAL" clId="{6A582983-73FF-495E-B549-8C642EC6600F}" dt="2023-02-07T15:11:36.497" v="27" actId="20577"/>
          <ac:spMkLst>
            <pc:docMk/>
            <pc:sldMk cId="69757722" sldId="667"/>
            <ac:spMk id="3" creationId="{8CC2728C-677D-C4A5-EBD6-BB92E84165B9}"/>
          </ac:spMkLst>
        </pc:spChg>
        <pc:spChg chg="add del mod">
          <ac:chgData name="Dilmen Vennin, Derya" userId="9dca1a5a-a24f-45fd-969d-1cfd0d525d5d" providerId="ADAL" clId="{6A582983-73FF-495E-B549-8C642EC6600F}" dt="2023-02-07T15:11:44.089" v="28" actId="1076"/>
          <ac:spMkLst>
            <pc:docMk/>
            <pc:sldMk cId="69757722" sldId="667"/>
            <ac:spMk id="6" creationId="{CF565C76-4815-1DC0-F783-D8697CA40464}"/>
          </ac:spMkLst>
        </pc:spChg>
        <pc:spChg chg="del">
          <ac:chgData name="Dilmen Vennin, Derya" userId="9dca1a5a-a24f-45fd-969d-1cfd0d525d5d" providerId="ADAL" clId="{6A582983-73FF-495E-B549-8C642EC6600F}" dt="2023-02-07T15:11:18.300" v="18" actId="478"/>
          <ac:spMkLst>
            <pc:docMk/>
            <pc:sldMk cId="69757722" sldId="667"/>
            <ac:spMk id="8" creationId="{B2314675-3A8C-8CA1-59F5-82518F127DAF}"/>
          </ac:spMkLst>
        </pc:spChg>
        <pc:spChg chg="del mod">
          <ac:chgData name="Dilmen Vennin, Derya" userId="9dca1a5a-a24f-45fd-969d-1cfd0d525d5d" providerId="ADAL" clId="{6A582983-73FF-495E-B549-8C642EC6600F}" dt="2023-02-07T15:11:17.227" v="17" actId="478"/>
          <ac:spMkLst>
            <pc:docMk/>
            <pc:sldMk cId="69757722" sldId="667"/>
            <ac:spMk id="16" creationId="{BD3E425B-4CFE-EF12-22E9-A7FAEEE8A6E1}"/>
          </ac:spMkLst>
        </pc:spChg>
        <pc:picChg chg="add del mod">
          <ac:chgData name="Dilmen Vennin, Derya" userId="9dca1a5a-a24f-45fd-969d-1cfd0d525d5d" providerId="ADAL" clId="{6A582983-73FF-495E-B549-8C642EC6600F}" dt="2023-02-07T15:11:30.157" v="25"/>
          <ac:picMkLst>
            <pc:docMk/>
            <pc:sldMk cId="69757722" sldId="667"/>
            <ac:picMk id="2" creationId="{2F06A91B-CEC6-0C8A-E2D1-A53E404B2E90}"/>
          </ac:picMkLst>
        </pc:picChg>
      </pc:sldChg>
      <pc:sldMasterChg chg="del delSldLayout">
        <pc:chgData name="Dilmen Vennin, Derya" userId="9dca1a5a-a24f-45fd-969d-1cfd0d525d5d" providerId="ADAL" clId="{6A582983-73FF-495E-B549-8C642EC6600F}" dt="2023-02-07T15:11:52.735" v="29" actId="47"/>
        <pc:sldMasterMkLst>
          <pc:docMk/>
          <pc:sldMasterMk cId="2276655444" sldId="2147483819"/>
        </pc:sldMasterMkLst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1715170640" sldId="2147483820"/>
          </pc:sldLayoutMkLst>
        </pc:sldLayoutChg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1336280164" sldId="2147483821"/>
          </pc:sldLayoutMkLst>
        </pc:sldLayoutChg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2427252991" sldId="2147483822"/>
          </pc:sldLayoutMkLst>
        </pc:sldLayoutChg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3741876958" sldId="2147483823"/>
          </pc:sldLayoutMkLst>
        </pc:sldLayoutChg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1336336232" sldId="2147483824"/>
          </pc:sldLayoutMkLst>
        </pc:sldLayoutChg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3584883837" sldId="2147483825"/>
          </pc:sldLayoutMkLst>
        </pc:sldLayoutChg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1190174579" sldId="2147483826"/>
          </pc:sldLayoutMkLst>
        </pc:sldLayoutChg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3166154567" sldId="2147483827"/>
          </pc:sldLayoutMkLst>
        </pc:sldLayoutChg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318497334" sldId="2147483828"/>
          </pc:sldLayoutMkLst>
        </pc:sldLayoutChg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947646074" sldId="2147483829"/>
          </pc:sldLayoutMkLst>
        </pc:sldLayoutChg>
        <pc:sldLayoutChg chg="del">
          <pc:chgData name="Dilmen Vennin, Derya" userId="9dca1a5a-a24f-45fd-969d-1cfd0d525d5d" providerId="ADAL" clId="{6A582983-73FF-495E-B549-8C642EC6600F}" dt="2023-02-07T15:11:52.735" v="29" actId="47"/>
          <pc:sldLayoutMkLst>
            <pc:docMk/>
            <pc:sldMasterMk cId="2276655444" sldId="2147483819"/>
            <pc:sldLayoutMk cId="1530534492" sldId="2147483830"/>
          </pc:sldLayoutMkLst>
        </pc:sldLayoutChg>
      </pc:sldMasterChg>
    </pc:docChg>
  </pc:docChgLst>
  <pc:docChgLst>
    <pc:chgData name="Dilmen Vennin, Derya" userId="S::d.dilmen-vennin@unesco.org::9dca1a5a-a24f-45fd-969d-1cfd0d525d5d" providerId="AD" clId="Web-{98CE3F5F-02A2-2BA7-2371-B1F36FE125DF}"/>
    <pc:docChg chg="modSld">
      <pc:chgData name="Dilmen Vennin, Derya" userId="S::d.dilmen-vennin@unesco.org::9dca1a5a-a24f-45fd-969d-1cfd0d525d5d" providerId="AD" clId="Web-{98CE3F5F-02A2-2BA7-2371-B1F36FE125DF}" dt="2023-02-09T13:38:29.103" v="391" actId="1076"/>
      <pc:docMkLst>
        <pc:docMk/>
      </pc:docMkLst>
      <pc:sldChg chg="addSp modSp">
        <pc:chgData name="Dilmen Vennin, Derya" userId="S::d.dilmen-vennin@unesco.org::9dca1a5a-a24f-45fd-969d-1cfd0d525d5d" providerId="AD" clId="Web-{98CE3F5F-02A2-2BA7-2371-B1F36FE125DF}" dt="2023-02-09T13:13:54.078" v="57"/>
        <pc:sldMkLst>
          <pc:docMk/>
          <pc:sldMk cId="1769383595" sldId="657"/>
        </pc:sldMkLst>
        <pc:spChg chg="add mod">
          <ac:chgData name="Dilmen Vennin, Derya" userId="S::d.dilmen-vennin@unesco.org::9dca1a5a-a24f-45fd-969d-1cfd0d525d5d" providerId="AD" clId="Web-{98CE3F5F-02A2-2BA7-2371-B1F36FE125DF}" dt="2023-02-09T13:12:21.903" v="42" actId="1076"/>
          <ac:spMkLst>
            <pc:docMk/>
            <pc:sldMk cId="1769383595" sldId="657"/>
            <ac:spMk id="8" creationId="{8F9E6990-3349-9C94-423B-05741FC1870C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11:51.839" v="29" actId="20577"/>
          <ac:spMkLst>
            <pc:docMk/>
            <pc:sldMk cId="1769383595" sldId="657"/>
            <ac:spMk id="12" creationId="{82062FBD-D4E8-5CAC-97A6-2E827880823B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11:46.761" v="28" actId="20577"/>
          <ac:spMkLst>
            <pc:docMk/>
            <pc:sldMk cId="1769383595" sldId="657"/>
            <ac:spMk id="13" creationId="{A9D18D1A-3A4C-1238-571F-D43FAC6B9944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13:37.093" v="56" actId="20577"/>
          <ac:spMkLst>
            <pc:docMk/>
            <pc:sldMk cId="1769383595" sldId="657"/>
            <ac:spMk id="14" creationId="{2D2B0A25-979A-88F7-E960-578EED5D5DC9}"/>
          </ac:spMkLst>
        </pc:spChg>
        <pc:spChg chg="add mod">
          <ac:chgData name="Dilmen Vennin, Derya" userId="S::d.dilmen-vennin@unesco.org::9dca1a5a-a24f-45fd-969d-1cfd0d525d5d" providerId="AD" clId="Web-{98CE3F5F-02A2-2BA7-2371-B1F36FE125DF}" dt="2023-02-09T13:12:16.684" v="41" actId="1076"/>
          <ac:spMkLst>
            <pc:docMk/>
            <pc:sldMk cId="1769383595" sldId="657"/>
            <ac:spMk id="16" creationId="{EFED71DB-EA57-10D2-3433-0C2075981EF3}"/>
          </ac:spMkLst>
        </pc:spChg>
        <pc:spChg chg="add mod ord">
          <ac:chgData name="Dilmen Vennin, Derya" userId="S::d.dilmen-vennin@unesco.org::9dca1a5a-a24f-45fd-969d-1cfd0d525d5d" providerId="AD" clId="Web-{98CE3F5F-02A2-2BA7-2371-B1F36FE125DF}" dt="2023-02-09T13:13:08.077" v="47"/>
          <ac:spMkLst>
            <pc:docMk/>
            <pc:sldMk cId="1769383595" sldId="657"/>
            <ac:spMk id="17" creationId="{2470EB21-F683-709E-5390-A731630A140D}"/>
          </ac:spMkLst>
        </pc:spChg>
        <pc:spChg chg="add mod ord">
          <ac:chgData name="Dilmen Vennin, Derya" userId="S::d.dilmen-vennin@unesco.org::9dca1a5a-a24f-45fd-969d-1cfd0d525d5d" providerId="AD" clId="Web-{98CE3F5F-02A2-2BA7-2371-B1F36FE125DF}" dt="2023-02-09T13:13:54.078" v="57"/>
          <ac:spMkLst>
            <pc:docMk/>
            <pc:sldMk cId="1769383595" sldId="657"/>
            <ac:spMk id="18" creationId="{A960D716-DC18-9234-EE63-8C7F4FD72011}"/>
          </ac:spMkLst>
        </pc:spChg>
      </pc:sldChg>
      <pc:sldChg chg="addSp delSp modSp">
        <pc:chgData name="Dilmen Vennin, Derya" userId="S::d.dilmen-vennin@unesco.org::9dca1a5a-a24f-45fd-969d-1cfd0d525d5d" providerId="AD" clId="Web-{98CE3F5F-02A2-2BA7-2371-B1F36FE125DF}" dt="2023-02-09T13:35:47.488" v="353" actId="1076"/>
        <pc:sldMkLst>
          <pc:docMk/>
          <pc:sldMk cId="188715351" sldId="663"/>
        </pc:sldMkLst>
        <pc:spChg chg="add del mod">
          <ac:chgData name="Dilmen Vennin, Derya" userId="S::d.dilmen-vennin@unesco.org::9dca1a5a-a24f-45fd-969d-1cfd0d525d5d" providerId="AD" clId="Web-{98CE3F5F-02A2-2BA7-2371-B1F36FE125DF}" dt="2023-02-09T13:34:47.595" v="325"/>
          <ac:spMkLst>
            <pc:docMk/>
            <pc:sldMk cId="188715351" sldId="663"/>
            <ac:spMk id="9" creationId="{558CD0A7-9177-F15D-8CBC-2048437A414A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5:47.488" v="353" actId="1076"/>
          <ac:spMkLst>
            <pc:docMk/>
            <pc:sldMk cId="188715351" sldId="663"/>
            <ac:spMk id="24" creationId="{366746B8-2FBE-35A1-924D-36868EF94B97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5:43.753" v="348" actId="1076"/>
          <ac:spMkLst>
            <pc:docMk/>
            <pc:sldMk cId="188715351" sldId="663"/>
            <ac:spMk id="25" creationId="{47F58AD2-67D2-C6CA-50A2-C2F732E4459C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5:43.753" v="347" actId="1076"/>
          <ac:spMkLst>
            <pc:docMk/>
            <pc:sldMk cId="188715351" sldId="663"/>
            <ac:spMk id="26" creationId="{AFB88872-5DD7-7BDF-6BEE-847D29110DEB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5:43.769" v="349" actId="1076"/>
          <ac:spMkLst>
            <pc:docMk/>
            <pc:sldMk cId="188715351" sldId="663"/>
            <ac:spMk id="27" creationId="{63E93B42-909F-B4C2-4AB2-71FC6CC9729B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5:43.769" v="350" actId="1076"/>
          <ac:spMkLst>
            <pc:docMk/>
            <pc:sldMk cId="188715351" sldId="663"/>
            <ac:spMk id="28" creationId="{5D64D8CB-86AF-5232-9FCE-D4810BDF8EB3}"/>
          </ac:spMkLst>
        </pc:spChg>
        <pc:spChg chg="del mod">
          <ac:chgData name="Dilmen Vennin, Derya" userId="S::d.dilmen-vennin@unesco.org::9dca1a5a-a24f-45fd-969d-1cfd0d525d5d" providerId="AD" clId="Web-{98CE3F5F-02A2-2BA7-2371-B1F36FE125DF}" dt="2023-02-09T13:35:11.611" v="333"/>
          <ac:spMkLst>
            <pc:docMk/>
            <pc:sldMk cId="188715351" sldId="663"/>
            <ac:spMk id="29" creationId="{9703648D-DFAB-8441-097C-10BEE3F4CABA}"/>
          </ac:spMkLst>
        </pc:spChg>
        <pc:spChg chg="del mod">
          <ac:chgData name="Dilmen Vennin, Derya" userId="S::d.dilmen-vennin@unesco.org::9dca1a5a-a24f-45fd-969d-1cfd0d525d5d" providerId="AD" clId="Web-{98CE3F5F-02A2-2BA7-2371-B1F36FE125DF}" dt="2023-02-09T13:35:14.158" v="335"/>
          <ac:spMkLst>
            <pc:docMk/>
            <pc:sldMk cId="188715351" sldId="663"/>
            <ac:spMk id="30" creationId="{49329CF8-CFA0-8D22-FDAC-B5F6AEBB6863}"/>
          </ac:spMkLst>
        </pc:spChg>
        <pc:grpChg chg="mod">
          <ac:chgData name="Dilmen Vennin, Derya" userId="S::d.dilmen-vennin@unesco.org::9dca1a5a-a24f-45fd-969d-1cfd0d525d5d" providerId="AD" clId="Web-{98CE3F5F-02A2-2BA7-2371-B1F36FE125DF}" dt="2023-02-09T13:35:43.706" v="343" actId="1076"/>
          <ac:grpSpMkLst>
            <pc:docMk/>
            <pc:sldMk cId="188715351" sldId="663"/>
            <ac:grpSpMk id="2" creationId="{602FA923-E3BF-F387-F3B6-EE5B9858B526}"/>
          </ac:grpSpMkLst>
        </pc:grpChg>
        <pc:grpChg chg="mod">
          <ac:chgData name="Dilmen Vennin, Derya" userId="S::d.dilmen-vennin@unesco.org::9dca1a5a-a24f-45fd-969d-1cfd0d525d5d" providerId="AD" clId="Web-{98CE3F5F-02A2-2BA7-2371-B1F36FE125DF}" dt="2023-02-09T13:35:43.722" v="344" actId="1076"/>
          <ac:grpSpMkLst>
            <pc:docMk/>
            <pc:sldMk cId="188715351" sldId="663"/>
            <ac:grpSpMk id="14" creationId="{2693E735-9946-1BBF-C37A-96445E789D04}"/>
          </ac:grpSpMkLst>
        </pc:grpChg>
        <pc:grpChg chg="mod">
          <ac:chgData name="Dilmen Vennin, Derya" userId="S::d.dilmen-vennin@unesco.org::9dca1a5a-a24f-45fd-969d-1cfd0d525d5d" providerId="AD" clId="Web-{98CE3F5F-02A2-2BA7-2371-B1F36FE125DF}" dt="2023-02-09T13:35:43.722" v="345" actId="1076"/>
          <ac:grpSpMkLst>
            <pc:docMk/>
            <pc:sldMk cId="188715351" sldId="663"/>
            <ac:grpSpMk id="16" creationId="{4117A234-C660-E015-9BFB-D602BCD27CF7}"/>
          </ac:grpSpMkLst>
        </pc:grpChg>
        <pc:grpChg chg="mod">
          <ac:chgData name="Dilmen Vennin, Derya" userId="S::d.dilmen-vennin@unesco.org::9dca1a5a-a24f-45fd-969d-1cfd0d525d5d" providerId="AD" clId="Web-{98CE3F5F-02A2-2BA7-2371-B1F36FE125DF}" dt="2023-02-09T13:35:43.738" v="346" actId="1076"/>
          <ac:grpSpMkLst>
            <pc:docMk/>
            <pc:sldMk cId="188715351" sldId="663"/>
            <ac:grpSpMk id="18" creationId="{B97125B8-3C4F-9712-E46E-53E14CAEB599}"/>
          </ac:grpSpMkLst>
        </pc:grpChg>
        <pc:grpChg chg="del mod">
          <ac:chgData name="Dilmen Vennin, Derya" userId="S::d.dilmen-vennin@unesco.org::9dca1a5a-a24f-45fd-969d-1cfd0d525d5d" providerId="AD" clId="Web-{98CE3F5F-02A2-2BA7-2371-B1F36FE125DF}" dt="2023-02-09T13:35:11.002" v="332"/>
          <ac:grpSpMkLst>
            <pc:docMk/>
            <pc:sldMk cId="188715351" sldId="663"/>
            <ac:grpSpMk id="20" creationId="{6E2034C3-BD28-233A-8393-AECE237D3726}"/>
          </ac:grpSpMkLst>
        </pc:grpChg>
        <pc:grpChg chg="del mod">
          <ac:chgData name="Dilmen Vennin, Derya" userId="S::d.dilmen-vennin@unesco.org::9dca1a5a-a24f-45fd-969d-1cfd0d525d5d" providerId="AD" clId="Web-{98CE3F5F-02A2-2BA7-2371-B1F36FE125DF}" dt="2023-02-09T13:35:14.627" v="336"/>
          <ac:grpSpMkLst>
            <pc:docMk/>
            <pc:sldMk cId="188715351" sldId="663"/>
            <ac:grpSpMk id="22" creationId="{AB4AF104-E94F-73F7-815B-8481D7AFAAF1}"/>
          </ac:grpSpMkLst>
        </pc:grpChg>
        <pc:cxnChg chg="add del mod">
          <ac:chgData name="Dilmen Vennin, Derya" userId="S::d.dilmen-vennin@unesco.org::9dca1a5a-a24f-45fd-969d-1cfd0d525d5d" providerId="AD" clId="Web-{98CE3F5F-02A2-2BA7-2371-B1F36FE125DF}" dt="2023-02-09T13:31:30.087" v="214"/>
          <ac:cxnSpMkLst>
            <pc:docMk/>
            <pc:sldMk cId="188715351" sldId="663"/>
            <ac:cxnSpMk id="4" creationId="{41129CCB-27EF-858C-D6FB-2BC2565BCE4E}"/>
          </ac:cxnSpMkLst>
        </pc:cxnChg>
        <pc:cxnChg chg="add del mod">
          <ac:chgData name="Dilmen Vennin, Derya" userId="S::d.dilmen-vennin@unesco.org::9dca1a5a-a24f-45fd-969d-1cfd0d525d5d" providerId="AD" clId="Web-{98CE3F5F-02A2-2BA7-2371-B1F36FE125DF}" dt="2023-02-09T13:31:31.025" v="215"/>
          <ac:cxnSpMkLst>
            <pc:docMk/>
            <pc:sldMk cId="188715351" sldId="663"/>
            <ac:cxnSpMk id="5" creationId="{09D5DFC0-30CC-034B-01B0-2991316AEE2F}"/>
          </ac:cxnSpMkLst>
        </pc:cxnChg>
        <pc:cxnChg chg="add del mod">
          <ac:chgData name="Dilmen Vennin, Derya" userId="S::d.dilmen-vennin@unesco.org::9dca1a5a-a24f-45fd-969d-1cfd0d525d5d" providerId="AD" clId="Web-{98CE3F5F-02A2-2BA7-2371-B1F36FE125DF}" dt="2023-02-09T13:31:31.775" v="216"/>
          <ac:cxnSpMkLst>
            <pc:docMk/>
            <pc:sldMk cId="188715351" sldId="663"/>
            <ac:cxnSpMk id="6" creationId="{FD45B9F6-EFF3-88D3-7214-E65AFF560A55}"/>
          </ac:cxnSpMkLst>
        </pc:cxnChg>
        <pc:cxnChg chg="add del mod">
          <ac:chgData name="Dilmen Vennin, Derya" userId="S::d.dilmen-vennin@unesco.org::9dca1a5a-a24f-45fd-969d-1cfd0d525d5d" providerId="AD" clId="Web-{98CE3F5F-02A2-2BA7-2371-B1F36FE125DF}" dt="2023-02-09T13:31:32.525" v="217"/>
          <ac:cxnSpMkLst>
            <pc:docMk/>
            <pc:sldMk cId="188715351" sldId="663"/>
            <ac:cxnSpMk id="7" creationId="{B6A131E0-5B28-A3B5-53D1-A1A66C7845F9}"/>
          </ac:cxnSpMkLst>
        </pc:cxnChg>
        <pc:cxnChg chg="add del mod">
          <ac:chgData name="Dilmen Vennin, Derya" userId="S::d.dilmen-vennin@unesco.org::9dca1a5a-a24f-45fd-969d-1cfd0d525d5d" providerId="AD" clId="Web-{98CE3F5F-02A2-2BA7-2371-B1F36FE125DF}" dt="2023-02-09T13:31:33.603" v="218"/>
          <ac:cxnSpMkLst>
            <pc:docMk/>
            <pc:sldMk cId="188715351" sldId="663"/>
            <ac:cxnSpMk id="8" creationId="{5E1E6576-6D94-50D7-7E2D-AA4310181FF6}"/>
          </ac:cxnSpMkLst>
        </pc:cxnChg>
      </pc:sldChg>
      <pc:sldChg chg="addSp delSp modSp">
        <pc:chgData name="Dilmen Vennin, Derya" userId="S::d.dilmen-vennin@unesco.org::9dca1a5a-a24f-45fd-969d-1cfd0d525d5d" providerId="AD" clId="Web-{98CE3F5F-02A2-2BA7-2371-B1F36FE125DF}" dt="2023-02-09T13:36:23.911" v="364"/>
        <pc:sldMkLst>
          <pc:docMk/>
          <pc:sldMk cId="1556737933" sldId="664"/>
        </pc:sldMkLst>
        <pc:spChg chg="add mod">
          <ac:chgData name="Dilmen Vennin, Derya" userId="S::d.dilmen-vennin@unesco.org::9dca1a5a-a24f-45fd-969d-1cfd0d525d5d" providerId="AD" clId="Web-{98CE3F5F-02A2-2BA7-2371-B1F36FE125DF}" dt="2023-02-09T13:34:40.329" v="323" actId="1076"/>
          <ac:spMkLst>
            <pc:docMk/>
            <pc:sldMk cId="1556737933" sldId="664"/>
            <ac:spMk id="16" creationId="{36BC2735-F568-970F-D55E-BDD466344CF4}"/>
          </ac:spMkLst>
        </pc:spChg>
        <pc:spChg chg="add mod">
          <ac:chgData name="Dilmen Vennin, Derya" userId="S::d.dilmen-vennin@unesco.org::9dca1a5a-a24f-45fd-969d-1cfd0d525d5d" providerId="AD" clId="Web-{98CE3F5F-02A2-2BA7-2371-B1F36FE125DF}" dt="2023-02-09T13:34:42.642" v="324" actId="1076"/>
          <ac:spMkLst>
            <pc:docMk/>
            <pc:sldMk cId="1556737933" sldId="664"/>
            <ac:spMk id="21" creationId="{2A8B586E-6F10-9544-58DA-2D78A2FDF275}"/>
          </ac:spMkLst>
        </pc:spChg>
        <pc:spChg chg="add mod">
          <ac:chgData name="Dilmen Vennin, Derya" userId="S::d.dilmen-vennin@unesco.org::9dca1a5a-a24f-45fd-969d-1cfd0d525d5d" providerId="AD" clId="Web-{98CE3F5F-02A2-2BA7-2371-B1F36FE125DF}" dt="2023-02-09T13:35:04.986" v="331"/>
          <ac:spMkLst>
            <pc:docMk/>
            <pc:sldMk cId="1556737933" sldId="664"/>
            <ac:spMk id="22" creationId="{2F17F731-0913-020C-7E26-43E69956B715}"/>
          </ac:spMkLst>
        </pc:spChg>
        <pc:spChg chg="add del mod">
          <ac:chgData name="Dilmen Vennin, Derya" userId="S::d.dilmen-vennin@unesco.org::9dca1a5a-a24f-45fd-969d-1cfd0d525d5d" providerId="AD" clId="Web-{98CE3F5F-02A2-2BA7-2371-B1F36FE125DF}" dt="2023-02-09T13:36:15.692" v="361"/>
          <ac:spMkLst>
            <pc:docMk/>
            <pc:sldMk cId="1556737933" sldId="664"/>
            <ac:spMk id="23" creationId="{2F17F731-0913-020C-7E26-43E69956B715}"/>
          </ac:spMkLst>
        </pc:spChg>
        <pc:spChg chg="del mod">
          <ac:chgData name="Dilmen Vennin, Derya" userId="S::d.dilmen-vennin@unesco.org::9dca1a5a-a24f-45fd-969d-1cfd0d525d5d" providerId="AD" clId="Web-{98CE3F5F-02A2-2BA7-2371-B1F36FE125DF}" dt="2023-02-09T13:36:23.911" v="364"/>
          <ac:spMkLst>
            <pc:docMk/>
            <pc:sldMk cId="1556737933" sldId="664"/>
            <ac:spMk id="24" creationId="{366746B8-2FBE-35A1-924D-36868EF94B97}"/>
          </ac:spMkLst>
        </pc:spChg>
        <pc:spChg chg="add">
          <ac:chgData name="Dilmen Vennin, Derya" userId="S::d.dilmen-vennin@unesco.org::9dca1a5a-a24f-45fd-969d-1cfd0d525d5d" providerId="AD" clId="Web-{98CE3F5F-02A2-2BA7-2371-B1F36FE125DF}" dt="2023-02-09T13:36:19.989" v="362"/>
          <ac:spMkLst>
            <pc:docMk/>
            <pc:sldMk cId="1556737933" sldId="664"/>
            <ac:spMk id="26" creationId="{778C13A8-5CE0-1B29-47F7-6A830FB32C8F}"/>
          </ac:spMkLst>
        </pc:spChg>
        <pc:spChg chg="del mod">
          <ac:chgData name="Dilmen Vennin, Derya" userId="S::d.dilmen-vennin@unesco.org::9dca1a5a-a24f-45fd-969d-1cfd0d525d5d" providerId="AD" clId="Web-{98CE3F5F-02A2-2BA7-2371-B1F36FE125DF}" dt="2023-02-09T13:35:55.598" v="357"/>
          <ac:spMkLst>
            <pc:docMk/>
            <pc:sldMk cId="1556737933" sldId="664"/>
            <ac:spMk id="31" creationId="{16AD7328-2D68-5466-715E-AE3E94D1E68E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4:37.657" v="322" actId="1076"/>
          <ac:spMkLst>
            <pc:docMk/>
            <pc:sldMk cId="1556737933" sldId="664"/>
            <ac:spMk id="32" creationId="{AC3C97BB-E02C-A07E-AB42-76AD4ABC933D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4:31.563" v="320" actId="1076"/>
          <ac:spMkLst>
            <pc:docMk/>
            <pc:sldMk cId="1556737933" sldId="664"/>
            <ac:spMk id="33" creationId="{D306A9E7-2F9A-E94E-C20F-BF99878FC737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4:27.719" v="319" actId="1076"/>
          <ac:spMkLst>
            <pc:docMk/>
            <pc:sldMk cId="1556737933" sldId="664"/>
            <ac:spMk id="34" creationId="{974CFC10-5127-6660-2047-5EECCFC2D7C4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4:25.703" v="318" actId="1076"/>
          <ac:spMkLst>
            <pc:docMk/>
            <pc:sldMk cId="1556737933" sldId="664"/>
            <ac:spMk id="35" creationId="{FF0517C1-CE72-7B4E-05E8-9BB14C511882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4:34.563" v="321" actId="1076"/>
          <ac:spMkLst>
            <pc:docMk/>
            <pc:sldMk cId="1556737933" sldId="664"/>
            <ac:spMk id="36" creationId="{CDE48989-1574-23A4-CC52-A63523A90B41}"/>
          </ac:spMkLst>
        </pc:spChg>
        <pc:grpChg chg="mod">
          <ac:chgData name="Dilmen Vennin, Derya" userId="S::d.dilmen-vennin@unesco.org::9dca1a5a-a24f-45fd-969d-1cfd0d525d5d" providerId="AD" clId="Web-{98CE3F5F-02A2-2BA7-2371-B1F36FE125DF}" dt="2023-02-09T13:34:19.391" v="316" actId="1076"/>
          <ac:grpSpMkLst>
            <pc:docMk/>
            <pc:sldMk cId="1556737933" sldId="664"/>
            <ac:grpSpMk id="4" creationId="{420050BA-030F-978C-234E-899A6560F71D}"/>
          </ac:grpSpMkLst>
        </pc:grpChg>
        <pc:grpChg chg="mod">
          <ac:chgData name="Dilmen Vennin, Derya" userId="S::d.dilmen-vennin@unesco.org::9dca1a5a-a24f-45fd-969d-1cfd0d525d5d" providerId="AD" clId="Web-{98CE3F5F-02A2-2BA7-2371-B1F36FE125DF}" dt="2023-02-09T13:34:19.375" v="315" actId="1076"/>
          <ac:grpSpMkLst>
            <pc:docMk/>
            <pc:sldMk cId="1556737933" sldId="664"/>
            <ac:grpSpMk id="6" creationId="{0014D4F9-B21E-DF57-53E3-676F8D367BCD}"/>
          </ac:grpSpMkLst>
        </pc:grpChg>
        <pc:grpChg chg="mod">
          <ac:chgData name="Dilmen Vennin, Derya" userId="S::d.dilmen-vennin@unesco.org::9dca1a5a-a24f-45fd-969d-1cfd0d525d5d" providerId="AD" clId="Web-{98CE3F5F-02A2-2BA7-2371-B1F36FE125DF}" dt="2023-02-09T13:34:19.375" v="314" actId="1076"/>
          <ac:grpSpMkLst>
            <pc:docMk/>
            <pc:sldMk cId="1556737933" sldId="664"/>
            <ac:grpSpMk id="8" creationId="{F7A1929B-6ADF-7A3C-8463-206722B5818C}"/>
          </ac:grpSpMkLst>
        </pc:grpChg>
        <pc:grpChg chg="mod">
          <ac:chgData name="Dilmen Vennin, Derya" userId="S::d.dilmen-vennin@unesco.org::9dca1a5a-a24f-45fd-969d-1cfd0d525d5d" providerId="AD" clId="Web-{98CE3F5F-02A2-2BA7-2371-B1F36FE125DF}" dt="2023-02-09T13:34:19.359" v="313" actId="1076"/>
          <ac:grpSpMkLst>
            <pc:docMk/>
            <pc:sldMk cId="1556737933" sldId="664"/>
            <ac:grpSpMk id="10" creationId="{BA33CEC1-3933-47BD-F5DB-7C1EA210EAE4}"/>
          </ac:grpSpMkLst>
        </pc:grpChg>
        <pc:grpChg chg="mod">
          <ac:chgData name="Dilmen Vennin, Derya" userId="S::d.dilmen-vennin@unesco.org::9dca1a5a-a24f-45fd-969d-1cfd0d525d5d" providerId="AD" clId="Web-{98CE3F5F-02A2-2BA7-2371-B1F36FE125DF}" dt="2023-02-09T13:34:19.344" v="312" actId="1076"/>
          <ac:grpSpMkLst>
            <pc:docMk/>
            <pc:sldMk cId="1556737933" sldId="664"/>
            <ac:grpSpMk id="12" creationId="{BF970004-8E48-F288-E5B8-6763CDF51CA9}"/>
          </ac:grpSpMkLst>
        </pc:grpChg>
        <pc:grpChg chg="add mod">
          <ac:chgData name="Dilmen Vennin, Derya" userId="S::d.dilmen-vennin@unesco.org::9dca1a5a-a24f-45fd-969d-1cfd0d525d5d" providerId="AD" clId="Web-{98CE3F5F-02A2-2BA7-2371-B1F36FE125DF}" dt="2023-02-09T13:34:19.328" v="310" actId="1076"/>
          <ac:grpSpMkLst>
            <pc:docMk/>
            <pc:sldMk cId="1556737933" sldId="664"/>
            <ac:grpSpMk id="14" creationId="{E3E174B0-1CB7-9128-96E0-1B3E93CC5496}"/>
          </ac:grpSpMkLst>
        </pc:grpChg>
        <pc:grpChg chg="add mod">
          <ac:chgData name="Dilmen Vennin, Derya" userId="S::d.dilmen-vennin@unesco.org::9dca1a5a-a24f-45fd-969d-1cfd0d525d5d" providerId="AD" clId="Web-{98CE3F5F-02A2-2BA7-2371-B1F36FE125DF}" dt="2023-02-09T13:34:19.344" v="311" actId="1076"/>
          <ac:grpSpMkLst>
            <pc:docMk/>
            <pc:sldMk cId="1556737933" sldId="664"/>
            <ac:grpSpMk id="19" creationId="{5386B6FC-9D94-A256-4F87-19624018B8D0}"/>
          </ac:grpSpMkLst>
        </pc:grpChg>
      </pc:sldChg>
      <pc:sldChg chg="addSp delSp modSp">
        <pc:chgData name="Dilmen Vennin, Derya" userId="S::d.dilmen-vennin@unesco.org::9dca1a5a-a24f-45fd-969d-1cfd0d525d5d" providerId="AD" clId="Web-{98CE3F5F-02A2-2BA7-2371-B1F36FE125DF}" dt="2023-02-09T13:38:11.618" v="386"/>
        <pc:sldMkLst>
          <pc:docMk/>
          <pc:sldMk cId="14823962" sldId="666"/>
        </pc:sldMkLst>
        <pc:spChg chg="add del mod">
          <ac:chgData name="Dilmen Vennin, Derya" userId="S::d.dilmen-vennin@unesco.org::9dca1a5a-a24f-45fd-969d-1cfd0d525d5d" providerId="AD" clId="Web-{98CE3F5F-02A2-2BA7-2371-B1F36FE125DF}" dt="2023-02-09T13:38:11.618" v="386"/>
          <ac:spMkLst>
            <pc:docMk/>
            <pc:sldMk cId="14823962" sldId="666"/>
            <ac:spMk id="6" creationId="{21698B85-B3CB-FCB3-DC98-D3629A957AA6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7:46.352" v="381" actId="1076"/>
          <ac:spMkLst>
            <pc:docMk/>
            <pc:sldMk cId="14823962" sldId="666"/>
            <ac:spMk id="8" creationId="{B2314675-3A8C-8CA1-59F5-82518F127DAF}"/>
          </ac:spMkLst>
        </pc:spChg>
        <pc:spChg chg="mod">
          <ac:chgData name="Dilmen Vennin, Derya" userId="S::d.dilmen-vennin@unesco.org::9dca1a5a-a24f-45fd-969d-1cfd0d525d5d" providerId="AD" clId="Web-{98CE3F5F-02A2-2BA7-2371-B1F36FE125DF}" dt="2023-02-09T13:37:01.319" v="378" actId="14100"/>
          <ac:spMkLst>
            <pc:docMk/>
            <pc:sldMk cId="14823962" sldId="666"/>
            <ac:spMk id="16" creationId="{BD3E425B-4CFE-EF12-22E9-A7FAEEE8A6E1}"/>
          </ac:spMkLst>
        </pc:spChg>
        <pc:picChg chg="add mod">
          <ac:chgData name="Dilmen Vennin, Derya" userId="S::d.dilmen-vennin@unesco.org::9dca1a5a-a24f-45fd-969d-1cfd0d525d5d" providerId="AD" clId="Web-{98CE3F5F-02A2-2BA7-2371-B1F36FE125DF}" dt="2023-02-09T13:37:43.211" v="380" actId="1076"/>
          <ac:picMkLst>
            <pc:docMk/>
            <pc:sldMk cId="14823962" sldId="666"/>
            <ac:picMk id="2" creationId="{A8BF1C82-EBBE-D143-E962-69B08CAE2507}"/>
          </ac:picMkLst>
        </pc:picChg>
      </pc:sldChg>
      <pc:sldChg chg="modSp">
        <pc:chgData name="Dilmen Vennin, Derya" userId="S::d.dilmen-vennin@unesco.org::9dca1a5a-a24f-45fd-969d-1cfd0d525d5d" providerId="AD" clId="Web-{98CE3F5F-02A2-2BA7-2371-B1F36FE125DF}" dt="2023-02-09T13:38:29.103" v="391" actId="1076"/>
        <pc:sldMkLst>
          <pc:docMk/>
          <pc:sldMk cId="69757722" sldId="667"/>
        </pc:sldMkLst>
        <pc:spChg chg="mod">
          <ac:chgData name="Dilmen Vennin, Derya" userId="S::d.dilmen-vennin@unesco.org::9dca1a5a-a24f-45fd-969d-1cfd0d525d5d" providerId="AD" clId="Web-{98CE3F5F-02A2-2BA7-2371-B1F36FE125DF}" dt="2023-02-09T13:38:27.681" v="390" actId="20577"/>
          <ac:spMkLst>
            <pc:docMk/>
            <pc:sldMk cId="69757722" sldId="667"/>
            <ac:spMk id="3" creationId="{8CC2728C-677D-C4A5-EBD6-BB92E84165B9}"/>
          </ac:spMkLst>
        </pc:spChg>
        <pc:picChg chg="mod">
          <ac:chgData name="Dilmen Vennin, Derya" userId="S::d.dilmen-vennin@unesco.org::9dca1a5a-a24f-45fd-969d-1cfd0d525d5d" providerId="AD" clId="Web-{98CE3F5F-02A2-2BA7-2371-B1F36FE125DF}" dt="2023-02-09T13:38:29.103" v="391" actId="1076"/>
          <ac:picMkLst>
            <pc:docMk/>
            <pc:sldMk cId="69757722" sldId="667"/>
            <ac:picMk id="2" creationId="{2F06A91B-CEC6-0C8A-E2D1-A53E404B2E90}"/>
          </ac:picMkLst>
        </pc:picChg>
      </pc:sldChg>
    </pc:docChg>
  </pc:docChgLst>
  <pc:docChgLst>
    <pc:chgData name="Dilmen Vennin, Derya" userId="S::d.dilmen-vennin@unesco.org::9dca1a5a-a24f-45fd-969d-1cfd0d525d5d" providerId="AD" clId="Web-{E4E5A26B-B55E-20CA-0DAC-8D77B73A48C7}"/>
    <pc:docChg chg="modSld">
      <pc:chgData name="Dilmen Vennin, Derya" userId="S::d.dilmen-vennin@unesco.org::9dca1a5a-a24f-45fd-969d-1cfd0d525d5d" providerId="AD" clId="Web-{E4E5A26B-B55E-20CA-0DAC-8D77B73A48C7}" dt="2023-02-15T09:11:49.606" v="58" actId="20577"/>
      <pc:docMkLst>
        <pc:docMk/>
      </pc:docMkLst>
      <pc:sldChg chg="addSp modSp">
        <pc:chgData name="Dilmen Vennin, Derya" userId="S::d.dilmen-vennin@unesco.org::9dca1a5a-a24f-45fd-969d-1cfd0d525d5d" providerId="AD" clId="Web-{E4E5A26B-B55E-20CA-0DAC-8D77B73A48C7}" dt="2023-02-15T09:11:49.606" v="58" actId="20577"/>
        <pc:sldMkLst>
          <pc:docMk/>
          <pc:sldMk cId="3995257036" sldId="660"/>
        </pc:sldMkLst>
        <pc:spChg chg="add mod">
          <ac:chgData name="Dilmen Vennin, Derya" userId="S::d.dilmen-vennin@unesco.org::9dca1a5a-a24f-45fd-969d-1cfd0d525d5d" providerId="AD" clId="Web-{E4E5A26B-B55E-20CA-0DAC-8D77B73A48C7}" dt="2023-02-15T09:11:49.606" v="58" actId="20577"/>
          <ac:spMkLst>
            <pc:docMk/>
            <pc:sldMk cId="3995257036" sldId="660"/>
            <ac:spMk id="2" creationId="{6CD68BAB-9794-771B-B19D-3A52C61EAA9B}"/>
          </ac:spMkLst>
        </pc:spChg>
        <pc:spChg chg="mod">
          <ac:chgData name="Dilmen Vennin, Derya" userId="S::d.dilmen-vennin@unesco.org::9dca1a5a-a24f-45fd-969d-1cfd0d525d5d" providerId="AD" clId="Web-{E4E5A26B-B55E-20CA-0DAC-8D77B73A48C7}" dt="2023-02-15T09:10:33.885" v="7" actId="20577"/>
          <ac:spMkLst>
            <pc:docMk/>
            <pc:sldMk cId="3995257036" sldId="660"/>
            <ac:spMk id="12" creationId="{9FB93FD2-F143-73CD-3BF8-B916AC645A0C}"/>
          </ac:spMkLst>
        </pc:spChg>
      </pc:sldChg>
    </pc:docChg>
  </pc:docChgLst>
  <pc:docChgLst>
    <pc:chgData name="Dilmen Vennin, Derya" userId="S::d.dilmen-vennin@unesco.org::9dca1a5a-a24f-45fd-969d-1cfd0d525d5d" providerId="AD" clId="Web-{96A7E62A-6587-153D-4E21-E5C75F25ECC8}"/>
    <pc:docChg chg="modSld">
      <pc:chgData name="Dilmen Vennin, Derya" userId="S::d.dilmen-vennin@unesco.org::9dca1a5a-a24f-45fd-969d-1cfd0d525d5d" providerId="AD" clId="Web-{96A7E62A-6587-153D-4E21-E5C75F25ECC8}" dt="2023-02-14T18:26:49.283" v="1" actId="20577"/>
      <pc:docMkLst>
        <pc:docMk/>
      </pc:docMkLst>
      <pc:sldChg chg="modSp">
        <pc:chgData name="Dilmen Vennin, Derya" userId="S::d.dilmen-vennin@unesco.org::9dca1a5a-a24f-45fd-969d-1cfd0d525d5d" providerId="AD" clId="Web-{96A7E62A-6587-153D-4E21-E5C75F25ECC8}" dt="2023-02-14T18:26:49.283" v="1" actId="20577"/>
        <pc:sldMkLst>
          <pc:docMk/>
          <pc:sldMk cId="1769383595" sldId="657"/>
        </pc:sldMkLst>
        <pc:spChg chg="mod">
          <ac:chgData name="Dilmen Vennin, Derya" userId="S::d.dilmen-vennin@unesco.org::9dca1a5a-a24f-45fd-969d-1cfd0d525d5d" providerId="AD" clId="Web-{96A7E62A-6587-153D-4E21-E5C75F25ECC8}" dt="2023-02-14T18:26:48.502" v="0" actId="20577"/>
          <ac:spMkLst>
            <pc:docMk/>
            <pc:sldMk cId="1769383595" sldId="657"/>
            <ac:spMk id="8" creationId="{8F9E6990-3349-9C94-423B-05741FC1870C}"/>
          </ac:spMkLst>
        </pc:spChg>
        <pc:spChg chg="mod">
          <ac:chgData name="Dilmen Vennin, Derya" userId="S::d.dilmen-vennin@unesco.org::9dca1a5a-a24f-45fd-969d-1cfd0d525d5d" providerId="AD" clId="Web-{96A7E62A-6587-153D-4E21-E5C75F25ECC8}" dt="2023-02-14T18:26:49.283" v="1" actId="20577"/>
          <ac:spMkLst>
            <pc:docMk/>
            <pc:sldMk cId="1769383595" sldId="657"/>
            <ac:spMk id="16" creationId="{EFED71DB-EA57-10D2-3433-0C2075981EF3}"/>
          </ac:spMkLst>
        </pc:spChg>
      </pc:sldChg>
    </pc:docChg>
  </pc:docChgLst>
  <pc:docChgLst>
    <pc:chgData name="Dilmen Vennin, Derya" userId="S::d.dilmen-vennin@unesco.org::9dca1a5a-a24f-45fd-969d-1cfd0d525d5d" providerId="AD" clId="Web-{5C9356AC-A961-84D1-A113-66EBDBC78C2E}"/>
    <pc:docChg chg="modSld">
      <pc:chgData name="Dilmen Vennin, Derya" userId="S::d.dilmen-vennin@unesco.org::9dca1a5a-a24f-45fd-969d-1cfd0d525d5d" providerId="AD" clId="Web-{5C9356AC-A961-84D1-A113-66EBDBC78C2E}" dt="2023-02-14T13:38:25.876" v="6"/>
      <pc:docMkLst>
        <pc:docMk/>
      </pc:docMkLst>
      <pc:sldChg chg="modSp">
        <pc:chgData name="Dilmen Vennin, Derya" userId="S::d.dilmen-vennin@unesco.org::9dca1a5a-a24f-45fd-969d-1cfd0d525d5d" providerId="AD" clId="Web-{5C9356AC-A961-84D1-A113-66EBDBC78C2E}" dt="2023-02-14T13:37:45.640" v="5" actId="20577"/>
        <pc:sldMkLst>
          <pc:docMk/>
          <pc:sldMk cId="1769383595" sldId="657"/>
        </pc:sldMkLst>
        <pc:spChg chg="mod">
          <ac:chgData name="Dilmen Vennin, Derya" userId="S::d.dilmen-vennin@unesco.org::9dca1a5a-a24f-45fd-969d-1cfd0d525d5d" providerId="AD" clId="Web-{5C9356AC-A961-84D1-A113-66EBDBC78C2E}" dt="2023-02-14T13:37:45.640" v="5" actId="20577"/>
          <ac:spMkLst>
            <pc:docMk/>
            <pc:sldMk cId="1769383595" sldId="657"/>
            <ac:spMk id="13" creationId="{A9D18D1A-3A4C-1238-571F-D43FAC6B9944}"/>
          </ac:spMkLst>
        </pc:spChg>
        <pc:spChg chg="mod">
          <ac:chgData name="Dilmen Vennin, Derya" userId="S::d.dilmen-vennin@unesco.org::9dca1a5a-a24f-45fd-969d-1cfd0d525d5d" providerId="AD" clId="Web-{5C9356AC-A961-84D1-A113-66EBDBC78C2E}" dt="2023-02-14T13:37:40.796" v="3" actId="20577"/>
          <ac:spMkLst>
            <pc:docMk/>
            <pc:sldMk cId="1769383595" sldId="657"/>
            <ac:spMk id="14" creationId="{2D2B0A25-979A-88F7-E960-578EED5D5DC9}"/>
          </ac:spMkLst>
        </pc:spChg>
      </pc:sldChg>
      <pc:sldChg chg="modSp">
        <pc:chgData name="Dilmen Vennin, Derya" userId="S::d.dilmen-vennin@unesco.org::9dca1a5a-a24f-45fd-969d-1cfd0d525d5d" providerId="AD" clId="Web-{5C9356AC-A961-84D1-A113-66EBDBC78C2E}" dt="2023-02-14T13:37:25.530" v="2" actId="20577"/>
        <pc:sldMkLst>
          <pc:docMk/>
          <pc:sldMk cId="3995257036" sldId="660"/>
        </pc:sldMkLst>
        <pc:spChg chg="mod">
          <ac:chgData name="Dilmen Vennin, Derya" userId="S::d.dilmen-vennin@unesco.org::9dca1a5a-a24f-45fd-969d-1cfd0d525d5d" providerId="AD" clId="Web-{5C9356AC-A961-84D1-A113-66EBDBC78C2E}" dt="2023-02-14T13:37:25.530" v="2" actId="20577"/>
          <ac:spMkLst>
            <pc:docMk/>
            <pc:sldMk cId="3995257036" sldId="660"/>
            <ac:spMk id="8" creationId="{4FCE4BC6-1869-8730-6DF8-6EDDC837904F}"/>
          </ac:spMkLst>
        </pc:spChg>
        <pc:spChg chg="mod">
          <ac:chgData name="Dilmen Vennin, Derya" userId="S::d.dilmen-vennin@unesco.org::9dca1a5a-a24f-45fd-969d-1cfd0d525d5d" providerId="AD" clId="Web-{5C9356AC-A961-84D1-A113-66EBDBC78C2E}" dt="2023-02-14T13:37:19.248" v="1" actId="20577"/>
          <ac:spMkLst>
            <pc:docMk/>
            <pc:sldMk cId="3995257036" sldId="660"/>
            <ac:spMk id="9" creationId="{476AA1DF-FF6D-2B11-BE46-497206635D74}"/>
          </ac:spMkLst>
        </pc:spChg>
      </pc:sldChg>
      <pc:sldChg chg="addSp">
        <pc:chgData name="Dilmen Vennin, Derya" userId="S::d.dilmen-vennin@unesco.org::9dca1a5a-a24f-45fd-969d-1cfd0d525d5d" providerId="AD" clId="Web-{5C9356AC-A961-84D1-A113-66EBDBC78C2E}" dt="2023-02-14T13:38:25.876" v="6"/>
        <pc:sldMkLst>
          <pc:docMk/>
          <pc:sldMk cId="188715351" sldId="663"/>
        </pc:sldMkLst>
        <pc:spChg chg="add">
          <ac:chgData name="Dilmen Vennin, Derya" userId="S::d.dilmen-vennin@unesco.org::9dca1a5a-a24f-45fd-969d-1cfd0d525d5d" providerId="AD" clId="Web-{5C9356AC-A961-84D1-A113-66EBDBC78C2E}" dt="2023-02-14T13:38:25.876" v="6"/>
          <ac:spMkLst>
            <pc:docMk/>
            <pc:sldMk cId="188715351" sldId="663"/>
            <ac:spMk id="5" creationId="{2C076533-B554-CD66-7AB0-F2A70D607F4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15/02/2023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22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E205E-CD73-4305-88CF-892B440D76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8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E205E-CD73-4305-88CF-892B440D76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E205E-CD73-4305-88CF-892B440D76A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87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29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" y="114742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8CC2BC-39A1-40B0-9C32-CC7F4BAE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6501443"/>
            <a:ext cx="1442102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11" y="3597474"/>
            <a:ext cx="61434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/>
              <a:t>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" y="5090472"/>
            <a:ext cx="1766576" cy="15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AAA89-3550-4D57-9665-8B50FDED6A04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EEA9CD-AB3D-4FFF-AEBE-D3837F18BD4B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Image with solid fill">
              <a:extLst>
                <a:ext uri="{FF2B5EF4-FFF2-40B4-BE49-F238E27FC236}">
                  <a16:creationId xmlns:a16="http://schemas.microsoft.com/office/drawing/2014/main" id="{3ECD8EFF-FADE-4174-9930-190ADB433F64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896477-89DC-48F1-B790-8030B44E87DB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6C10E5-890C-4A96-9A12-AFA601B5F1E1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8" descr="Image with solid fill">
              <a:extLst>
                <a:ext uri="{FF2B5EF4-FFF2-40B4-BE49-F238E27FC236}">
                  <a16:creationId xmlns:a16="http://schemas.microsoft.com/office/drawing/2014/main" id="{FCEF0978-55F2-4CAE-A7CD-B2AB39D0C66C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DA8A24-DC7C-4287-A90D-0C41109023C4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6D6F5-A89A-4D76-B448-5FEEEE90620A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8" descr="Image with solid fill">
              <a:extLst>
                <a:ext uri="{FF2B5EF4-FFF2-40B4-BE49-F238E27FC236}">
                  <a16:creationId xmlns:a16="http://schemas.microsoft.com/office/drawing/2014/main" id="{AD4C9786-D8F6-4A97-9536-E5B964D10A5D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7B9A45-0EFE-4EAB-A12F-E51E5DA3209B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53913-6539-49D9-ABE8-0BF10562C793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phic 8" descr="Image with solid fill">
              <a:extLst>
                <a:ext uri="{FF2B5EF4-FFF2-40B4-BE49-F238E27FC236}">
                  <a16:creationId xmlns:a16="http://schemas.microsoft.com/office/drawing/2014/main" id="{DB8456C7-22F3-4624-845B-900273AF514A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07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43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3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0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11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76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2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58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89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8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96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  <p:pic>
        <p:nvPicPr>
          <p:cNvPr id="8" name="Picture 7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4" y="114742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53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761978" y="6439572"/>
            <a:ext cx="274530" cy="2590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6E103F-C569-40B8-B4E6-EB527A5C76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" name="Picture 22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8" y="637193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C8B59B52-C699-4CE7-97BA-027ACF8FB42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en-US"/>
              <a:t>Click icon or drag image to insert picture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E5920-4B6F-486E-9F0D-C1AE18D062F5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2461B7-A290-474F-927F-9060159C89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tx1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171450" indent="-171450" algn="l">
              <a:buClr>
                <a:srgbClr val="024A84"/>
              </a:buClr>
              <a:buFont typeface="Calibri" panose="020F0502020204030204" pitchFamily="34" charset="0"/>
              <a:buChar char="»"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00971C8-FA64-4742-8A38-BC2A6D7AB1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 of the slide</a:t>
            </a:r>
            <a:endParaRPr lang="en-US"/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pic>
        <p:nvPicPr>
          <p:cNvPr id="11" name="Picture 10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1CAC44-A7FF-467C-B581-9EC03F36C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801537-6E17-492C-809D-70428033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4534" y="6411100"/>
            <a:ext cx="161525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68CC2BC-39A1-40B0-9C32-CC7F4BAE6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6501443"/>
            <a:ext cx="1442102" cy="2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32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A0008D9-C6FD-4824-A2C9-CC0555A4E37A}"/>
              </a:ext>
            </a:extLst>
          </p:cNvPr>
          <p:cNvSpPr/>
          <p:nvPr userDrawn="1"/>
        </p:nvSpPr>
        <p:spPr>
          <a:xfrm>
            <a:off x="-1065" y="31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5" name="Straight Connector 14">
            <a:extLst>
              <a:ext uri="{FF2B5EF4-FFF2-40B4-BE49-F238E27FC236}">
                <a16:creationId xmlns:a16="http://schemas.microsoft.com/office/drawing/2014/main" id="{A9EBAC2D-9312-4A68-8BB3-1DB25802C369}"/>
              </a:ext>
            </a:extLst>
          </p:cNvPr>
          <p:cNvCxnSpPr/>
          <p:nvPr userDrawn="1"/>
        </p:nvCxnSpPr>
        <p:spPr>
          <a:xfrm>
            <a:off x="3061471" y="6324867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id="{6A0B8AAE-2554-4F6F-AB8C-76934783612C}"/>
              </a:ext>
            </a:extLst>
          </p:cNvPr>
          <p:cNvCxnSpPr/>
          <p:nvPr userDrawn="1"/>
        </p:nvCxnSpPr>
        <p:spPr>
          <a:xfrm>
            <a:off x="10560519" y="6314540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0" y="1065816"/>
            <a:ext cx="12192000" cy="167226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sz="110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3211" y="3597474"/>
            <a:ext cx="614344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/>
              <a:t> 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1756D87-BB67-42D7-A520-52D7763A2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4" y="5090472"/>
            <a:ext cx="1766576" cy="159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8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 OF PRESENTATION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3353792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/>
              <a:t>Main Title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Subtext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1AAA89-3550-4D57-9665-8B50FDED6A04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EEA9CD-AB3D-4FFF-AEBE-D3837F18BD4B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8" descr="Image with solid fill">
              <a:extLst>
                <a:ext uri="{FF2B5EF4-FFF2-40B4-BE49-F238E27FC236}">
                  <a16:creationId xmlns:a16="http://schemas.microsoft.com/office/drawing/2014/main" id="{3ECD8EFF-FADE-4174-9930-190ADB433F64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846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/>
              <a:t>Transition Slide Headline</a:t>
            </a:r>
            <a:endParaRPr lang="fr-FR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/>
              <a:t>Additional details</a:t>
            </a:r>
            <a:endParaRPr lang="fr-FR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X.</a:t>
            </a:r>
            <a:endParaRPr lang="fr-FR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896477-89DC-48F1-B790-8030B44E87DB}"/>
              </a:ext>
            </a:extLst>
          </p:cNvPr>
          <p:cNvGrpSpPr/>
          <p:nvPr userDrawn="1"/>
        </p:nvGrpSpPr>
        <p:grpSpPr>
          <a:xfrm>
            <a:off x="192308" y="6213522"/>
            <a:ext cx="2178658" cy="721117"/>
            <a:chOff x="269728" y="45380"/>
            <a:chExt cx="2178658" cy="7211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6C10E5-890C-4A96-9A12-AFA601B5F1E1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rgbClr val="006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solidFill>
                    <a:srgbClr val="0069B3"/>
                  </a:solidFill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solidFill>
                  <a:srgbClr val="0069B3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8" descr="Image with solid fill">
              <a:extLst>
                <a:ext uri="{FF2B5EF4-FFF2-40B4-BE49-F238E27FC236}">
                  <a16:creationId xmlns:a16="http://schemas.microsoft.com/office/drawing/2014/main" id="{FCEF0978-55F2-4CAE-A7CD-B2AB39D0C66C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222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err="1"/>
              <a:t>p.X</a:t>
            </a:r>
            <a:endParaRPr lang="fr-F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DA8A24-DC7C-4287-A90D-0C41109023C4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46D6F5-A89A-4D76-B448-5FEEEE90620A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Graphic 8" descr="Image with solid fill">
              <a:extLst>
                <a:ext uri="{FF2B5EF4-FFF2-40B4-BE49-F238E27FC236}">
                  <a16:creationId xmlns:a16="http://schemas.microsoft.com/office/drawing/2014/main" id="{AD4C9786-D8F6-4A97-9536-E5B964D10A5D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14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7B9A45-0EFE-4EAB-A12F-E51E5DA3209B}"/>
              </a:ext>
            </a:extLst>
          </p:cNvPr>
          <p:cNvGrpSpPr/>
          <p:nvPr userDrawn="1"/>
        </p:nvGrpSpPr>
        <p:grpSpPr>
          <a:xfrm>
            <a:off x="206592" y="6180710"/>
            <a:ext cx="2178658" cy="721117"/>
            <a:chOff x="269728" y="45380"/>
            <a:chExt cx="2178658" cy="7211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53913-6539-49D9-ABE8-0BF10562C793}"/>
                </a:ext>
              </a:extLst>
            </p:cNvPr>
            <p:cNvSpPr/>
            <p:nvPr userDrawn="1"/>
          </p:nvSpPr>
          <p:spPr>
            <a:xfrm>
              <a:off x="908924" y="193100"/>
              <a:ext cx="1539462" cy="4451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GB" sz="1100" b="1">
                  <a:effectLst/>
                  <a:latin typeface="Myriad Pro" panose="020B0503030403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UNESCO LOGO HERE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phic 8" descr="Image with solid fill">
              <a:extLst>
                <a:ext uri="{FF2B5EF4-FFF2-40B4-BE49-F238E27FC236}">
                  <a16:creationId xmlns:a16="http://schemas.microsoft.com/office/drawing/2014/main" id="{DB8456C7-22F3-4624-845B-900273AF514A}"/>
                </a:ext>
              </a:extLst>
            </p:cNvPr>
            <p:cNvPicPr/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9728" y="45380"/>
              <a:ext cx="704896" cy="721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3767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595117" y="1777527"/>
            <a:ext cx="9183979" cy="2978286"/>
          </a:xfrm>
          <a:prstGeom prst="rect">
            <a:avLst/>
          </a:prstGeom>
          <a:noFill/>
          <a:ln w="19050">
            <a:noFill/>
          </a:ln>
          <a:effectLst/>
        </p:spPr>
        <p:txBody>
          <a:bodyPr/>
          <a:lstStyle>
            <a:lvl1pPr marL="0" indent="0" algn="l">
              <a:buNone/>
              <a:defRPr sz="2700">
                <a:solidFill>
                  <a:srgbClr val="0077D4"/>
                </a:solidFill>
              </a:defRPr>
            </a:lvl1pPr>
            <a:lvl2pPr marL="342848" indent="0" algn="r">
              <a:buNone/>
              <a:defRPr sz="1800">
                <a:solidFill>
                  <a:srgbClr val="EEF3FA"/>
                </a:solidFill>
              </a:defRPr>
            </a:lvl2pPr>
          </a:lstStyle>
          <a:p>
            <a:pPr lvl="0"/>
            <a:r>
              <a:rPr lang="en-US"/>
              <a:t>Quotations are commonly printed as a means for inspiration and to invoke philosophical thoughts from the reader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1"/>
            <a:r>
              <a:rPr lang="fr-FR"/>
              <a:t>					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7452428" y="5003641"/>
            <a:ext cx="3326669" cy="547688"/>
          </a:xfrm>
          <a:prstGeom prst="rect">
            <a:avLst/>
          </a:prstGeom>
          <a:effectLst/>
        </p:spPr>
        <p:txBody>
          <a:bodyPr/>
          <a:lstStyle>
            <a:lvl1pPr marL="0" indent="0" algn="r">
              <a:buNone/>
              <a:defRPr sz="1500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fr-FR"/>
              <a:t>Source Name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701900" y="1433374"/>
            <a:ext cx="752029" cy="120032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fr-FR" sz="7200">
                <a:solidFill>
                  <a:srgbClr val="0077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/>
              <a:t>Insert the </a:t>
            </a:r>
            <a:r>
              <a:rPr lang="fr-FR" err="1"/>
              <a:t>title</a:t>
            </a:r>
            <a:r>
              <a:rPr lang="fr-FR"/>
              <a:t> of the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4F2E0E2-4723-475E-BE82-BE80A5809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8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  <p:sldLayoutId id="2147483817" r:id="rId13"/>
    <p:sldLayoutId id="2147483816" r:id="rId14"/>
    <p:sldLayoutId id="2147483788" r:id="rId15"/>
    <p:sldLayoutId id="2147483789" r:id="rId16"/>
    <p:sldLayoutId id="2147483782" r:id="rId17"/>
    <p:sldLayoutId id="2147483781" r:id="rId18"/>
    <p:sldLayoutId id="2147483783" r:id="rId19"/>
    <p:sldLayoutId id="214748381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9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.chang-seng@unesco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hyperlink" Target="http://www.ioc-tsunami.org/index.php?option=com_content&amp;view=article&amp;id=506&amp;Itemid=418&amp;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1D2D0B-C669-4ED7-B1A7-CB10703DB33E}"/>
              </a:ext>
            </a:extLst>
          </p:cNvPr>
          <p:cNvSpPr/>
          <p:nvPr/>
        </p:nvSpPr>
        <p:spPr>
          <a:xfrm>
            <a:off x="1" y="4812344"/>
            <a:ext cx="12191999" cy="2176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396C18-B3DE-4DFF-835F-503D0315F11E}"/>
              </a:ext>
            </a:extLst>
          </p:cNvPr>
          <p:cNvSpPr txBox="1">
            <a:spLocks/>
          </p:cNvSpPr>
          <p:nvPr/>
        </p:nvSpPr>
        <p:spPr>
          <a:xfrm>
            <a:off x="2492887" y="3389309"/>
            <a:ext cx="7674400" cy="11628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2775"/>
              </a:lnSpc>
              <a:spcBef>
                <a:spcPct val="0"/>
              </a:spcBef>
              <a:buNone/>
              <a:defRPr sz="2625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6EE21-D3B5-DAF9-E4BA-14FEE30C40DE}"/>
              </a:ext>
            </a:extLst>
          </p:cNvPr>
          <p:cNvSpPr txBox="1"/>
          <p:nvPr/>
        </p:nvSpPr>
        <p:spPr>
          <a:xfrm>
            <a:off x="1542472" y="778859"/>
            <a:ext cx="910705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Resp-4: Redundant and Reliable Means to Timely Disseminate </a:t>
            </a:r>
            <a:endParaRPr lang="en-US" sz="2400" b="1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24-hour Official Tsunami Alerts are in Place</a:t>
            </a:r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2400" b="1">
              <a:solidFill>
                <a:schemeClr val="bg1"/>
              </a:solidFill>
            </a:endParaRP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Dr. </a:t>
            </a:r>
            <a:r>
              <a:rPr lang="en-US" sz="2400" b="1" dirty="0"/>
              <a:t>Derya I. VENNIN</a:t>
            </a:r>
            <a:endParaRPr lang="en-US" sz="2400" b="1">
              <a:cs typeface="Calibri"/>
            </a:endParaRPr>
          </a:p>
          <a:p>
            <a:pPr algn="ctr"/>
            <a:endParaRPr lang="en-US" sz="2400" b="1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Project Coordinator of </a:t>
            </a:r>
            <a:r>
              <a:rPr lang="en-US" b="1" dirty="0" err="1">
                <a:solidFill>
                  <a:schemeClr val="bg1"/>
                </a:solidFill>
              </a:rPr>
              <a:t>CoastWAVE</a:t>
            </a:r>
            <a:endParaRPr lang="en-US" b="1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Associate Project Officer at UNESCO-IOC Tsunami Unit</a:t>
            </a:r>
            <a:endParaRPr lang="en-US" b="1">
              <a:solidFill>
                <a:schemeClr val="bg1"/>
              </a:solidFill>
              <a:cs typeface="Calibri"/>
            </a:endParaRPr>
          </a:p>
          <a:p>
            <a:pPr algn="ctr"/>
            <a:endParaRPr lang="fr-FR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BCE88A-281C-5787-3070-B40D2C84F4A3}"/>
              </a:ext>
            </a:extLst>
          </p:cNvPr>
          <p:cNvSpPr txBox="1"/>
          <p:nvPr/>
        </p:nvSpPr>
        <p:spPr>
          <a:xfrm>
            <a:off x="4721731" y="3709194"/>
            <a:ext cx="747026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IOC-UNESCO EU DG ECHO </a:t>
            </a:r>
            <a:r>
              <a:rPr lang="en-US" sz="1600" b="1" dirty="0" err="1">
                <a:effectLst/>
                <a:latin typeface="Calibri"/>
                <a:ea typeface="DengXian"/>
                <a:cs typeface="Calibri"/>
              </a:rPr>
              <a:t>CoastWAVE</a:t>
            </a: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 Project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IOC-UNESCO Tsunami Ready Recognition </a:t>
            </a:r>
            <a:r>
              <a:rPr lang="en-US" sz="1600" b="1" err="1">
                <a:effectLst/>
                <a:latin typeface="Calibri"/>
                <a:ea typeface="DengXian"/>
                <a:cs typeface="Calibri"/>
              </a:rPr>
              <a:t>Programme</a:t>
            </a: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 (TRRP) Workshop</a:t>
            </a:r>
          </a:p>
          <a:p>
            <a:pPr marL="457200" marR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/>
                <a:ea typeface="DengXian"/>
                <a:cs typeface="Calibri"/>
              </a:rPr>
              <a:t>Online, February 16-17, 2023</a:t>
            </a:r>
            <a:endParaRPr lang="en-US" sz="1600" b="1" dirty="0">
              <a:latin typeface="Calibri"/>
              <a:ea typeface="DengXian"/>
              <a:cs typeface="Calibri"/>
            </a:endParaRPr>
          </a:p>
        </p:txBody>
      </p:sp>
      <p:pic>
        <p:nvPicPr>
          <p:cNvPr id="1027" name="officeArt object" descr="Image">
            <a:extLst>
              <a:ext uri="{FF2B5EF4-FFF2-40B4-BE49-F238E27FC236}">
                <a16:creationId xmlns:a16="http://schemas.microsoft.com/office/drawing/2014/main" id="{59350213-FF33-CF25-DE06-1FDF1014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29" y="5295522"/>
            <a:ext cx="1049044" cy="11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FD65AF10-A667-AC1B-8A76-2101595A9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37" y="5404243"/>
            <a:ext cx="1076414" cy="100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64B9865D-C8BD-2305-A2A6-DDC3BEED5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38" y="5331672"/>
            <a:ext cx="1512028" cy="9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" descr="A picture containing text, orange, room, gambling house&#10;&#10;Description automatically generated">
            <a:extLst>
              <a:ext uri="{FF2B5EF4-FFF2-40B4-BE49-F238E27FC236}">
                <a16:creationId xmlns:a16="http://schemas.microsoft.com/office/drawing/2014/main" id="{653F60B1-6A95-C0EF-7142-831FA9BD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92" y="5333471"/>
            <a:ext cx="801156" cy="8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3" descr="Diagram&#10;&#10;Description automatically generated">
            <a:extLst>
              <a:ext uri="{FF2B5EF4-FFF2-40B4-BE49-F238E27FC236}">
                <a16:creationId xmlns:a16="http://schemas.microsoft.com/office/drawing/2014/main" id="{BEAEAE5F-17D4-E9AE-BBD0-A1DC59F0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29" y="5269776"/>
            <a:ext cx="1028682" cy="9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1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1495580-C5D8-5E1E-8799-EA2FCDCA9A86}"/>
              </a:ext>
            </a:extLst>
          </p:cNvPr>
          <p:cNvGrpSpPr/>
          <p:nvPr/>
        </p:nvGrpSpPr>
        <p:grpSpPr>
          <a:xfrm>
            <a:off x="5312481" y="1202074"/>
            <a:ext cx="5691141" cy="5491929"/>
            <a:chOff x="0" y="0"/>
            <a:chExt cx="6350000" cy="635000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5DAD127-EF96-433A-DDAF-AA25681D44DC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2C20A640-EC82-7777-618B-2C4E4330808B}"/>
              </a:ext>
            </a:extLst>
          </p:cNvPr>
          <p:cNvGrpSpPr/>
          <p:nvPr/>
        </p:nvGrpSpPr>
        <p:grpSpPr>
          <a:xfrm>
            <a:off x="1433774" y="1202076"/>
            <a:ext cx="5466911" cy="5491928"/>
            <a:chOff x="0" y="0"/>
            <a:chExt cx="6350000" cy="635000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76A7EA8-BA10-4DA2-CE6A-64AABBB4A9B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</p:spPr>
        </p: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4FCE4BC6-1869-8730-6DF8-6EDDC837904F}"/>
              </a:ext>
            </a:extLst>
          </p:cNvPr>
          <p:cNvSpPr txBox="1"/>
          <p:nvPr/>
        </p:nvSpPr>
        <p:spPr>
          <a:xfrm>
            <a:off x="7202143" y="2014359"/>
            <a:ext cx="3484821" cy="266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7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algn="r" defTabSz="609630">
              <a:lnSpc>
                <a:spcPts val="2987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algn="r" defTabSz="609630">
              <a:lnSpc>
                <a:spcPts val="2987"/>
              </a:lnSpc>
              <a:spcBef>
                <a:spcPct val="0"/>
              </a:spcBef>
            </a:pPr>
            <a:r>
              <a:rPr lang="en-US" sz="2100" dirty="0">
                <a:latin typeface="Open Sans Bold"/>
              </a:rPr>
              <a:t>calls and messages are guaranteed to reach to the intended recipient complete, secure, and in the order they were sent</a:t>
            </a:r>
            <a:r>
              <a:rPr lang="en-US" sz="2100" dirty="0">
                <a:solidFill>
                  <a:srgbClr val="129591"/>
                </a:solidFill>
                <a:latin typeface="Open Sans Bold"/>
              </a:rPr>
              <a:t>.</a:t>
            </a:r>
            <a:endParaRPr lang="en-US" sz="2100" dirty="0">
              <a:solidFill>
                <a:srgbClr val="129591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76AA1DF-FF6D-2B11-BE46-497206635D74}"/>
              </a:ext>
            </a:extLst>
          </p:cNvPr>
          <p:cNvSpPr txBox="1"/>
          <p:nvPr/>
        </p:nvSpPr>
        <p:spPr>
          <a:xfrm>
            <a:off x="1683529" y="2344922"/>
            <a:ext cx="3484821" cy="1961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3080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latin typeface="Open Sans Bold"/>
              </a:rPr>
              <a:t>having multiple back-up communication modalities </a:t>
            </a:r>
            <a:endParaRPr lang="en-US" sz="2200" dirty="0"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9137D54D-9E50-9AAF-CC31-C6A106A162D5}"/>
              </a:ext>
            </a:extLst>
          </p:cNvPr>
          <p:cNvSpPr txBox="1"/>
          <p:nvPr/>
        </p:nvSpPr>
        <p:spPr>
          <a:xfrm>
            <a:off x="4146903" y="3080669"/>
            <a:ext cx="3898195" cy="1205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90"/>
              </a:lnSpc>
              <a:spcBef>
                <a:spcPct val="0"/>
              </a:spcBef>
            </a:pPr>
            <a:r>
              <a:rPr lang="en-US" sz="2279">
                <a:solidFill>
                  <a:srgbClr val="FF1616"/>
                </a:solidFill>
                <a:latin typeface="Canva Sans Bold"/>
              </a:rPr>
              <a:t>Reliable</a:t>
            </a:r>
          </a:p>
          <a:p>
            <a:pPr algn="ctr" defTabSz="609630">
              <a:lnSpc>
                <a:spcPts val="3190"/>
              </a:lnSpc>
              <a:spcBef>
                <a:spcPct val="0"/>
              </a:spcBef>
            </a:pPr>
            <a:r>
              <a:rPr lang="en-US" sz="2279">
                <a:solidFill>
                  <a:srgbClr val="FF1616"/>
                </a:solidFill>
                <a:latin typeface="Canva Sans Bold"/>
              </a:rPr>
              <a:t>&amp; </a:t>
            </a:r>
          </a:p>
          <a:p>
            <a:pPr algn="ctr" defTabSz="609630">
              <a:lnSpc>
                <a:spcPts val="3190"/>
              </a:lnSpc>
              <a:spcBef>
                <a:spcPct val="0"/>
              </a:spcBef>
            </a:pPr>
            <a:r>
              <a:rPr lang="en-US" sz="2279">
                <a:solidFill>
                  <a:srgbClr val="FF1616"/>
                </a:solidFill>
                <a:latin typeface="Canva Sans Bold"/>
              </a:rPr>
              <a:t>Redundant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B93FD2-F143-73CD-3BF8-B916AC645A0C}"/>
              </a:ext>
            </a:extLst>
          </p:cNvPr>
          <p:cNvSpPr txBox="1"/>
          <p:nvPr/>
        </p:nvSpPr>
        <p:spPr>
          <a:xfrm>
            <a:off x="1328957" y="696374"/>
            <a:ext cx="1111906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Reliable and Redundant Communication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6CD68BAB-9794-771B-B19D-3A52C61EAA9B}"/>
              </a:ext>
            </a:extLst>
          </p:cNvPr>
          <p:cNvSpPr txBox="1"/>
          <p:nvPr/>
        </p:nvSpPr>
        <p:spPr>
          <a:xfrm>
            <a:off x="2209671" y="4685350"/>
            <a:ext cx="7875392" cy="1961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3080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3080"/>
              </a:lnSpc>
              <a:spcBef>
                <a:spcPct val="0"/>
              </a:spcBef>
            </a:pPr>
            <a:r>
              <a:rPr lang="en-US" sz="2200" dirty="0">
                <a:highlight>
                  <a:srgbClr val="FFFF00"/>
                </a:highlight>
                <a:latin typeface="Open Sans Bold"/>
              </a:rPr>
              <a:t>Redundant and reliable methods of communication should be used to timely  disseminate 24 h official tsunami alerts</a:t>
            </a:r>
            <a:r>
              <a:rPr lang="en-US" sz="2200" dirty="0">
                <a:latin typeface="Open Sans Bold"/>
              </a:rPr>
              <a:t>.</a:t>
            </a:r>
            <a:endParaRPr lang="en-US" sz="2200" dirty="0">
              <a:latin typeface="Open Sans Bold"/>
              <a:ea typeface="Open Sans Bold"/>
              <a:cs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99525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60D716-DC18-9234-EE63-8C7F4FD72011}"/>
              </a:ext>
            </a:extLst>
          </p:cNvPr>
          <p:cNvSpPr/>
          <p:nvPr/>
        </p:nvSpPr>
        <p:spPr>
          <a:xfrm>
            <a:off x="8372103" y="1613065"/>
            <a:ext cx="3156857" cy="459179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70EB21-F683-709E-5390-A731630A140D}"/>
              </a:ext>
            </a:extLst>
          </p:cNvPr>
          <p:cNvSpPr/>
          <p:nvPr/>
        </p:nvSpPr>
        <p:spPr>
          <a:xfrm>
            <a:off x="643247" y="1613065"/>
            <a:ext cx="7313220" cy="45917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E103F-C569-40B8-B4E6-EB527A5C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94F353E-86AE-AC1D-807D-83D8B9EC9BD1}"/>
              </a:ext>
            </a:extLst>
          </p:cNvPr>
          <p:cNvGrpSpPr>
            <a:grpSpLocks noChangeAspect="1"/>
          </p:cNvGrpSpPr>
          <p:nvPr/>
        </p:nvGrpSpPr>
        <p:grpSpPr>
          <a:xfrm>
            <a:off x="1246012" y="2247239"/>
            <a:ext cx="2236601" cy="2236592"/>
            <a:chOff x="0" y="0"/>
            <a:chExt cx="6350000" cy="6349975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CB199AF-01A2-4E42-55D4-7D2F011715A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</p:spPr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DED9CB99-AF38-A41C-C925-80BAB7553EFB}"/>
              </a:ext>
            </a:extLst>
          </p:cNvPr>
          <p:cNvGrpSpPr>
            <a:grpSpLocks noChangeAspect="1"/>
          </p:cNvGrpSpPr>
          <p:nvPr/>
        </p:nvGrpSpPr>
        <p:grpSpPr>
          <a:xfrm>
            <a:off x="4977700" y="2247239"/>
            <a:ext cx="2236601" cy="2236592"/>
            <a:chOff x="0" y="0"/>
            <a:chExt cx="6350000" cy="634997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349B820-DE01-E020-EF5B-A8B85EAA5F71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7499" r="-37499"/>
              </a:stretch>
            </a:blipFill>
          </p:spPr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984AAD21-7DDA-B8F0-572B-72FBD37875E2}"/>
              </a:ext>
            </a:extLst>
          </p:cNvPr>
          <p:cNvGrpSpPr>
            <a:grpSpLocks noChangeAspect="1"/>
          </p:cNvGrpSpPr>
          <p:nvPr/>
        </p:nvGrpSpPr>
        <p:grpSpPr>
          <a:xfrm>
            <a:off x="8709388" y="2247239"/>
            <a:ext cx="2236601" cy="2236592"/>
            <a:chOff x="0" y="0"/>
            <a:chExt cx="6350000" cy="6349975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3E7FDD3-C8EC-8503-E210-10E74F44F65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2062FBD-D4E8-5CAC-97A6-2E827880823B}"/>
              </a:ext>
            </a:extLst>
          </p:cNvPr>
          <p:cNvSpPr txBox="1"/>
          <p:nvPr/>
        </p:nvSpPr>
        <p:spPr>
          <a:xfrm>
            <a:off x="902276" y="4769527"/>
            <a:ext cx="2929083" cy="1020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86"/>
              </a:lnSpc>
              <a:spcBef>
                <a:spcPct val="0"/>
              </a:spcBef>
            </a:pPr>
            <a:r>
              <a:rPr lang="en-US" sz="2050" dirty="0">
                <a:latin typeface="Open Sans Bold"/>
              </a:rPr>
              <a:t> NTWCs and/or the Emergency or Disaster Management Office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18D1A-3A4C-1238-571F-D43FAC6B9944}"/>
              </a:ext>
            </a:extLst>
          </p:cNvPr>
          <p:cNvSpPr txBox="1"/>
          <p:nvPr/>
        </p:nvSpPr>
        <p:spPr>
          <a:xfrm>
            <a:off x="4631459" y="4769528"/>
            <a:ext cx="2929083" cy="20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86"/>
              </a:lnSpc>
            </a:pPr>
            <a:r>
              <a:rPr lang="en-US" sz="2050" dirty="0">
                <a:latin typeface="Open Sans Bold"/>
              </a:rPr>
              <a:t> officially recognized alerting authorities </a:t>
            </a:r>
            <a:endParaRPr lang="en-US" sz="2066">
              <a:latin typeface="Open Sans Bold"/>
            </a:endParaRPr>
          </a:p>
          <a:p>
            <a:pPr algn="ctr" defTabSz="609630">
              <a:lnSpc>
                <a:spcPts val="2686"/>
              </a:lnSpc>
            </a:pPr>
            <a:r>
              <a:rPr lang="en-US" sz="2050" dirty="0">
                <a:latin typeface="Open Sans Bold"/>
              </a:rPr>
              <a:t>ex. local emergency management agencies. </a:t>
            </a:r>
            <a:endParaRPr lang="en-US" sz="2050" dirty="0">
              <a:latin typeface="Open Sans Bold"/>
              <a:ea typeface="Open Sans Bold"/>
              <a:cs typeface="Open Sans Bold"/>
            </a:endParaRPr>
          </a:p>
          <a:p>
            <a:pPr algn="ctr" defTabSz="609630">
              <a:lnSpc>
                <a:spcPts val="2686"/>
              </a:lnSpc>
              <a:spcBef>
                <a:spcPct val="0"/>
              </a:spcBef>
            </a:pPr>
            <a:endParaRPr lang="en-US" sz="2066">
              <a:latin typeface="Open Sans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B0A25-979A-88F7-E960-578EED5D5DC9}"/>
              </a:ext>
            </a:extLst>
          </p:cNvPr>
          <p:cNvSpPr txBox="1"/>
          <p:nvPr/>
        </p:nvSpPr>
        <p:spPr>
          <a:xfrm>
            <a:off x="8363147" y="4763178"/>
            <a:ext cx="2929083" cy="140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73"/>
              </a:lnSpc>
            </a:pPr>
            <a:r>
              <a:rPr lang="en-US" sz="2100" dirty="0">
                <a:latin typeface="Open Sans Bold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Open Sans Bold"/>
              </a:rPr>
              <a:t>at least 3</a:t>
            </a:r>
            <a:r>
              <a:rPr lang="en-US" sz="2100" dirty="0">
                <a:latin typeface="Open Sans Bold"/>
              </a:rPr>
              <a:t> of communication methods</a:t>
            </a:r>
          </a:p>
          <a:p>
            <a:pPr algn="ctr" defTabSz="609630">
              <a:lnSpc>
                <a:spcPts val="2686"/>
              </a:lnSpc>
              <a:spcBef>
                <a:spcPct val="0"/>
              </a:spcBef>
            </a:pPr>
            <a:endParaRPr lang="en-US" sz="2133">
              <a:latin typeface="Open Sans Bold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6A97FCE6-8477-15D0-4096-936336937302}"/>
              </a:ext>
            </a:extLst>
          </p:cNvPr>
          <p:cNvSpPr txBox="1"/>
          <p:nvPr/>
        </p:nvSpPr>
        <p:spPr>
          <a:xfrm>
            <a:off x="530710" y="1067873"/>
            <a:ext cx="7137731" cy="46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 Bold"/>
              </a:rPr>
              <a:t>Tsunami alerts should be disseminated: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E6990-3349-9C94-423B-05741FC1870C}"/>
              </a:ext>
            </a:extLst>
          </p:cNvPr>
          <p:cNvSpPr txBox="1"/>
          <p:nvPr/>
        </p:nvSpPr>
        <p:spPr>
          <a:xfrm>
            <a:off x="2891393" y="1919449"/>
            <a:ext cx="2929083" cy="328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86"/>
              </a:lnSpc>
              <a:spcBef>
                <a:spcPct val="0"/>
              </a:spcBef>
            </a:pPr>
            <a:r>
              <a:rPr lang="en-US" sz="2050" dirty="0">
                <a:latin typeface="Open Sans Bold"/>
              </a:rPr>
              <a:t>BY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D71DB-EA57-10D2-3433-0C2075981EF3}"/>
              </a:ext>
            </a:extLst>
          </p:cNvPr>
          <p:cNvSpPr txBox="1"/>
          <p:nvPr/>
        </p:nvSpPr>
        <p:spPr>
          <a:xfrm>
            <a:off x="8482691" y="1919449"/>
            <a:ext cx="2929083" cy="328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86"/>
              </a:lnSpc>
              <a:spcBef>
                <a:spcPct val="0"/>
              </a:spcBef>
            </a:pPr>
            <a:r>
              <a:rPr lang="en-US" sz="2050" dirty="0">
                <a:latin typeface="Open Sans Bold"/>
              </a:rPr>
              <a:t>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8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2FA923-E3BF-F387-F3B6-EE5B9858B526}"/>
              </a:ext>
            </a:extLst>
          </p:cNvPr>
          <p:cNvGrpSpPr>
            <a:grpSpLocks noChangeAspect="1"/>
          </p:cNvGrpSpPr>
          <p:nvPr/>
        </p:nvGrpSpPr>
        <p:grpSpPr>
          <a:xfrm>
            <a:off x="5722845" y="1156533"/>
            <a:ext cx="1042714" cy="993231"/>
            <a:chOff x="0" y="0"/>
            <a:chExt cx="6350000" cy="634997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EFBF094-AEF2-EE12-1056-2722FDE2A1A5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3131" r="-13131"/>
              </a:stretch>
            </a:blipFill>
          </p:spPr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2693E735-9946-1BBF-C37A-96445E789D04}"/>
              </a:ext>
            </a:extLst>
          </p:cNvPr>
          <p:cNvGrpSpPr>
            <a:grpSpLocks noChangeAspect="1"/>
          </p:cNvGrpSpPr>
          <p:nvPr/>
        </p:nvGrpSpPr>
        <p:grpSpPr>
          <a:xfrm>
            <a:off x="5717898" y="2333108"/>
            <a:ext cx="1013025" cy="1062503"/>
            <a:chOff x="0" y="0"/>
            <a:chExt cx="6350000" cy="634997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8DB5F97-DB45-E3B2-5981-DACB5CAD55D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grpSp>
        <p:nvGrpSpPr>
          <p:cNvPr id="16" name="Group 6">
            <a:extLst>
              <a:ext uri="{FF2B5EF4-FFF2-40B4-BE49-F238E27FC236}">
                <a16:creationId xmlns:a16="http://schemas.microsoft.com/office/drawing/2014/main" id="{4117A234-C660-E015-9BFB-D602BCD27CF7}"/>
              </a:ext>
            </a:extLst>
          </p:cNvPr>
          <p:cNvGrpSpPr>
            <a:grpSpLocks noChangeAspect="1"/>
          </p:cNvGrpSpPr>
          <p:nvPr/>
        </p:nvGrpSpPr>
        <p:grpSpPr>
          <a:xfrm>
            <a:off x="5714598" y="3592126"/>
            <a:ext cx="973441" cy="963542"/>
            <a:chOff x="-6309414" y="-533192"/>
            <a:chExt cx="6350000" cy="6349975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0667FCF-DFCD-38EC-8FD5-3C4A25464F3D}"/>
                </a:ext>
              </a:extLst>
            </p:cNvPr>
            <p:cNvSpPr/>
            <p:nvPr/>
          </p:nvSpPr>
          <p:spPr>
            <a:xfrm>
              <a:off x="-6309414" y="-533192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9999" r="-19999"/>
              </a:stretch>
            </a:blipFill>
          </p:spPr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B97125B8-3C4F-9712-E46E-53E14CAEB599}"/>
              </a:ext>
            </a:extLst>
          </p:cNvPr>
          <p:cNvGrpSpPr>
            <a:grpSpLocks noChangeAspect="1"/>
          </p:cNvGrpSpPr>
          <p:nvPr/>
        </p:nvGrpSpPr>
        <p:grpSpPr>
          <a:xfrm>
            <a:off x="5780572" y="4764654"/>
            <a:ext cx="983337" cy="983334"/>
            <a:chOff x="0" y="0"/>
            <a:chExt cx="6350000" cy="6349974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86A9D6D-B5D1-10A6-B132-1D1D939A9C97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187" r="-25187"/>
              </a:stretch>
            </a:blipFill>
          </p:spPr>
        </p:sp>
      </p:grpSp>
      <p:sp>
        <p:nvSpPr>
          <p:cNvPr id="24" name="TextBox 14">
            <a:extLst>
              <a:ext uri="{FF2B5EF4-FFF2-40B4-BE49-F238E27FC236}">
                <a16:creationId xmlns:a16="http://schemas.microsoft.com/office/drawing/2014/main" id="{366746B8-2FBE-35A1-924D-36868EF94B97}"/>
              </a:ext>
            </a:extLst>
          </p:cNvPr>
          <p:cNvSpPr txBox="1"/>
          <p:nvPr/>
        </p:nvSpPr>
        <p:spPr>
          <a:xfrm>
            <a:off x="412880" y="1649269"/>
            <a:ext cx="7004623" cy="111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400"/>
              </a:lnSpc>
            </a:pPr>
            <a:r>
              <a:rPr lang="en-US" sz="3650" dirty="0">
                <a:solidFill>
                  <a:srgbClr val="000000"/>
                </a:solidFill>
                <a:latin typeface="The Youngest Serif"/>
              </a:rPr>
              <a:t>Communication </a:t>
            </a:r>
            <a:endParaRPr lang="en-US" sz="3650" dirty="0"/>
          </a:p>
          <a:p>
            <a:pPr defTabSz="609630">
              <a:lnSpc>
                <a:spcPts val="4400"/>
              </a:lnSpc>
            </a:pPr>
            <a:r>
              <a:rPr lang="en-US" sz="3650" dirty="0">
                <a:solidFill>
                  <a:srgbClr val="000000"/>
                </a:solidFill>
                <a:latin typeface="The Youngest Serif"/>
              </a:rPr>
              <a:t>Methods</a:t>
            </a:r>
            <a:endParaRPr lang="en-US" sz="3650" dirty="0"/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47F58AD2-67D2-C6CA-50A2-C2F732E4459C}"/>
              </a:ext>
            </a:extLst>
          </p:cNvPr>
          <p:cNvSpPr txBox="1"/>
          <p:nvPr/>
        </p:nvSpPr>
        <p:spPr>
          <a:xfrm>
            <a:off x="6761562" y="1192529"/>
            <a:ext cx="5274255" cy="1006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4665" lvl="1" indent="-342900" defTabSz="609630">
              <a:lnSpc>
                <a:spcPts val="1965"/>
              </a:lnSpc>
              <a:spcBef>
                <a:spcPct val="0"/>
              </a:spcBef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arlow Medium Bold"/>
              </a:rPr>
              <a:t>National warning system</a:t>
            </a:r>
            <a:r>
              <a:rPr lang="en-US" dirty="0">
                <a:solidFill>
                  <a:schemeClr val="bg1"/>
                </a:solidFill>
                <a:latin typeface="Barlow Medium Bold"/>
              </a:rPr>
              <a:t> to allow authorized officials to broadcast emergency alerts and warning messages to the public </a:t>
            </a:r>
            <a:r>
              <a:rPr lang="en-US" sz="1400" dirty="0">
                <a:solidFill>
                  <a:schemeClr val="bg1"/>
                </a:solidFill>
                <a:latin typeface="Barlow Medium Bold"/>
              </a:rPr>
              <a:t>via cable, satellite, or broadcast television, and both AM/FM and satellite radio.</a:t>
            </a:r>
            <a:endParaRPr lang="en-US" sz="14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AFB88872-5DD7-7BDF-6BEE-847D29110DEB}"/>
              </a:ext>
            </a:extLst>
          </p:cNvPr>
          <p:cNvSpPr txBox="1"/>
          <p:nvPr/>
        </p:nvSpPr>
        <p:spPr>
          <a:xfrm>
            <a:off x="6914446" y="2509880"/>
            <a:ext cx="3126801" cy="997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65"/>
              </a:lnSpc>
            </a:pPr>
            <a:r>
              <a:rPr lang="en-US" b="1" dirty="0">
                <a:solidFill>
                  <a:schemeClr val="accent4"/>
                </a:solidFill>
                <a:latin typeface="Barlow Medium Bold"/>
              </a:rPr>
              <a:t>2. Public/private television and audio/video overrides </a:t>
            </a:r>
            <a:r>
              <a:rPr lang="en-US" sz="1400" b="1" dirty="0">
                <a:solidFill>
                  <a:schemeClr val="accent4"/>
                </a:solidFill>
                <a:latin typeface="Barlow Medium Bold"/>
              </a:rPr>
              <a:t>(broadcast of ‘breaking </a:t>
            </a:r>
            <a:r>
              <a:rPr lang="en-US" sz="1400" b="1" err="1">
                <a:solidFill>
                  <a:schemeClr val="accent4"/>
                </a:solidFill>
                <a:latin typeface="Barlow Medium Bold"/>
              </a:rPr>
              <a:t>news’</a:t>
            </a:r>
            <a:r>
              <a:rPr lang="en-US" sz="1400" b="1" dirty="0">
                <a:solidFill>
                  <a:schemeClr val="accent4"/>
                </a:solidFill>
                <a:latin typeface="Barlow Medium Bold"/>
              </a:rPr>
              <a:t>).</a:t>
            </a:r>
          </a:p>
          <a:p>
            <a:pPr defTabSz="609630">
              <a:lnSpc>
                <a:spcPts val="1965"/>
              </a:lnSpc>
              <a:spcBef>
                <a:spcPct val="0"/>
              </a:spcBef>
            </a:pPr>
            <a:endParaRPr lang="en-US" sz="1403">
              <a:solidFill>
                <a:srgbClr val="000000"/>
              </a:solidFill>
              <a:latin typeface="Barlow Medium Bold"/>
            </a:endParaRP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63E93B42-909F-B4C2-4AB2-71FC6CC9729B}"/>
              </a:ext>
            </a:extLst>
          </p:cNvPr>
          <p:cNvSpPr txBox="1"/>
          <p:nvPr/>
        </p:nvSpPr>
        <p:spPr>
          <a:xfrm>
            <a:off x="6911146" y="3787322"/>
            <a:ext cx="410651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65"/>
              </a:lnSpc>
            </a:pPr>
            <a:r>
              <a:rPr lang="en-US" b="1" dirty="0">
                <a:solidFill>
                  <a:srgbClr val="FFFFFF"/>
                </a:solidFill>
                <a:latin typeface="Barlow Medium Bold"/>
              </a:rPr>
              <a:t>3. Local flood warning systems </a:t>
            </a:r>
            <a:r>
              <a:rPr lang="en-US" sz="1600" b="1" dirty="0">
                <a:solidFill>
                  <a:srgbClr val="FFFFFF"/>
                </a:solidFill>
                <a:latin typeface="Barlow Medium Bold"/>
              </a:rPr>
              <a:t>ideally with no single point of failure.</a:t>
            </a:r>
            <a:r>
              <a:rPr lang="en-US" b="1" dirty="0">
                <a:solidFill>
                  <a:srgbClr val="FFFFFF"/>
                </a:solidFill>
                <a:latin typeface="Barlow Medium Bold"/>
              </a:rPr>
              <a:t> </a:t>
            </a:r>
            <a:endParaRPr lang="en-US" b="1">
              <a:solidFill>
                <a:srgbClr val="FFFFFF"/>
              </a:solidFill>
              <a:latin typeface="Barlow Medium Bold"/>
            </a:endParaRPr>
          </a:p>
          <a:p>
            <a:pPr defTabSz="609630">
              <a:lnSpc>
                <a:spcPts val="1965"/>
              </a:lnSpc>
              <a:spcBef>
                <a:spcPct val="0"/>
              </a:spcBef>
            </a:pPr>
            <a:endParaRPr lang="en-US" b="1">
              <a:solidFill>
                <a:srgbClr val="FFFFFF"/>
              </a:solidFill>
              <a:latin typeface="Barlow Medium Bold"/>
            </a:endParaRP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5D64D8CB-86AF-5232-9FCE-D4810BDF8EB3}"/>
              </a:ext>
            </a:extLst>
          </p:cNvPr>
          <p:cNvSpPr txBox="1"/>
          <p:nvPr/>
        </p:nvSpPr>
        <p:spPr>
          <a:xfrm>
            <a:off x="6916094" y="5129732"/>
            <a:ext cx="4106515" cy="484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65"/>
              </a:lnSpc>
            </a:pPr>
            <a:r>
              <a:rPr lang="en-US" sz="2000" b="1" dirty="0">
                <a:solidFill>
                  <a:srgbClr val="000000"/>
                </a:solidFill>
                <a:latin typeface="Barlow Medium Bold"/>
              </a:rPr>
              <a:t>4. Audible alerts</a:t>
            </a:r>
          </a:p>
          <a:p>
            <a:pPr defTabSz="609630">
              <a:lnSpc>
                <a:spcPts val="1965"/>
              </a:lnSpc>
              <a:spcBef>
                <a:spcPct val="0"/>
              </a:spcBef>
            </a:pPr>
            <a:endParaRPr lang="en-US" sz="1403">
              <a:solidFill>
                <a:srgbClr val="000000"/>
              </a:solidFill>
              <a:latin typeface="Barlow Medium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76533-B554-CD66-7AB0-F2A70D607F48}"/>
              </a:ext>
            </a:extLst>
          </p:cNvPr>
          <p:cNvSpPr txBox="1"/>
          <p:nvPr/>
        </p:nvSpPr>
        <p:spPr>
          <a:xfrm>
            <a:off x="1280556" y="3526972"/>
            <a:ext cx="438595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400" b="1" dirty="0">
                <a:highlight>
                  <a:srgbClr val="FFFF00"/>
                </a:highlight>
                <a:latin typeface="Open Sans Bold"/>
              </a:rPr>
              <a:t>Disseminate with at least 3 of diverse methods!</a:t>
            </a:r>
            <a:endParaRPr lang="en-US" sz="2400" b="1" dirty="0">
              <a:highlight>
                <a:srgbClr val="FFFF00"/>
              </a:highlight>
              <a:latin typeface="Open Sans Bold"/>
              <a:ea typeface="Open Sans Bold"/>
              <a:cs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8871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20050BA-030F-978C-234E-899A6560F71D}"/>
              </a:ext>
            </a:extLst>
          </p:cNvPr>
          <p:cNvGrpSpPr>
            <a:grpSpLocks noChangeAspect="1"/>
          </p:cNvGrpSpPr>
          <p:nvPr/>
        </p:nvGrpSpPr>
        <p:grpSpPr>
          <a:xfrm>
            <a:off x="6920272" y="2195623"/>
            <a:ext cx="676559" cy="686452"/>
            <a:chOff x="0" y="0"/>
            <a:chExt cx="6350000" cy="6349975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E0721EF-B025-CBFB-9B18-9460A0770D76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5454" b="-25454"/>
              </a:stretch>
            </a:blipFill>
          </p:spPr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0014D4F9-B21E-DF57-53E3-676F8D367BCD}"/>
              </a:ext>
            </a:extLst>
          </p:cNvPr>
          <p:cNvGrpSpPr>
            <a:grpSpLocks noChangeAspect="1"/>
          </p:cNvGrpSpPr>
          <p:nvPr/>
        </p:nvGrpSpPr>
        <p:grpSpPr>
          <a:xfrm>
            <a:off x="6920272" y="3052223"/>
            <a:ext cx="676559" cy="676556"/>
            <a:chOff x="0" y="0"/>
            <a:chExt cx="6350000" cy="634997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A72072C-EB91-C38A-CC11-C0A209E454FB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223" b="-223"/>
              </a:stretch>
            </a:blipFill>
          </p:spPr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F7A1929B-6ADF-7A3C-8463-206722B5818C}"/>
              </a:ext>
            </a:extLst>
          </p:cNvPr>
          <p:cNvGrpSpPr>
            <a:grpSpLocks noChangeAspect="1"/>
          </p:cNvGrpSpPr>
          <p:nvPr/>
        </p:nvGrpSpPr>
        <p:grpSpPr>
          <a:xfrm>
            <a:off x="6920272" y="3966527"/>
            <a:ext cx="676559" cy="656764"/>
            <a:chOff x="0" y="0"/>
            <a:chExt cx="6350000" cy="6349975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2A3B635-7789-25FF-A978-93EE2C766920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6795" r="-26795"/>
              </a:stretch>
            </a:blipFill>
          </p:spPr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BA33CEC1-3933-47BD-F5DB-7C1EA210EAE4}"/>
              </a:ext>
            </a:extLst>
          </p:cNvPr>
          <p:cNvGrpSpPr>
            <a:grpSpLocks noChangeAspect="1"/>
          </p:cNvGrpSpPr>
          <p:nvPr/>
        </p:nvGrpSpPr>
        <p:grpSpPr>
          <a:xfrm>
            <a:off x="6920272" y="4815782"/>
            <a:ext cx="676559" cy="656764"/>
            <a:chOff x="0" y="0"/>
            <a:chExt cx="6350000" cy="6349975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439D7C-3EB2-19DC-24B6-98127E8FB1B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25000" b="-25000"/>
              </a:stretch>
            </a:blipFill>
          </p:spPr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BF970004-8E48-F288-E5B8-6763CDF51CA9}"/>
              </a:ext>
            </a:extLst>
          </p:cNvPr>
          <p:cNvGrpSpPr>
            <a:grpSpLocks noChangeAspect="1"/>
          </p:cNvGrpSpPr>
          <p:nvPr/>
        </p:nvGrpSpPr>
        <p:grpSpPr>
          <a:xfrm>
            <a:off x="6949961" y="5632615"/>
            <a:ext cx="676559" cy="676556"/>
            <a:chOff x="0" y="0"/>
            <a:chExt cx="6350000" cy="6349975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6512FD9-66D5-C5A2-01CE-7947E7D2C06C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258" r="-25258"/>
              </a:stretch>
            </a:blipFill>
          </p:spPr>
        </p:sp>
      </p:grpSp>
      <p:sp>
        <p:nvSpPr>
          <p:cNvPr id="32" name="TextBox 13">
            <a:extLst>
              <a:ext uri="{FF2B5EF4-FFF2-40B4-BE49-F238E27FC236}">
                <a16:creationId xmlns:a16="http://schemas.microsoft.com/office/drawing/2014/main" id="{AC3C97BB-E02C-A07E-AB42-76AD4ABC933D}"/>
              </a:ext>
            </a:extLst>
          </p:cNvPr>
          <p:cNvSpPr txBox="1"/>
          <p:nvPr/>
        </p:nvSpPr>
        <p:spPr>
          <a:xfrm>
            <a:off x="8026108" y="2456214"/>
            <a:ext cx="410651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65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Barlow Medium Bold"/>
              </a:rPr>
              <a:t>7. AMPRNET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D306A9E7-2F9A-E94E-C20F-BF99878FC737}"/>
              </a:ext>
            </a:extLst>
          </p:cNvPr>
          <p:cNvSpPr txBox="1"/>
          <p:nvPr/>
        </p:nvSpPr>
        <p:spPr>
          <a:xfrm>
            <a:off x="8026108" y="3233943"/>
            <a:ext cx="410651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65"/>
              </a:lnSpc>
              <a:spcBef>
                <a:spcPct val="0"/>
              </a:spcBef>
            </a:pPr>
            <a:r>
              <a:rPr lang="en-US" b="1" dirty="0">
                <a:solidFill>
                  <a:srgbClr val="FFFFFF"/>
                </a:solidFill>
                <a:latin typeface="Barlow Medium Bold"/>
              </a:rPr>
              <a:t>8. Telephone mass notification system 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974CFC10-5127-6660-2047-5EECCFC2D7C4}"/>
              </a:ext>
            </a:extLst>
          </p:cNvPr>
          <p:cNvSpPr txBox="1"/>
          <p:nvPr/>
        </p:nvSpPr>
        <p:spPr>
          <a:xfrm>
            <a:off x="8026108" y="4234295"/>
            <a:ext cx="410651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65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Barlow Medium Bold"/>
              </a:rPr>
              <a:t>9. Call tree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FF0517C1-CE72-7B4E-05E8-9BB14C511882}"/>
              </a:ext>
            </a:extLst>
          </p:cNvPr>
          <p:cNvSpPr txBox="1"/>
          <p:nvPr/>
        </p:nvSpPr>
        <p:spPr>
          <a:xfrm>
            <a:off x="8026108" y="5057161"/>
            <a:ext cx="410651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65"/>
              </a:lnSpc>
            </a:pPr>
            <a:r>
              <a:rPr lang="en-US" b="1" dirty="0">
                <a:solidFill>
                  <a:srgbClr val="FFC000"/>
                </a:solidFill>
                <a:latin typeface="Barlow Medium Bold"/>
              </a:rPr>
              <a:t>10. Social media usage </a:t>
            </a:r>
          </a:p>
          <a:p>
            <a:pPr defTabSz="609630">
              <a:lnSpc>
                <a:spcPts val="1965"/>
              </a:lnSpc>
              <a:spcBef>
                <a:spcPct val="0"/>
              </a:spcBef>
            </a:pPr>
            <a:endParaRPr lang="en-US" b="1" dirty="0">
              <a:solidFill>
                <a:srgbClr val="FFC000"/>
              </a:solidFill>
              <a:latin typeface="Barlow Medium Bold"/>
            </a:endParaRP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CDE48989-1574-23A4-CC52-A63523A90B41}"/>
              </a:ext>
            </a:extLst>
          </p:cNvPr>
          <p:cNvSpPr txBox="1"/>
          <p:nvPr/>
        </p:nvSpPr>
        <p:spPr>
          <a:xfrm>
            <a:off x="8026109" y="5854202"/>
            <a:ext cx="410651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65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Barlow Medium Bold"/>
              </a:rPr>
              <a:t>11.Airborne notification</a:t>
            </a:r>
          </a:p>
        </p:txBody>
      </p:sp>
      <p:grpSp>
        <p:nvGrpSpPr>
          <p:cNvPr id="14" name="Group 12">
            <a:extLst>
              <a:ext uri="{FF2B5EF4-FFF2-40B4-BE49-F238E27FC236}">
                <a16:creationId xmlns:a16="http://schemas.microsoft.com/office/drawing/2014/main" id="{E3E174B0-1CB7-9128-96E0-1B3E93CC5496}"/>
              </a:ext>
            </a:extLst>
          </p:cNvPr>
          <p:cNvGrpSpPr>
            <a:grpSpLocks noChangeAspect="1"/>
          </p:cNvGrpSpPr>
          <p:nvPr/>
        </p:nvGrpSpPr>
        <p:grpSpPr>
          <a:xfrm>
            <a:off x="6895531" y="1382435"/>
            <a:ext cx="755728" cy="686452"/>
            <a:chOff x="0" y="0"/>
            <a:chExt cx="6350000" cy="6349974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0D4FDA20-3427-ABAC-6D51-72216036E668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6" name="TextBox 20">
            <a:extLst>
              <a:ext uri="{FF2B5EF4-FFF2-40B4-BE49-F238E27FC236}">
                <a16:creationId xmlns:a16="http://schemas.microsoft.com/office/drawing/2014/main" id="{36BC2735-F568-970F-D55E-BDD466344CF4}"/>
              </a:ext>
            </a:extLst>
          </p:cNvPr>
          <p:cNvSpPr txBox="1"/>
          <p:nvPr/>
        </p:nvSpPr>
        <p:spPr>
          <a:xfrm>
            <a:off x="8029407" y="1589177"/>
            <a:ext cx="410651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65"/>
              </a:lnSpc>
              <a:spcBef>
                <a:spcPct val="0"/>
              </a:spcBef>
            </a:pPr>
            <a:r>
              <a:rPr lang="en-US" b="1">
                <a:solidFill>
                  <a:srgbClr val="FFC000"/>
                </a:solidFill>
                <a:latin typeface="Barlow Medium Bold"/>
              </a:rPr>
              <a:t>6.  Local pager/texting system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5386B6FC-9D94-A256-4F87-19624018B8D0}"/>
              </a:ext>
            </a:extLst>
          </p:cNvPr>
          <p:cNvGrpSpPr>
            <a:grpSpLocks noChangeAspect="1"/>
          </p:cNvGrpSpPr>
          <p:nvPr/>
        </p:nvGrpSpPr>
        <p:grpSpPr>
          <a:xfrm>
            <a:off x="6928519" y="504906"/>
            <a:ext cx="755728" cy="735933"/>
            <a:chOff x="0" y="0"/>
            <a:chExt cx="6350000" cy="6349974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4D2B443-BED6-FC0E-0488-88D3E11476A5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8706" r="-82212" b="-27048"/>
              </a:stretch>
            </a:blipFill>
          </p:spPr>
        </p:sp>
      </p:grpSp>
      <p:sp>
        <p:nvSpPr>
          <p:cNvPr id="21" name="TextBox 19">
            <a:extLst>
              <a:ext uri="{FF2B5EF4-FFF2-40B4-BE49-F238E27FC236}">
                <a16:creationId xmlns:a16="http://schemas.microsoft.com/office/drawing/2014/main" id="{2A8B586E-6F10-9544-58DA-2D78A2FDF275}"/>
              </a:ext>
            </a:extLst>
          </p:cNvPr>
          <p:cNvSpPr txBox="1"/>
          <p:nvPr/>
        </p:nvSpPr>
        <p:spPr>
          <a:xfrm>
            <a:off x="8026108" y="675363"/>
            <a:ext cx="410651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65"/>
              </a:lnSpc>
              <a:spcBef>
                <a:spcPct val="0"/>
              </a:spcBef>
            </a:pPr>
            <a:r>
              <a:rPr lang="en-US" b="1" dirty="0">
                <a:solidFill>
                  <a:srgbClr val="FFFFFF"/>
                </a:solidFill>
                <a:latin typeface="Barlow Medium Bold"/>
              </a:rPr>
              <a:t>5. Visual alerts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2F17F731-0913-020C-7E26-43E69956B715}"/>
              </a:ext>
            </a:extLst>
          </p:cNvPr>
          <p:cNvSpPr txBox="1"/>
          <p:nvPr/>
        </p:nvSpPr>
        <p:spPr>
          <a:xfrm>
            <a:off x="1280556" y="3526972"/>
            <a:ext cx="4385953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400" b="1" dirty="0">
                <a:highlight>
                  <a:srgbClr val="FFFF00"/>
                </a:highlight>
                <a:latin typeface="Open Sans Bold"/>
              </a:rPr>
              <a:t>Disseminate with at least 3 of diverse methods!</a:t>
            </a:r>
            <a:endParaRPr lang="en-US" sz="2400" b="1" dirty="0">
              <a:highlight>
                <a:srgbClr val="FFFF00"/>
              </a:highlight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778C13A8-5CE0-1B29-47F7-6A830FB32C8F}"/>
              </a:ext>
            </a:extLst>
          </p:cNvPr>
          <p:cNvSpPr txBox="1"/>
          <p:nvPr/>
        </p:nvSpPr>
        <p:spPr>
          <a:xfrm>
            <a:off x="412880" y="1649269"/>
            <a:ext cx="7004623" cy="111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400"/>
              </a:lnSpc>
            </a:pPr>
            <a:r>
              <a:rPr lang="en-US" sz="3650" dirty="0">
                <a:solidFill>
                  <a:srgbClr val="000000"/>
                </a:solidFill>
                <a:latin typeface="The Youngest Serif"/>
              </a:rPr>
              <a:t>Communication </a:t>
            </a:r>
            <a:endParaRPr lang="en-US" sz="3650" dirty="0"/>
          </a:p>
          <a:p>
            <a:pPr defTabSz="609630">
              <a:lnSpc>
                <a:spcPts val="4400"/>
              </a:lnSpc>
            </a:pPr>
            <a:r>
              <a:rPr lang="en-US" sz="3650" dirty="0">
                <a:solidFill>
                  <a:srgbClr val="000000"/>
                </a:solidFill>
                <a:latin typeface="The Youngest Serif"/>
              </a:rPr>
              <a:t>Methods</a:t>
            </a:r>
            <a:endParaRPr lang="en-US" sz="3650" dirty="0"/>
          </a:p>
        </p:txBody>
      </p:sp>
    </p:spTree>
    <p:extLst>
      <p:ext uri="{BB962C8B-B14F-4D97-AF65-F5344CB8AC3E}">
        <p14:creationId xmlns:p14="http://schemas.microsoft.com/office/powerpoint/2010/main" val="155673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E103F-C569-40B8-B4E6-EB527A5C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B2314675-3A8C-8CA1-59F5-82518F127DAF}"/>
              </a:ext>
            </a:extLst>
          </p:cNvPr>
          <p:cNvSpPr txBox="1"/>
          <p:nvPr/>
        </p:nvSpPr>
        <p:spPr>
          <a:xfrm>
            <a:off x="520719" y="712303"/>
            <a:ext cx="4230632" cy="77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40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Open Sans Bold"/>
              </a:rPr>
              <a:t>Limitations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BD3E425B-4CFE-EF12-22E9-A7FAEEE8A6E1}"/>
              </a:ext>
            </a:extLst>
          </p:cNvPr>
          <p:cNvSpPr txBox="1"/>
          <p:nvPr/>
        </p:nvSpPr>
        <p:spPr>
          <a:xfrm>
            <a:off x="1844273" y="2107197"/>
            <a:ext cx="840449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defTabSz="609630">
              <a:buFont typeface="Arial"/>
              <a:buChar char="•"/>
            </a:pPr>
            <a:r>
              <a:rPr lang="en-US" sz="2000" dirty="0">
                <a:latin typeface="Open Sans"/>
              </a:rPr>
              <a:t>satellite communications may be unavailable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518160" lvl="1" indent="-259080" defTabSz="609630">
              <a:buFont typeface="Arial"/>
              <a:buChar char="•"/>
            </a:pPr>
            <a:endParaRPr lang="en-US" sz="2000" dirty="0">
              <a:latin typeface="Open Sans"/>
            </a:endParaRPr>
          </a:p>
          <a:p>
            <a:pPr marL="518160" lvl="1" indent="-259080" defTabSz="609630">
              <a:buFont typeface="Arial"/>
              <a:buChar char="•"/>
            </a:pPr>
            <a:r>
              <a:rPr lang="en-US" sz="2000" dirty="0">
                <a:latin typeface="Open Sans"/>
              </a:rPr>
              <a:t>conventional wireless infrastructure, cellular or mobile, may collapse 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518160" lvl="1" indent="-259080" defTabSz="609630">
              <a:buFont typeface="Arial"/>
              <a:buChar char="•"/>
            </a:pPr>
            <a:endParaRPr lang="en-US" sz="2000" dirty="0">
              <a:latin typeface="Open Sans"/>
            </a:endParaRPr>
          </a:p>
          <a:p>
            <a:pPr marL="518160" lvl="1" indent="-259080" defTabSz="609630">
              <a:buFont typeface="Arial"/>
              <a:buChar char="•"/>
            </a:pPr>
            <a:r>
              <a:rPr lang="en-US" sz="2000" dirty="0">
                <a:latin typeface="Open Sans"/>
              </a:rPr>
              <a:t>may fail to communicate in rugged terrain with no line of sight or may suffer from fading due to destructive interference </a:t>
            </a:r>
            <a:endParaRPr lang="en-US" sz="2000" dirty="0">
              <a:latin typeface="Open Sans"/>
              <a:ea typeface="Open Sans"/>
              <a:cs typeface="Open Sans"/>
            </a:endParaRPr>
          </a:p>
          <a:p>
            <a:pPr marL="518160" lvl="1" indent="-259080" defTabSz="609630">
              <a:buFont typeface="Arial"/>
              <a:buChar char="•"/>
            </a:pPr>
            <a:endParaRPr lang="en-US" sz="2000" dirty="0">
              <a:latin typeface="Open Sans"/>
            </a:endParaRPr>
          </a:p>
          <a:p>
            <a:pPr marL="518160" lvl="1" indent="-259080" defTabSz="609630">
              <a:buFont typeface="Arial"/>
              <a:buChar char="•"/>
            </a:pPr>
            <a:r>
              <a:rPr lang="en-US" sz="2000" dirty="0">
                <a:latin typeface="Open Sans"/>
              </a:rPr>
              <a:t>may require high transmission power to cover the potentially large area of an emergency</a:t>
            </a:r>
            <a:endParaRPr lang="en-US" sz="20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2" name="Graphic 2" descr="Warning outline">
            <a:extLst>
              <a:ext uri="{FF2B5EF4-FFF2-40B4-BE49-F238E27FC236}">
                <a16:creationId xmlns:a16="http://schemas.microsoft.com/office/drawing/2014/main" id="{A8BF1C82-EBBE-D143-E962-69B08CAE2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4670" y="764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46802DC-76E4-4DB2-B444-0C83AD4CD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IOC-UNESCO Tsunami Ready Recognition Programme (TRRP) Workshop</a:t>
            </a:r>
            <a:endParaRPr lang="fr-FR" sz="32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E103F-C569-40B8-B4E6-EB527A5C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4E443D-21F9-F1D6-CA85-AB83001E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854" y="849747"/>
            <a:ext cx="645937" cy="6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F06A91B-CEC6-0C8A-E2D1-A53E404B2E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29059" y="2201489"/>
            <a:ext cx="4359693" cy="2906462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CC2728C-677D-C4A5-EBD6-BB92E84165B9}"/>
              </a:ext>
            </a:extLst>
          </p:cNvPr>
          <p:cNvSpPr txBox="1"/>
          <p:nvPr/>
        </p:nvSpPr>
        <p:spPr>
          <a:xfrm>
            <a:off x="491409" y="2343151"/>
            <a:ext cx="7146507" cy="2204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82"/>
              </a:lnSpc>
            </a:pPr>
            <a:r>
              <a:rPr lang="en-US" sz="2400" dirty="0">
                <a:latin typeface="Open Sans Bold"/>
              </a:rPr>
              <a:t>Communication tools are as effective  as:</a:t>
            </a:r>
          </a:p>
          <a:p>
            <a:pPr defTabSz="609630">
              <a:lnSpc>
                <a:spcPts val="2882"/>
              </a:lnSpc>
            </a:pPr>
            <a:endParaRPr lang="en-US" sz="2401">
              <a:latin typeface="Open Sans Bold"/>
            </a:endParaRPr>
          </a:p>
          <a:p>
            <a:pPr marL="518160" lvl="1" indent="-259080" defTabSz="609630">
              <a:lnSpc>
                <a:spcPts val="2882"/>
              </a:lnSpc>
              <a:buFont typeface="Arial"/>
              <a:buChar char="•"/>
            </a:pPr>
            <a:r>
              <a:rPr lang="en-US" sz="2000" dirty="0">
                <a:latin typeface="Open Sans Bold"/>
              </a:rPr>
              <a:t>the receivers understand the meaning of the alert</a:t>
            </a:r>
            <a:endParaRPr lang="en-US" sz="2000" dirty="0">
              <a:latin typeface="Open Sans Bold"/>
              <a:ea typeface="Open Sans Bold"/>
              <a:cs typeface="Open Sans Bold"/>
            </a:endParaRPr>
          </a:p>
          <a:p>
            <a:pPr marL="259080" lvl="1" defTabSz="609630">
              <a:lnSpc>
                <a:spcPts val="2882"/>
              </a:lnSpc>
            </a:pPr>
            <a:endParaRPr lang="en-US" sz="2000" dirty="0">
              <a:latin typeface="Open Sans Bold"/>
              <a:ea typeface="Open Sans Bold"/>
              <a:cs typeface="Open Sans Bold"/>
            </a:endParaRPr>
          </a:p>
          <a:p>
            <a:pPr marL="518160" lvl="1" indent="-259080" defTabSz="609630">
              <a:lnSpc>
                <a:spcPts val="2882"/>
              </a:lnSpc>
              <a:buFont typeface="Arial"/>
              <a:buChar char="•"/>
            </a:pPr>
            <a:r>
              <a:rPr lang="en-US" sz="2000" dirty="0">
                <a:latin typeface="Open Sans Bold"/>
              </a:rPr>
              <a:t>there is a proper cooperation, coordination and planning between ALL stakeholders. </a:t>
            </a:r>
            <a:endParaRPr lang="en-US" sz="2000" dirty="0"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F565C76-4815-1DC0-F783-D8697CA40464}"/>
              </a:ext>
            </a:extLst>
          </p:cNvPr>
          <p:cNvSpPr txBox="1"/>
          <p:nvPr/>
        </p:nvSpPr>
        <p:spPr>
          <a:xfrm>
            <a:off x="529703" y="895842"/>
            <a:ext cx="734089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000000"/>
                </a:solidFill>
                <a:latin typeface="Open Sans Bold"/>
              </a:rPr>
              <a:t>Final Remark!</a:t>
            </a:r>
          </a:p>
        </p:txBody>
      </p:sp>
    </p:spTree>
    <p:extLst>
      <p:ext uri="{BB962C8B-B14F-4D97-AF65-F5344CB8AC3E}">
        <p14:creationId xmlns:p14="http://schemas.microsoft.com/office/powerpoint/2010/main" val="6975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006B805E-C165-422B-A729-CCAC88263F04}"/>
              </a:ext>
            </a:extLst>
          </p:cNvPr>
          <p:cNvSpPr txBox="1">
            <a:spLocks/>
          </p:cNvSpPr>
          <p:nvPr/>
        </p:nvSpPr>
        <p:spPr>
          <a:xfrm>
            <a:off x="3067420" y="3577213"/>
            <a:ext cx="605715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fr-FR" sz="2000" b="1">
                <a:solidFill>
                  <a:schemeClr val="tx1"/>
                </a:solidFill>
              </a:rPr>
              <a:t>UNESCO</a:t>
            </a:r>
          </a:p>
          <a:p>
            <a:pPr algn="ctr">
              <a:spcBef>
                <a:spcPts val="0"/>
              </a:spcBef>
            </a:pPr>
            <a:r>
              <a:rPr lang="fr-FR" sz="2000" b="1" err="1">
                <a:solidFill>
                  <a:schemeClr val="tx1"/>
                </a:solidFill>
              </a:rPr>
              <a:t>Intergovernmental</a:t>
            </a:r>
            <a:r>
              <a:rPr lang="fr-FR" sz="2000" b="1">
                <a:solidFill>
                  <a:schemeClr val="tx1"/>
                </a:solidFill>
              </a:rPr>
              <a:t> </a:t>
            </a:r>
            <a:r>
              <a:rPr lang="fr-FR" sz="2000" b="1" err="1">
                <a:solidFill>
                  <a:schemeClr val="tx1"/>
                </a:solidFill>
              </a:rPr>
              <a:t>Oceanographic</a:t>
            </a:r>
            <a:r>
              <a:rPr lang="fr-FR" sz="2000" b="1">
                <a:solidFill>
                  <a:schemeClr val="tx1"/>
                </a:solidFill>
              </a:rPr>
              <a:t> Commission (IOC)</a:t>
            </a:r>
            <a:endParaRPr lang="en-GB" sz="2000" b="1" kern="1000">
              <a:solidFill>
                <a:schemeClr val="tx1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81FADB3-AC87-46F2-AA7F-8CBD7321AF26}"/>
              </a:ext>
            </a:extLst>
          </p:cNvPr>
          <p:cNvSpPr txBox="1">
            <a:spLocks/>
          </p:cNvSpPr>
          <p:nvPr/>
        </p:nvSpPr>
        <p:spPr>
          <a:xfrm>
            <a:off x="4398568" y="4666849"/>
            <a:ext cx="3394862" cy="139012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sz="1400" b="1">
                <a:solidFill>
                  <a:schemeClr val="tx1"/>
                </a:solidFill>
                <a:effectLst/>
                <a:ea typeface="DengXian" panose="02010600030101010101" pitchFamily="2" charset="-122"/>
              </a:rPr>
              <a:t>IOC-UNESCO EU DG ECHO </a:t>
            </a:r>
            <a:r>
              <a:rPr lang="fr-FR" sz="1400" b="1" err="1">
                <a:solidFill>
                  <a:schemeClr val="tx1"/>
                </a:solidFill>
              </a:rPr>
              <a:t>CoastWAVE</a:t>
            </a:r>
            <a:r>
              <a:rPr lang="fr-FR" sz="1400" b="1">
                <a:solidFill>
                  <a:schemeClr val="tx1"/>
                </a:solidFill>
              </a:rPr>
              <a:t> </a:t>
            </a:r>
            <a:r>
              <a:rPr lang="fr-FR" sz="1400" b="1" err="1">
                <a:solidFill>
                  <a:schemeClr val="tx1"/>
                </a:solidFill>
              </a:rPr>
              <a:t>project</a:t>
            </a:r>
            <a:endParaRPr lang="en-GB" sz="1400" b="1" kern="100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fr-FR" sz="1200">
                <a:solidFill>
                  <a:schemeClr val="tx1"/>
                </a:solidFill>
              </a:rPr>
              <a:t>UNESCO IOC Sector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200">
                <a:solidFill>
                  <a:srgbClr val="000000"/>
                </a:solidFill>
              </a:rPr>
              <a:t>Tsunami Unit </a:t>
            </a:r>
          </a:p>
          <a:p>
            <a:pPr algn="ctr">
              <a:spcBef>
                <a:spcPts val="0"/>
              </a:spcBef>
              <a:spcAft>
                <a:spcPts val="1400"/>
              </a:spcAft>
            </a:pPr>
            <a:r>
              <a:rPr lang="en-US" sz="1200">
                <a:solidFill>
                  <a:srgbClr val="000000"/>
                </a:solidFill>
                <a:hlinkClick r:id="rId3"/>
              </a:rPr>
              <a:t>d.chang-seng@unesco.org</a:t>
            </a:r>
            <a:r>
              <a:rPr lang="en-US" sz="1200">
                <a:solidFill>
                  <a:srgbClr val="000000"/>
                </a:solidFill>
              </a:rPr>
              <a:t>  </a:t>
            </a:r>
            <a:endParaRPr lang="en-GB" sz="1200"/>
          </a:p>
          <a:p>
            <a:pPr algn="ctr">
              <a:spcBef>
                <a:spcPts val="600"/>
              </a:spcBef>
            </a:pPr>
            <a:r>
              <a:rPr lang="en-GB" sz="1200" b="1">
                <a:solidFill>
                  <a:schemeClr val="tx1"/>
                </a:solidFill>
                <a:hlinkClick r:id="rId4"/>
              </a:rPr>
              <a:t>CoastWAVE project website</a:t>
            </a:r>
            <a:r>
              <a:rPr lang="en-GB" sz="12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0E513B-A2B1-6F41-01A0-B32C7573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468" y="5303943"/>
            <a:ext cx="1423331" cy="13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5503F547-84BE-A6DF-9B0E-E9795DD35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62" y="6164138"/>
            <a:ext cx="531690" cy="53169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68313BA7-3614-6BB8-2FBD-D712D43CC0C1}"/>
              </a:ext>
            </a:extLst>
          </p:cNvPr>
          <p:cNvSpPr txBox="1"/>
          <p:nvPr/>
        </p:nvSpPr>
        <p:spPr>
          <a:xfrm>
            <a:off x="5082359" y="6266767"/>
            <a:ext cx="2193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sz="1800" b="1" dirty="0">
                <a:solidFill>
                  <a:schemeClr val="tx1"/>
                </a:solidFill>
              </a:rPr>
              <a:t>  @coastwaveproject</a:t>
            </a:r>
          </a:p>
        </p:txBody>
      </p:sp>
    </p:spTree>
    <p:extLst>
      <p:ext uri="{BB962C8B-B14F-4D97-AF65-F5344CB8AC3E}">
        <p14:creationId xmlns:p14="http://schemas.microsoft.com/office/powerpoint/2010/main" val="24787781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799ec2-212c-48b5-b7ff-d14ec6cbce2b">
      <UserInfo>
        <DisplayName>Hosagrahar, Jyoti</DisplayName>
        <AccountId>19</AccountId>
        <AccountType/>
      </UserInfo>
      <UserInfo>
        <DisplayName>Mohammad, Raheel</DisplayName>
        <AccountId>20</AccountId>
        <AccountType/>
      </UserInfo>
    </SharedWithUsers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eate a new document." ma:contentTypeScope="" ma:versionID="2d6d9b0649838f4639e7d6d7bf98869e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62d3ca47894f15f1f66ac91f582a5c04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A62075-B3C9-4A3A-AE06-3BDCC332E1EB}">
  <ds:schemaRefs>
    <ds:schemaRef ds:uri="4f1b3885-7e45-4972-9ad6-ae2e248e21dd"/>
    <ds:schemaRef ds:uri="59f4e87f-a7cf-4515-bab7-a1fc928e5fae"/>
    <ds:schemaRef ds:uri="5b799ec2-212c-48b5-b7ff-d14ec6cbce2b"/>
    <ds:schemaRef ds:uri="f8ef70f3-4e3d-42be-bd40-fbc1cacc151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0F01F5-642F-4CDF-9F62-F15A9DD4D54F}">
  <ds:schemaRefs>
    <ds:schemaRef ds:uri="5b799ec2-212c-48b5-b7ff-d14ec6cbce2b"/>
    <ds:schemaRef ds:uri="f8ef70f3-4e3d-42be-bd40-fbc1cacc15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391</Words>
  <Application>Microsoft Office PowerPoint</Application>
  <PresentationFormat>Widescreen</PresentationFormat>
  <Paragraphs>66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Thème Office</vt:lpstr>
      <vt:lpstr>1_Thème Office</vt:lpstr>
      <vt:lpstr>PowerPoint Presentation</vt:lpstr>
      <vt:lpstr>PowerPoint Presentation</vt:lpstr>
      <vt:lpstr>IOC-UNESCO Tsunami Ready Recognition Programme (TRRP) Workshop</vt:lpstr>
      <vt:lpstr>PowerPoint Presentation</vt:lpstr>
      <vt:lpstr>PowerPoint Presentation</vt:lpstr>
      <vt:lpstr>IOC-UNESCO Tsunami Ready Recognition Programme (TRRP) Workshop</vt:lpstr>
      <vt:lpstr>IOC-UNESCO Tsunami Ready Recognition Programme (TRRP) Workshop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 W</dc:creator>
  <cp:lastModifiedBy>Dilmen Vennin, Derya</cp:lastModifiedBy>
  <cp:revision>131</cp:revision>
  <dcterms:created xsi:type="dcterms:W3CDTF">2019-03-22T15:49:46Z</dcterms:created>
  <dcterms:modified xsi:type="dcterms:W3CDTF">2023-02-15T09:11:51Z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  <property fmtid="{D5CDD505-2E9C-101B-9397-08002B2CF9AE}" pid="3" name="_dlc_DocIdItemGuid">
    <vt:lpwstr>5c46f521-d66a-48f2-b4d3-7dd05baf4502</vt:lpwstr>
  </property>
  <property fmtid="{D5CDD505-2E9C-101B-9397-08002B2CF9AE}" pid="4" name="MediaServiceImageTags">
    <vt:lpwstr/>
  </property>
</Properties>
</file>