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8" r:id="rId4"/>
  </p:sldMasterIdLst>
  <p:notesMasterIdLst>
    <p:notesMasterId r:id="rId20"/>
  </p:notesMasterIdLst>
  <p:sldIdLst>
    <p:sldId id="845" r:id="rId5"/>
    <p:sldId id="258" r:id="rId6"/>
    <p:sldId id="848" r:id="rId7"/>
    <p:sldId id="837" r:id="rId8"/>
    <p:sldId id="268" r:id="rId9"/>
    <p:sldId id="270" r:id="rId10"/>
    <p:sldId id="260" r:id="rId11"/>
    <p:sldId id="261" r:id="rId12"/>
    <p:sldId id="262" r:id="rId13"/>
    <p:sldId id="263" r:id="rId14"/>
    <p:sldId id="264" r:id="rId15"/>
    <p:sldId id="265" r:id="rId16"/>
    <p:sldId id="271" r:id="rId17"/>
    <p:sldId id="846" r:id="rId18"/>
    <p:sldId id="84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F8394-0B88-4CD0-9D5D-DD78B8F0A589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249C55-66F7-4351-8113-2C546A225309}">
      <dgm:prSet/>
      <dgm:spPr/>
      <dgm:t>
        <a:bodyPr/>
        <a:lstStyle/>
        <a:p>
          <a:r>
            <a:rPr lang="en-US"/>
            <a:t>Establishment</a:t>
          </a:r>
        </a:p>
      </dgm:t>
    </dgm:pt>
    <dgm:pt modelId="{BC3E890C-B77F-4A74-9143-82C7D2D4E52A}" type="parTrans" cxnId="{F033F8CB-1D5D-4D6A-A042-178AF1EEFB53}">
      <dgm:prSet/>
      <dgm:spPr/>
      <dgm:t>
        <a:bodyPr/>
        <a:lstStyle/>
        <a:p>
          <a:endParaRPr lang="en-US"/>
        </a:p>
      </dgm:t>
    </dgm:pt>
    <dgm:pt modelId="{B871B675-33B4-4CF3-A717-1C777EDD67FF}" type="sibTrans" cxnId="{F033F8CB-1D5D-4D6A-A042-178AF1EEFB53}">
      <dgm:prSet/>
      <dgm:spPr/>
      <dgm:t>
        <a:bodyPr/>
        <a:lstStyle/>
        <a:p>
          <a:endParaRPr lang="en-US"/>
        </a:p>
      </dgm:t>
    </dgm:pt>
    <dgm:pt modelId="{5F10B89E-47E2-4C23-A0FE-BD958E6E16EF}">
      <dgm:prSet/>
      <dgm:spPr/>
      <dgm:t>
        <a:bodyPr/>
        <a:lstStyle/>
        <a:p>
          <a:r>
            <a:rPr lang="en-US" dirty="0"/>
            <a:t>M &amp; G 74, (5.2.2) States that a National Tsunami Ready Board (NTRB) has to be established.</a:t>
          </a:r>
        </a:p>
      </dgm:t>
    </dgm:pt>
    <dgm:pt modelId="{C53D2856-80C7-422E-B2D4-9D3755066ACA}" type="parTrans" cxnId="{6F5D1521-3FBD-42F3-88DC-F4AE3EAD8599}">
      <dgm:prSet/>
      <dgm:spPr/>
      <dgm:t>
        <a:bodyPr/>
        <a:lstStyle/>
        <a:p>
          <a:endParaRPr lang="en-US"/>
        </a:p>
      </dgm:t>
    </dgm:pt>
    <dgm:pt modelId="{42A3AC38-5615-4497-A7C2-C75C7B213DA5}" type="sibTrans" cxnId="{6F5D1521-3FBD-42F3-88DC-F4AE3EAD8599}">
      <dgm:prSet/>
      <dgm:spPr/>
      <dgm:t>
        <a:bodyPr/>
        <a:lstStyle/>
        <a:p>
          <a:endParaRPr lang="en-US"/>
        </a:p>
      </dgm:t>
    </dgm:pt>
    <dgm:pt modelId="{92051EC2-F23B-463B-A1DE-3D7DAF886820}" type="pres">
      <dgm:prSet presAssocID="{D28F8394-0B88-4CD0-9D5D-DD78B8F0A589}" presName="cycle" presStyleCnt="0">
        <dgm:presLayoutVars>
          <dgm:dir/>
          <dgm:resizeHandles val="exact"/>
        </dgm:presLayoutVars>
      </dgm:prSet>
      <dgm:spPr/>
    </dgm:pt>
    <dgm:pt modelId="{540DD034-EB09-4343-AA08-02979F84A201}" type="pres">
      <dgm:prSet presAssocID="{9D249C55-66F7-4351-8113-2C546A225309}" presName="node" presStyleLbl="node1" presStyleIdx="0" presStyleCnt="2">
        <dgm:presLayoutVars>
          <dgm:bulletEnabled val="1"/>
        </dgm:presLayoutVars>
      </dgm:prSet>
      <dgm:spPr/>
    </dgm:pt>
    <dgm:pt modelId="{4954B039-6769-46A4-AD91-44C10DB9F3F1}" type="pres">
      <dgm:prSet presAssocID="{9D249C55-66F7-4351-8113-2C546A225309}" presName="spNode" presStyleCnt="0"/>
      <dgm:spPr/>
    </dgm:pt>
    <dgm:pt modelId="{C7703577-C2B2-4D3E-9B61-AD423F761D3F}" type="pres">
      <dgm:prSet presAssocID="{B871B675-33B4-4CF3-A717-1C777EDD67FF}" presName="sibTrans" presStyleLbl="sibTrans1D1" presStyleIdx="0" presStyleCnt="2"/>
      <dgm:spPr/>
    </dgm:pt>
    <dgm:pt modelId="{F94F3C26-0D8C-4760-B973-488508A45DB3}" type="pres">
      <dgm:prSet presAssocID="{5F10B89E-47E2-4C23-A0FE-BD958E6E16EF}" presName="node" presStyleLbl="node1" presStyleIdx="1" presStyleCnt="2">
        <dgm:presLayoutVars>
          <dgm:bulletEnabled val="1"/>
        </dgm:presLayoutVars>
      </dgm:prSet>
      <dgm:spPr/>
    </dgm:pt>
    <dgm:pt modelId="{AECA2C78-852D-47E1-8020-6F1F04DE93DD}" type="pres">
      <dgm:prSet presAssocID="{5F10B89E-47E2-4C23-A0FE-BD958E6E16EF}" presName="spNode" presStyleCnt="0"/>
      <dgm:spPr/>
    </dgm:pt>
    <dgm:pt modelId="{9E9CCE7B-315D-4749-B7E4-5257C0B1D144}" type="pres">
      <dgm:prSet presAssocID="{42A3AC38-5615-4497-A7C2-C75C7B213DA5}" presName="sibTrans" presStyleLbl="sibTrans1D1" presStyleIdx="1" presStyleCnt="2"/>
      <dgm:spPr/>
    </dgm:pt>
  </dgm:ptLst>
  <dgm:cxnLst>
    <dgm:cxn modelId="{6F5D1521-3FBD-42F3-88DC-F4AE3EAD8599}" srcId="{D28F8394-0B88-4CD0-9D5D-DD78B8F0A589}" destId="{5F10B89E-47E2-4C23-A0FE-BD958E6E16EF}" srcOrd="1" destOrd="0" parTransId="{C53D2856-80C7-422E-B2D4-9D3755066ACA}" sibTransId="{42A3AC38-5615-4497-A7C2-C75C7B213DA5}"/>
    <dgm:cxn modelId="{A1C0CF32-629D-4FAC-B6AC-94B786A9766A}" type="presOf" srcId="{9D249C55-66F7-4351-8113-2C546A225309}" destId="{540DD034-EB09-4343-AA08-02979F84A201}" srcOrd="0" destOrd="0" presId="urn:microsoft.com/office/officeart/2005/8/layout/cycle6"/>
    <dgm:cxn modelId="{573FF148-9D34-4602-ABF9-3DF746B095CD}" type="presOf" srcId="{5F10B89E-47E2-4C23-A0FE-BD958E6E16EF}" destId="{F94F3C26-0D8C-4760-B973-488508A45DB3}" srcOrd="0" destOrd="0" presId="urn:microsoft.com/office/officeart/2005/8/layout/cycle6"/>
    <dgm:cxn modelId="{E6E9D978-CD48-42A1-8FD6-BD947F998661}" type="presOf" srcId="{B871B675-33B4-4CF3-A717-1C777EDD67FF}" destId="{C7703577-C2B2-4D3E-9B61-AD423F761D3F}" srcOrd="0" destOrd="0" presId="urn:microsoft.com/office/officeart/2005/8/layout/cycle6"/>
    <dgm:cxn modelId="{B42A08AF-684B-43EC-A175-E380B4228899}" type="presOf" srcId="{D28F8394-0B88-4CD0-9D5D-DD78B8F0A589}" destId="{92051EC2-F23B-463B-A1DE-3D7DAF886820}" srcOrd="0" destOrd="0" presId="urn:microsoft.com/office/officeart/2005/8/layout/cycle6"/>
    <dgm:cxn modelId="{F033F8CB-1D5D-4D6A-A042-178AF1EEFB53}" srcId="{D28F8394-0B88-4CD0-9D5D-DD78B8F0A589}" destId="{9D249C55-66F7-4351-8113-2C546A225309}" srcOrd="0" destOrd="0" parTransId="{BC3E890C-B77F-4A74-9143-82C7D2D4E52A}" sibTransId="{B871B675-33B4-4CF3-A717-1C777EDD67FF}"/>
    <dgm:cxn modelId="{519B4DFA-4029-447A-B705-3D9E7E5F4057}" type="presOf" srcId="{42A3AC38-5615-4497-A7C2-C75C7B213DA5}" destId="{9E9CCE7B-315D-4749-B7E4-5257C0B1D144}" srcOrd="0" destOrd="0" presId="urn:microsoft.com/office/officeart/2005/8/layout/cycle6"/>
    <dgm:cxn modelId="{1ECFB51C-EC22-40CE-836A-249B6CA8D0B5}" type="presParOf" srcId="{92051EC2-F23B-463B-A1DE-3D7DAF886820}" destId="{540DD034-EB09-4343-AA08-02979F84A201}" srcOrd="0" destOrd="0" presId="urn:microsoft.com/office/officeart/2005/8/layout/cycle6"/>
    <dgm:cxn modelId="{0C50B7E9-137F-4763-A540-4F5714A832F2}" type="presParOf" srcId="{92051EC2-F23B-463B-A1DE-3D7DAF886820}" destId="{4954B039-6769-46A4-AD91-44C10DB9F3F1}" srcOrd="1" destOrd="0" presId="urn:microsoft.com/office/officeart/2005/8/layout/cycle6"/>
    <dgm:cxn modelId="{528F1FC8-BE29-423E-A98A-707AA3213E98}" type="presParOf" srcId="{92051EC2-F23B-463B-A1DE-3D7DAF886820}" destId="{C7703577-C2B2-4D3E-9B61-AD423F761D3F}" srcOrd="2" destOrd="0" presId="urn:microsoft.com/office/officeart/2005/8/layout/cycle6"/>
    <dgm:cxn modelId="{B116E60C-28B6-4D16-BE7C-7E727AC30911}" type="presParOf" srcId="{92051EC2-F23B-463B-A1DE-3D7DAF886820}" destId="{F94F3C26-0D8C-4760-B973-488508A45DB3}" srcOrd="3" destOrd="0" presId="urn:microsoft.com/office/officeart/2005/8/layout/cycle6"/>
    <dgm:cxn modelId="{456F0628-F900-484D-8128-8C650DBA877F}" type="presParOf" srcId="{92051EC2-F23B-463B-A1DE-3D7DAF886820}" destId="{AECA2C78-852D-47E1-8020-6F1F04DE93DD}" srcOrd="4" destOrd="0" presId="urn:microsoft.com/office/officeart/2005/8/layout/cycle6"/>
    <dgm:cxn modelId="{597D3B34-3A52-48F9-9274-AA4A1863B211}" type="presParOf" srcId="{92051EC2-F23B-463B-A1DE-3D7DAF886820}" destId="{9E9CCE7B-315D-4749-B7E4-5257C0B1D144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62179-75A4-1744-8C6A-BE71AB7C5418}" type="doc">
      <dgm:prSet loTypeId="urn:microsoft.com/office/officeart/2005/8/layout/hProcess9" loCatId="" qsTypeId="urn:microsoft.com/office/officeart/2005/8/quickstyle/3D2" qsCatId="3D" csTypeId="urn:microsoft.com/office/officeart/2005/8/colors/colorful4" csCatId="colorful" phldr="1"/>
      <dgm:spPr/>
    </dgm:pt>
    <dgm:pt modelId="{289F5703-5911-624F-AE34-22129CF2DACD}">
      <dgm:prSet phldrT="[Text]"/>
      <dgm:spPr>
        <a:xfrm>
          <a:off x="95192" y="1104282"/>
          <a:ext cx="685141" cy="678145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b="1" i="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Review the Tsunami Ready Guidelines 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917B640-E4BB-8D4A-A389-0AC9FAF099C7}" type="parTrans" cxnId="{AA3FD81F-F77D-FC4D-B958-210F6AF6C81D}">
      <dgm:prSet/>
      <dgm:spPr/>
      <dgm:t>
        <a:bodyPr/>
        <a:lstStyle/>
        <a:p>
          <a:endParaRPr lang="en-US"/>
        </a:p>
      </dgm:t>
    </dgm:pt>
    <dgm:pt modelId="{6A9B0A34-E333-2748-9AF2-6B068FAEB306}" type="sibTrans" cxnId="{AA3FD81F-F77D-FC4D-B958-210F6AF6C81D}">
      <dgm:prSet/>
      <dgm:spPr/>
      <dgm:t>
        <a:bodyPr/>
        <a:lstStyle/>
        <a:p>
          <a:endParaRPr lang="en-US"/>
        </a:p>
      </dgm:t>
    </dgm:pt>
    <dgm:pt modelId="{F7928C1A-C425-5049-9E85-3560D854A78F}">
      <dgm:prSet phldrT="[Text]"/>
      <dgm:spPr>
        <a:xfrm>
          <a:off x="868560" y="1104282"/>
          <a:ext cx="685141" cy="678145"/>
        </a:xfrm>
        <a:prstGeom prst="roundRect">
          <a:avLst/>
        </a:prstGeom>
        <a:gradFill rotWithShape="0">
          <a:gsLst>
            <a:gs pos="0">
              <a:srgbClr val="8064A2">
                <a:hueOff val="-744128"/>
                <a:satOff val="4483"/>
                <a:lumOff val="359"/>
                <a:alphaOff val="0"/>
                <a:shade val="51000"/>
                <a:satMod val="130000"/>
              </a:srgbClr>
            </a:gs>
            <a:gs pos="80000">
              <a:srgbClr val="8064A2">
                <a:hueOff val="-744128"/>
                <a:satOff val="4483"/>
                <a:lumOff val="359"/>
                <a:alphaOff val="0"/>
                <a:shade val="93000"/>
                <a:satMod val="130000"/>
              </a:srgbClr>
            </a:gs>
            <a:gs pos="100000">
              <a:srgbClr val="8064A2">
                <a:hueOff val="-744128"/>
                <a:satOff val="4483"/>
                <a:lumOff val="359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b="1" i="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Establish a National Tsunami Ready Board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FB504D-AF61-094A-80DE-3A0A054C38F8}" type="parTrans" cxnId="{BE7D2A23-3691-D243-82E6-9C8E0C812D89}">
      <dgm:prSet/>
      <dgm:spPr/>
      <dgm:t>
        <a:bodyPr/>
        <a:lstStyle/>
        <a:p>
          <a:endParaRPr lang="en-US"/>
        </a:p>
      </dgm:t>
    </dgm:pt>
    <dgm:pt modelId="{2A269618-620F-0B41-9033-79C3DB23A404}" type="sibTrans" cxnId="{BE7D2A23-3691-D243-82E6-9C8E0C812D89}">
      <dgm:prSet/>
      <dgm:spPr/>
      <dgm:t>
        <a:bodyPr/>
        <a:lstStyle/>
        <a:p>
          <a:endParaRPr lang="en-US"/>
        </a:p>
      </dgm:t>
    </dgm:pt>
    <dgm:pt modelId="{FA6B9767-9F15-8A41-82F7-A9B3E75130A4}">
      <dgm:prSet phldrT="[Text]"/>
      <dgm:spPr>
        <a:xfrm>
          <a:off x="2505340" y="1104282"/>
          <a:ext cx="683901" cy="678145"/>
        </a:xfrm>
        <a:prstGeom prst="roundRect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b="1" i="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Fill and Submit the Application forms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2848465-6DD1-A94D-9354-E2C59CE86A8D}" type="parTrans" cxnId="{80936583-9532-7A4E-A420-11BFFDD4B95D}">
      <dgm:prSet/>
      <dgm:spPr/>
      <dgm:t>
        <a:bodyPr/>
        <a:lstStyle/>
        <a:p>
          <a:endParaRPr lang="en-US"/>
        </a:p>
      </dgm:t>
    </dgm:pt>
    <dgm:pt modelId="{1EF1900A-4779-F145-B97A-769ADBE62B4B}" type="sibTrans" cxnId="{80936583-9532-7A4E-A420-11BFFDD4B95D}">
      <dgm:prSet/>
      <dgm:spPr/>
      <dgm:t>
        <a:bodyPr/>
        <a:lstStyle/>
        <a:p>
          <a:endParaRPr lang="en-US"/>
        </a:p>
      </dgm:t>
    </dgm:pt>
    <dgm:pt modelId="{B6761DB2-8E3E-9B41-B20F-7045BCEBF114}">
      <dgm:prSet/>
      <dgm:spPr>
        <a:xfrm>
          <a:off x="3277468" y="1104282"/>
          <a:ext cx="754318" cy="678145"/>
        </a:xfrm>
        <a:prstGeom prst="roundRect">
          <a:avLst/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b="1" i="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Review of the Tsunami Ready Application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0630379-5FA1-134F-B39F-594AA8DDFE8A}" type="parTrans" cxnId="{444FB946-D097-AE48-9787-0F4B244F12FA}">
      <dgm:prSet/>
      <dgm:spPr/>
      <dgm:t>
        <a:bodyPr/>
        <a:lstStyle/>
        <a:p>
          <a:endParaRPr lang="en-US"/>
        </a:p>
      </dgm:t>
    </dgm:pt>
    <dgm:pt modelId="{1E7F0389-BD6A-A347-871B-791B20792995}" type="sibTrans" cxnId="{444FB946-D097-AE48-9787-0F4B244F12FA}">
      <dgm:prSet/>
      <dgm:spPr/>
      <dgm:t>
        <a:bodyPr/>
        <a:lstStyle/>
        <a:p>
          <a:endParaRPr lang="en-US"/>
        </a:p>
      </dgm:t>
    </dgm:pt>
    <dgm:pt modelId="{B727CDE8-F559-4442-9999-94455614F9C8}">
      <dgm:prSet/>
      <dgm:spPr>
        <a:xfrm>
          <a:off x="4120013" y="1104282"/>
          <a:ext cx="724734" cy="678145"/>
        </a:xfrm>
        <a:prstGeom prst="roundRect">
          <a:avLst/>
        </a:prstGeom>
        <a:gradFill rotWithShape="0">
          <a:gsLst>
            <a:gs pos="0">
              <a:srgbClr val="8064A2">
                <a:hueOff val="-3720641"/>
                <a:satOff val="22416"/>
                <a:lumOff val="1797"/>
                <a:alphaOff val="0"/>
                <a:shade val="51000"/>
                <a:satMod val="130000"/>
              </a:srgbClr>
            </a:gs>
            <a:gs pos="80000">
              <a:srgbClr val="8064A2">
                <a:hueOff val="-3720641"/>
                <a:satOff val="22416"/>
                <a:lumOff val="1797"/>
                <a:alphaOff val="0"/>
                <a:shade val="93000"/>
                <a:satMod val="130000"/>
              </a:srgbClr>
            </a:gs>
            <a:gs pos="100000">
              <a:srgbClr val="8064A2">
                <a:hueOff val="-3720641"/>
                <a:satOff val="22416"/>
                <a:lumOff val="1797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b="1" i="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Recognition process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D33D290-C9D2-0448-973C-7B219F2F7E26}" type="parTrans" cxnId="{08B0DD74-FAD8-2946-98E0-CA61E265C339}">
      <dgm:prSet/>
      <dgm:spPr/>
      <dgm:t>
        <a:bodyPr/>
        <a:lstStyle/>
        <a:p>
          <a:endParaRPr lang="en-US"/>
        </a:p>
      </dgm:t>
    </dgm:pt>
    <dgm:pt modelId="{3F12E042-FC17-AA42-86BF-B368C67718A8}" type="sibTrans" cxnId="{08B0DD74-FAD8-2946-98E0-CA61E265C339}">
      <dgm:prSet/>
      <dgm:spPr/>
      <dgm:t>
        <a:bodyPr/>
        <a:lstStyle/>
        <a:p>
          <a:endParaRPr lang="en-US"/>
        </a:p>
      </dgm:t>
    </dgm:pt>
    <dgm:pt modelId="{D61D21F1-BD67-504E-8CAA-E0F1F43D4BDE}">
      <dgm:prSet/>
      <dgm:spPr>
        <a:xfrm>
          <a:off x="4932974" y="1106574"/>
          <a:ext cx="636033" cy="673561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Renewal procedure</a:t>
          </a:r>
        </a:p>
      </dgm:t>
    </dgm:pt>
    <dgm:pt modelId="{A76697F6-EE80-DD48-BABD-EDF022A1B935}" type="parTrans" cxnId="{918E1811-DBF8-8943-BCCE-06831B40BB4D}">
      <dgm:prSet/>
      <dgm:spPr/>
      <dgm:t>
        <a:bodyPr/>
        <a:lstStyle/>
        <a:p>
          <a:endParaRPr lang="en-US"/>
        </a:p>
      </dgm:t>
    </dgm:pt>
    <dgm:pt modelId="{06DA320E-EC2F-E349-A389-E8DA3DE33D6F}" type="sibTrans" cxnId="{918E1811-DBF8-8943-BCCE-06831B40BB4D}">
      <dgm:prSet/>
      <dgm:spPr/>
      <dgm:t>
        <a:bodyPr/>
        <a:lstStyle/>
        <a:p>
          <a:endParaRPr lang="en-US"/>
        </a:p>
      </dgm:t>
    </dgm:pt>
    <dgm:pt modelId="{83C1EED2-27A5-9D4D-9728-6C367E41FFDE}">
      <dgm:prSet/>
      <dgm:spPr>
        <a:xfrm>
          <a:off x="1663700" y="1133917"/>
          <a:ext cx="775185" cy="610677"/>
        </a:xfrm>
        <a:prstGeom prst="roundRect">
          <a:avLst/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Establish a Tsunami Ready Local Committee</a:t>
          </a:r>
        </a:p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(if needed)</a:t>
          </a:r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D0DB702D-889C-924E-AD68-3BF11FF9DEB6}" type="parTrans" cxnId="{5515D858-0E35-6247-80EA-F21DF0DCA7EA}">
      <dgm:prSet/>
      <dgm:spPr/>
      <dgm:t>
        <a:bodyPr/>
        <a:lstStyle/>
        <a:p>
          <a:endParaRPr lang="en-US"/>
        </a:p>
      </dgm:t>
    </dgm:pt>
    <dgm:pt modelId="{0E78B114-8376-0D4E-8AA0-92F4177DEAD9}" type="sibTrans" cxnId="{5515D858-0E35-6247-80EA-F21DF0DCA7EA}">
      <dgm:prSet/>
      <dgm:spPr/>
      <dgm:t>
        <a:bodyPr/>
        <a:lstStyle/>
        <a:p>
          <a:endParaRPr lang="en-US"/>
        </a:p>
      </dgm:t>
    </dgm:pt>
    <dgm:pt modelId="{D0B737FB-9423-4960-8004-42331BE6BC98}">
      <dgm:prSet custT="1"/>
      <dgm:spPr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0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58A8CD49-BC64-4C62-B717-AFA19B27D8A6}" type="parTrans" cxnId="{0258141F-028D-43D1-BD06-680A4E11BE23}">
      <dgm:prSet/>
      <dgm:spPr/>
      <dgm:t>
        <a:bodyPr/>
        <a:lstStyle/>
        <a:p>
          <a:endParaRPr lang="en-US"/>
        </a:p>
      </dgm:t>
    </dgm:pt>
    <dgm:pt modelId="{12049E62-5950-47A6-9699-01522889BBB1}" type="sibTrans" cxnId="{0258141F-028D-43D1-BD06-680A4E11BE23}">
      <dgm:prSet/>
      <dgm:spPr/>
      <dgm:t>
        <a:bodyPr/>
        <a:lstStyle/>
        <a:p>
          <a:endParaRPr lang="en-US"/>
        </a:p>
      </dgm:t>
    </dgm:pt>
    <dgm:pt modelId="{844BD750-469C-4E12-AB78-A5FE0C7AF94B}">
      <dgm:prSet/>
      <dgm:spPr>
        <a:xfrm>
          <a:off x="1663700" y="1133917"/>
          <a:ext cx="775185" cy="610677"/>
        </a:xfr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383FF92-A71C-47C0-9777-4AD9EEE0064C}" type="sibTrans" cxnId="{8DC86119-468C-4D27-AF7D-3D3A5BF9B3F0}">
      <dgm:prSet/>
      <dgm:spPr/>
      <dgm:t>
        <a:bodyPr/>
        <a:lstStyle/>
        <a:p>
          <a:endParaRPr lang="en-US"/>
        </a:p>
      </dgm:t>
    </dgm:pt>
    <dgm:pt modelId="{A7CC8F2F-59D8-409B-8D22-D37BC9E10D0B}" type="parTrans" cxnId="{8DC86119-468C-4D27-AF7D-3D3A5BF9B3F0}">
      <dgm:prSet/>
      <dgm:spPr/>
      <dgm:t>
        <a:bodyPr/>
        <a:lstStyle/>
        <a:p>
          <a:endParaRPr lang="en-US"/>
        </a:p>
      </dgm:t>
    </dgm:pt>
    <dgm:pt modelId="{F704EBC3-DEAA-4F4D-8394-08CCE9BD2884}" type="pres">
      <dgm:prSet presAssocID="{00062179-75A4-1744-8C6A-BE71AB7C5418}" presName="CompostProcess" presStyleCnt="0">
        <dgm:presLayoutVars>
          <dgm:dir/>
          <dgm:resizeHandles val="exact"/>
        </dgm:presLayoutVars>
      </dgm:prSet>
      <dgm:spPr/>
    </dgm:pt>
    <dgm:pt modelId="{127ED6B7-8B83-FB42-AB52-88E36D2571DE}" type="pres">
      <dgm:prSet presAssocID="{00062179-75A4-1744-8C6A-BE71AB7C5418}" presName="arrow" presStyleLbl="bgShp" presStyleIdx="0" presStyleCnt="1" custAng="0" custScaleX="117647" custLinFactNeighborX="141" custLinFactNeighborY="-682"/>
      <dgm:spPr>
        <a:xfrm>
          <a:off x="2" y="0"/>
          <a:ext cx="5664197" cy="2886710"/>
        </a:xfrm>
        <a:prstGeom prst="rightArrow">
          <a:avLst/>
        </a:prstGeom>
        <a:gradFill rotWithShape="0">
          <a:gsLst>
            <a:gs pos="0">
              <a:srgbClr val="8064A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</dgm:pt>
    <dgm:pt modelId="{346C65B6-87FC-3945-BE3D-F1358C90A025}" type="pres">
      <dgm:prSet presAssocID="{00062179-75A4-1744-8C6A-BE71AB7C5418}" presName="linearProcess" presStyleCnt="0"/>
      <dgm:spPr/>
    </dgm:pt>
    <dgm:pt modelId="{AD60608E-0261-4648-8BDF-2CF17B386482}" type="pres">
      <dgm:prSet presAssocID="{289F5703-5911-624F-AE34-22129CF2DACD}" presName="textNode" presStyleLbl="node1" presStyleIdx="0" presStyleCnt="9" custScaleX="40320" custScaleY="58730" custLinFactNeighborX="-2251" custLinFactNeighborY="-853">
        <dgm:presLayoutVars>
          <dgm:bulletEnabled val="1"/>
        </dgm:presLayoutVars>
      </dgm:prSet>
      <dgm:spPr/>
    </dgm:pt>
    <dgm:pt modelId="{1157EA00-7D8B-FF41-9597-1228377390B5}" type="pres">
      <dgm:prSet presAssocID="{6A9B0A34-E333-2748-9AF2-6B068FAEB306}" presName="sibTrans" presStyleCnt="0"/>
      <dgm:spPr/>
    </dgm:pt>
    <dgm:pt modelId="{EA097E51-3E76-C749-B5D6-35FEAFA0DE26}" type="pres">
      <dgm:prSet presAssocID="{F7928C1A-C425-5049-9E85-3560D854A78F}" presName="textNode" presStyleLbl="node1" presStyleIdx="1" presStyleCnt="9" custScaleX="40320" custScaleY="58730" custLinFactNeighborX="-4702" custLinFactNeighborY="-1202">
        <dgm:presLayoutVars>
          <dgm:bulletEnabled val="1"/>
        </dgm:presLayoutVars>
      </dgm:prSet>
      <dgm:spPr/>
    </dgm:pt>
    <dgm:pt modelId="{A7A7D025-7D42-D249-AFBE-B5DE79E0C0DA}" type="pres">
      <dgm:prSet presAssocID="{2A269618-620F-0B41-9033-79C3DB23A404}" presName="sibTrans" presStyleCnt="0"/>
      <dgm:spPr/>
    </dgm:pt>
    <dgm:pt modelId="{162E2482-A558-8D49-9C96-6B91B08CDB6B}" type="pres">
      <dgm:prSet presAssocID="{83C1EED2-27A5-9D4D-9728-6C367E41FFDE}" presName="textNode" presStyleLbl="node1" presStyleIdx="2" presStyleCnt="9" custScaleX="45619" custScaleY="61981" custLinFactNeighborX="24677" custLinFactNeighborY="-355">
        <dgm:presLayoutVars>
          <dgm:bulletEnabled val="1"/>
        </dgm:presLayoutVars>
      </dgm:prSet>
      <dgm:spPr/>
    </dgm:pt>
    <dgm:pt modelId="{E45C891F-A609-DC44-BABE-E29B43A42CC3}" type="pres">
      <dgm:prSet presAssocID="{0E78B114-8376-0D4E-8AA0-92F4177DEAD9}" presName="sibTrans" presStyleCnt="0"/>
      <dgm:spPr/>
    </dgm:pt>
    <dgm:pt modelId="{563C49DB-21EB-49C7-8A6D-2A657352A8AB}" type="pres">
      <dgm:prSet presAssocID="{844BD750-469C-4E12-AB78-A5FE0C7AF94B}" presName="textNode" presStyleLbl="node1" presStyleIdx="3" presStyleCnt="9" custScaleX="44948" custScaleY="62582">
        <dgm:presLayoutVars>
          <dgm:bulletEnabled val="1"/>
        </dgm:presLayoutVars>
      </dgm:prSet>
      <dgm:spPr>
        <a:prstGeom prst="roundRect">
          <a:avLst/>
        </a:prstGeom>
      </dgm:spPr>
    </dgm:pt>
    <dgm:pt modelId="{8A4CDEBC-5579-4424-A173-CF6456E41060}" type="pres">
      <dgm:prSet presAssocID="{4383FF92-A71C-47C0-9777-4AD9EEE0064C}" presName="sibTrans" presStyleCnt="0"/>
      <dgm:spPr/>
    </dgm:pt>
    <dgm:pt modelId="{617AC9A5-0C08-5A41-B83C-7448EE58E536}" type="pres">
      <dgm:prSet presAssocID="{FA6B9767-9F15-8A41-82F7-A9B3E75130A4}" presName="textNode" presStyleLbl="node1" presStyleIdx="4" presStyleCnt="9" custScaleX="40247" custScaleY="65498">
        <dgm:presLayoutVars>
          <dgm:bulletEnabled val="1"/>
        </dgm:presLayoutVars>
      </dgm:prSet>
      <dgm:spPr/>
    </dgm:pt>
    <dgm:pt modelId="{AFE356E3-E7C8-DA44-AE92-10F69F53F5EF}" type="pres">
      <dgm:prSet presAssocID="{1EF1900A-4779-F145-B97A-769ADBE62B4B}" presName="sibTrans" presStyleCnt="0"/>
      <dgm:spPr/>
    </dgm:pt>
    <dgm:pt modelId="{535EFA2F-475C-0344-B3DF-400AFC1C2C96}" type="pres">
      <dgm:prSet presAssocID="{B6761DB2-8E3E-9B41-B20F-7045BCEBF114}" presName="textNode" presStyleLbl="node1" presStyleIdx="5" presStyleCnt="9" custScaleX="44402" custScaleY="67028">
        <dgm:presLayoutVars>
          <dgm:bulletEnabled val="1"/>
        </dgm:presLayoutVars>
      </dgm:prSet>
      <dgm:spPr/>
    </dgm:pt>
    <dgm:pt modelId="{383D04A6-874E-9B40-89ED-28F45F7907B2}" type="pres">
      <dgm:prSet presAssocID="{1E7F0389-BD6A-A347-871B-791B20792995}" presName="sibTrans" presStyleCnt="0"/>
      <dgm:spPr/>
    </dgm:pt>
    <dgm:pt modelId="{12873ADA-B97F-4763-A6C7-85280D966715}" type="pres">
      <dgm:prSet presAssocID="{D0B737FB-9423-4960-8004-42331BE6BC98}" presName="textNode" presStyleLbl="node1" presStyleIdx="6" presStyleCnt="9" custScaleX="42808" custScaleY="64009">
        <dgm:presLayoutVars>
          <dgm:bulletEnabled val="1"/>
        </dgm:presLayoutVars>
      </dgm:prSet>
      <dgm:spPr>
        <a:xfrm>
          <a:off x="5894058" y="1759693"/>
          <a:ext cx="1604323" cy="1024477"/>
        </a:xfrm>
        <a:prstGeom prst="roundRect">
          <a:avLst/>
        </a:prstGeom>
      </dgm:spPr>
    </dgm:pt>
    <dgm:pt modelId="{89AD2628-2CE6-4E03-AF27-787AF96A7117}" type="pres">
      <dgm:prSet presAssocID="{12049E62-5950-47A6-9699-01522889BBB1}" presName="sibTrans" presStyleCnt="0"/>
      <dgm:spPr/>
    </dgm:pt>
    <dgm:pt modelId="{BF3096B8-9F0E-E146-BF1A-CABCF4040C2A}" type="pres">
      <dgm:prSet presAssocID="{B727CDE8-F559-4442-9999-94455614F9C8}" presName="textNode" presStyleLbl="node1" presStyleIdx="7" presStyleCnt="9" custScaleX="42650" custScaleY="66021">
        <dgm:presLayoutVars>
          <dgm:bulletEnabled val="1"/>
        </dgm:presLayoutVars>
      </dgm:prSet>
      <dgm:spPr/>
    </dgm:pt>
    <dgm:pt modelId="{78EC2300-C56A-4341-9944-BE6F7A0703F9}" type="pres">
      <dgm:prSet presAssocID="{3F12E042-FC17-AA42-86BF-B368C67718A8}" presName="sibTrans" presStyleCnt="0"/>
      <dgm:spPr/>
    </dgm:pt>
    <dgm:pt modelId="{93875EE9-1C61-B249-8C93-FD7681F29C46}" type="pres">
      <dgm:prSet presAssocID="{D61D21F1-BD67-504E-8CAA-E0F1F43D4BDE}" presName="textNode" presStyleLbl="node1" presStyleIdx="8" presStyleCnt="9" custScaleX="38180" custScaleY="67028">
        <dgm:presLayoutVars>
          <dgm:bulletEnabled val="1"/>
        </dgm:presLayoutVars>
      </dgm:prSet>
      <dgm:spPr/>
    </dgm:pt>
  </dgm:ptLst>
  <dgm:cxnLst>
    <dgm:cxn modelId="{2963D002-8B5D-7646-9D86-F34FD019228D}" type="presOf" srcId="{B6761DB2-8E3E-9B41-B20F-7045BCEBF114}" destId="{535EFA2F-475C-0344-B3DF-400AFC1C2C96}" srcOrd="0" destOrd="0" presId="urn:microsoft.com/office/officeart/2005/8/layout/hProcess9"/>
    <dgm:cxn modelId="{87E88F0F-67AA-FC44-9DA0-D722ECF602E2}" type="presOf" srcId="{83C1EED2-27A5-9D4D-9728-6C367E41FFDE}" destId="{162E2482-A558-8D49-9C96-6B91B08CDB6B}" srcOrd="0" destOrd="0" presId="urn:microsoft.com/office/officeart/2005/8/layout/hProcess9"/>
    <dgm:cxn modelId="{918E1811-DBF8-8943-BCCE-06831B40BB4D}" srcId="{00062179-75A4-1744-8C6A-BE71AB7C5418}" destId="{D61D21F1-BD67-504E-8CAA-E0F1F43D4BDE}" srcOrd="8" destOrd="0" parTransId="{A76697F6-EE80-DD48-BABD-EDF022A1B935}" sibTransId="{06DA320E-EC2F-E349-A389-E8DA3DE33D6F}"/>
    <dgm:cxn modelId="{8DC86119-468C-4D27-AF7D-3D3A5BF9B3F0}" srcId="{00062179-75A4-1744-8C6A-BE71AB7C5418}" destId="{844BD750-469C-4E12-AB78-A5FE0C7AF94B}" srcOrd="3" destOrd="0" parTransId="{A7CC8F2F-59D8-409B-8D22-D37BC9E10D0B}" sibTransId="{4383FF92-A71C-47C0-9777-4AD9EEE0064C}"/>
    <dgm:cxn modelId="{0258141F-028D-43D1-BD06-680A4E11BE23}" srcId="{00062179-75A4-1744-8C6A-BE71AB7C5418}" destId="{D0B737FB-9423-4960-8004-42331BE6BC98}" srcOrd="6" destOrd="0" parTransId="{58A8CD49-BC64-4C62-B717-AFA19B27D8A6}" sibTransId="{12049E62-5950-47A6-9699-01522889BBB1}"/>
    <dgm:cxn modelId="{AA3FD81F-F77D-FC4D-B958-210F6AF6C81D}" srcId="{00062179-75A4-1744-8C6A-BE71AB7C5418}" destId="{289F5703-5911-624F-AE34-22129CF2DACD}" srcOrd="0" destOrd="0" parTransId="{7917B640-E4BB-8D4A-A389-0AC9FAF099C7}" sibTransId="{6A9B0A34-E333-2748-9AF2-6B068FAEB306}"/>
    <dgm:cxn modelId="{BE7D2A23-3691-D243-82E6-9C8E0C812D89}" srcId="{00062179-75A4-1744-8C6A-BE71AB7C5418}" destId="{F7928C1A-C425-5049-9E85-3560D854A78F}" srcOrd="1" destOrd="0" parTransId="{E7FB504D-AF61-094A-80DE-3A0A054C38F8}" sibTransId="{2A269618-620F-0B41-9033-79C3DB23A404}"/>
    <dgm:cxn modelId="{34F6275C-49BD-CA47-83F2-5DA5AC9379F4}" type="presOf" srcId="{F7928C1A-C425-5049-9E85-3560D854A78F}" destId="{EA097E51-3E76-C749-B5D6-35FEAFA0DE26}" srcOrd="0" destOrd="0" presId="urn:microsoft.com/office/officeart/2005/8/layout/hProcess9"/>
    <dgm:cxn modelId="{444FB946-D097-AE48-9787-0F4B244F12FA}" srcId="{00062179-75A4-1744-8C6A-BE71AB7C5418}" destId="{B6761DB2-8E3E-9B41-B20F-7045BCEBF114}" srcOrd="5" destOrd="0" parTransId="{30630379-5FA1-134F-B39F-594AA8DDFE8A}" sibTransId="{1E7F0389-BD6A-A347-871B-791B20792995}"/>
    <dgm:cxn modelId="{C87F346E-1CE5-4EF5-A781-2BB242F7C5B8}" type="presOf" srcId="{844BD750-469C-4E12-AB78-A5FE0C7AF94B}" destId="{563C49DB-21EB-49C7-8A6D-2A657352A8AB}" srcOrd="0" destOrd="0" presId="urn:microsoft.com/office/officeart/2005/8/layout/hProcess9"/>
    <dgm:cxn modelId="{08B0DD74-FAD8-2946-98E0-CA61E265C339}" srcId="{00062179-75A4-1744-8C6A-BE71AB7C5418}" destId="{B727CDE8-F559-4442-9999-94455614F9C8}" srcOrd="7" destOrd="0" parTransId="{7D33D290-C9D2-0448-973C-7B219F2F7E26}" sibTransId="{3F12E042-FC17-AA42-86BF-B368C67718A8}"/>
    <dgm:cxn modelId="{5515D858-0E35-6247-80EA-F21DF0DCA7EA}" srcId="{00062179-75A4-1744-8C6A-BE71AB7C5418}" destId="{83C1EED2-27A5-9D4D-9728-6C367E41FFDE}" srcOrd="2" destOrd="0" parTransId="{D0DB702D-889C-924E-AD68-3BF11FF9DEB6}" sibTransId="{0E78B114-8376-0D4E-8AA0-92F4177DEAD9}"/>
    <dgm:cxn modelId="{80936583-9532-7A4E-A420-11BFFDD4B95D}" srcId="{00062179-75A4-1744-8C6A-BE71AB7C5418}" destId="{FA6B9767-9F15-8A41-82F7-A9B3E75130A4}" srcOrd="4" destOrd="0" parTransId="{32848465-6DD1-A94D-9354-E2C59CE86A8D}" sibTransId="{1EF1900A-4779-F145-B97A-769ADBE62B4B}"/>
    <dgm:cxn modelId="{B31CA7B2-F8BC-CE46-9D2A-5CF5F508B406}" type="presOf" srcId="{B727CDE8-F559-4442-9999-94455614F9C8}" destId="{BF3096B8-9F0E-E146-BF1A-CABCF4040C2A}" srcOrd="0" destOrd="0" presId="urn:microsoft.com/office/officeart/2005/8/layout/hProcess9"/>
    <dgm:cxn modelId="{7D4D23BF-DBF1-484C-8607-41AAC0EF0099}" type="presOf" srcId="{D0B737FB-9423-4960-8004-42331BE6BC98}" destId="{12873ADA-B97F-4763-A6C7-85280D966715}" srcOrd="0" destOrd="0" presId="urn:microsoft.com/office/officeart/2005/8/layout/hProcess9"/>
    <dgm:cxn modelId="{146BEBC2-5016-E847-8F28-A6221B9A5482}" type="presOf" srcId="{D61D21F1-BD67-504E-8CAA-E0F1F43D4BDE}" destId="{93875EE9-1C61-B249-8C93-FD7681F29C46}" srcOrd="0" destOrd="0" presId="urn:microsoft.com/office/officeart/2005/8/layout/hProcess9"/>
    <dgm:cxn modelId="{AC2830D5-7520-C449-A68C-CBA79F8D7E31}" type="presOf" srcId="{289F5703-5911-624F-AE34-22129CF2DACD}" destId="{AD60608E-0261-4648-8BDF-2CF17B386482}" srcOrd="0" destOrd="0" presId="urn:microsoft.com/office/officeart/2005/8/layout/hProcess9"/>
    <dgm:cxn modelId="{9C5AC2D7-9D86-414F-991F-8B88E8419F7E}" type="presOf" srcId="{00062179-75A4-1744-8C6A-BE71AB7C5418}" destId="{F704EBC3-DEAA-4F4D-8394-08CCE9BD2884}" srcOrd="0" destOrd="0" presId="urn:microsoft.com/office/officeart/2005/8/layout/hProcess9"/>
    <dgm:cxn modelId="{BA2EAAE8-7560-4043-9B5F-E0C219C56486}" type="presOf" srcId="{FA6B9767-9F15-8A41-82F7-A9B3E75130A4}" destId="{617AC9A5-0C08-5A41-B83C-7448EE58E536}" srcOrd="0" destOrd="0" presId="urn:microsoft.com/office/officeart/2005/8/layout/hProcess9"/>
    <dgm:cxn modelId="{157CF441-2F87-4041-9236-4D4CF1516A10}" type="presParOf" srcId="{F704EBC3-DEAA-4F4D-8394-08CCE9BD2884}" destId="{127ED6B7-8B83-FB42-AB52-88E36D2571DE}" srcOrd="0" destOrd="0" presId="urn:microsoft.com/office/officeart/2005/8/layout/hProcess9"/>
    <dgm:cxn modelId="{669BCA65-EB38-4043-B234-E7F98143F294}" type="presParOf" srcId="{F704EBC3-DEAA-4F4D-8394-08CCE9BD2884}" destId="{346C65B6-87FC-3945-BE3D-F1358C90A025}" srcOrd="1" destOrd="0" presId="urn:microsoft.com/office/officeart/2005/8/layout/hProcess9"/>
    <dgm:cxn modelId="{909D6CA1-DD76-9048-BA8A-1D1FBA30FBE9}" type="presParOf" srcId="{346C65B6-87FC-3945-BE3D-F1358C90A025}" destId="{AD60608E-0261-4648-8BDF-2CF17B386482}" srcOrd="0" destOrd="0" presId="urn:microsoft.com/office/officeart/2005/8/layout/hProcess9"/>
    <dgm:cxn modelId="{7E391ECA-4C8F-C341-A1C3-3CA3D13AA233}" type="presParOf" srcId="{346C65B6-87FC-3945-BE3D-F1358C90A025}" destId="{1157EA00-7D8B-FF41-9597-1228377390B5}" srcOrd="1" destOrd="0" presId="urn:microsoft.com/office/officeart/2005/8/layout/hProcess9"/>
    <dgm:cxn modelId="{F3EC5BB8-623C-C54E-A335-FEC0FAD13EC0}" type="presParOf" srcId="{346C65B6-87FC-3945-BE3D-F1358C90A025}" destId="{EA097E51-3E76-C749-B5D6-35FEAFA0DE26}" srcOrd="2" destOrd="0" presId="urn:microsoft.com/office/officeart/2005/8/layout/hProcess9"/>
    <dgm:cxn modelId="{E40D11A1-62C8-CD42-AAA5-72D3492C8CEF}" type="presParOf" srcId="{346C65B6-87FC-3945-BE3D-F1358C90A025}" destId="{A7A7D025-7D42-D249-AFBE-B5DE79E0C0DA}" srcOrd="3" destOrd="0" presId="urn:microsoft.com/office/officeart/2005/8/layout/hProcess9"/>
    <dgm:cxn modelId="{46942787-D90D-9746-B83E-10B93B20A53D}" type="presParOf" srcId="{346C65B6-87FC-3945-BE3D-F1358C90A025}" destId="{162E2482-A558-8D49-9C96-6B91B08CDB6B}" srcOrd="4" destOrd="0" presId="urn:microsoft.com/office/officeart/2005/8/layout/hProcess9"/>
    <dgm:cxn modelId="{98AC767D-D636-7642-B32A-4B6F7C0F4267}" type="presParOf" srcId="{346C65B6-87FC-3945-BE3D-F1358C90A025}" destId="{E45C891F-A609-DC44-BABE-E29B43A42CC3}" srcOrd="5" destOrd="0" presId="urn:microsoft.com/office/officeart/2005/8/layout/hProcess9"/>
    <dgm:cxn modelId="{5C0A54D3-2235-43B4-855D-CECBF6C1DE93}" type="presParOf" srcId="{346C65B6-87FC-3945-BE3D-F1358C90A025}" destId="{563C49DB-21EB-49C7-8A6D-2A657352A8AB}" srcOrd="6" destOrd="0" presId="urn:microsoft.com/office/officeart/2005/8/layout/hProcess9"/>
    <dgm:cxn modelId="{750E5602-B6B0-43CF-A66D-82E94F82DABD}" type="presParOf" srcId="{346C65B6-87FC-3945-BE3D-F1358C90A025}" destId="{8A4CDEBC-5579-4424-A173-CF6456E41060}" srcOrd="7" destOrd="0" presId="urn:microsoft.com/office/officeart/2005/8/layout/hProcess9"/>
    <dgm:cxn modelId="{E2AF75D5-6BC5-6D48-AB20-F1F9B3C9F450}" type="presParOf" srcId="{346C65B6-87FC-3945-BE3D-F1358C90A025}" destId="{617AC9A5-0C08-5A41-B83C-7448EE58E536}" srcOrd="8" destOrd="0" presId="urn:microsoft.com/office/officeart/2005/8/layout/hProcess9"/>
    <dgm:cxn modelId="{CEE53953-5C0B-1B4E-ACF0-7BB26633EB78}" type="presParOf" srcId="{346C65B6-87FC-3945-BE3D-F1358C90A025}" destId="{AFE356E3-E7C8-DA44-AE92-10F69F53F5EF}" srcOrd="9" destOrd="0" presId="urn:microsoft.com/office/officeart/2005/8/layout/hProcess9"/>
    <dgm:cxn modelId="{56EF9810-1BB2-1E40-B153-173E7A356ED8}" type="presParOf" srcId="{346C65B6-87FC-3945-BE3D-F1358C90A025}" destId="{535EFA2F-475C-0344-B3DF-400AFC1C2C96}" srcOrd="10" destOrd="0" presId="urn:microsoft.com/office/officeart/2005/8/layout/hProcess9"/>
    <dgm:cxn modelId="{F69A18FD-60E6-644C-BC99-1980516EEE73}" type="presParOf" srcId="{346C65B6-87FC-3945-BE3D-F1358C90A025}" destId="{383D04A6-874E-9B40-89ED-28F45F7907B2}" srcOrd="11" destOrd="0" presId="urn:microsoft.com/office/officeart/2005/8/layout/hProcess9"/>
    <dgm:cxn modelId="{DD89F75D-E6FE-4093-BE54-D17DD6393909}" type="presParOf" srcId="{346C65B6-87FC-3945-BE3D-F1358C90A025}" destId="{12873ADA-B97F-4763-A6C7-85280D966715}" srcOrd="12" destOrd="0" presId="urn:microsoft.com/office/officeart/2005/8/layout/hProcess9"/>
    <dgm:cxn modelId="{7BB8DEB8-B117-4FBB-9CC0-4522CA2412AD}" type="presParOf" srcId="{346C65B6-87FC-3945-BE3D-F1358C90A025}" destId="{89AD2628-2CE6-4E03-AF27-787AF96A7117}" srcOrd="13" destOrd="0" presId="urn:microsoft.com/office/officeart/2005/8/layout/hProcess9"/>
    <dgm:cxn modelId="{A116B226-189A-F748-97DE-BD1F3EBE5864}" type="presParOf" srcId="{346C65B6-87FC-3945-BE3D-F1358C90A025}" destId="{BF3096B8-9F0E-E146-BF1A-CABCF4040C2A}" srcOrd="14" destOrd="0" presId="urn:microsoft.com/office/officeart/2005/8/layout/hProcess9"/>
    <dgm:cxn modelId="{E7F8F253-535F-3D47-A076-3367FFC4B74E}" type="presParOf" srcId="{346C65B6-87FC-3945-BE3D-F1358C90A025}" destId="{78EC2300-C56A-4341-9944-BE6F7A0703F9}" srcOrd="15" destOrd="0" presId="urn:microsoft.com/office/officeart/2005/8/layout/hProcess9"/>
    <dgm:cxn modelId="{03C75BFB-BEE5-4843-A9A4-D89789E8FC2E}" type="presParOf" srcId="{346C65B6-87FC-3945-BE3D-F1358C90A025}" destId="{93875EE9-1C61-B249-8C93-FD7681F29C46}" srcOrd="16" destOrd="0" presId="urn:microsoft.com/office/officeart/2005/8/layout/hProcess9"/>
  </dgm:cxnLst>
  <dgm:bg/>
  <dgm:whole>
    <a:ln>
      <a:noFill/>
      <a:prstDash val="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41BD1D-D6F4-41BE-9543-1E603AFD563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92E24C-53E2-4577-A0F7-6BE54BAFC387}">
      <dgm:prSet/>
      <dgm:spPr/>
      <dgm:t>
        <a:bodyPr/>
        <a:lstStyle/>
        <a:p>
          <a:r>
            <a:rPr lang="en-US" b="0" i="0" baseline="0"/>
            <a:t>Members of Steering Committee</a:t>
          </a:r>
          <a:endParaRPr lang="en-US"/>
        </a:p>
      </dgm:t>
    </dgm:pt>
    <dgm:pt modelId="{A7229207-007B-4AFA-8BED-A152DD491953}" type="parTrans" cxnId="{684A9229-1FE8-4549-84CB-0D7FD7D65899}">
      <dgm:prSet/>
      <dgm:spPr/>
      <dgm:t>
        <a:bodyPr/>
        <a:lstStyle/>
        <a:p>
          <a:endParaRPr lang="en-US"/>
        </a:p>
      </dgm:t>
    </dgm:pt>
    <dgm:pt modelId="{DE086C19-BEBA-4373-B7EE-0A132F77FE83}" type="sibTrans" cxnId="{684A9229-1FE8-4549-84CB-0D7FD7D65899}">
      <dgm:prSet/>
      <dgm:spPr/>
      <dgm:t>
        <a:bodyPr/>
        <a:lstStyle/>
        <a:p>
          <a:endParaRPr lang="en-US"/>
        </a:p>
      </dgm:t>
    </dgm:pt>
    <dgm:pt modelId="{8C96A771-64D6-486A-AA43-CB2FAD87A749}">
      <dgm:prSet/>
      <dgm:spPr/>
      <dgm:t>
        <a:bodyPr/>
        <a:lstStyle/>
        <a:p>
          <a:r>
            <a:rPr lang="en-US" b="0" i="0" baseline="0" dirty="0"/>
            <a:t>Chair and vice chair</a:t>
          </a:r>
          <a:endParaRPr lang="en-US" dirty="0"/>
        </a:p>
      </dgm:t>
    </dgm:pt>
    <dgm:pt modelId="{21F1A3ED-6346-45BD-B8AB-C156CAAB6E57}" type="parTrans" cxnId="{8E3B24FB-B51B-475E-B3C4-B3D908D76A35}">
      <dgm:prSet/>
      <dgm:spPr/>
      <dgm:t>
        <a:bodyPr/>
        <a:lstStyle/>
        <a:p>
          <a:endParaRPr lang="en-US"/>
        </a:p>
      </dgm:t>
    </dgm:pt>
    <dgm:pt modelId="{45726354-BE5B-4507-9025-020EAE777DD6}" type="sibTrans" cxnId="{8E3B24FB-B51B-475E-B3C4-B3D908D76A35}">
      <dgm:prSet/>
      <dgm:spPr/>
      <dgm:t>
        <a:bodyPr/>
        <a:lstStyle/>
        <a:p>
          <a:endParaRPr lang="en-US"/>
        </a:p>
      </dgm:t>
    </dgm:pt>
    <dgm:pt modelId="{247B4EB9-5FB4-4B6C-8FE1-863502B04B62}">
      <dgm:prSet/>
      <dgm:spPr/>
      <dgm:t>
        <a:bodyPr/>
        <a:lstStyle/>
        <a:p>
          <a:r>
            <a:rPr lang="en-US" b="0" i="0" baseline="0"/>
            <a:t>Operating Committees</a:t>
          </a:r>
          <a:endParaRPr lang="en-US"/>
        </a:p>
      </dgm:t>
    </dgm:pt>
    <dgm:pt modelId="{2FF87F34-B2BD-42E7-AFE7-0BEE58F63634}" type="parTrans" cxnId="{AA609BDD-1CF2-4B9F-B145-1FEAAC8B0EE6}">
      <dgm:prSet/>
      <dgm:spPr/>
      <dgm:t>
        <a:bodyPr/>
        <a:lstStyle/>
        <a:p>
          <a:endParaRPr lang="en-US"/>
        </a:p>
      </dgm:t>
    </dgm:pt>
    <dgm:pt modelId="{E0205EAB-16B5-4870-9C1A-1F67450F2BA0}" type="sibTrans" cxnId="{AA609BDD-1CF2-4B9F-B145-1FEAAC8B0EE6}">
      <dgm:prSet/>
      <dgm:spPr/>
      <dgm:t>
        <a:bodyPr/>
        <a:lstStyle/>
        <a:p>
          <a:endParaRPr lang="en-US"/>
        </a:p>
      </dgm:t>
    </dgm:pt>
    <dgm:pt modelId="{A9EF130D-AC18-40A5-98D0-4270BD71ADC3}">
      <dgm:prSet/>
      <dgm:spPr/>
      <dgm:t>
        <a:bodyPr/>
        <a:lstStyle/>
        <a:p>
          <a:r>
            <a:rPr lang="en-US" b="0" i="0" baseline="0"/>
            <a:t>Members</a:t>
          </a:r>
          <a:endParaRPr lang="en-US"/>
        </a:p>
      </dgm:t>
    </dgm:pt>
    <dgm:pt modelId="{AFFC5951-8C8A-4CA2-BCC4-FBB0FB71D57E}" type="parTrans" cxnId="{2866ED02-B160-4C54-AC2A-B29597DFACB8}">
      <dgm:prSet/>
      <dgm:spPr/>
      <dgm:t>
        <a:bodyPr/>
        <a:lstStyle/>
        <a:p>
          <a:endParaRPr lang="en-US"/>
        </a:p>
      </dgm:t>
    </dgm:pt>
    <dgm:pt modelId="{326B6B6B-2752-405B-971D-8110015C2F1A}" type="sibTrans" cxnId="{2866ED02-B160-4C54-AC2A-B29597DFACB8}">
      <dgm:prSet/>
      <dgm:spPr/>
      <dgm:t>
        <a:bodyPr/>
        <a:lstStyle/>
        <a:p>
          <a:endParaRPr lang="en-US"/>
        </a:p>
      </dgm:t>
    </dgm:pt>
    <dgm:pt modelId="{04F40AC4-13F1-42EE-B67D-0DB104AC63BB}" type="pres">
      <dgm:prSet presAssocID="{C441BD1D-D6F4-41BE-9543-1E603AFD56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460554-FA25-4EA3-8BBB-2D738484ACE6}" type="pres">
      <dgm:prSet presAssocID="{E992E24C-53E2-4577-A0F7-6BE54BAFC387}" presName="hierRoot1" presStyleCnt="0"/>
      <dgm:spPr/>
    </dgm:pt>
    <dgm:pt modelId="{9D28D5D5-91D0-4DDD-9BBC-1C8A5B45ABCB}" type="pres">
      <dgm:prSet presAssocID="{E992E24C-53E2-4577-A0F7-6BE54BAFC387}" presName="composite" presStyleCnt="0"/>
      <dgm:spPr/>
    </dgm:pt>
    <dgm:pt modelId="{3B61634C-85BA-4D51-A40F-57951D65ABCE}" type="pres">
      <dgm:prSet presAssocID="{E992E24C-53E2-4577-A0F7-6BE54BAFC387}" presName="background" presStyleLbl="node0" presStyleIdx="0" presStyleCnt="4"/>
      <dgm:spPr/>
    </dgm:pt>
    <dgm:pt modelId="{C038A8DA-87D0-49B6-880C-AD765A93ED8D}" type="pres">
      <dgm:prSet presAssocID="{E992E24C-53E2-4577-A0F7-6BE54BAFC387}" presName="text" presStyleLbl="fgAcc0" presStyleIdx="0" presStyleCnt="4">
        <dgm:presLayoutVars>
          <dgm:chPref val="3"/>
        </dgm:presLayoutVars>
      </dgm:prSet>
      <dgm:spPr/>
    </dgm:pt>
    <dgm:pt modelId="{0011E825-A910-4435-A0BB-0D9160DC9E54}" type="pres">
      <dgm:prSet presAssocID="{E992E24C-53E2-4577-A0F7-6BE54BAFC387}" presName="hierChild2" presStyleCnt="0"/>
      <dgm:spPr/>
    </dgm:pt>
    <dgm:pt modelId="{FDC8883F-3ACA-4BD8-87D3-9A22F4741BF1}" type="pres">
      <dgm:prSet presAssocID="{8C96A771-64D6-486A-AA43-CB2FAD87A749}" presName="hierRoot1" presStyleCnt="0"/>
      <dgm:spPr/>
    </dgm:pt>
    <dgm:pt modelId="{2B5F67D5-13F9-4A18-9013-021AF6B9063F}" type="pres">
      <dgm:prSet presAssocID="{8C96A771-64D6-486A-AA43-CB2FAD87A749}" presName="composite" presStyleCnt="0"/>
      <dgm:spPr/>
    </dgm:pt>
    <dgm:pt modelId="{FB24469B-A247-4F49-A6CD-0EFD9F6F7983}" type="pres">
      <dgm:prSet presAssocID="{8C96A771-64D6-486A-AA43-CB2FAD87A749}" presName="background" presStyleLbl="node0" presStyleIdx="1" presStyleCnt="4"/>
      <dgm:spPr/>
    </dgm:pt>
    <dgm:pt modelId="{0EFADBFF-95C9-4419-9479-40BD95E28BD5}" type="pres">
      <dgm:prSet presAssocID="{8C96A771-64D6-486A-AA43-CB2FAD87A749}" presName="text" presStyleLbl="fgAcc0" presStyleIdx="1" presStyleCnt="4">
        <dgm:presLayoutVars>
          <dgm:chPref val="3"/>
        </dgm:presLayoutVars>
      </dgm:prSet>
      <dgm:spPr/>
    </dgm:pt>
    <dgm:pt modelId="{B158C7EE-72BC-4446-896E-5CA05CBED759}" type="pres">
      <dgm:prSet presAssocID="{8C96A771-64D6-486A-AA43-CB2FAD87A749}" presName="hierChild2" presStyleCnt="0"/>
      <dgm:spPr/>
    </dgm:pt>
    <dgm:pt modelId="{D343CE56-4F64-4009-AF3E-73F42EEA0EBC}" type="pres">
      <dgm:prSet presAssocID="{247B4EB9-5FB4-4B6C-8FE1-863502B04B62}" presName="hierRoot1" presStyleCnt="0"/>
      <dgm:spPr/>
    </dgm:pt>
    <dgm:pt modelId="{EA038E58-51FA-4FFE-A679-586C47B455E8}" type="pres">
      <dgm:prSet presAssocID="{247B4EB9-5FB4-4B6C-8FE1-863502B04B62}" presName="composite" presStyleCnt="0"/>
      <dgm:spPr/>
    </dgm:pt>
    <dgm:pt modelId="{5E570102-CEE6-438C-A090-EBA8DA26CA14}" type="pres">
      <dgm:prSet presAssocID="{247B4EB9-5FB4-4B6C-8FE1-863502B04B62}" presName="background" presStyleLbl="node0" presStyleIdx="2" presStyleCnt="4"/>
      <dgm:spPr/>
    </dgm:pt>
    <dgm:pt modelId="{06702CF3-0984-459D-9DCD-CF4FF8B23273}" type="pres">
      <dgm:prSet presAssocID="{247B4EB9-5FB4-4B6C-8FE1-863502B04B62}" presName="text" presStyleLbl="fgAcc0" presStyleIdx="2" presStyleCnt="4">
        <dgm:presLayoutVars>
          <dgm:chPref val="3"/>
        </dgm:presLayoutVars>
      </dgm:prSet>
      <dgm:spPr/>
    </dgm:pt>
    <dgm:pt modelId="{EC7A86F8-AC87-4798-964F-8026B13233BB}" type="pres">
      <dgm:prSet presAssocID="{247B4EB9-5FB4-4B6C-8FE1-863502B04B62}" presName="hierChild2" presStyleCnt="0"/>
      <dgm:spPr/>
    </dgm:pt>
    <dgm:pt modelId="{EB35461E-116B-4BFF-9D5B-510ABC95E436}" type="pres">
      <dgm:prSet presAssocID="{A9EF130D-AC18-40A5-98D0-4270BD71ADC3}" presName="hierRoot1" presStyleCnt="0"/>
      <dgm:spPr/>
    </dgm:pt>
    <dgm:pt modelId="{A621E067-712D-4501-8186-9C7299F78443}" type="pres">
      <dgm:prSet presAssocID="{A9EF130D-AC18-40A5-98D0-4270BD71ADC3}" presName="composite" presStyleCnt="0"/>
      <dgm:spPr/>
    </dgm:pt>
    <dgm:pt modelId="{8596AC45-CEE6-443F-8600-9F3188161134}" type="pres">
      <dgm:prSet presAssocID="{A9EF130D-AC18-40A5-98D0-4270BD71ADC3}" presName="background" presStyleLbl="node0" presStyleIdx="3" presStyleCnt="4"/>
      <dgm:spPr/>
    </dgm:pt>
    <dgm:pt modelId="{2C044CC0-E66E-42F2-812F-CE3A428FE0B0}" type="pres">
      <dgm:prSet presAssocID="{A9EF130D-AC18-40A5-98D0-4270BD71ADC3}" presName="text" presStyleLbl="fgAcc0" presStyleIdx="3" presStyleCnt="4">
        <dgm:presLayoutVars>
          <dgm:chPref val="3"/>
        </dgm:presLayoutVars>
      </dgm:prSet>
      <dgm:spPr/>
    </dgm:pt>
    <dgm:pt modelId="{9C892771-5799-4760-B70E-01B86E201618}" type="pres">
      <dgm:prSet presAssocID="{A9EF130D-AC18-40A5-98D0-4270BD71ADC3}" presName="hierChild2" presStyleCnt="0"/>
      <dgm:spPr/>
    </dgm:pt>
  </dgm:ptLst>
  <dgm:cxnLst>
    <dgm:cxn modelId="{2866ED02-B160-4C54-AC2A-B29597DFACB8}" srcId="{C441BD1D-D6F4-41BE-9543-1E603AFD563E}" destId="{A9EF130D-AC18-40A5-98D0-4270BD71ADC3}" srcOrd="3" destOrd="0" parTransId="{AFFC5951-8C8A-4CA2-BCC4-FBB0FB71D57E}" sibTransId="{326B6B6B-2752-405B-971D-8110015C2F1A}"/>
    <dgm:cxn modelId="{684A9229-1FE8-4549-84CB-0D7FD7D65899}" srcId="{C441BD1D-D6F4-41BE-9543-1E603AFD563E}" destId="{E992E24C-53E2-4577-A0F7-6BE54BAFC387}" srcOrd="0" destOrd="0" parTransId="{A7229207-007B-4AFA-8BED-A152DD491953}" sibTransId="{DE086C19-BEBA-4373-B7EE-0A132F77FE83}"/>
    <dgm:cxn modelId="{1BC8056A-7A4D-40CE-B81D-55830F73F333}" type="presOf" srcId="{247B4EB9-5FB4-4B6C-8FE1-863502B04B62}" destId="{06702CF3-0984-459D-9DCD-CF4FF8B23273}" srcOrd="0" destOrd="0" presId="urn:microsoft.com/office/officeart/2005/8/layout/hierarchy1"/>
    <dgm:cxn modelId="{77087670-B7CA-4353-B6CC-320864DE65D4}" type="presOf" srcId="{8C96A771-64D6-486A-AA43-CB2FAD87A749}" destId="{0EFADBFF-95C9-4419-9479-40BD95E28BD5}" srcOrd="0" destOrd="0" presId="urn:microsoft.com/office/officeart/2005/8/layout/hierarchy1"/>
    <dgm:cxn modelId="{BE814B59-770A-4CC4-8C49-1392707B5044}" type="presOf" srcId="{A9EF130D-AC18-40A5-98D0-4270BD71ADC3}" destId="{2C044CC0-E66E-42F2-812F-CE3A428FE0B0}" srcOrd="0" destOrd="0" presId="urn:microsoft.com/office/officeart/2005/8/layout/hierarchy1"/>
    <dgm:cxn modelId="{EDDE6CDC-39C2-46AC-8313-670ED10FC7A9}" type="presOf" srcId="{E992E24C-53E2-4577-A0F7-6BE54BAFC387}" destId="{C038A8DA-87D0-49B6-880C-AD765A93ED8D}" srcOrd="0" destOrd="0" presId="urn:microsoft.com/office/officeart/2005/8/layout/hierarchy1"/>
    <dgm:cxn modelId="{AA609BDD-1CF2-4B9F-B145-1FEAAC8B0EE6}" srcId="{C441BD1D-D6F4-41BE-9543-1E603AFD563E}" destId="{247B4EB9-5FB4-4B6C-8FE1-863502B04B62}" srcOrd="2" destOrd="0" parTransId="{2FF87F34-B2BD-42E7-AFE7-0BEE58F63634}" sibTransId="{E0205EAB-16B5-4870-9C1A-1F67450F2BA0}"/>
    <dgm:cxn modelId="{8C99F0E5-3643-4EC4-A2FC-A16E5D6CB4A5}" type="presOf" srcId="{C441BD1D-D6F4-41BE-9543-1E603AFD563E}" destId="{04F40AC4-13F1-42EE-B67D-0DB104AC63BB}" srcOrd="0" destOrd="0" presId="urn:microsoft.com/office/officeart/2005/8/layout/hierarchy1"/>
    <dgm:cxn modelId="{8E3B24FB-B51B-475E-B3C4-B3D908D76A35}" srcId="{C441BD1D-D6F4-41BE-9543-1E603AFD563E}" destId="{8C96A771-64D6-486A-AA43-CB2FAD87A749}" srcOrd="1" destOrd="0" parTransId="{21F1A3ED-6346-45BD-B8AB-C156CAAB6E57}" sibTransId="{45726354-BE5B-4507-9025-020EAE777DD6}"/>
    <dgm:cxn modelId="{3B467E0C-28EF-4AA6-B5C9-9AA886DC1DD7}" type="presParOf" srcId="{04F40AC4-13F1-42EE-B67D-0DB104AC63BB}" destId="{BE460554-FA25-4EA3-8BBB-2D738484ACE6}" srcOrd="0" destOrd="0" presId="urn:microsoft.com/office/officeart/2005/8/layout/hierarchy1"/>
    <dgm:cxn modelId="{8CC2A7DA-172B-4819-87B8-629DAEA25EA4}" type="presParOf" srcId="{BE460554-FA25-4EA3-8BBB-2D738484ACE6}" destId="{9D28D5D5-91D0-4DDD-9BBC-1C8A5B45ABCB}" srcOrd="0" destOrd="0" presId="urn:microsoft.com/office/officeart/2005/8/layout/hierarchy1"/>
    <dgm:cxn modelId="{C270C95E-D2DA-4D9F-9290-F842E406D86F}" type="presParOf" srcId="{9D28D5D5-91D0-4DDD-9BBC-1C8A5B45ABCB}" destId="{3B61634C-85BA-4D51-A40F-57951D65ABCE}" srcOrd="0" destOrd="0" presId="urn:microsoft.com/office/officeart/2005/8/layout/hierarchy1"/>
    <dgm:cxn modelId="{B2B400AD-C390-49B0-841D-6AF30F5693C7}" type="presParOf" srcId="{9D28D5D5-91D0-4DDD-9BBC-1C8A5B45ABCB}" destId="{C038A8DA-87D0-49B6-880C-AD765A93ED8D}" srcOrd="1" destOrd="0" presId="urn:microsoft.com/office/officeart/2005/8/layout/hierarchy1"/>
    <dgm:cxn modelId="{25D5A740-C752-490E-8D0C-FA58E0D9D076}" type="presParOf" srcId="{BE460554-FA25-4EA3-8BBB-2D738484ACE6}" destId="{0011E825-A910-4435-A0BB-0D9160DC9E54}" srcOrd="1" destOrd="0" presId="urn:microsoft.com/office/officeart/2005/8/layout/hierarchy1"/>
    <dgm:cxn modelId="{E7488F12-4B4B-4D99-9BFF-213238D1B10E}" type="presParOf" srcId="{04F40AC4-13F1-42EE-B67D-0DB104AC63BB}" destId="{FDC8883F-3ACA-4BD8-87D3-9A22F4741BF1}" srcOrd="1" destOrd="0" presId="urn:microsoft.com/office/officeart/2005/8/layout/hierarchy1"/>
    <dgm:cxn modelId="{EF76CE0D-59D0-43D8-9DDD-2D23E4B5F746}" type="presParOf" srcId="{FDC8883F-3ACA-4BD8-87D3-9A22F4741BF1}" destId="{2B5F67D5-13F9-4A18-9013-021AF6B9063F}" srcOrd="0" destOrd="0" presId="urn:microsoft.com/office/officeart/2005/8/layout/hierarchy1"/>
    <dgm:cxn modelId="{EA9E4DA4-7346-4BD9-B8AB-7334FCEDDC30}" type="presParOf" srcId="{2B5F67D5-13F9-4A18-9013-021AF6B9063F}" destId="{FB24469B-A247-4F49-A6CD-0EFD9F6F7983}" srcOrd="0" destOrd="0" presId="urn:microsoft.com/office/officeart/2005/8/layout/hierarchy1"/>
    <dgm:cxn modelId="{82501794-5382-4FAC-BDC7-0C46D549A1F9}" type="presParOf" srcId="{2B5F67D5-13F9-4A18-9013-021AF6B9063F}" destId="{0EFADBFF-95C9-4419-9479-40BD95E28BD5}" srcOrd="1" destOrd="0" presId="urn:microsoft.com/office/officeart/2005/8/layout/hierarchy1"/>
    <dgm:cxn modelId="{AF73CFB7-E335-4941-918F-6EC60E0EEB5F}" type="presParOf" srcId="{FDC8883F-3ACA-4BD8-87D3-9A22F4741BF1}" destId="{B158C7EE-72BC-4446-896E-5CA05CBED759}" srcOrd="1" destOrd="0" presId="urn:microsoft.com/office/officeart/2005/8/layout/hierarchy1"/>
    <dgm:cxn modelId="{726B6D0B-FEA3-4221-BFEB-0722D5A5E026}" type="presParOf" srcId="{04F40AC4-13F1-42EE-B67D-0DB104AC63BB}" destId="{D343CE56-4F64-4009-AF3E-73F42EEA0EBC}" srcOrd="2" destOrd="0" presId="urn:microsoft.com/office/officeart/2005/8/layout/hierarchy1"/>
    <dgm:cxn modelId="{C65C0BD6-19BA-4B97-B486-F0CC528BDA9B}" type="presParOf" srcId="{D343CE56-4F64-4009-AF3E-73F42EEA0EBC}" destId="{EA038E58-51FA-4FFE-A679-586C47B455E8}" srcOrd="0" destOrd="0" presId="urn:microsoft.com/office/officeart/2005/8/layout/hierarchy1"/>
    <dgm:cxn modelId="{BED46FE9-EFB6-43B5-BC67-3D85DC61FAB4}" type="presParOf" srcId="{EA038E58-51FA-4FFE-A679-586C47B455E8}" destId="{5E570102-CEE6-438C-A090-EBA8DA26CA14}" srcOrd="0" destOrd="0" presId="urn:microsoft.com/office/officeart/2005/8/layout/hierarchy1"/>
    <dgm:cxn modelId="{9BA9DF14-B472-462F-8A1D-ED50A3325462}" type="presParOf" srcId="{EA038E58-51FA-4FFE-A679-586C47B455E8}" destId="{06702CF3-0984-459D-9DCD-CF4FF8B23273}" srcOrd="1" destOrd="0" presId="urn:microsoft.com/office/officeart/2005/8/layout/hierarchy1"/>
    <dgm:cxn modelId="{C5FD838F-711B-4F57-930D-99D0EA5C1C90}" type="presParOf" srcId="{D343CE56-4F64-4009-AF3E-73F42EEA0EBC}" destId="{EC7A86F8-AC87-4798-964F-8026B13233BB}" srcOrd="1" destOrd="0" presId="urn:microsoft.com/office/officeart/2005/8/layout/hierarchy1"/>
    <dgm:cxn modelId="{79F44D6F-0536-4ACD-A90A-F29B4F3C00B6}" type="presParOf" srcId="{04F40AC4-13F1-42EE-B67D-0DB104AC63BB}" destId="{EB35461E-116B-4BFF-9D5B-510ABC95E436}" srcOrd="3" destOrd="0" presId="urn:microsoft.com/office/officeart/2005/8/layout/hierarchy1"/>
    <dgm:cxn modelId="{FC17D939-9F9C-44ED-AFC1-753E274B28E0}" type="presParOf" srcId="{EB35461E-116B-4BFF-9D5B-510ABC95E436}" destId="{A621E067-712D-4501-8186-9C7299F78443}" srcOrd="0" destOrd="0" presId="urn:microsoft.com/office/officeart/2005/8/layout/hierarchy1"/>
    <dgm:cxn modelId="{C9AC4358-6A9C-47BB-8FF4-B08537F79C41}" type="presParOf" srcId="{A621E067-712D-4501-8186-9C7299F78443}" destId="{8596AC45-CEE6-443F-8600-9F3188161134}" srcOrd="0" destOrd="0" presId="urn:microsoft.com/office/officeart/2005/8/layout/hierarchy1"/>
    <dgm:cxn modelId="{9BF45687-A771-4C24-9C4C-32A788DB0C71}" type="presParOf" srcId="{A621E067-712D-4501-8186-9C7299F78443}" destId="{2C044CC0-E66E-42F2-812F-CE3A428FE0B0}" srcOrd="1" destOrd="0" presId="urn:microsoft.com/office/officeart/2005/8/layout/hierarchy1"/>
    <dgm:cxn modelId="{6DE98DC9-EBA0-465C-8B2C-0B9717657039}" type="presParOf" srcId="{EB35461E-116B-4BFF-9D5B-510ABC95E436}" destId="{9C892771-5799-4760-B70E-01B86E2016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DD034-EB09-4343-AA08-02979F84A201}">
      <dsp:nvSpPr>
        <dsp:cNvPr id="0" name=""/>
        <dsp:cNvSpPr/>
      </dsp:nvSpPr>
      <dsp:spPr>
        <a:xfrm>
          <a:off x="534057" y="890847"/>
          <a:ext cx="2567566" cy="1668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Establishment</a:t>
          </a:r>
        </a:p>
      </dsp:txBody>
      <dsp:txXfrm>
        <a:off x="615527" y="972317"/>
        <a:ext cx="2404626" cy="1505978"/>
      </dsp:txXfrm>
    </dsp:sp>
    <dsp:sp modelId="{C7703577-C2B2-4D3E-9B61-AD423F761D3F}">
      <dsp:nvSpPr>
        <dsp:cNvPr id="0" name=""/>
        <dsp:cNvSpPr/>
      </dsp:nvSpPr>
      <dsp:spPr>
        <a:xfrm>
          <a:off x="1817840" y="309213"/>
          <a:ext cx="2832186" cy="2832186"/>
        </a:xfrm>
        <a:custGeom>
          <a:avLst/>
          <a:gdLst/>
          <a:ahLst/>
          <a:cxnLst/>
          <a:rect l="0" t="0" r="0" b="0"/>
          <a:pathLst>
            <a:path>
              <a:moveTo>
                <a:pt x="285611" y="563256"/>
              </a:moveTo>
              <a:arcTo wR="1416093" hR="1416093" stAng="13021857" swAng="635628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F3C26-0D8C-4760-B973-488508A45DB3}">
      <dsp:nvSpPr>
        <dsp:cNvPr id="0" name=""/>
        <dsp:cNvSpPr/>
      </dsp:nvSpPr>
      <dsp:spPr>
        <a:xfrm>
          <a:off x="3366243" y="890847"/>
          <a:ext cx="2567566" cy="1668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 &amp; G 74, (5.2.2) States that a National Tsunami Ready Board (NTRB) has to be established.</a:t>
          </a:r>
        </a:p>
      </dsp:txBody>
      <dsp:txXfrm>
        <a:off x="3447713" y="972317"/>
        <a:ext cx="2404626" cy="1505978"/>
      </dsp:txXfrm>
    </dsp:sp>
    <dsp:sp modelId="{9E9CCE7B-315D-4749-B7E4-5257C0B1D144}">
      <dsp:nvSpPr>
        <dsp:cNvPr id="0" name=""/>
        <dsp:cNvSpPr/>
      </dsp:nvSpPr>
      <dsp:spPr>
        <a:xfrm>
          <a:off x="1817840" y="309213"/>
          <a:ext cx="2832186" cy="2832186"/>
        </a:xfrm>
        <a:custGeom>
          <a:avLst/>
          <a:gdLst/>
          <a:ahLst/>
          <a:cxnLst/>
          <a:rect l="0" t="0" r="0" b="0"/>
          <a:pathLst>
            <a:path>
              <a:moveTo>
                <a:pt x="2546574" y="2268929"/>
              </a:moveTo>
              <a:arcTo wR="1416093" hR="1416093" stAng="2221857" swAng="6356287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ED6B7-8B83-FB42-AB52-88E36D2571DE}">
      <dsp:nvSpPr>
        <dsp:cNvPr id="0" name=""/>
        <dsp:cNvSpPr/>
      </dsp:nvSpPr>
      <dsp:spPr>
        <a:xfrm>
          <a:off x="5" y="0"/>
          <a:ext cx="10780770" cy="4554414"/>
        </a:xfrm>
        <a:prstGeom prst="rightArrow">
          <a:avLst/>
        </a:prstGeom>
        <a:gradFill rotWithShape="0">
          <a:gsLst>
            <a:gs pos="0">
              <a:srgbClr val="8064A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D60608E-0261-4648-8BDF-2CF17B386482}">
      <dsp:nvSpPr>
        <dsp:cNvPr id="0" name=""/>
        <dsp:cNvSpPr/>
      </dsp:nvSpPr>
      <dsp:spPr>
        <a:xfrm>
          <a:off x="3893" y="1726705"/>
          <a:ext cx="1055714" cy="1069922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Review the Tsunami Ready Guidelines 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429" y="1778241"/>
        <a:ext cx="952642" cy="966850"/>
      </dsp:txXfrm>
    </dsp:sp>
    <dsp:sp modelId="{EA097E51-3E76-C749-B5D6-35FEAFA0DE26}">
      <dsp:nvSpPr>
        <dsp:cNvPr id="0" name=""/>
        <dsp:cNvSpPr/>
      </dsp:nvSpPr>
      <dsp:spPr>
        <a:xfrm>
          <a:off x="1161042" y="1720347"/>
          <a:ext cx="1055714" cy="1069922"/>
        </a:xfrm>
        <a:prstGeom prst="roundRect">
          <a:avLst/>
        </a:prstGeom>
        <a:gradFill rotWithShape="0">
          <a:gsLst>
            <a:gs pos="0">
              <a:srgbClr val="8064A2">
                <a:hueOff val="-744128"/>
                <a:satOff val="4483"/>
                <a:lumOff val="359"/>
                <a:alphaOff val="0"/>
                <a:shade val="51000"/>
                <a:satMod val="130000"/>
              </a:srgbClr>
            </a:gs>
            <a:gs pos="80000">
              <a:srgbClr val="8064A2">
                <a:hueOff val="-744128"/>
                <a:satOff val="4483"/>
                <a:lumOff val="359"/>
                <a:alphaOff val="0"/>
                <a:shade val="93000"/>
                <a:satMod val="130000"/>
              </a:srgbClr>
            </a:gs>
            <a:gs pos="100000">
              <a:srgbClr val="8064A2">
                <a:hueOff val="-744128"/>
                <a:satOff val="4483"/>
                <a:lumOff val="359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Establish a National Tsunami Ready Board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12578" y="1771883"/>
        <a:ext cx="952642" cy="966850"/>
      </dsp:txXfrm>
    </dsp:sp>
    <dsp:sp modelId="{162E2482-A558-8D49-9C96-6B91B08CDB6B}">
      <dsp:nvSpPr>
        <dsp:cNvPr id="0" name=""/>
        <dsp:cNvSpPr/>
      </dsp:nvSpPr>
      <dsp:spPr>
        <a:xfrm>
          <a:off x="2351290" y="1706165"/>
          <a:ext cx="1194460" cy="1129148"/>
        </a:xfrm>
        <a:prstGeom prst="roundRect">
          <a:avLst/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Establish a Tsunami Ready Local Committee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(if needed)</a:t>
          </a:r>
          <a:r>
            <a:rPr lang="en-US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2406410" y="1761285"/>
        <a:ext cx="1084220" cy="1018908"/>
      </dsp:txXfrm>
    </dsp:sp>
    <dsp:sp modelId="{563C49DB-21EB-49C7-8A6D-2A657352A8AB}">
      <dsp:nvSpPr>
        <dsp:cNvPr id="0" name=""/>
        <dsp:cNvSpPr/>
      </dsp:nvSpPr>
      <dsp:spPr>
        <a:xfrm>
          <a:off x="3624073" y="1707158"/>
          <a:ext cx="1176890" cy="1140097"/>
        </a:xfrm>
        <a:prstGeom prst="roundRect">
          <a:avLst/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79728" y="1762813"/>
        <a:ext cx="1065580" cy="1028787"/>
      </dsp:txXfrm>
    </dsp:sp>
    <dsp:sp modelId="{617AC9A5-0C08-5A41-B83C-7448EE58E536}">
      <dsp:nvSpPr>
        <dsp:cNvPr id="0" name=""/>
        <dsp:cNvSpPr/>
      </dsp:nvSpPr>
      <dsp:spPr>
        <a:xfrm>
          <a:off x="4904947" y="1680596"/>
          <a:ext cx="1053802" cy="1193220"/>
        </a:xfrm>
        <a:prstGeom prst="roundRect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Fill and Submit the Application forms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956389" y="1732038"/>
        <a:ext cx="950918" cy="1090336"/>
      </dsp:txXfrm>
    </dsp:sp>
    <dsp:sp modelId="{535EFA2F-475C-0344-B3DF-400AFC1C2C96}">
      <dsp:nvSpPr>
        <dsp:cNvPr id="0" name=""/>
        <dsp:cNvSpPr/>
      </dsp:nvSpPr>
      <dsp:spPr>
        <a:xfrm>
          <a:off x="6062734" y="1666660"/>
          <a:ext cx="1162594" cy="1221093"/>
        </a:xfrm>
        <a:prstGeom prst="roundRect">
          <a:avLst/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Review of the Tsunami Ready Application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19487" y="1723413"/>
        <a:ext cx="1049088" cy="1107587"/>
      </dsp:txXfrm>
    </dsp:sp>
    <dsp:sp modelId="{12873ADA-B97F-4763-A6C7-85280D966715}">
      <dsp:nvSpPr>
        <dsp:cNvPr id="0" name=""/>
        <dsp:cNvSpPr/>
      </dsp:nvSpPr>
      <dsp:spPr>
        <a:xfrm>
          <a:off x="7329312" y="1694160"/>
          <a:ext cx="1120858" cy="1166093"/>
        </a:xfrm>
        <a:prstGeom prst="roundRect">
          <a:avLst/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0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7384028" y="1748876"/>
        <a:ext cx="1011426" cy="1056661"/>
      </dsp:txXfrm>
    </dsp:sp>
    <dsp:sp modelId="{BF3096B8-9F0E-E146-BF1A-CABCF4040C2A}">
      <dsp:nvSpPr>
        <dsp:cNvPr id="0" name=""/>
        <dsp:cNvSpPr/>
      </dsp:nvSpPr>
      <dsp:spPr>
        <a:xfrm>
          <a:off x="8554154" y="1675833"/>
          <a:ext cx="1116721" cy="1202747"/>
        </a:xfrm>
        <a:prstGeom prst="roundRect">
          <a:avLst/>
        </a:prstGeom>
        <a:gradFill rotWithShape="0">
          <a:gsLst>
            <a:gs pos="0">
              <a:srgbClr val="8064A2">
                <a:hueOff val="-3720641"/>
                <a:satOff val="22416"/>
                <a:lumOff val="1797"/>
                <a:alphaOff val="0"/>
                <a:shade val="51000"/>
                <a:satMod val="130000"/>
              </a:srgbClr>
            </a:gs>
            <a:gs pos="80000">
              <a:srgbClr val="8064A2">
                <a:hueOff val="-3720641"/>
                <a:satOff val="22416"/>
                <a:lumOff val="1797"/>
                <a:alphaOff val="0"/>
                <a:shade val="93000"/>
                <a:satMod val="130000"/>
              </a:srgbClr>
            </a:gs>
            <a:gs pos="100000">
              <a:srgbClr val="8064A2">
                <a:hueOff val="-3720641"/>
                <a:satOff val="22416"/>
                <a:lumOff val="1797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Recognition process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608668" y="1730347"/>
        <a:ext cx="1007693" cy="1093719"/>
      </dsp:txXfrm>
    </dsp:sp>
    <dsp:sp modelId="{93875EE9-1C61-B249-8C93-FD7681F29C46}">
      <dsp:nvSpPr>
        <dsp:cNvPr id="0" name=""/>
        <dsp:cNvSpPr/>
      </dsp:nvSpPr>
      <dsp:spPr>
        <a:xfrm>
          <a:off x="9774859" y="1666660"/>
          <a:ext cx="999681" cy="1221093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Renewal procedure</a:t>
          </a:r>
        </a:p>
      </dsp:txBody>
      <dsp:txXfrm>
        <a:off x="9823659" y="1715460"/>
        <a:ext cx="902081" cy="1123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1634C-85BA-4D51-A40F-57951D65ABCE}">
      <dsp:nvSpPr>
        <dsp:cNvPr id="0" name=""/>
        <dsp:cNvSpPr/>
      </dsp:nvSpPr>
      <dsp:spPr>
        <a:xfrm>
          <a:off x="1032" y="1066329"/>
          <a:ext cx="737035" cy="468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8A8DA-87D0-49B6-880C-AD765A93ED8D}">
      <dsp:nvSpPr>
        <dsp:cNvPr id="0" name=""/>
        <dsp:cNvSpPr/>
      </dsp:nvSpPr>
      <dsp:spPr>
        <a:xfrm>
          <a:off x="82925" y="1144127"/>
          <a:ext cx="737035" cy="468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0" kern="1200" baseline="0"/>
            <a:t>Members of Steering Committee</a:t>
          </a:r>
          <a:endParaRPr lang="en-US" sz="800" kern="1200"/>
        </a:p>
      </dsp:txBody>
      <dsp:txXfrm>
        <a:off x="96633" y="1157835"/>
        <a:ext cx="709619" cy="440601"/>
      </dsp:txXfrm>
    </dsp:sp>
    <dsp:sp modelId="{FB24469B-A247-4F49-A6CD-0EFD9F6F7983}">
      <dsp:nvSpPr>
        <dsp:cNvPr id="0" name=""/>
        <dsp:cNvSpPr/>
      </dsp:nvSpPr>
      <dsp:spPr>
        <a:xfrm>
          <a:off x="901853" y="1066329"/>
          <a:ext cx="737035" cy="468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ADBFF-95C9-4419-9479-40BD95E28BD5}">
      <dsp:nvSpPr>
        <dsp:cNvPr id="0" name=""/>
        <dsp:cNvSpPr/>
      </dsp:nvSpPr>
      <dsp:spPr>
        <a:xfrm>
          <a:off x="983746" y="1144127"/>
          <a:ext cx="737035" cy="468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0" kern="1200" baseline="0" dirty="0"/>
            <a:t>Chair and vice chair</a:t>
          </a:r>
          <a:endParaRPr lang="en-US" sz="800" kern="1200" dirty="0"/>
        </a:p>
      </dsp:txBody>
      <dsp:txXfrm>
        <a:off x="997454" y="1157835"/>
        <a:ext cx="709619" cy="440601"/>
      </dsp:txXfrm>
    </dsp:sp>
    <dsp:sp modelId="{5E570102-CEE6-438C-A090-EBA8DA26CA14}">
      <dsp:nvSpPr>
        <dsp:cNvPr id="0" name=""/>
        <dsp:cNvSpPr/>
      </dsp:nvSpPr>
      <dsp:spPr>
        <a:xfrm>
          <a:off x="1802674" y="1066329"/>
          <a:ext cx="737035" cy="468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02CF3-0984-459D-9DCD-CF4FF8B23273}">
      <dsp:nvSpPr>
        <dsp:cNvPr id="0" name=""/>
        <dsp:cNvSpPr/>
      </dsp:nvSpPr>
      <dsp:spPr>
        <a:xfrm>
          <a:off x="1884567" y="1144127"/>
          <a:ext cx="737035" cy="468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0" kern="1200" baseline="0"/>
            <a:t>Operating Committees</a:t>
          </a:r>
          <a:endParaRPr lang="en-US" sz="800" kern="1200"/>
        </a:p>
      </dsp:txBody>
      <dsp:txXfrm>
        <a:off x="1898275" y="1157835"/>
        <a:ext cx="709619" cy="440601"/>
      </dsp:txXfrm>
    </dsp:sp>
    <dsp:sp modelId="{8596AC45-CEE6-443F-8600-9F3188161134}">
      <dsp:nvSpPr>
        <dsp:cNvPr id="0" name=""/>
        <dsp:cNvSpPr/>
      </dsp:nvSpPr>
      <dsp:spPr>
        <a:xfrm>
          <a:off x="2703496" y="1066329"/>
          <a:ext cx="737035" cy="468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44CC0-E66E-42F2-812F-CE3A428FE0B0}">
      <dsp:nvSpPr>
        <dsp:cNvPr id="0" name=""/>
        <dsp:cNvSpPr/>
      </dsp:nvSpPr>
      <dsp:spPr>
        <a:xfrm>
          <a:off x="2785389" y="1144127"/>
          <a:ext cx="737035" cy="468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0" kern="1200" baseline="0"/>
            <a:t>Members</a:t>
          </a:r>
          <a:endParaRPr lang="en-US" sz="800" kern="1200"/>
        </a:p>
      </dsp:txBody>
      <dsp:txXfrm>
        <a:off x="2799097" y="1157835"/>
        <a:ext cx="709619" cy="440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9FB56-F94B-424B-971B-220476ED454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9059A-F896-4420-8205-8CA44142EE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01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55B3A-F9BB-419E-94F8-F6C4477A7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49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MT"/>
              </a:rPr>
              <a:t>The establishment of the NTRB should be informed to the UNESCO/IOC ICG Technical Secretary of the region (Pacific, Indian, North-eastern Atlantic and Mediterranean, and Caribbean) and the corresponding Tsunami Information Centre (TIC). </a:t>
            </a:r>
            <a:endParaRPr lang="en-US" dirty="0">
              <a:effectLst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4D7F6-B37A-42DD-B8E5-9A1F34A72D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6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B7C22-1E56-B82D-F0D7-518EFA686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64A07-CD8F-26E4-6EE8-B82BFF449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0EC5E-A5BC-FDA2-D947-B8AAFC1C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8A76-2CA5-4BC4-ABC2-A03818EDFBBD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54682-47C0-BF1A-BA26-6B450557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C0A6-920A-B7DE-1C8E-0526BE47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EE-431A-471C-B99D-AD28F438FD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81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1043-4142-26AA-79FD-971D972D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BC498-2212-63E0-41D3-DA4E2E49E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42ABB-E5D5-B852-52B6-19FA5180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8A76-2CA5-4BC4-ABC2-A03818EDFBBD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CEA73-302A-D8DC-7087-5648E460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9EE8-6E4A-678E-6B29-146847E4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EE-431A-471C-B99D-AD28F438FD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76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EC6DD1-F45D-831E-C643-B75BD040F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D2CC6-EFD3-BAB8-B8D6-1957E201F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C773A-676A-A363-DC32-D276AEEE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8A76-2CA5-4BC4-ABC2-A03818EDFBBD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61645-EA6C-120B-E579-B475CE2E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19024-181E-0334-FA60-F62D9A6E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EE-431A-471C-B99D-AD28F438FD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36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06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73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85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8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F561-5A9C-71A7-274A-46274749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78139-BF1B-8AA8-D5D9-F4895CCF8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319A2-A36E-5E62-4183-603DC91F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8A76-2CA5-4BC4-ABC2-A03818EDFBBD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C6222-1824-3373-3C9D-F81E0A00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E3AC1-998A-82BB-9091-EB30E650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EE-431A-471C-B99D-AD28F438FD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350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29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28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10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B4D1AF-CA40-5174-68F3-A56D10D8EBB5}"/>
              </a:ext>
            </a:extLst>
          </p:cNvPr>
          <p:cNvGrpSpPr/>
          <p:nvPr userDrawn="1"/>
        </p:nvGrpSpPr>
        <p:grpSpPr>
          <a:xfrm>
            <a:off x="5053781" y="2202426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F4883C4-8C13-38B1-5C05-254523F8BD81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16C7B7-A43C-9606-F962-E8DA26E442CF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C1BF3-AA08-9B48-9529-D46C1EE2A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1" y="121023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97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2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7" name="bk object 18">
            <a:extLst>
              <a:ext uri="{FF2B5EF4-FFF2-40B4-BE49-F238E27FC236}">
                <a16:creationId xmlns:a16="http://schemas.microsoft.com/office/drawing/2014/main" id="{C4B79F20-07DE-43BD-B1F0-2D569890257D}"/>
              </a:ext>
            </a:extLst>
          </p:cNvPr>
          <p:cNvSpPr/>
          <p:nvPr userDrawn="1"/>
        </p:nvSpPr>
        <p:spPr>
          <a:xfrm>
            <a:off x="10604826" y="91304"/>
            <a:ext cx="1346383" cy="100089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0ADE2-F522-734F-B5DF-2EFC965B4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1" y="5969000"/>
            <a:ext cx="772943" cy="7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6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13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34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B9DEE-871C-32C3-3CB4-E104DF7E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8D7D8-16D8-07A4-2FD6-9A72B43D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4BE75-7C82-A14B-CB08-0C600659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8A76-2CA5-4BC4-ABC2-A03818EDFBBD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CAD2-864C-0C35-0CFB-310BFB30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94481-FC4F-E9C0-8BC2-2ADCDA29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EE-431A-471C-B99D-AD28F438FD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88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34C2-90E9-2290-287C-49E63574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0532-A863-AF84-AFB1-0705783FB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77545-D389-F009-478C-5B03C3B9E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2D0F4-709E-8DF1-F955-9F50E6D7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8A76-2CA5-4BC4-ABC2-A03818EDFBBD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12252-73FA-8128-9C3A-EBD945AD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D98DF-2347-B418-EAB3-D426FB7E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EE-431A-471C-B99D-AD28F438FD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75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D20D-AA20-03A5-373A-93A75466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794B2-6015-D67F-0EF9-BDBAB87D9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3E850-D4A0-F0EC-376E-9EDF42DD1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E2CA1-E956-1C29-ED58-21180A8DF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72E95-5A7D-01ED-51DD-C215BFCBB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44B5B-CEEF-C377-40A8-F4AB56A9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8A76-2CA5-4BC4-ABC2-A03818EDFBBD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0F632A-FE4B-F1B3-FBB5-1A8AF0D1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3854F-E151-4A7E-BB95-9F7B60E6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EE-431A-471C-B99D-AD28F438FD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17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7A8E-AD80-E6EB-49D2-0F86A121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AD522-F3B0-0709-95FE-BB751D44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8A76-2CA5-4BC4-ABC2-A03818EDFBBD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71F8A-275A-0C3B-555B-B8EC5761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2F4F4-C917-108D-2CE9-50680884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EE-431A-471C-B99D-AD28F438FD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24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4AAAF-DE60-036E-EF8A-E184F05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8A76-2CA5-4BC4-ABC2-A03818EDFBBD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4AC64-F0AD-6AB9-5603-01AFA207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6385F-0ED8-01BE-B1AF-2E55315E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EE-431A-471C-B99D-AD28F438FD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16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6A43-1BAB-2D58-FED5-CB81696D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1CBF-B6E1-6374-D510-4D43CC6D6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E7499-7940-4A5F-061E-340E8838D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85F1C-FEB6-206A-DCE8-8E21B19A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8A76-2CA5-4BC4-ABC2-A03818EDFBBD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24E68-AE66-1C8D-7A05-56C0408F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D1CBF-5680-FB5B-C88C-1990C61F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EE-431A-471C-B99D-AD28F438FD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7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3ACD-D4EF-4BD6-7796-0BA13ED5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B0EC4E-2F6A-86EE-FE96-7658BDB50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716C6-5E0B-D69D-C92E-89BD87D2E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6A5EB-C4EA-014F-3DBF-4E58D645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8A76-2CA5-4BC4-ABC2-A03818EDFBBD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D0874-9ED5-4D1E-8CD8-C4F9DB39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DE4CC-EB67-643C-E720-2FC8493D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25EE-431A-471C-B99D-AD28F438FD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65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028C54-0D62-5157-6585-43A7B3AC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33E63-4F6D-C68C-628E-4391AAD74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20ADD-BAC2-14F7-3DAE-FEF856D11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8A76-2CA5-4BC4-ABC2-A03818EDFBBD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48C3D-3BD3-BA58-7172-B9D4C2803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9ED7-BD65-783F-5E10-4A2C1B44D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25EE-431A-471C-B99D-AD28F438FD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01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5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76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1" y="174812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27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9411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1B2C218-887A-9243-8D36-EC4ED32C24A8}"/>
              </a:ext>
            </a:extLst>
          </p:cNvPr>
          <p:cNvSpPr/>
          <p:nvPr/>
        </p:nvSpPr>
        <p:spPr>
          <a:xfrm>
            <a:off x="5333955" y="1890194"/>
            <a:ext cx="645911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Tsunami Ready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E3A36-79ED-5D8B-87BF-9099D43E8E68}"/>
              </a:ext>
            </a:extLst>
          </p:cNvPr>
          <p:cNvSpPr txBox="1"/>
          <p:nvPr/>
        </p:nvSpPr>
        <p:spPr>
          <a:xfrm>
            <a:off x="5333955" y="3412901"/>
            <a:ext cx="609790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Establishment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of the </a:t>
            </a:r>
            <a:br>
              <a:rPr lang="en-US" sz="32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sz="32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National Tsunami Ready Board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/>
                <a:cs typeface="Arial" panose="020B0604020202020204" pitchFamily="34" charset="0"/>
              </a:rPr>
              <a:t>Denis Chang Seng. PhD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Programme Specialist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ICG/NEAMTWS Technical Secretary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UNESCO IOC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6F78C7B-5477-C1F3-BE4B-6C76F867A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66" r="4051" b="4949"/>
          <a:stretch/>
        </p:blipFill>
        <p:spPr>
          <a:xfrm>
            <a:off x="148624" y="1040524"/>
            <a:ext cx="4168763" cy="2327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7A51-4743-9484-3A46-5A328F83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12" y="162060"/>
            <a:ext cx="5862145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INDONESIA   NTRB</a:t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CBA055-1E48-8499-E7E9-14BBCB781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B417202F-0F0F-2DFB-D422-B684A9B2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"/>
          <a:stretch>
            <a:fillRect/>
          </a:stretch>
        </p:blipFill>
        <p:spPr bwMode="auto">
          <a:xfrm>
            <a:off x="4392138" y="824842"/>
            <a:ext cx="7745565" cy="573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4B7494E-6966-1D2A-28FB-9FE94E34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13" y="5002688"/>
            <a:ext cx="453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Flowchart is taken from the slides of Dwikorita Karnawati, IO TR Workshop (Nov, 2022), OceanExpert</a:t>
            </a:r>
            <a:endParaRPr kumimoji="0" lang="en-US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E95B5D93-3BCE-A288-D684-383F963FE9C8}"/>
              </a:ext>
            </a:extLst>
          </p:cNvPr>
          <p:cNvSpPr txBox="1"/>
          <p:nvPr/>
        </p:nvSpPr>
        <p:spPr>
          <a:xfrm>
            <a:off x="216380" y="3033169"/>
            <a:ext cx="3086100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027" name="TextBox 8">
            <a:extLst>
              <a:ext uri="{FF2B5EF4-FFF2-40B4-BE49-F238E27FC236}">
                <a16:creationId xmlns:a16="http://schemas.microsoft.com/office/drawing/2014/main" id="{FB26EE6C-7B24-2711-08EF-A821AC18B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049239"/>
              </p:ext>
            </p:extLst>
          </p:nvPr>
        </p:nvGraphicFramePr>
        <p:xfrm>
          <a:off x="410040" y="2918283"/>
          <a:ext cx="3523457" cy="26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946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7A2AD-0753-E035-B445-C9CDFDC6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Roles of Indonesia NTRB</a:t>
            </a:r>
            <a:br>
              <a:rPr lang="fr-FR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4100" dirty="0"/>
          </a:p>
        </p:txBody>
      </p:sp>
      <p:pic>
        <p:nvPicPr>
          <p:cNvPr id="4098" name="Picture 2" descr="©UNESCO/Ardito M Kodijat">
            <a:extLst>
              <a:ext uri="{FF2B5EF4-FFF2-40B4-BE49-F238E27FC236}">
                <a16:creationId xmlns:a16="http://schemas.microsoft.com/office/drawing/2014/main" id="{24FF6F35-D4FE-C35B-52D2-FBA4476E4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0" r="37434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2224E-67DB-6405-DDE4-B829D5C4C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Coordinating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implementation of the Tsunami Ready Community through advocacy, promotion, and socialization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the implementation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UNESCO-IOC Tsunami Ready guidelines and indicators.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Ensuring consistency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implementation of guidelines and UNESCO-IOC Tsunami Ready indicator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 and </a:t>
            </a:r>
            <a:r>
              <a:rPr lang="en-US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direction on assessments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Tsunami Ready Community on the national level for the proposed coastal communities prone to tsunami;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Review, evaluate, and approve requests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Tsunami Ready Community Recognition at the national level in accordance with UNESCO-IOC Tsunami Ready guide and indicators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BF559-E9F6-DBD5-1611-172B467ADE6E}"/>
              </a:ext>
            </a:extLst>
          </p:cNvPr>
          <p:cNvSpPr txBox="1"/>
          <p:nvPr/>
        </p:nvSpPr>
        <p:spPr>
          <a:xfrm>
            <a:off x="3844159" y="64928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i="1" dirty="0">
                <a:solidFill>
                  <a:srgbClr val="555555"/>
                </a:solidFill>
                <a:effectLst/>
                <a:latin typeface="Din Pro Regular"/>
              </a:rPr>
              <a:t>Yogyakarta.</a:t>
            </a:r>
            <a:r>
              <a:rPr lang="fi-FI" sz="1200" b="0" i="1" dirty="0">
                <a:solidFill>
                  <a:srgbClr val="555555"/>
                </a:solidFill>
                <a:effectLst/>
                <a:latin typeface="Din Pro Regular"/>
              </a:rPr>
              <a:t> ©UNESCO/Ardito M Kodijat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9039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4C935-2023-899D-41DF-949DA10D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Roles of Indonesia NTRB (</a:t>
            </a:r>
            <a:r>
              <a:rPr lang="en-US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Con’t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4590A-9BAF-0390-DEDF-BECC4A32B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074919" cy="4671655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Monitor, collect reports, and evaluate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Tsunami Ready Community which has received recognition annually;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Tsunami Ready Community to gain UNESCO-IOC Tsunami Ready Recognition,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 and report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annual activities Tsunami Ready Community which has been recognized as UNESCO-IOC Tsunami Ready Community to ICG/IOTWMS and IOTIC;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 the changes and propose improvements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UNESCO-IOC Tsunami Ready Community guidelines.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Coordinate, disseminate, monitor, and reporting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implementation of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IOWave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activities in Indonesia.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1600" dirty="0"/>
          </a:p>
        </p:txBody>
      </p:sp>
      <p:pic>
        <p:nvPicPr>
          <p:cNvPr id="5122" name="Picture 2" descr="Tsunami Evacuation Route at Baron Village, Gunung Kidul, Yogyakarta">
            <a:extLst>
              <a:ext uri="{FF2B5EF4-FFF2-40B4-BE49-F238E27FC236}">
                <a16:creationId xmlns:a16="http://schemas.microsoft.com/office/drawing/2014/main" id="{C2A6CFED-F0EA-26E9-7FF4-B76BBD81F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" b="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2BF9FE-54FF-2941-6418-722C11EFDC5C}"/>
              </a:ext>
            </a:extLst>
          </p:cNvPr>
          <p:cNvSpPr txBox="1"/>
          <p:nvPr/>
        </p:nvSpPr>
        <p:spPr>
          <a:xfrm>
            <a:off x="8450316" y="6407969"/>
            <a:ext cx="2412125" cy="284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1" dirty="0">
                <a:solidFill>
                  <a:srgbClr val="555555"/>
                </a:solidFill>
                <a:effectLst/>
                <a:latin typeface="Din Pro Regular"/>
              </a:rPr>
              <a:t>©UNESCO/Ardito M Kodijat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3942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6B3A22-1D05-8B53-0065-173A7BC6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The Italian NTRB</a:t>
            </a:r>
            <a:endParaRPr lang="fr-FR" sz="4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007CC-D9B8-99AF-0506-A09A790EE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7" t="24653" r="41379" b="4966"/>
          <a:stretch/>
        </p:blipFill>
        <p:spPr>
          <a:xfrm>
            <a:off x="1970117" y="2416047"/>
            <a:ext cx="289314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7610C-7A66-13ED-8861-370492EB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FC9900"/>
              </a:buClr>
              <a:buNone/>
            </a:pPr>
            <a:r>
              <a:rPr lang="en-US" sz="1700" b="1" dirty="0">
                <a:solidFill>
                  <a:srgbClr val="0070C0"/>
                </a:solidFill>
              </a:rPr>
              <a:t>Members</a:t>
            </a:r>
          </a:p>
          <a:p>
            <a:pPr>
              <a:buClr>
                <a:srgbClr val="FC9900"/>
              </a:buClr>
            </a:pPr>
            <a:r>
              <a:rPr lang="en-US" sz="1700" dirty="0"/>
              <a:t>TNC, Head of the Emergency Management Office</a:t>
            </a:r>
          </a:p>
          <a:p>
            <a:pPr>
              <a:buClr>
                <a:srgbClr val="FC9900"/>
              </a:buClr>
            </a:pPr>
            <a:r>
              <a:rPr lang="en-US" sz="1700" dirty="0"/>
              <a:t> Head  of NTWC of the Italian National Institute of Geophysics and Volcanology</a:t>
            </a:r>
          </a:p>
          <a:p>
            <a:pPr>
              <a:buClr>
                <a:srgbClr val="FC9900"/>
              </a:buClr>
            </a:pPr>
            <a:r>
              <a:rPr lang="en-US" sz="1700" dirty="0"/>
              <a:t>National Center for Coastal Protection, Maritime Climatology and Operational Oceanography , Italian Institute for Environmental Protection and Research ( ISPRA)</a:t>
            </a:r>
          </a:p>
          <a:p>
            <a:pPr marL="0" indent="0">
              <a:buClr>
                <a:srgbClr val="FC9900"/>
              </a:buClr>
              <a:buNone/>
            </a:pPr>
            <a:endParaRPr lang="en-US" sz="1700" dirty="0"/>
          </a:p>
          <a:p>
            <a:pPr marL="0" indent="0">
              <a:buClr>
                <a:srgbClr val="FC9900"/>
              </a:buClr>
              <a:buNone/>
            </a:pPr>
            <a:r>
              <a:rPr lang="en-US" sz="1700" dirty="0">
                <a:solidFill>
                  <a:srgbClr val="0070C0"/>
                </a:solidFill>
              </a:rPr>
              <a:t>Responsibility/role </a:t>
            </a:r>
          </a:p>
          <a:p>
            <a:pPr>
              <a:buClr>
                <a:srgbClr val="FC9900"/>
              </a:buClr>
            </a:pPr>
            <a:r>
              <a:rPr lang="en-US" sz="1700" dirty="0"/>
              <a:t>NTRB are responsible for the </a:t>
            </a:r>
            <a:r>
              <a:rPr lang="en-US" sz="1700" b="1" dirty="0">
                <a:solidFill>
                  <a:srgbClr val="0070C0"/>
                </a:solidFill>
              </a:rPr>
              <a:t>review and approval </a:t>
            </a:r>
            <a:r>
              <a:rPr lang="en-US" sz="1700" dirty="0"/>
              <a:t>of the community Tsunami Ready application</a:t>
            </a:r>
          </a:p>
          <a:p>
            <a:pPr>
              <a:buClr>
                <a:srgbClr val="FC9900"/>
              </a:buClr>
            </a:pPr>
            <a:endParaRPr lang="en-US" sz="1700" dirty="0"/>
          </a:p>
          <a:p>
            <a:pPr>
              <a:buClr>
                <a:srgbClr val="FC9900"/>
              </a:buClr>
            </a:pP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154443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F53FA-352E-2274-90A0-09A34264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609600"/>
            <a:ext cx="5816361" cy="1330839"/>
          </a:xfrm>
        </p:spPr>
        <p:txBody>
          <a:bodyPr>
            <a:normAutofit/>
          </a:bodyPr>
          <a:lstStyle/>
          <a:p>
            <a:r>
              <a:rPr lang="en-US"/>
              <a:t>Greece NTRB</a:t>
            </a:r>
            <a:endParaRPr lang="fr-FR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A7414-802A-4895-1B66-472C1157B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7" t="17778" r="44500" b="8444"/>
          <a:stretch/>
        </p:blipFill>
        <p:spPr>
          <a:xfrm>
            <a:off x="822099" y="1659096"/>
            <a:ext cx="2793295" cy="37904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27E48-D22A-903C-92AF-5D435EF28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38" y="1741402"/>
            <a:ext cx="7651531" cy="4922157"/>
          </a:xfrm>
        </p:spPr>
        <p:txBody>
          <a:bodyPr>
            <a:normAutofit fontScale="25000" lnSpcReduction="20000"/>
          </a:bodyPr>
          <a:lstStyle/>
          <a:p>
            <a:endParaRPr lang="fr-FR" sz="10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400" b="1" i="0" u="none" strike="noStrike" baseline="0" dirty="0">
                <a:solidFill>
                  <a:srgbClr val="0070C0"/>
                </a:solidFill>
              </a:rPr>
              <a:t>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400" b="0" i="0" u="none" strike="noStrike" baseline="0" dirty="0"/>
              <a:t>Dr. </a:t>
            </a:r>
            <a:r>
              <a:rPr lang="en-US" sz="6400" b="0" i="0" u="none" strike="noStrike" baseline="0" dirty="0" err="1"/>
              <a:t>Dimitrios</a:t>
            </a:r>
            <a:r>
              <a:rPr lang="en-US" sz="6400" b="0" i="0" u="none" strike="noStrike" baseline="0" dirty="0"/>
              <a:t> </a:t>
            </a:r>
            <a:r>
              <a:rPr lang="en-US" sz="6400" b="0" i="0" u="none" strike="noStrike" baseline="0" dirty="0" err="1"/>
              <a:t>Alexandris</a:t>
            </a:r>
            <a:r>
              <a:rPr lang="en-US" sz="6400" dirty="0"/>
              <a:t>, H</a:t>
            </a:r>
            <a:r>
              <a:rPr lang="en-US" sz="6400" b="0" i="0" u="none" strike="noStrike" baseline="0" dirty="0"/>
              <a:t>ead of the Emergency &amp; Response Planning Directorate of the Secretary General for Civil Protection, and deputy Dr. Andreas </a:t>
            </a:r>
            <a:r>
              <a:rPr lang="en-US" sz="6400" b="0" i="0" u="none" strike="noStrike" baseline="0" dirty="0" err="1"/>
              <a:t>Antonakos</a:t>
            </a:r>
            <a:r>
              <a:rPr lang="en-US" sz="6400" b="0" i="0" u="none" strike="noStrike" baseline="0" dirty="0"/>
              <a:t> as head of the Natural Disasters Department of the same Directorate;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400" b="0" i="0" u="none" strike="noStrike" baseline="0" dirty="0"/>
              <a:t>Dr. Marinos Charalampakis, Greek  TNC and operational head of NOA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400" b="0" i="0" u="none" strike="noStrike" baseline="0" dirty="0"/>
              <a:t>Dr. Christos Evangelidis as representative of the Institute of Geodynamics of the National Observatory of Athens and member of the scientific community. </a:t>
            </a:r>
          </a:p>
          <a:p>
            <a:pPr marL="457200" indent="-457200">
              <a:buFont typeface="+mj-lt"/>
              <a:buAutoNum type="arabicPeriod"/>
            </a:pPr>
            <a:endParaRPr lang="en-US" sz="6400" b="0" i="0" u="none" strike="noStrike" baseline="0" dirty="0"/>
          </a:p>
          <a:p>
            <a:pPr marL="0" indent="0">
              <a:buNone/>
            </a:pPr>
            <a:r>
              <a:rPr lang="en-US" sz="6400" b="1" dirty="0">
                <a:solidFill>
                  <a:srgbClr val="0070C0"/>
                </a:solidFill>
              </a:rPr>
              <a:t>Responsibilities/Role </a:t>
            </a:r>
            <a:endParaRPr lang="fr-FR" sz="6400" b="1" i="0" u="none" strike="noStrike" baseline="0" dirty="0">
              <a:solidFill>
                <a:srgbClr val="0070C0"/>
              </a:solidFill>
            </a:endParaRPr>
          </a:p>
          <a:p>
            <a:r>
              <a:rPr lang="en-US" sz="6400" b="1" dirty="0"/>
              <a:t>M</a:t>
            </a:r>
            <a:r>
              <a:rPr lang="en-US" sz="6400" b="1" i="0" u="none" strike="noStrike" baseline="0" dirty="0"/>
              <a:t>onitoring and approval </a:t>
            </a:r>
            <a:r>
              <a:rPr lang="en-US" sz="6400" b="0" i="0" u="none" strike="noStrike" baseline="0" dirty="0"/>
              <a:t>of the results of the Tsunami Ready Recognition Program in accordance with the "Standard Guidelines for the Tsunami Ready Recognition Program - no 74" IOC/UNESCO document. </a:t>
            </a:r>
          </a:p>
          <a:p>
            <a:pPr marL="0" indent="0">
              <a:buNone/>
            </a:pPr>
            <a:r>
              <a:rPr lang="en-US" sz="6400" b="1" dirty="0">
                <a:solidFill>
                  <a:srgbClr val="0070C0"/>
                </a:solidFill>
              </a:rPr>
              <a:t>Documentation</a:t>
            </a:r>
            <a:endParaRPr lang="en-US" sz="6400" b="1" i="0" u="none" strike="noStrike" baseline="0" dirty="0">
              <a:solidFill>
                <a:srgbClr val="0070C0"/>
              </a:solidFill>
            </a:endParaRPr>
          </a:p>
          <a:p>
            <a:r>
              <a:rPr lang="en-US" sz="6400" b="0" i="0" u="none" strike="noStrike" baseline="0" dirty="0"/>
              <a:t>A decree for the Establishment, formation and appointment of members of the </a:t>
            </a:r>
            <a:r>
              <a:rPr lang="en-US" sz="6400" dirty="0"/>
              <a:t>NTRB </a:t>
            </a:r>
          </a:p>
          <a:p>
            <a:endParaRPr lang="en-US" sz="6400" dirty="0"/>
          </a:p>
          <a:p>
            <a:r>
              <a:rPr lang="en-US" sz="6400" dirty="0"/>
              <a:t>P</a:t>
            </a:r>
            <a:r>
              <a:rPr lang="en-US" sz="6400" b="0" i="0" u="none" strike="noStrike" baseline="0" dirty="0"/>
              <a:t>ublication in the Government Gazette (both documents in Greek). </a:t>
            </a:r>
            <a:endParaRPr lang="fr-FR" sz="6400" dirty="0"/>
          </a:p>
        </p:txBody>
      </p:sp>
    </p:spTree>
    <p:extLst>
      <p:ext uri="{BB962C8B-B14F-4D97-AF65-F5344CB8AC3E}">
        <p14:creationId xmlns:p14="http://schemas.microsoft.com/office/powerpoint/2010/main" val="60668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766E-767F-2CCE-C8C7-5213C664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CF532-F95C-6BA0-AF32-B088F476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62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D4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9FD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79665B5-7986-D740-2B42-CCC9B16E8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87" y="2857501"/>
            <a:ext cx="1447797" cy="1142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724876-5F2C-285F-CE7C-E39BFE056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984168"/>
              </p:ext>
            </p:extLst>
          </p:nvPr>
        </p:nvGraphicFramePr>
        <p:xfrm>
          <a:off x="1136429" y="2278173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383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26F2-E75D-1E4A-981A-71629F74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94" y="292184"/>
            <a:ext cx="10515600" cy="1005281"/>
          </a:xfrm>
        </p:spPr>
        <p:txBody>
          <a:bodyPr/>
          <a:lstStyle/>
          <a:p>
            <a:r>
              <a:rPr lang="en-AU" dirty="0"/>
              <a:t>Steps in the Tsunami Ready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469A0-17B2-7846-A84E-D23B890B5B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41100"/>
                </a:solidFill>
              </a:rPr>
              <a:t>Seven main steps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655354-3EB4-4CFE-CDDF-183175407729}"/>
              </a:ext>
            </a:extLst>
          </p:cNvPr>
          <p:cNvGraphicFramePr/>
          <p:nvPr/>
        </p:nvGraphicFramePr>
        <p:xfrm>
          <a:off x="850392" y="1508761"/>
          <a:ext cx="10780776" cy="455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109BF9-0914-6BA6-D1C8-5072C255B4FC}"/>
              </a:ext>
            </a:extLst>
          </p:cNvPr>
          <p:cNvCxnSpPr>
            <a:cxnSpLocks/>
          </p:cNvCxnSpPr>
          <p:nvPr/>
        </p:nvCxnSpPr>
        <p:spPr>
          <a:xfrm>
            <a:off x="5691799" y="1690688"/>
            <a:ext cx="0" cy="43724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F6FF474-2CAA-24C8-A3CA-F5EDAB919E3F}"/>
              </a:ext>
            </a:extLst>
          </p:cNvPr>
          <p:cNvSpPr txBox="1"/>
          <p:nvPr/>
        </p:nvSpPr>
        <p:spPr>
          <a:xfrm>
            <a:off x="1604555" y="5429795"/>
            <a:ext cx="316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First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AAC0F-16E9-9C62-3468-5D6E1B1F3EF1}"/>
              </a:ext>
            </a:extLst>
          </p:cNvPr>
          <p:cNvSpPr txBox="1"/>
          <p:nvPr/>
        </p:nvSpPr>
        <p:spPr>
          <a:xfrm>
            <a:off x="6330630" y="5429795"/>
            <a:ext cx="316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To be Recognized…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EEBC4B-B267-5A0E-8EE7-F031D512F89C}"/>
              </a:ext>
            </a:extLst>
          </p:cNvPr>
          <p:cNvGrpSpPr/>
          <p:nvPr/>
        </p:nvGrpSpPr>
        <p:grpSpPr>
          <a:xfrm>
            <a:off x="4473264" y="3221154"/>
            <a:ext cx="1176890" cy="1140097"/>
            <a:chOff x="3624073" y="1707158"/>
            <a:chExt cx="1176890" cy="114009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F72D802-A760-2125-2450-360BB81D4B28}"/>
                </a:ext>
              </a:extLst>
            </p:cNvPr>
            <p:cNvSpPr/>
            <p:nvPr/>
          </p:nvSpPr>
          <p:spPr>
            <a:xfrm>
              <a:off x="3624073" y="1707158"/>
              <a:ext cx="1176890" cy="1140097"/>
            </a:xfrm>
            <a:prstGeom prst="roundRect">
              <a:avLst/>
            </a:prstGeom>
            <a:gradFill rotWithShape="0">
              <a:gsLst>
                <a:gs pos="0">
                  <a:srgbClr val="8064A2">
                    <a:hueOff val="-1488257"/>
                    <a:satOff val="8966"/>
                    <a:lumOff val="719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1488257"/>
                    <a:satOff val="8966"/>
                    <a:lumOff val="719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1488257"/>
                    <a:satOff val="8966"/>
                    <a:lumOff val="719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2540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CBC173CF-559D-00AB-FCB8-0F950E4E9E51}"/>
                </a:ext>
              </a:extLst>
            </p:cNvPr>
            <p:cNvSpPr txBox="1"/>
            <p:nvPr/>
          </p:nvSpPr>
          <p:spPr>
            <a:xfrm>
              <a:off x="3679728" y="1762813"/>
              <a:ext cx="1065580" cy="10287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Roboto"/>
                  <a:cs typeface="Roboto"/>
                </a:rPr>
                <a:t>Implement / build capacity based on the Tsunami Ready Indicators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7CFF25-99B4-2F4B-69FB-083948F54A8F}"/>
              </a:ext>
            </a:extLst>
          </p:cNvPr>
          <p:cNvGrpSpPr/>
          <p:nvPr/>
        </p:nvGrpSpPr>
        <p:grpSpPr>
          <a:xfrm>
            <a:off x="8180744" y="3200393"/>
            <a:ext cx="1120858" cy="1166093"/>
            <a:chOff x="7329312" y="1694160"/>
            <a:chExt cx="1120858" cy="1166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8C9C8DF-85A0-EF06-F1BD-8AC6F932DE23}"/>
                </a:ext>
              </a:extLst>
            </p:cNvPr>
            <p:cNvSpPr/>
            <p:nvPr/>
          </p:nvSpPr>
          <p:spPr>
            <a:xfrm>
              <a:off x="7329312" y="1694160"/>
              <a:ext cx="1120858" cy="1166093"/>
            </a:xfrm>
            <a:prstGeom prst="roundRect">
              <a:avLst/>
            </a:prstGeom>
            <a:gradFill rotWithShape="0">
              <a:gsLst>
                <a:gs pos="0">
                  <a:srgbClr val="8064A2">
                    <a:hueOff val="-2976513"/>
                    <a:satOff val="17933"/>
                    <a:lumOff val="1437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2976513"/>
                    <a:satOff val="17933"/>
                    <a:lumOff val="1437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2976513"/>
                    <a:satOff val="17933"/>
                    <a:lumOff val="1437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2540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51737E3D-AE4B-C6B1-5E25-B7B8425D3772}"/>
                </a:ext>
              </a:extLst>
            </p:cNvPr>
            <p:cNvSpPr txBox="1"/>
            <p:nvPr/>
          </p:nvSpPr>
          <p:spPr>
            <a:xfrm>
              <a:off x="7384028" y="1748876"/>
              <a:ext cx="1011426" cy="10566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Roboto"/>
                  <a:cs typeface="Arial"/>
                </a:rPr>
                <a:t>Field Verification </a:t>
              </a: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Roboto"/>
                  <a:cs typeface="Arial"/>
                </a:rPr>
                <a:t>(if needed)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201412-CE91-2CA5-CF77-0B72161E0FB5}"/>
              </a:ext>
            </a:extLst>
          </p:cNvPr>
          <p:cNvSpPr/>
          <p:nvPr/>
        </p:nvSpPr>
        <p:spPr>
          <a:xfrm>
            <a:off x="850392" y="2711669"/>
            <a:ext cx="4841407" cy="2270234"/>
          </a:xfrm>
          <a:prstGeom prst="roundRect">
            <a:avLst/>
          </a:prstGeom>
          <a:noFill/>
          <a:ln w="31750" cap="flat">
            <a:solidFill>
              <a:srgbClr val="FF0000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54932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4C96-E7C3-4652-A710-AA64D1CF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19" y="369159"/>
            <a:ext cx="10515600" cy="860931"/>
          </a:xfrm>
        </p:spPr>
        <p:txBody>
          <a:bodyPr/>
          <a:lstStyle/>
          <a:p>
            <a:r>
              <a:rPr lang="en-AU" dirty="0">
                <a:solidFill>
                  <a:srgbClr val="941100"/>
                </a:solidFill>
              </a:rPr>
              <a:t>The National Tsunami Ready Board (NTRB)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E6E05-2539-4E6B-95C7-9D3D11A27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1" y="2156427"/>
            <a:ext cx="5557338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714375" indent="-444500">
              <a:spcBef>
                <a:spcPts val="0"/>
              </a:spcBef>
            </a:pPr>
            <a:r>
              <a:rPr lang="en-US" sz="2000" dirty="0"/>
              <a:t>National and Local Disaster Management Office (NDMO and LDMO)</a:t>
            </a:r>
            <a:endParaRPr lang="en-GB" sz="2000" dirty="0"/>
          </a:p>
          <a:p>
            <a:pPr marL="714375" indent="-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National Tsunami Warning Centre (NTWC)</a:t>
            </a:r>
            <a:endParaRPr lang="en-GB" sz="2000" dirty="0"/>
          </a:p>
          <a:p>
            <a:pPr marL="714375" lvl="0" indent="-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Ministries, national agencies, institutions and other relevant organizations, </a:t>
            </a:r>
          </a:p>
          <a:p>
            <a:pPr marL="714375" lvl="0" indent="-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NGOs for Community Based Disaster Risk Reduction (DRR) or Disaster Risk Management (DRM)</a:t>
            </a:r>
          </a:p>
          <a:p>
            <a:pPr marL="714375" indent="-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Tsunami National Contact (TNC)</a:t>
            </a:r>
            <a:endParaRPr lang="en-GB" sz="2000" dirty="0"/>
          </a:p>
          <a:p>
            <a:pPr marL="714375" lvl="0" indent="-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Community Representatives (Non-decision Member)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C8C5BA-F776-4F3C-A780-0B46B1396DD9}"/>
              </a:ext>
            </a:extLst>
          </p:cNvPr>
          <p:cNvSpPr/>
          <p:nvPr/>
        </p:nvSpPr>
        <p:spPr>
          <a:xfrm>
            <a:off x="6470468" y="1848912"/>
            <a:ext cx="5557336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65113" indent="-258763">
              <a:buFont typeface="Arial" panose="020B0604020202020204" pitchFamily="34" charset="0"/>
              <a:buChar char="•"/>
            </a:pPr>
            <a:r>
              <a:rPr lang="en-US" sz="2000" dirty="0"/>
              <a:t>General oversight of the national Tsunami Ready program</a:t>
            </a:r>
          </a:p>
          <a:p>
            <a:pPr marL="265113" indent="-258763">
              <a:buFont typeface="Arial" panose="020B0604020202020204" pitchFamily="34" charset="0"/>
              <a:buChar char="•"/>
            </a:pPr>
            <a:r>
              <a:rPr lang="en-GB" sz="2000" dirty="0"/>
              <a:t>Advocate</a:t>
            </a:r>
            <a:r>
              <a:rPr lang="en-GB" sz="2000" dirty="0">
                <a:ea typeface="Times" panose="02020603050405020304" pitchFamily="18" charset="0"/>
                <a:cs typeface="Arial" panose="020B0604020202020204" pitchFamily="34" charset="0"/>
              </a:rPr>
              <a:t>, supervise, and support activities to implement Tsunami Ready programme  </a:t>
            </a:r>
            <a:endParaRPr lang="en-US" sz="2000" dirty="0">
              <a:ea typeface="Times" panose="02020603050405020304" pitchFamily="18" charset="0"/>
              <a:cs typeface="Arial" panose="020B0604020202020204" pitchFamily="34" charset="0"/>
            </a:endParaRPr>
          </a:p>
          <a:p>
            <a:pPr marL="265113" lvl="1" indent="-258763">
              <a:buFont typeface="Arial" panose="020B0604020202020204" pitchFamily="34" charset="0"/>
              <a:buChar char="•"/>
            </a:pPr>
            <a:r>
              <a:rPr lang="en-GB" sz="2000" dirty="0"/>
              <a:t>Manage resources for the Tsunami Ready programme</a:t>
            </a:r>
          </a:p>
          <a:p>
            <a:pPr marL="265113" lvl="1" indent="-258763">
              <a:buFont typeface="Arial" panose="020B0604020202020204" pitchFamily="34" charset="0"/>
              <a:buChar char="•"/>
            </a:pPr>
            <a:r>
              <a:rPr lang="en-US" sz="2000" dirty="0"/>
              <a:t>Maintain consistency of the Tsunami Ready guidelines </a:t>
            </a:r>
          </a:p>
          <a:p>
            <a:pPr marL="265113" lvl="1" indent="-258763">
              <a:buFont typeface="Arial" panose="020B0604020202020204" pitchFamily="34" charset="0"/>
              <a:buChar char="•"/>
            </a:pPr>
            <a:r>
              <a:rPr lang="en-GB" sz="2000" dirty="0"/>
              <a:t>Coordinate and liaise and link Tsunami Ready activities with technical institutions and organizations</a:t>
            </a:r>
            <a:endParaRPr lang="en-US" sz="2000" dirty="0"/>
          </a:p>
          <a:p>
            <a:pPr marL="265113" lvl="1" indent="-258763">
              <a:buFont typeface="Arial" panose="020B0604020202020204" pitchFamily="34" charset="0"/>
              <a:buChar char="•"/>
            </a:pPr>
            <a:r>
              <a:rPr lang="en-GB" sz="2000" dirty="0"/>
              <a:t>Directs and oversees service improvements to the Tsunami Ready programme</a:t>
            </a:r>
            <a:endParaRPr lang="en-US" sz="2000" dirty="0"/>
          </a:p>
          <a:p>
            <a:pPr marL="265113" lvl="1" indent="-258763">
              <a:buFont typeface="Arial" panose="020B0604020202020204" pitchFamily="34" charset="0"/>
              <a:buChar char="•"/>
            </a:pPr>
            <a:r>
              <a:rPr lang="en-GB" sz="2000" dirty="0"/>
              <a:t>Oversees national Tsunami Ready database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1B20D2A-518E-4AE9-9B84-BA89B2CDD276}"/>
              </a:ext>
            </a:extLst>
          </p:cNvPr>
          <p:cNvSpPr/>
          <p:nvPr/>
        </p:nvSpPr>
        <p:spPr>
          <a:xfrm>
            <a:off x="5770734" y="3847736"/>
            <a:ext cx="699734" cy="300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BF3B9A-A025-48EB-A92C-C1EDDCC89322}"/>
              </a:ext>
            </a:extLst>
          </p:cNvPr>
          <p:cNvSpPr/>
          <p:nvPr/>
        </p:nvSpPr>
        <p:spPr>
          <a:xfrm>
            <a:off x="98881" y="1145568"/>
            <a:ext cx="6382178" cy="7604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The National Tsunami Ready Board is comprised of, but not limited to, and depending on each country’s settings:</a:t>
            </a:r>
            <a:endParaRPr lang="en-GB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F3EC7B-7D0F-4020-8D21-88C3D9A516F5}"/>
              </a:ext>
            </a:extLst>
          </p:cNvPr>
          <p:cNvSpPr/>
          <p:nvPr/>
        </p:nvSpPr>
        <p:spPr>
          <a:xfrm>
            <a:off x="6620236" y="1170995"/>
            <a:ext cx="5257799" cy="662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defRPr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Function, role, and responsibility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0FD7A-F498-DF8F-9296-52703BD5736D}"/>
              </a:ext>
            </a:extLst>
          </p:cNvPr>
          <p:cNvSpPr txBox="1"/>
          <p:nvPr/>
        </p:nvSpPr>
        <p:spPr>
          <a:xfrm>
            <a:off x="1209897" y="5500907"/>
            <a:ext cx="4503580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NTRB should be formal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eed to look into the mandate of the relevant agencies for hazard preparedness and civil protection</a:t>
            </a:r>
          </a:p>
        </p:txBody>
      </p:sp>
    </p:spTree>
    <p:extLst>
      <p:ext uri="{BB962C8B-B14F-4D97-AF65-F5344CB8AC3E}">
        <p14:creationId xmlns:p14="http://schemas.microsoft.com/office/powerpoint/2010/main" val="52172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5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74915" y="1141071"/>
            <a:ext cx="724217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4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Bold"/>
              </a:rPr>
              <a:t>Members are responsible: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9614" y="4135071"/>
            <a:ext cx="2578574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640"/>
              </a:lnSpc>
            </a:pPr>
            <a:r>
              <a:rPr lang="en-US" sz="2400" spc="-48" dirty="0">
                <a:solidFill>
                  <a:srgbClr val="FFFFFF"/>
                </a:solidFill>
                <a:latin typeface="Open Sans Bold"/>
              </a:rPr>
              <a:t>To guide the community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58188" y="4135071"/>
            <a:ext cx="305337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40"/>
              </a:lnSpc>
              <a:spcBef>
                <a:spcPct val="0"/>
              </a:spcBef>
            </a:pPr>
            <a:r>
              <a:rPr lang="en-US" sz="2400" spc="-48" dirty="0">
                <a:solidFill>
                  <a:srgbClr val="FFFFFF"/>
                </a:solidFill>
                <a:latin typeface="Open Sans Bold"/>
              </a:rPr>
              <a:t>To review and approve the TR application of the community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11559" y="4135071"/>
            <a:ext cx="3053372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40"/>
              </a:lnSpc>
              <a:spcBef>
                <a:spcPct val="0"/>
              </a:spcBef>
            </a:pPr>
            <a:r>
              <a:rPr lang="en-US" sz="2400" spc="-48" dirty="0">
                <a:solidFill>
                  <a:srgbClr val="FFFFFF"/>
                </a:solidFill>
                <a:latin typeface="Open Sans Bold"/>
              </a:rPr>
              <a:t>To oversee the TRRP and its administrative paperwork and implementation.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18415" y="2823583"/>
            <a:ext cx="826175" cy="82617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18415" y="2762239"/>
            <a:ext cx="826175" cy="768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 defTabSz="609630">
              <a:lnSpc>
                <a:spcPts val="6698"/>
              </a:lnSpc>
              <a:spcBef>
                <a:spcPct val="0"/>
              </a:spcBef>
            </a:pPr>
            <a:r>
              <a:rPr lang="en-US" sz="4266" spc="-106">
                <a:solidFill>
                  <a:srgbClr val="129591"/>
                </a:solidFill>
                <a:latin typeface="Open Sans Bold"/>
              </a:rPr>
              <a:t>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871787" y="2823583"/>
            <a:ext cx="826175" cy="82617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871787" y="2762239"/>
            <a:ext cx="826175" cy="768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 defTabSz="609630">
              <a:lnSpc>
                <a:spcPts val="6698"/>
              </a:lnSpc>
              <a:spcBef>
                <a:spcPct val="0"/>
              </a:spcBef>
            </a:pPr>
            <a:r>
              <a:rPr lang="en-US" sz="4266" spc="-106">
                <a:solidFill>
                  <a:srgbClr val="129591"/>
                </a:solidFill>
                <a:latin typeface="Open Sans Bold"/>
              </a:rPr>
              <a:t>2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925159" y="2823583"/>
            <a:ext cx="826175" cy="82617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6925159" y="2762239"/>
            <a:ext cx="826175" cy="768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 defTabSz="609630">
              <a:lnSpc>
                <a:spcPts val="6698"/>
              </a:lnSpc>
              <a:spcBef>
                <a:spcPct val="0"/>
              </a:spcBef>
            </a:pPr>
            <a:r>
              <a:rPr lang="en-US" sz="4266" spc="-106">
                <a:solidFill>
                  <a:srgbClr val="129591"/>
                </a:solidFill>
                <a:latin typeface="Open Sans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64931" y="4135071"/>
            <a:ext cx="305337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40"/>
              </a:lnSpc>
              <a:spcBef>
                <a:spcPct val="0"/>
              </a:spcBef>
            </a:pPr>
            <a:r>
              <a:rPr lang="en-US" sz="2400" spc="-48" dirty="0">
                <a:solidFill>
                  <a:srgbClr val="FFFFFF"/>
                </a:solidFill>
                <a:latin typeface="Open Sans Bold"/>
              </a:rPr>
              <a:t>To review existing and proposed changes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978530" y="2823583"/>
            <a:ext cx="826175" cy="82617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9978530" y="2762239"/>
            <a:ext cx="826175" cy="768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 defTabSz="609630">
              <a:lnSpc>
                <a:spcPts val="6698"/>
              </a:lnSpc>
              <a:spcBef>
                <a:spcPct val="0"/>
              </a:spcBef>
            </a:pPr>
            <a:r>
              <a:rPr lang="en-US" sz="4266" spc="-106">
                <a:solidFill>
                  <a:srgbClr val="129591"/>
                </a:solidFill>
                <a:latin typeface="Open Sans Bold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4489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UNESCO House - visit us | UNESCO">
            <a:extLst>
              <a:ext uri="{FF2B5EF4-FFF2-40B4-BE49-F238E27FC236}">
                <a16:creationId xmlns:a16="http://schemas.microsoft.com/office/drawing/2014/main" id="{3ADB6902-DCC2-BEDB-4822-00200B235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86" b="2"/>
          <a:stretch/>
        </p:blipFill>
        <p:spPr bwMode="auto">
          <a:xfrm>
            <a:off x="1025564" y="2416047"/>
            <a:ext cx="4626864" cy="334670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5D5C54-A337-D76A-22B9-8CFACB69C65A}"/>
              </a:ext>
            </a:extLst>
          </p:cNvPr>
          <p:cNvSpPr txBox="1"/>
          <p:nvPr/>
        </p:nvSpPr>
        <p:spPr>
          <a:xfrm>
            <a:off x="6477956" y="389730"/>
            <a:ext cx="5028928" cy="369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4489DA"/>
              </a:buClr>
            </a:pPr>
            <a:r>
              <a:rPr lang="en-US" sz="2400" spc="45" dirty="0"/>
              <a:t>The NTRB should inform UNESCO/IOC ICG Technical Secretary of the North-eastern Atlantic and Mediterranean, and the corresponding Tsunami Information Centre (TIC). </a:t>
            </a:r>
          </a:p>
        </p:txBody>
      </p:sp>
      <p:pic>
        <p:nvPicPr>
          <p:cNvPr id="6" name="Picture 5" descr="Chart, sunburst chart&#10;&#10;Description automatically generated">
            <a:extLst>
              <a:ext uri="{FF2B5EF4-FFF2-40B4-BE49-F238E27FC236}">
                <a16:creationId xmlns:a16="http://schemas.microsoft.com/office/drawing/2014/main" id="{2483CB2A-2273-D29C-9633-1E3C4DC5D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78" y="3248019"/>
            <a:ext cx="2575070" cy="26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0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nature, ocean&#10;&#10;Description automatically generated">
            <a:extLst>
              <a:ext uri="{FF2B5EF4-FFF2-40B4-BE49-F238E27FC236}">
                <a16:creationId xmlns:a16="http://schemas.microsoft.com/office/drawing/2014/main" id="{76284C96-CE6A-F9FF-D067-4F7E7FBFC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6" r="9142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652B-780C-18E5-BA75-DBF85E09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760" y="711200"/>
            <a:ext cx="5709920" cy="546576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case of </a:t>
            </a:r>
            <a:r>
              <a:rPr lang="en-US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countries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territories, the Tsunami Ready recognition may be granted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national/territorial level. 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case, the </a:t>
            </a:r>
            <a:r>
              <a:rPr lang="en-US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Tsunami Ready Board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(RTRB), it would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responsible for reviewing and approving recognition. </a:t>
            </a:r>
          </a:p>
          <a:p>
            <a:pPr lvl="1"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RTRB for each region consists of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ICG Chair (serves as the RTRB Chair), TIC Director, ICG Working Group Chairs that cover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topics of tsunami warning and dissemination, disaster management, preparedness and risk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reduction, the ICG Technical Secretary, and other guests at the discretion of the RTRB Chair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2560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5CF9B-B833-EDA4-F66F-12289581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INDIA NTRB</a:t>
            </a: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2050" name="Picture 2" descr="Odisha becomes first state to get 'tsunami ready' tag">
            <a:extLst>
              <a:ext uri="{FF2B5EF4-FFF2-40B4-BE49-F238E27FC236}">
                <a16:creationId xmlns:a16="http://schemas.microsoft.com/office/drawing/2014/main" id="{4D1883E8-568D-1377-0FA7-7EFE0B974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3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8EC6-F05F-55DB-C466-1D1960EC1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</a:t>
            </a:r>
            <a:endParaRPr lang="fr-FR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Chair: Director, INCOIS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Representatives from: Ministry of Home Affairs, Ministry of Earth Sciences, DMO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Secretary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Head TWG, INCOIS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95471-0E4E-B99D-4E79-D262A99F96DC}"/>
              </a:ext>
            </a:extLst>
          </p:cNvPr>
          <p:cNvSpPr txBox="1"/>
          <p:nvPr/>
        </p:nvSpPr>
        <p:spPr>
          <a:xfrm>
            <a:off x="380341" y="6176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383838"/>
                </a:solidFill>
                <a:effectLst/>
                <a:latin typeface="Roboto" panose="02000000000000000000" pitchFamily="2" charset="0"/>
              </a:rPr>
              <a:t>Odisha becomes first state to get 'tsunami ready' tag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97D54-39DA-3329-A006-214DCC23F2CF}"/>
              </a:ext>
            </a:extLst>
          </p:cNvPr>
          <p:cNvSpPr txBox="1"/>
          <p:nvPr/>
        </p:nvSpPr>
        <p:spPr>
          <a:xfrm>
            <a:off x="339613" y="6517482"/>
            <a:ext cx="613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F4F4F4"/>
                </a:solidFill>
                <a:effectLst/>
                <a:latin typeface="Roboto" panose="02000000000000000000" pitchFamily="2" charset="0"/>
              </a:rPr>
              <a:t>Image Source : PTI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73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C2B1B-E624-4255-3BD7-AA570796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51785" cy="180730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Roles of India NTRB 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BBD35-97EC-D46E-383C-F43057FEB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080"/>
            <a:ext cx="5481320" cy="4937759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 and monitor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TRRP and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IOWave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Exercises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Review, advocate, approve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tsunami recognition request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Regularly monitor and evaluate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tsunami ready community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tsunami ready community for regional recognition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oversight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national Tsunami Ready Programme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consistency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Tsunami Ready guidelines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proposed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tsunami ready application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 and evaluate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Tsunami Ready community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existing and proposed changes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Tsunami Ready Guidelines and publish updates as needed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IOWave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related activities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probabilistic Tsunami Hazard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11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09007A-9E53-0F73-84A1-D9ABD8101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r="4127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82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8" ma:contentTypeDescription="Create a new document." ma:contentTypeScope="" ma:versionID="2d6d9b0649838f4639e7d6d7bf98869e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62d3ca47894f15f1f66ac91f582a5c04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431881-077D-4980-98FB-52BD09F2BE9F}"/>
</file>

<file path=customXml/itemProps2.xml><?xml version="1.0" encoding="utf-8"?>
<ds:datastoreItem xmlns:ds="http://schemas.openxmlformats.org/officeDocument/2006/customXml" ds:itemID="{C2567587-97D1-4D34-92A1-38468697BF2D}"/>
</file>

<file path=customXml/itemProps3.xml><?xml version="1.0" encoding="utf-8"?>
<ds:datastoreItem xmlns:ds="http://schemas.openxmlformats.org/officeDocument/2006/customXml" ds:itemID="{BB804528-38AC-4CD9-B631-C8F97A60A588}"/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1069</Words>
  <Application>Microsoft Office PowerPoint</Application>
  <PresentationFormat>Widescreen</PresentationFormat>
  <Paragraphs>120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ArialMT</vt:lpstr>
      <vt:lpstr>Din Pro Regular</vt:lpstr>
      <vt:lpstr>Open Sans Bold</vt:lpstr>
      <vt:lpstr>Arial</vt:lpstr>
      <vt:lpstr>Calibri</vt:lpstr>
      <vt:lpstr>Calibri Light</vt:lpstr>
      <vt:lpstr>Open Sans</vt:lpstr>
      <vt:lpstr>Roboto</vt:lpstr>
      <vt:lpstr>Symbol</vt:lpstr>
      <vt:lpstr>Times New Roman</vt:lpstr>
      <vt:lpstr>Office Theme</vt:lpstr>
      <vt:lpstr>1_Office Theme</vt:lpstr>
      <vt:lpstr>Title</vt:lpstr>
      <vt:lpstr>Content</vt:lpstr>
      <vt:lpstr>PowerPoint Presentation</vt:lpstr>
      <vt:lpstr>PowerPoint Presentation</vt:lpstr>
      <vt:lpstr>Steps in the Tsunami Ready process</vt:lpstr>
      <vt:lpstr>The National Tsunami Ready Board (NTRB)</vt:lpstr>
      <vt:lpstr>PowerPoint Presentation</vt:lpstr>
      <vt:lpstr>PowerPoint Presentation</vt:lpstr>
      <vt:lpstr>PowerPoint Presentation</vt:lpstr>
      <vt:lpstr>INDIA NTRB </vt:lpstr>
      <vt:lpstr>Roles of India NTRB (Cont) </vt:lpstr>
      <vt:lpstr>INDONESIA   NTRB </vt:lpstr>
      <vt:lpstr>Roles of Indonesia NTRB </vt:lpstr>
      <vt:lpstr>Roles of Indonesia NTRB (Con’t)</vt:lpstr>
      <vt:lpstr>The Italian NTRB</vt:lpstr>
      <vt:lpstr>Greece NTRB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 Seng, Denis</dc:creator>
  <cp:lastModifiedBy>Chang Seng, Denis</cp:lastModifiedBy>
  <cp:revision>53</cp:revision>
  <dcterms:created xsi:type="dcterms:W3CDTF">2023-02-02T15:24:41Z</dcterms:created>
  <dcterms:modified xsi:type="dcterms:W3CDTF">2023-02-16T12:12:00Z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