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14"/>
  </p:notesMasterIdLst>
  <p:handoutMasterIdLst>
    <p:handoutMasterId r:id="rId15"/>
  </p:handoutMasterIdLst>
  <p:sldIdLst>
    <p:sldId id="337" r:id="rId5"/>
    <p:sldId id="653" r:id="rId6"/>
    <p:sldId id="655" r:id="rId7"/>
    <p:sldId id="657" r:id="rId8"/>
    <p:sldId id="661" r:id="rId9"/>
    <p:sldId id="660" r:id="rId10"/>
    <p:sldId id="659" r:id="rId11"/>
    <p:sldId id="662" r:id="rId12"/>
    <p:sldId id="3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2FC"/>
    <a:srgbClr val="C2A3F9"/>
    <a:srgbClr val="44546A"/>
    <a:srgbClr val="FFDAC4"/>
    <a:srgbClr val="FFC4A0"/>
    <a:srgbClr val="FDAE7D"/>
    <a:srgbClr val="F8985B"/>
    <a:srgbClr val="F28138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8A9F2-9395-0EBB-988B-FA8CBE6424D6}" v="4" dt="2023-02-08T15:27:13.393"/>
    <p1510:client id="{8404BFF6-BC9F-46A7-BEC5-C91EFE7415A7}" v="1" dt="2023-02-08T10:29:42.219"/>
    <p1510:client id="{8A01AE9F-EC52-26E7-6CCF-19001934B2D8}" v="87" dt="2023-02-09T13:40:00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en Vennin, Derya" userId="9dca1a5a-a24f-45fd-969d-1cfd0d525d5d" providerId="ADAL" clId="{8404BFF6-BC9F-46A7-BEC5-C91EFE7415A7}"/>
    <pc:docChg chg="modSld">
      <pc:chgData name="Dilmen Vennin, Derya" userId="9dca1a5a-a24f-45fd-969d-1cfd0d525d5d" providerId="ADAL" clId="{8404BFF6-BC9F-46A7-BEC5-C91EFE7415A7}" dt="2023-02-08T10:29:49.827" v="1" actId="1076"/>
      <pc:docMkLst>
        <pc:docMk/>
      </pc:docMkLst>
      <pc:sldChg chg="addSp modSp mod">
        <pc:chgData name="Dilmen Vennin, Derya" userId="9dca1a5a-a24f-45fd-969d-1cfd0d525d5d" providerId="ADAL" clId="{8404BFF6-BC9F-46A7-BEC5-C91EFE7415A7}" dt="2023-02-08T10:29:49.827" v="1" actId="1076"/>
        <pc:sldMkLst>
          <pc:docMk/>
          <pc:sldMk cId="2478778170" sldId="331"/>
        </pc:sldMkLst>
        <pc:spChg chg="add mod">
          <ac:chgData name="Dilmen Vennin, Derya" userId="9dca1a5a-a24f-45fd-969d-1cfd0d525d5d" providerId="ADAL" clId="{8404BFF6-BC9F-46A7-BEC5-C91EFE7415A7}" dt="2023-02-08T10:29:49.827" v="1" actId="1076"/>
          <ac:spMkLst>
            <pc:docMk/>
            <pc:sldMk cId="2478778170" sldId="331"/>
            <ac:spMk id="3" creationId="{68313BA7-3614-6BB8-2FBD-D712D43CC0C1}"/>
          </ac:spMkLst>
        </pc:spChg>
        <pc:picChg chg="add mod">
          <ac:chgData name="Dilmen Vennin, Derya" userId="9dca1a5a-a24f-45fd-969d-1cfd0d525d5d" providerId="ADAL" clId="{8404BFF6-BC9F-46A7-BEC5-C91EFE7415A7}" dt="2023-02-08T10:29:49.827" v="1" actId="1076"/>
          <ac:picMkLst>
            <pc:docMk/>
            <pc:sldMk cId="2478778170" sldId="331"/>
            <ac:picMk id="2" creationId="{5503F547-84BE-A6DF-9B0E-E9795DD354E7}"/>
          </ac:picMkLst>
        </pc:picChg>
      </pc:sldChg>
    </pc:docChg>
  </pc:docChgLst>
  <pc:docChgLst>
    <pc:chgData name="Dilmen Vennin, Derya" userId="S::d.dilmen-vennin@unesco.org::9dca1a5a-a24f-45fd-969d-1cfd0d525d5d" providerId="AD" clId="Web-{8A01AE9F-EC52-26E7-6CCF-19001934B2D8}"/>
    <pc:docChg chg="modSld">
      <pc:chgData name="Dilmen Vennin, Derya" userId="S::d.dilmen-vennin@unesco.org::9dca1a5a-a24f-45fd-969d-1cfd0d525d5d" providerId="AD" clId="Web-{8A01AE9F-EC52-26E7-6CCF-19001934B2D8}" dt="2023-02-09T13:39:59.598" v="42" actId="20577"/>
      <pc:docMkLst>
        <pc:docMk/>
      </pc:docMkLst>
      <pc:sldChg chg="modSp">
        <pc:chgData name="Dilmen Vennin, Derya" userId="S::d.dilmen-vennin@unesco.org::9dca1a5a-a24f-45fd-969d-1cfd0d525d5d" providerId="AD" clId="Web-{8A01AE9F-EC52-26E7-6CCF-19001934B2D8}" dt="2023-02-09T13:39:59.598" v="42" actId="20577"/>
        <pc:sldMkLst>
          <pc:docMk/>
          <pc:sldMk cId="2972304802" sldId="653"/>
        </pc:sldMkLst>
        <pc:spChg chg="mod">
          <ac:chgData name="Dilmen Vennin, Derya" userId="S::d.dilmen-vennin@unesco.org::9dca1a5a-a24f-45fd-969d-1cfd0d525d5d" providerId="AD" clId="Web-{8A01AE9F-EC52-26E7-6CCF-19001934B2D8}" dt="2023-02-09T13:39:59.598" v="42" actId="20577"/>
          <ac:spMkLst>
            <pc:docMk/>
            <pc:sldMk cId="2972304802" sldId="653"/>
            <ac:spMk id="7" creationId="{4B1EE2AD-37A8-4636-1C41-4C9A44AF5417}"/>
          </ac:spMkLst>
        </pc:spChg>
      </pc:sldChg>
      <pc:sldChg chg="modSp">
        <pc:chgData name="Dilmen Vennin, Derya" userId="S::d.dilmen-vennin@unesco.org::9dca1a5a-a24f-45fd-969d-1cfd0d525d5d" providerId="AD" clId="Web-{8A01AE9F-EC52-26E7-6CCF-19001934B2D8}" dt="2023-02-09T13:39:46.957" v="39" actId="14100"/>
        <pc:sldMkLst>
          <pc:docMk/>
          <pc:sldMk cId="4041596833" sldId="655"/>
        </pc:sldMkLst>
        <pc:spChg chg="mod">
          <ac:chgData name="Dilmen Vennin, Derya" userId="S::d.dilmen-vennin@unesco.org::9dca1a5a-a24f-45fd-969d-1cfd0d525d5d" providerId="AD" clId="Web-{8A01AE9F-EC52-26E7-6CCF-19001934B2D8}" dt="2023-02-09T13:39:46.957" v="39" actId="14100"/>
          <ac:spMkLst>
            <pc:docMk/>
            <pc:sldMk cId="4041596833" sldId="655"/>
            <ac:spMk id="14" creationId="{0A7BFD2E-B16A-C74D-5A16-99461460316C}"/>
          </ac:spMkLst>
        </pc:spChg>
      </pc:sldChg>
      <pc:sldChg chg="modSp">
        <pc:chgData name="Dilmen Vennin, Derya" userId="S::d.dilmen-vennin@unesco.org::9dca1a5a-a24f-45fd-969d-1cfd0d525d5d" providerId="AD" clId="Web-{8A01AE9F-EC52-26E7-6CCF-19001934B2D8}" dt="2023-02-09T13:39:19.721" v="22" actId="20577"/>
        <pc:sldMkLst>
          <pc:docMk/>
          <pc:sldMk cId="1410397880" sldId="659"/>
        </pc:sldMkLst>
        <pc:spChg chg="mod">
          <ac:chgData name="Dilmen Vennin, Derya" userId="S::d.dilmen-vennin@unesco.org::9dca1a5a-a24f-45fd-969d-1cfd0d525d5d" providerId="AD" clId="Web-{8A01AE9F-EC52-26E7-6CCF-19001934B2D8}" dt="2023-02-09T13:39:19.721" v="22" actId="20577"/>
          <ac:spMkLst>
            <pc:docMk/>
            <pc:sldMk cId="1410397880" sldId="659"/>
            <ac:spMk id="6" creationId="{8F3A91FD-76C0-7CF7-79C7-06E88F5DC3F2}"/>
          </ac:spMkLst>
        </pc:spChg>
      </pc:sldChg>
      <pc:sldChg chg="modSp">
        <pc:chgData name="Dilmen Vennin, Derya" userId="S::d.dilmen-vennin@unesco.org::9dca1a5a-a24f-45fd-969d-1cfd0d525d5d" providerId="AD" clId="Web-{8A01AE9F-EC52-26E7-6CCF-19001934B2D8}" dt="2023-02-09T13:39:05.455" v="5" actId="20577"/>
        <pc:sldMkLst>
          <pc:docMk/>
          <pc:sldMk cId="75545092" sldId="662"/>
        </pc:sldMkLst>
        <pc:spChg chg="mod">
          <ac:chgData name="Dilmen Vennin, Derya" userId="S::d.dilmen-vennin@unesco.org::9dca1a5a-a24f-45fd-969d-1cfd0d525d5d" providerId="AD" clId="Web-{8A01AE9F-EC52-26E7-6CCF-19001934B2D8}" dt="2023-02-09T13:39:05.455" v="5" actId="20577"/>
          <ac:spMkLst>
            <pc:docMk/>
            <pc:sldMk cId="75545092" sldId="662"/>
            <ac:spMk id="6" creationId="{8F3A91FD-76C0-7CF7-79C7-06E88F5DC3F2}"/>
          </ac:spMkLst>
        </pc:spChg>
      </pc:sldChg>
    </pc:docChg>
  </pc:docChgLst>
  <pc:docChgLst>
    <pc:chgData name="Dilmen Vennin, Derya" userId="S::d.dilmen-vennin@unesco.org::9dca1a5a-a24f-45fd-969d-1cfd0d525d5d" providerId="AD" clId="Web-{6598A9F2-9395-0EBB-988B-FA8CBE6424D6}"/>
    <pc:docChg chg="modSld">
      <pc:chgData name="Dilmen Vennin, Derya" userId="S::d.dilmen-vennin@unesco.org::9dca1a5a-a24f-45fd-969d-1cfd0d525d5d" providerId="AD" clId="Web-{6598A9F2-9395-0EBB-988B-FA8CBE6424D6}" dt="2023-02-08T15:27:11.033" v="1" actId="20577"/>
      <pc:docMkLst>
        <pc:docMk/>
      </pc:docMkLst>
      <pc:sldChg chg="modSp">
        <pc:chgData name="Dilmen Vennin, Derya" userId="S::d.dilmen-vennin@unesco.org::9dca1a5a-a24f-45fd-969d-1cfd0d525d5d" providerId="AD" clId="Web-{6598A9F2-9395-0EBB-988B-FA8CBE6424D6}" dt="2023-02-08T15:27:11.033" v="1" actId="20577"/>
        <pc:sldMkLst>
          <pc:docMk/>
          <pc:sldMk cId="1796417811" sldId="337"/>
        </pc:sldMkLst>
        <pc:spChg chg="mod">
          <ac:chgData name="Dilmen Vennin, Derya" userId="S::d.dilmen-vennin@unesco.org::9dca1a5a-a24f-45fd-969d-1cfd0d525d5d" providerId="AD" clId="Web-{6598A9F2-9395-0EBB-988B-FA8CBE6424D6}" dt="2023-02-08T15:27:11.033" v="1" actId="20577"/>
          <ac:spMkLst>
            <pc:docMk/>
            <pc:sldMk cId="1796417811" sldId="337"/>
            <ac:spMk id="9" creationId="{6976EE21-D3B5-DAF9-E4BA-14FEE30C40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09/02/2023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6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5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1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22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7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7" r:id="rId13"/>
    <p:sldLayoutId id="2147483817" r:id="rId14"/>
    <p:sldLayoutId id="2147483816" r:id="rId15"/>
    <p:sldLayoutId id="2147483788" r:id="rId16"/>
    <p:sldLayoutId id="2147483789" r:id="rId17"/>
    <p:sldLayoutId id="2147483782" r:id="rId18"/>
    <p:sldLayoutId id="2147483781" r:id="rId19"/>
    <p:sldLayoutId id="2147483783" r:id="rId20"/>
    <p:sldLayoutId id="21474838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oc-tsu@unesco.org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.chang-seng@unesco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hyperlink" Target="http://www.ioc-tsunami.org/index.php?option=com_content&amp;view=article&amp;id=506&amp;Itemid=418&amp;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1" y="4812344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TR Logo Usage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Dr. </a:t>
            </a:r>
            <a:r>
              <a:rPr lang="en-US" sz="2400" b="1" dirty="0"/>
              <a:t>Derya I. VENNIN</a:t>
            </a:r>
            <a:endParaRPr lang="en-US" sz="2400" b="1" dirty="0"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Project Coordinator of </a:t>
            </a:r>
            <a:r>
              <a:rPr lang="en-US" b="1" dirty="0" err="1">
                <a:solidFill>
                  <a:schemeClr val="bg1"/>
                </a:solidFill>
              </a:rPr>
              <a:t>CoastWAVE</a:t>
            </a:r>
            <a:r>
              <a:rPr lang="en-US" b="1" dirty="0">
                <a:solidFill>
                  <a:schemeClr val="bg1"/>
                </a:solidFill>
              </a:rPr>
              <a:t> Project</a:t>
            </a:r>
            <a:endParaRPr lang="en-US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Associate Project Officer at IOC-UNESCO Tsunami Unit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CE88A-281C-5787-3070-B40D2C84F4A3}"/>
              </a:ext>
            </a:extLst>
          </p:cNvPr>
          <p:cNvSpPr txBox="1"/>
          <p:nvPr/>
        </p:nvSpPr>
        <p:spPr>
          <a:xfrm>
            <a:off x="4721731" y="3709194"/>
            <a:ext cx="747026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/>
                <a:ea typeface="DengXian"/>
                <a:cs typeface="Calibri"/>
              </a:rPr>
              <a:t>I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OC-UNESCO EU DG ECHO </a:t>
            </a:r>
            <a:r>
              <a:rPr lang="en-US" sz="1600" b="1" dirty="0" err="1">
                <a:effectLst/>
                <a:latin typeface="Calibri"/>
                <a:ea typeface="DengXian"/>
                <a:cs typeface="Calibri"/>
              </a:rPr>
              <a:t>CoastWAVE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 Project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Tsunami Ready Recognition Programme (TRRP) Workshop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Online, February 16-17, 2023</a:t>
            </a:r>
            <a:endParaRPr lang="en-US" sz="1600" b="1">
              <a:latin typeface="Calibri"/>
              <a:ea typeface="DengXian"/>
              <a:cs typeface="Calibri"/>
            </a:endParaRPr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24" y="5294697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89" y="5394347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29" y="5364659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17" y="5324400"/>
            <a:ext cx="855584" cy="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38" y="5269776"/>
            <a:ext cx="1055896" cy="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822AF14-E4CF-044E-83FE-9941CDE2F0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9"/>
          <a:stretch/>
        </p:blipFill>
        <p:spPr>
          <a:xfrm>
            <a:off x="739740" y="2710886"/>
            <a:ext cx="10119162" cy="3149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D3593-1ACA-8CC7-0328-F3712460A2B1}"/>
              </a:ext>
            </a:extLst>
          </p:cNvPr>
          <p:cNvSpPr txBox="1"/>
          <p:nvPr/>
        </p:nvSpPr>
        <p:spPr>
          <a:xfrm>
            <a:off x="420894" y="997915"/>
            <a:ext cx="675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Formats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EE2AD-37A8-4636-1C41-4C9A44AF5417}"/>
              </a:ext>
            </a:extLst>
          </p:cNvPr>
          <p:cNvSpPr txBox="1"/>
          <p:nvPr/>
        </p:nvSpPr>
        <p:spPr>
          <a:xfrm>
            <a:off x="739740" y="1698206"/>
            <a:ext cx="595752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logo formats, circle or rectangle shape:</a:t>
            </a:r>
          </a:p>
        </p:txBody>
      </p:sp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3734D06-3C10-7AC2-CBDF-E751E10D7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91" y="1649514"/>
            <a:ext cx="5031200" cy="3908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7BFD2E-B16A-C74D-5A16-99461460316C}"/>
              </a:ext>
            </a:extLst>
          </p:cNvPr>
          <p:cNvSpPr txBox="1"/>
          <p:nvPr/>
        </p:nvSpPr>
        <p:spPr>
          <a:xfrm>
            <a:off x="297950" y="854415"/>
            <a:ext cx="90463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The Logo Graph-What does it represent?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652A887-9AD1-4AEC-24F8-D7E360467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1591003"/>
            <a:ext cx="548640" cy="548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9EFE98-F36A-B448-E95E-B17A398BC948}"/>
              </a:ext>
            </a:extLst>
          </p:cNvPr>
          <p:cNvSpPr txBox="1"/>
          <p:nvPr/>
        </p:nvSpPr>
        <p:spPr>
          <a:xfrm>
            <a:off x="1491872" y="1613943"/>
            <a:ext cx="463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Checks all indicators have been completed.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FA88DD18-3A3B-CB15-8A49-F8AA8AED3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2507568"/>
            <a:ext cx="548640" cy="548640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ECDBAA4E-D10E-394F-4C59-96700F25F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0" y="3536517"/>
            <a:ext cx="548640" cy="548640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E095FF58-BBA2-F35B-BA5D-848CF39D3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8" y="4562156"/>
            <a:ext cx="548640" cy="548640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D699E547-10D9-0355-F2CA-95B0FED00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8" y="5555311"/>
            <a:ext cx="548640" cy="548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2ACF00-2D2C-9535-40E7-02296AA436BE}"/>
              </a:ext>
            </a:extLst>
          </p:cNvPr>
          <p:cNvSpPr txBox="1"/>
          <p:nvPr/>
        </p:nvSpPr>
        <p:spPr>
          <a:xfrm>
            <a:off x="1491872" y="2538728"/>
            <a:ext cx="463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Indicates this logo is for tsunami hazards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9FE145-0158-C542-CC42-C9B57AD70D78}"/>
              </a:ext>
            </a:extLst>
          </p:cNvPr>
          <p:cNvSpPr txBox="1"/>
          <p:nvPr/>
        </p:nvSpPr>
        <p:spPr>
          <a:xfrm>
            <a:off x="1462344" y="3562259"/>
            <a:ext cx="463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 is based on community preparedness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B7A7E9-1926-1D85-684F-57FACBA38DDA}"/>
              </a:ext>
            </a:extLst>
          </p:cNvPr>
          <p:cNvSpPr txBox="1"/>
          <p:nvPr/>
        </p:nvSpPr>
        <p:spPr>
          <a:xfrm>
            <a:off x="1462344" y="4487044"/>
            <a:ext cx="463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Indicates the programme is global is for tsunami hazards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784331-81DF-11FD-64A6-AD55CC27DBFB}"/>
              </a:ext>
            </a:extLst>
          </p:cNvPr>
          <p:cNvSpPr txBox="1"/>
          <p:nvPr/>
        </p:nvSpPr>
        <p:spPr>
          <a:xfrm>
            <a:off x="1491872" y="5721016"/>
            <a:ext cx="463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159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2508D71-3619-FF41-2228-E57A5298DB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4" t="40630" r="41144" b="9964"/>
          <a:stretch/>
        </p:blipFill>
        <p:spPr>
          <a:xfrm>
            <a:off x="102209" y="2166869"/>
            <a:ext cx="3524569" cy="3475698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49CEE3C-A6D5-EC7C-4DB5-39E21129DE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t="28314" r="12219" b="6516"/>
          <a:stretch/>
        </p:blipFill>
        <p:spPr>
          <a:xfrm>
            <a:off x="6868992" y="2305668"/>
            <a:ext cx="5220799" cy="35557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247417-83B1-727D-4756-42A7BE959528}"/>
              </a:ext>
            </a:extLst>
          </p:cNvPr>
          <p:cNvSpPr txBox="1"/>
          <p:nvPr/>
        </p:nvSpPr>
        <p:spPr>
          <a:xfrm>
            <a:off x="297950" y="874207"/>
            <a:ext cx="675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Colors of the Logo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A7764-B1BC-A0E5-5CA6-A6E5E94540EC}"/>
              </a:ext>
            </a:extLst>
          </p:cNvPr>
          <p:cNvSpPr txBox="1"/>
          <p:nvPr/>
        </p:nvSpPr>
        <p:spPr>
          <a:xfrm>
            <a:off x="420894" y="1520538"/>
            <a:ext cx="473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Colored logos are the top priority.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EE23595F-5ABC-7FB6-30B5-9B710DEB3D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5" t="40630" r="11686" b="9964"/>
          <a:stretch/>
        </p:blipFill>
        <p:spPr>
          <a:xfrm>
            <a:off x="3673184" y="2285120"/>
            <a:ext cx="2711177" cy="34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4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7D9C73C-2F70-658D-5C03-CDC4C6C64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t="47784" r="11770" b="21948"/>
          <a:stretch/>
        </p:blipFill>
        <p:spPr>
          <a:xfrm>
            <a:off x="263285" y="1751370"/>
            <a:ext cx="7944833" cy="239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061B3-AD2C-4100-25CD-C5AA16DCD61F}"/>
              </a:ext>
            </a:extLst>
          </p:cNvPr>
          <p:cNvSpPr txBox="1"/>
          <p:nvPr/>
        </p:nvSpPr>
        <p:spPr>
          <a:xfrm>
            <a:off x="297950" y="874207"/>
            <a:ext cx="675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0FC34-753E-0C12-AFE3-48169F61F712}"/>
              </a:ext>
            </a:extLst>
          </p:cNvPr>
          <p:cNvSpPr txBox="1"/>
          <p:nvPr/>
        </p:nvSpPr>
        <p:spPr>
          <a:xfrm>
            <a:off x="420894" y="1520538"/>
            <a:ext cx="656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Locate it at the end of the sequence and colored</a:t>
            </a:r>
          </a:p>
        </p:txBody>
      </p:sp>
    </p:spTree>
    <p:extLst>
      <p:ext uri="{BB962C8B-B14F-4D97-AF65-F5344CB8AC3E}">
        <p14:creationId xmlns:p14="http://schemas.microsoft.com/office/powerpoint/2010/main" val="274532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7182303-5063-9B10-C530-7243C4585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4" t="47829" r="6882" b="34973"/>
          <a:stretch/>
        </p:blipFill>
        <p:spPr>
          <a:xfrm>
            <a:off x="174661" y="2427209"/>
            <a:ext cx="7944657" cy="1561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54575-475F-4D57-4B15-C10CEDA832A6}"/>
              </a:ext>
            </a:extLst>
          </p:cNvPr>
          <p:cNvSpPr txBox="1"/>
          <p:nvPr/>
        </p:nvSpPr>
        <p:spPr>
          <a:xfrm>
            <a:off x="297950" y="874207"/>
            <a:ext cx="675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(external)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AB5A0-63A4-CF5D-F457-CC82942D03D9}"/>
              </a:ext>
            </a:extLst>
          </p:cNvPr>
          <p:cNvSpPr txBox="1"/>
          <p:nvPr/>
        </p:nvSpPr>
        <p:spPr>
          <a:xfrm>
            <a:off x="420894" y="1558375"/>
            <a:ext cx="814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Request permission to use the logo from</a:t>
            </a:r>
            <a:r>
              <a:rPr lang="en-US" sz="2400" i="1" dirty="0"/>
              <a:t> </a:t>
            </a:r>
            <a:r>
              <a:rPr lang="en-US" sz="2400" i="1" dirty="0">
                <a:hlinkClick r:id="rId5"/>
              </a:rPr>
              <a:t>ioc-tsu@unesco.org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Place your logo between UNESCO and Tsunami Ready logos: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49C8DAC-5A3E-9DCB-3982-B2115AE02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7" t="74487" r="9059" b="8316"/>
          <a:stretch/>
        </p:blipFill>
        <p:spPr>
          <a:xfrm>
            <a:off x="2785737" y="4397754"/>
            <a:ext cx="8981085" cy="14476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15F5DA-82BC-4C77-BC0F-8DC8CBA93EF4}"/>
              </a:ext>
            </a:extLst>
          </p:cNvPr>
          <p:cNvSpPr txBox="1"/>
          <p:nvPr/>
        </p:nvSpPr>
        <p:spPr>
          <a:xfrm>
            <a:off x="3749386" y="4026718"/>
            <a:ext cx="234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 TIC Logo:</a:t>
            </a:r>
          </a:p>
        </p:txBody>
      </p:sp>
    </p:spTree>
    <p:extLst>
      <p:ext uri="{BB962C8B-B14F-4D97-AF65-F5344CB8AC3E}">
        <p14:creationId xmlns:p14="http://schemas.microsoft.com/office/powerpoint/2010/main" val="53436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A91FD-76C0-7CF7-79C7-06E88F5DC3F2}"/>
              </a:ext>
            </a:extLst>
          </p:cNvPr>
          <p:cNvSpPr txBox="1"/>
          <p:nvPr/>
        </p:nvSpPr>
        <p:spPr>
          <a:xfrm>
            <a:off x="297950" y="874207"/>
            <a:ext cx="67504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Example of Logo Usage: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EF551BA-4263-6C44-6B86-C0BA13EDBC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1" t="61861" r="4968" b="15367"/>
          <a:stretch/>
        </p:blipFill>
        <p:spPr>
          <a:xfrm>
            <a:off x="-74122" y="2087894"/>
            <a:ext cx="11740931" cy="22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9107A-6479-97E1-11BB-7506A88AB5B9}"/>
              </a:ext>
            </a:extLst>
          </p:cNvPr>
          <p:cNvSpPr txBox="1"/>
          <p:nvPr/>
        </p:nvSpPr>
        <p:spPr>
          <a:xfrm>
            <a:off x="420894" y="1558375"/>
            <a:ext cx="814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Placed at the top right corner of presentation format.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Place your logo between UNESCO and Tsunami Ready logos: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A91FD-76C0-7CF7-79C7-06E88F5DC3F2}"/>
              </a:ext>
            </a:extLst>
          </p:cNvPr>
          <p:cNvSpPr txBox="1"/>
          <p:nvPr/>
        </p:nvSpPr>
        <p:spPr>
          <a:xfrm>
            <a:off x="297950" y="874207"/>
            <a:ext cx="67504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Logo Usage in Presentations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F164E3D-6715-8495-5491-E53C92458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4" t="50135" r="14087" b="11082"/>
          <a:stretch/>
        </p:blipFill>
        <p:spPr>
          <a:xfrm>
            <a:off x="1548122" y="2471896"/>
            <a:ext cx="7462314" cy="33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 dirty="0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dirty="0" err="1">
                <a:solidFill>
                  <a:schemeClr val="tx1"/>
                </a:solidFill>
              </a:rPr>
              <a:t>Intergovernmental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Oceanographic</a:t>
            </a:r>
            <a:r>
              <a:rPr lang="fr-FR" sz="2000" b="1" dirty="0">
                <a:solidFill>
                  <a:schemeClr val="tx1"/>
                </a:solidFill>
              </a:rPr>
              <a:t> Commission (IOC)</a:t>
            </a:r>
            <a:endParaRPr lang="en-GB" sz="2000" b="1" kern="1000" dirty="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13901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IOC-UNESCO DG ECHO </a:t>
            </a:r>
            <a:r>
              <a:rPr lang="fr-FR" sz="1400" b="1" dirty="0" err="1">
                <a:solidFill>
                  <a:schemeClr val="tx1"/>
                </a:solidFill>
              </a:rPr>
              <a:t>CoastWAVE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project</a:t>
            </a:r>
            <a:endParaRPr lang="en-GB" sz="1400" b="1" kern="10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fr-FR" sz="1200" dirty="0">
                <a:solidFill>
                  <a:schemeClr val="tx1"/>
                </a:solidFill>
              </a:rPr>
              <a:t>UNESCO IOC Sector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Tsunami Unit </a:t>
            </a: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en-US" sz="1200" dirty="0">
                <a:solidFill>
                  <a:srgbClr val="000000"/>
                </a:solidFill>
                <a:hlinkClick r:id="rId3"/>
              </a:rPr>
              <a:t>d.chang-seng@unesco.org</a:t>
            </a:r>
            <a:r>
              <a:rPr lang="en-US" sz="1200" dirty="0">
                <a:solidFill>
                  <a:srgbClr val="000000"/>
                </a:solidFill>
              </a:rPr>
              <a:t>  </a:t>
            </a:r>
            <a:endParaRPr lang="en-GB" sz="1200" dirty="0"/>
          </a:p>
          <a:p>
            <a:pPr algn="ctr"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hlinkClick r:id="rId4"/>
              </a:rPr>
              <a:t>CoastWAVE project website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0E513B-A2B1-6F41-01A0-B32C7573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468" y="5303943"/>
            <a:ext cx="1423331" cy="13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503F547-84BE-A6DF-9B0E-E9795DD35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71" y="6164138"/>
            <a:ext cx="531690" cy="53169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68313BA7-3614-6BB8-2FBD-D712D43CC0C1}"/>
              </a:ext>
            </a:extLst>
          </p:cNvPr>
          <p:cNvSpPr txBox="1"/>
          <p:nvPr/>
        </p:nvSpPr>
        <p:spPr>
          <a:xfrm>
            <a:off x="4999368" y="6266767"/>
            <a:ext cx="219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chemeClr val="tx1"/>
                </a:solidFill>
              </a:rPr>
              <a:t>  @coastwaveproject</a:t>
            </a:r>
          </a:p>
        </p:txBody>
      </p:sp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3B2AE5-9E60-4183-A73F-85F939BDA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customXml/itemProps3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2668</TotalTime>
  <Words>272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IOC-UNESCO Tsunami Ready Recognition Programme (TRRP)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Dilmen Vennin, Derya</cp:lastModifiedBy>
  <cp:revision>205</cp:revision>
  <dcterms:created xsi:type="dcterms:W3CDTF">2019-03-22T15:49:46Z</dcterms:created>
  <dcterms:modified xsi:type="dcterms:W3CDTF">2023-02-09T13:40:00Z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