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9"/>
  </p:notesMasterIdLst>
  <p:handoutMasterIdLst>
    <p:handoutMasterId r:id="rId10"/>
  </p:handoutMasterIdLst>
  <p:sldIdLst>
    <p:sldId id="337" r:id="rId5"/>
    <p:sldId id="653" r:id="rId6"/>
    <p:sldId id="654" r:id="rId7"/>
    <p:sldId id="33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vel, Matthieu" initials="GM" lastIdx="5" clrIdx="0">
    <p:extLst>
      <p:ext uri="{19B8F6BF-5375-455C-9EA6-DF929625EA0E}">
        <p15:presenceInfo xmlns:p15="http://schemas.microsoft.com/office/powerpoint/2012/main" userId="S::m.guevel@unesco.org::59e580ac-477c-44d0-8c02-a45964b90aeb" providerId="AD"/>
      </p:ext>
    </p:extLst>
  </p:cmAuthor>
  <p:cmAuthor id="2" name="Alwazzan, Lateefah" initials="AL" lastIdx="4" clrIdx="1">
    <p:extLst>
      <p:ext uri="{19B8F6BF-5375-455C-9EA6-DF929625EA0E}">
        <p15:presenceInfo xmlns:p15="http://schemas.microsoft.com/office/powerpoint/2012/main" userId="Alwazzan, Lateef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2FC"/>
    <a:srgbClr val="C2A3F9"/>
    <a:srgbClr val="44546A"/>
    <a:srgbClr val="FFDAC4"/>
    <a:srgbClr val="FFC4A0"/>
    <a:srgbClr val="FDAE7D"/>
    <a:srgbClr val="F8985B"/>
    <a:srgbClr val="F28138"/>
    <a:srgbClr val="FFFFFF"/>
    <a:srgbClr val="EB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8D116-23B8-3668-18EF-B5140B9CFBBC}" v="19" dt="2023-02-14T13:41:00.890"/>
    <p1510:client id="{75ADE4FD-1ED6-D8BC-8257-BD0C37CB63D6}" v="86" dt="2023-02-08T15:29:10.887"/>
    <p1510:client id="{7612CBBE-5F89-4A28-B94D-AD6DD4972761}" v="3" dt="2023-02-01T11:05:32.674"/>
    <p1510:client id="{7B726F6E-C9F0-8160-4193-0FFDD39A0F66}" v="74" dt="2023-02-02T13:46:28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39" autoAdjust="0"/>
  </p:normalViewPr>
  <p:slideViewPr>
    <p:cSldViewPr snapToGrid="0">
      <p:cViewPr varScale="1">
        <p:scale>
          <a:sx n="62" d="100"/>
          <a:sy n="62" d="100"/>
        </p:scale>
        <p:origin x="804" y="36"/>
      </p:cViewPr>
      <p:guideLst>
        <p:guide orient="horz" pos="2137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men Vennin, Derya" userId="S::d.dilmen-vennin@unesco.org::9dca1a5a-a24f-45fd-969d-1cfd0d525d5d" providerId="AD" clId="Web-{0D18D116-23B8-3668-18EF-B5140B9CFBBC}"/>
    <pc:docChg chg="modSld">
      <pc:chgData name="Dilmen Vennin, Derya" userId="S::d.dilmen-vennin@unesco.org::9dca1a5a-a24f-45fd-969d-1cfd0d525d5d" providerId="AD" clId="Web-{0D18D116-23B8-3668-18EF-B5140B9CFBBC}" dt="2023-02-14T13:41:00.890" v="10" actId="14100"/>
      <pc:docMkLst>
        <pc:docMk/>
      </pc:docMkLst>
      <pc:sldChg chg="modSp">
        <pc:chgData name="Dilmen Vennin, Derya" userId="S::d.dilmen-vennin@unesco.org::9dca1a5a-a24f-45fd-969d-1cfd0d525d5d" providerId="AD" clId="Web-{0D18D116-23B8-3668-18EF-B5140B9CFBBC}" dt="2023-02-14T13:41:00.890" v="10" actId="14100"/>
        <pc:sldMkLst>
          <pc:docMk/>
          <pc:sldMk cId="2677262773" sldId="654"/>
        </pc:sldMkLst>
        <pc:spChg chg="mod">
          <ac:chgData name="Dilmen Vennin, Derya" userId="S::d.dilmen-vennin@unesco.org::9dca1a5a-a24f-45fd-969d-1cfd0d525d5d" providerId="AD" clId="Web-{0D18D116-23B8-3668-18EF-B5140B9CFBBC}" dt="2023-02-14T13:41:00.890" v="10" actId="14100"/>
          <ac:spMkLst>
            <pc:docMk/>
            <pc:sldMk cId="2677262773" sldId="654"/>
            <ac:spMk id="6" creationId="{555FED0E-FE3B-A578-F66D-2F15CF69423E}"/>
          </ac:spMkLst>
        </pc:spChg>
      </pc:sldChg>
    </pc:docChg>
  </pc:docChgLst>
  <pc:docChgLst>
    <pc:chgData name="Dilmen Vennin, Derya" userId="S::d.dilmen-vennin@unesco.org::9dca1a5a-a24f-45fd-969d-1cfd0d525d5d" providerId="AD" clId="Web-{75ADE4FD-1ED6-D8BC-8257-BD0C37CB63D6}"/>
    <pc:docChg chg="modSld">
      <pc:chgData name="Dilmen Vennin, Derya" userId="S::d.dilmen-vennin@unesco.org::9dca1a5a-a24f-45fd-969d-1cfd0d525d5d" providerId="AD" clId="Web-{75ADE4FD-1ED6-D8BC-8257-BD0C37CB63D6}" dt="2023-02-08T15:29:10.887" v="58" actId="1076"/>
      <pc:docMkLst>
        <pc:docMk/>
      </pc:docMkLst>
      <pc:sldChg chg="modSp">
        <pc:chgData name="Dilmen Vennin, Derya" userId="S::d.dilmen-vennin@unesco.org::9dca1a5a-a24f-45fd-969d-1cfd0d525d5d" providerId="AD" clId="Web-{75ADE4FD-1ED6-D8BC-8257-BD0C37CB63D6}" dt="2023-02-08T15:27:28.662" v="1" actId="20577"/>
        <pc:sldMkLst>
          <pc:docMk/>
          <pc:sldMk cId="1796417811" sldId="337"/>
        </pc:sldMkLst>
        <pc:spChg chg="mod">
          <ac:chgData name="Dilmen Vennin, Derya" userId="S::d.dilmen-vennin@unesco.org::9dca1a5a-a24f-45fd-969d-1cfd0d525d5d" providerId="AD" clId="Web-{75ADE4FD-1ED6-D8BC-8257-BD0C37CB63D6}" dt="2023-02-08T15:27:28.662" v="1" actId="20577"/>
          <ac:spMkLst>
            <pc:docMk/>
            <pc:sldMk cId="1796417811" sldId="337"/>
            <ac:spMk id="9" creationId="{6976EE21-D3B5-DAF9-E4BA-14FEE30C40DE}"/>
          </ac:spMkLst>
        </pc:spChg>
      </pc:sldChg>
      <pc:sldChg chg="addSp delSp modSp">
        <pc:chgData name="Dilmen Vennin, Derya" userId="S::d.dilmen-vennin@unesco.org::9dca1a5a-a24f-45fd-969d-1cfd0d525d5d" providerId="AD" clId="Web-{75ADE4FD-1ED6-D8BC-8257-BD0C37CB63D6}" dt="2023-02-08T15:28:51.480" v="45" actId="20577"/>
        <pc:sldMkLst>
          <pc:docMk/>
          <pc:sldMk cId="2972304802" sldId="653"/>
        </pc:sldMkLst>
        <pc:spChg chg="add mod">
          <ac:chgData name="Dilmen Vennin, Derya" userId="S::d.dilmen-vennin@unesco.org::9dca1a5a-a24f-45fd-969d-1cfd0d525d5d" providerId="AD" clId="Web-{75ADE4FD-1ED6-D8BC-8257-BD0C37CB63D6}" dt="2023-02-08T15:28:51.480" v="45" actId="20577"/>
          <ac:spMkLst>
            <pc:docMk/>
            <pc:sldMk cId="2972304802" sldId="653"/>
            <ac:spMk id="2" creationId="{7ECBB307-75C1-3EC8-1CC9-5DFDC187AA36}"/>
          </ac:spMkLst>
        </pc:spChg>
        <pc:spChg chg="mod">
          <ac:chgData name="Dilmen Vennin, Derya" userId="S::d.dilmen-vennin@unesco.org::9dca1a5a-a24f-45fd-969d-1cfd0d525d5d" providerId="AD" clId="Web-{75ADE4FD-1ED6-D8BC-8257-BD0C37CB63D6}" dt="2023-02-08T15:28:27.275" v="35" actId="20577"/>
          <ac:spMkLst>
            <pc:docMk/>
            <pc:sldMk cId="2972304802" sldId="653"/>
            <ac:spMk id="3" creationId="{202C53FB-9A64-B32C-1DA6-4E481391F2C6}"/>
          </ac:spMkLst>
        </pc:spChg>
        <pc:spChg chg="add del mod">
          <ac:chgData name="Dilmen Vennin, Derya" userId="S::d.dilmen-vennin@unesco.org::9dca1a5a-a24f-45fd-969d-1cfd0d525d5d" providerId="AD" clId="Web-{75ADE4FD-1ED6-D8BC-8257-BD0C37CB63D6}" dt="2023-02-08T15:28:33.916" v="40"/>
          <ac:spMkLst>
            <pc:docMk/>
            <pc:sldMk cId="2972304802" sldId="653"/>
            <ac:spMk id="6" creationId="{BDF491A5-BE53-9F67-8510-F74F1D95DF9C}"/>
          </ac:spMkLst>
        </pc:spChg>
        <pc:spChg chg="del">
          <ac:chgData name="Dilmen Vennin, Derya" userId="S::d.dilmen-vennin@unesco.org::9dca1a5a-a24f-45fd-969d-1cfd0d525d5d" providerId="AD" clId="Web-{75ADE4FD-1ED6-D8BC-8257-BD0C37CB63D6}" dt="2023-02-08T15:28:30.728" v="36"/>
          <ac:spMkLst>
            <pc:docMk/>
            <pc:sldMk cId="2972304802" sldId="653"/>
            <ac:spMk id="7" creationId="{8BABD4CF-7404-4E5D-1DAF-009ED9C24673}"/>
          </ac:spMkLst>
        </pc:spChg>
      </pc:sldChg>
      <pc:sldChg chg="addSp delSp modSp">
        <pc:chgData name="Dilmen Vennin, Derya" userId="S::d.dilmen-vennin@unesco.org::9dca1a5a-a24f-45fd-969d-1cfd0d525d5d" providerId="AD" clId="Web-{75ADE4FD-1ED6-D8BC-8257-BD0C37CB63D6}" dt="2023-02-08T15:29:10.887" v="58" actId="1076"/>
        <pc:sldMkLst>
          <pc:docMk/>
          <pc:sldMk cId="2677262773" sldId="654"/>
        </pc:sldMkLst>
        <pc:spChg chg="add mod">
          <ac:chgData name="Dilmen Vennin, Derya" userId="S::d.dilmen-vennin@unesco.org::9dca1a5a-a24f-45fd-969d-1cfd0d525d5d" providerId="AD" clId="Web-{75ADE4FD-1ED6-D8BC-8257-BD0C37CB63D6}" dt="2023-02-08T15:29:10.887" v="58" actId="1076"/>
          <ac:spMkLst>
            <pc:docMk/>
            <pc:sldMk cId="2677262773" sldId="654"/>
            <ac:spMk id="6" creationId="{555FED0E-FE3B-A578-F66D-2F15CF69423E}"/>
          </ac:spMkLst>
        </pc:spChg>
        <pc:spChg chg="del">
          <ac:chgData name="Dilmen Vennin, Derya" userId="S::d.dilmen-vennin@unesco.org::9dca1a5a-a24f-45fd-969d-1cfd0d525d5d" providerId="AD" clId="Web-{75ADE4FD-1ED6-D8BC-8257-BD0C37CB63D6}" dt="2023-02-08T15:29:07.887" v="57"/>
          <ac:spMkLst>
            <pc:docMk/>
            <pc:sldMk cId="2677262773" sldId="654"/>
            <ac:spMk id="7" creationId="{BB89BF14-22BA-EA34-FDD9-06808E8A364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4D37D-97F2-475C-A1E2-537E803ECE88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CE3AA-5C90-4B1E-BB30-5DBE87DD28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00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0453-48F6-41C1-944E-EB020FF094E5}" type="datetimeFigureOut">
              <a:rPr lang="fr-FR" smtClean="0"/>
              <a:t>14/02/2023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205E-CD73-4305-88CF-892B440D76AC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74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22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93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802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29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2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5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5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49" y="2066956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ADD TITLE OF PRESENTATION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988881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add subtitle or summary</a:t>
            </a:r>
          </a:p>
        </p:txBody>
      </p:sp>
      <p:pic>
        <p:nvPicPr>
          <p:cNvPr id="8" name="Picture 7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E035D78A-55A5-4AEE-9548-2C8425E257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4" y="114742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88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C8B59B52-C699-4CE7-97BA-027ACF8FB42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90876" y="971034"/>
            <a:ext cx="4711701" cy="512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FE5920-4B6F-486E-9F0D-C1AE18D062F5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82461B7-A290-474F-927F-9060159C89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0877" y="959561"/>
            <a:ext cx="5675123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350" b="1">
                <a:solidFill>
                  <a:schemeClr val="tx1"/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050" b="1">
                <a:solidFill>
                  <a:srgbClr val="0077D4"/>
                </a:solidFill>
              </a:defRPr>
            </a:lvl2pPr>
            <a:lvl3pPr marL="171450" indent="-171450" algn="l">
              <a:buClr>
                <a:srgbClr val="024A84"/>
              </a:buClr>
              <a:buFont typeface="Calibri" panose="020F0502020204030204" pitchFamily="34" charset="0"/>
              <a:buChar char="»"/>
              <a:defRPr sz="9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00971C8-FA64-4742-8A38-BC2A6D7AB1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Insert title of the slide</a:t>
            </a:r>
            <a:endParaRPr lang="en-US"/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DD1032CB-C952-47D3-91F1-1B8184F497BD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1B16DB7F-771E-420A-851F-0FA465E115CA}"/>
              </a:ext>
            </a:extLst>
          </p:cNvPr>
          <p:cNvSpPr txBox="1"/>
          <p:nvPr userDrawn="1"/>
        </p:nvSpPr>
        <p:spPr>
          <a:xfrm>
            <a:off x="11761978" y="6439572"/>
            <a:ext cx="274530" cy="2590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A9B8A3-238C-4D33-BB5B-3A7D5695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05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1801537-6E17-492C-809D-70428033E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4534" y="6411100"/>
            <a:ext cx="161525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6E103F-C569-40B8-B4E6-EB527A5C76D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E035D78A-55A5-4AEE-9548-2C8425E257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8" y="6371936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9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C8B59B52-C699-4CE7-97BA-027ACF8FB42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90876" y="971034"/>
            <a:ext cx="4711701" cy="512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FE5920-4B6F-486E-9F0D-C1AE18D062F5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82461B7-A290-474F-927F-9060159C89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0877" y="959561"/>
            <a:ext cx="5675123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350" b="1">
                <a:solidFill>
                  <a:schemeClr val="tx1"/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050" b="1">
                <a:solidFill>
                  <a:srgbClr val="0077D4"/>
                </a:solidFill>
              </a:defRPr>
            </a:lvl2pPr>
            <a:lvl3pPr marL="171450" indent="-171450" algn="l">
              <a:buClr>
                <a:srgbClr val="024A84"/>
              </a:buClr>
              <a:buFont typeface="Calibri" panose="020F0502020204030204" pitchFamily="34" charset="0"/>
              <a:buChar char="»"/>
              <a:defRPr sz="9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00971C8-FA64-4742-8A38-BC2A6D7AB1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Insert title of the slide</a:t>
            </a:r>
            <a:endParaRPr lang="en-US"/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DD1032CB-C952-47D3-91F1-1B8184F497BD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pic>
        <p:nvPicPr>
          <p:cNvPr id="11" name="Picture 10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FF1CAC44-A7FF-467C-B581-9EC03F36C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A9B8A3-238C-4D33-BB5B-3A7D5695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05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1801537-6E17-492C-809D-70428033E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74534" y="6411100"/>
            <a:ext cx="161525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 descr="Logo&#10;&#10;Description automatically generated">
            <a:extLst>
              <a:ext uri="{FF2B5EF4-FFF2-40B4-BE49-F238E27FC236}">
                <a16:creationId xmlns:a16="http://schemas.microsoft.com/office/drawing/2014/main" id="{768CC2BC-39A1-40B0-9C32-CC7F4BAE6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83" y="6501443"/>
            <a:ext cx="1442102" cy="2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06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A0008D9-C6FD-4824-A2C9-CC0555A4E37A}"/>
              </a:ext>
            </a:extLst>
          </p:cNvPr>
          <p:cNvSpPr/>
          <p:nvPr userDrawn="1"/>
        </p:nvSpPr>
        <p:spPr>
          <a:xfrm>
            <a:off x="-1065" y="31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A9EBAC2D-9312-4A68-8BB3-1DB25802C369}"/>
              </a:ext>
            </a:extLst>
          </p:cNvPr>
          <p:cNvCxnSpPr/>
          <p:nvPr userDrawn="1"/>
        </p:nvCxnSpPr>
        <p:spPr>
          <a:xfrm>
            <a:off x="3061471" y="6324867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14">
            <a:extLst>
              <a:ext uri="{FF2B5EF4-FFF2-40B4-BE49-F238E27FC236}">
                <a16:creationId xmlns:a16="http://schemas.microsoft.com/office/drawing/2014/main" id="{6A0B8AAE-2554-4F6F-AB8C-76934783612C}"/>
              </a:ext>
            </a:extLst>
          </p:cNvPr>
          <p:cNvCxnSpPr/>
          <p:nvPr userDrawn="1"/>
        </p:nvCxnSpPr>
        <p:spPr>
          <a:xfrm>
            <a:off x="10560519" y="6314540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0" y="1065816"/>
            <a:ext cx="12192000" cy="16722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sz="110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23211" y="3597474"/>
            <a:ext cx="614344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 </a:t>
            </a: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11756D87-BB67-42D7-A520-52D7763A27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24" y="5090472"/>
            <a:ext cx="1766576" cy="159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790834"/>
            <a:ext cx="12192000" cy="6067167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ADD TITLE OF PRESENTATION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add subtitle or summary</a:t>
            </a:r>
          </a:p>
        </p:txBody>
      </p:sp>
    </p:spTree>
    <p:extLst>
      <p:ext uri="{BB962C8B-B14F-4D97-AF65-F5344CB8AC3E}">
        <p14:creationId xmlns:p14="http://schemas.microsoft.com/office/powerpoint/2010/main" val="4153692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293708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/>
              <a:t>Main Title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Subtext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1AAA89-3550-4D57-9665-8B50FDED6A04}"/>
              </a:ext>
            </a:extLst>
          </p:cNvPr>
          <p:cNvGrpSpPr/>
          <p:nvPr userDrawn="1"/>
        </p:nvGrpSpPr>
        <p:grpSpPr>
          <a:xfrm>
            <a:off x="192308" y="6213522"/>
            <a:ext cx="2178658" cy="721117"/>
            <a:chOff x="269728" y="45380"/>
            <a:chExt cx="2178658" cy="72111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EEA9CD-AB3D-4FFF-AEBE-D3837F18BD4B}"/>
                </a:ext>
              </a:extLst>
            </p:cNvPr>
            <p:cNvSpPr/>
            <p:nvPr userDrawn="1"/>
          </p:nvSpPr>
          <p:spPr>
            <a:xfrm>
              <a:off x="908924" y="193100"/>
              <a:ext cx="1539462" cy="445168"/>
            </a:xfrm>
            <a:prstGeom prst="rect">
              <a:avLst/>
            </a:prstGeom>
            <a:noFill/>
            <a:ln>
              <a:solidFill>
                <a:srgbClr val="0069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en-GB" sz="1100" b="1" dirty="0">
                  <a:solidFill>
                    <a:srgbClr val="0069B3"/>
                  </a:solidFill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UNESCO LOGO HERE</a:t>
              </a:r>
              <a:endParaRPr lang="en-GB" sz="1100" dirty="0">
                <a:solidFill>
                  <a:srgbClr val="0069B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Graphic 8" descr="Image with solid fill">
              <a:extLst>
                <a:ext uri="{FF2B5EF4-FFF2-40B4-BE49-F238E27FC236}">
                  <a16:creationId xmlns:a16="http://schemas.microsoft.com/office/drawing/2014/main" id="{3ECD8EFF-FADE-4174-9930-190ADB433F64}"/>
                </a:ext>
              </a:extLst>
            </p:cNvPr>
            <p:cNvPicPr/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9728" y="45380"/>
              <a:ext cx="704896" cy="7211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9597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65" y="33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2146291" y="3655002"/>
            <a:ext cx="7897284" cy="60669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b="1" baseline="0">
                <a:solidFill>
                  <a:srgbClr val="0077D4"/>
                </a:solidFill>
              </a:defRPr>
            </a:lvl1pPr>
          </a:lstStyle>
          <a:p>
            <a:pPr lvl="0"/>
            <a:r>
              <a:rPr lang="en-US"/>
              <a:t>Transition Slide Headline</a:t>
            </a:r>
            <a:endParaRPr lang="fr-FR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2146291" y="4444580"/>
            <a:ext cx="7897284" cy="6066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en-US"/>
              <a:t>Additional details</a:t>
            </a:r>
            <a:endParaRPr lang="fr-FR"/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2146291" y="1845102"/>
            <a:ext cx="1499196" cy="1155593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None/>
              <a:defRPr sz="6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X.</a:t>
            </a:r>
            <a:endParaRPr lang="fr-FR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32CB077F-C1D5-4E1E-BAAD-0EEA4B0940FC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8F0A3B2-AC19-4C50-99B8-8ED9D3AC1147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EB745C22-0374-44D0-9FFA-C71B9E5A5145}"/>
              </a:ext>
            </a:extLst>
          </p:cNvPr>
          <p:cNvCxnSpPr/>
          <p:nvPr userDrawn="1"/>
        </p:nvCxnSpPr>
        <p:spPr>
          <a:xfrm>
            <a:off x="3061471" y="6324869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095B87B6-6F0C-4D5E-90BD-8E421833DB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/>
              <a:t>Insert the </a:t>
            </a:r>
            <a:r>
              <a:rPr lang="fr-FR" err="1"/>
              <a:t>title</a:t>
            </a:r>
            <a:r>
              <a:rPr lang="fr-FR"/>
              <a:t> of the </a:t>
            </a:r>
            <a:r>
              <a:rPr lang="fr-FR" err="1"/>
              <a:t>presentation</a:t>
            </a:r>
            <a:endParaRPr lang="fr-FR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896477-89DC-48F1-B790-8030B44E87DB}"/>
              </a:ext>
            </a:extLst>
          </p:cNvPr>
          <p:cNvGrpSpPr/>
          <p:nvPr userDrawn="1"/>
        </p:nvGrpSpPr>
        <p:grpSpPr>
          <a:xfrm>
            <a:off x="192308" y="6213522"/>
            <a:ext cx="2178658" cy="721117"/>
            <a:chOff x="269728" y="45380"/>
            <a:chExt cx="2178658" cy="72111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6C10E5-890C-4A96-9A12-AFA601B5F1E1}"/>
                </a:ext>
              </a:extLst>
            </p:cNvPr>
            <p:cNvSpPr/>
            <p:nvPr userDrawn="1"/>
          </p:nvSpPr>
          <p:spPr>
            <a:xfrm>
              <a:off x="908924" y="193100"/>
              <a:ext cx="1539462" cy="445168"/>
            </a:xfrm>
            <a:prstGeom prst="rect">
              <a:avLst/>
            </a:prstGeom>
            <a:noFill/>
            <a:ln>
              <a:solidFill>
                <a:srgbClr val="0069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en-GB" sz="1100" b="1" dirty="0">
                  <a:solidFill>
                    <a:srgbClr val="0069B3"/>
                  </a:solidFill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UNESCO LOGO HERE</a:t>
              </a:r>
              <a:endParaRPr lang="en-GB" sz="1100" dirty="0">
                <a:solidFill>
                  <a:srgbClr val="0069B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6" name="Graphic 8" descr="Image with solid fill">
              <a:extLst>
                <a:ext uri="{FF2B5EF4-FFF2-40B4-BE49-F238E27FC236}">
                  <a16:creationId xmlns:a16="http://schemas.microsoft.com/office/drawing/2014/main" id="{FCEF0978-55F2-4CAE-A7CD-B2AB39D0C66C}"/>
                </a:ext>
              </a:extLst>
            </p:cNvPr>
            <p:cNvPicPr/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9728" y="45380"/>
              <a:ext cx="704896" cy="7211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530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-18483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2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3296193" y="1904387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/>
              <a:t>2</a:t>
            </a:r>
          </a:p>
        </p:txBody>
      </p:sp>
      <p:sp>
        <p:nvSpPr>
          <p:cNvPr id="34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4278813" y="1904387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err="1"/>
              <a:t>Chapter</a:t>
            </a:r>
            <a:r>
              <a:rPr lang="fr-FR"/>
              <a:t> 2</a:t>
            </a:r>
          </a:p>
        </p:txBody>
      </p:sp>
      <p:sp>
        <p:nvSpPr>
          <p:cNvPr id="34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340809" y="1901409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err="1"/>
              <a:t>p.X</a:t>
            </a:r>
            <a:endParaRPr lang="fr-FR"/>
          </a:p>
        </p:txBody>
      </p:sp>
      <p:sp>
        <p:nvSpPr>
          <p:cNvPr id="3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3290389" y="247956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/>
              <a:t>3</a:t>
            </a:r>
          </a:p>
        </p:txBody>
      </p:sp>
      <p:sp>
        <p:nvSpPr>
          <p:cNvPr id="3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4273009" y="247956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err="1"/>
              <a:t>Chapter</a:t>
            </a:r>
            <a:r>
              <a:rPr lang="fr-FR"/>
              <a:t> 3</a:t>
            </a:r>
          </a:p>
        </p:txBody>
      </p:sp>
      <p:sp>
        <p:nvSpPr>
          <p:cNvPr id="349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9335005" y="247658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err="1"/>
              <a:t>p.X</a:t>
            </a:r>
            <a:endParaRPr lang="fr-FR"/>
          </a:p>
        </p:txBody>
      </p:sp>
      <p:sp>
        <p:nvSpPr>
          <p:cNvPr id="357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3296195" y="3051759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/>
              <a:t>4</a:t>
            </a:r>
          </a:p>
        </p:txBody>
      </p:sp>
      <p:sp>
        <p:nvSpPr>
          <p:cNvPr id="358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4278817" y="3051759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err="1"/>
              <a:t>Chapter</a:t>
            </a:r>
            <a:r>
              <a:rPr lang="fr-FR"/>
              <a:t> 4</a:t>
            </a:r>
          </a:p>
        </p:txBody>
      </p:sp>
      <p:sp>
        <p:nvSpPr>
          <p:cNvPr id="359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9340811" y="3048781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err="1"/>
              <a:t>p.X</a:t>
            </a:r>
            <a:endParaRPr lang="fr-FR"/>
          </a:p>
        </p:txBody>
      </p:sp>
      <p:sp>
        <p:nvSpPr>
          <p:cNvPr id="367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3290388" y="362790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/>
              <a:t>5</a:t>
            </a:r>
          </a:p>
        </p:txBody>
      </p:sp>
      <p:sp>
        <p:nvSpPr>
          <p:cNvPr id="368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4273009" y="362790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err="1"/>
              <a:t>Chapter</a:t>
            </a:r>
            <a:r>
              <a:rPr lang="fr-FR"/>
              <a:t> 5</a:t>
            </a:r>
          </a:p>
        </p:txBody>
      </p:sp>
      <p:sp>
        <p:nvSpPr>
          <p:cNvPr id="369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9335004" y="362492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err="1"/>
              <a:t>p.X</a:t>
            </a:r>
            <a:endParaRPr lang="fr-FR"/>
          </a:p>
        </p:txBody>
      </p:sp>
      <p:sp>
        <p:nvSpPr>
          <p:cNvPr id="372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3296196" y="419321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/>
              <a:t>6</a:t>
            </a:r>
          </a:p>
        </p:txBody>
      </p:sp>
      <p:sp>
        <p:nvSpPr>
          <p:cNvPr id="373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4278817" y="419321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err="1"/>
              <a:t>Chapter</a:t>
            </a:r>
            <a:r>
              <a:rPr lang="fr-FR"/>
              <a:t> 6</a:t>
            </a:r>
          </a:p>
        </p:txBody>
      </p:sp>
      <p:sp>
        <p:nvSpPr>
          <p:cNvPr id="374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9340812" y="419023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err="1"/>
              <a:t>p.X</a:t>
            </a:r>
            <a:endParaRPr lang="fr-FR"/>
          </a:p>
        </p:txBody>
      </p:sp>
      <p:sp>
        <p:nvSpPr>
          <p:cNvPr id="377" name="Text Placeholder 13"/>
          <p:cNvSpPr>
            <a:spLocks noGrp="1"/>
          </p:cNvSpPr>
          <p:nvPr>
            <p:ph type="body" sz="quarter" idx="44" hasCustomPrompt="1"/>
          </p:nvPr>
        </p:nvSpPr>
        <p:spPr>
          <a:xfrm>
            <a:off x="3301997" y="136392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378" name="Text Placeholder 13"/>
          <p:cNvSpPr>
            <a:spLocks noGrp="1"/>
          </p:cNvSpPr>
          <p:nvPr>
            <p:ph type="body" sz="quarter" idx="45" hasCustomPrompt="1"/>
          </p:nvPr>
        </p:nvSpPr>
        <p:spPr>
          <a:xfrm>
            <a:off x="4284617" y="136392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err="1"/>
              <a:t>Chapter</a:t>
            </a:r>
            <a:r>
              <a:rPr lang="fr-FR"/>
              <a:t> 1</a:t>
            </a:r>
          </a:p>
        </p:txBody>
      </p:sp>
      <p:sp>
        <p:nvSpPr>
          <p:cNvPr id="379" name="Text Placeholder 13"/>
          <p:cNvSpPr>
            <a:spLocks noGrp="1"/>
          </p:cNvSpPr>
          <p:nvPr>
            <p:ph type="body" sz="quarter" idx="46" hasCustomPrompt="1"/>
          </p:nvPr>
        </p:nvSpPr>
        <p:spPr>
          <a:xfrm>
            <a:off x="9346613" y="136094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err="1"/>
              <a:t>p.X</a:t>
            </a:r>
            <a:endParaRPr lang="fr-FR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3DA8A24-DC7C-4287-A90D-0C41109023C4}"/>
              </a:ext>
            </a:extLst>
          </p:cNvPr>
          <p:cNvGrpSpPr/>
          <p:nvPr userDrawn="1"/>
        </p:nvGrpSpPr>
        <p:grpSpPr>
          <a:xfrm>
            <a:off x="206592" y="6180710"/>
            <a:ext cx="2178658" cy="721117"/>
            <a:chOff x="269728" y="45380"/>
            <a:chExt cx="2178658" cy="72111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246D6F5-A89A-4D76-B448-5FEEEE90620A}"/>
                </a:ext>
              </a:extLst>
            </p:cNvPr>
            <p:cNvSpPr/>
            <p:nvPr userDrawn="1"/>
          </p:nvSpPr>
          <p:spPr>
            <a:xfrm>
              <a:off x="908924" y="193100"/>
              <a:ext cx="1539462" cy="44516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en-GB" sz="1100" b="1" dirty="0"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UNESCO LOGO HERE</a:t>
              </a:r>
              <a:endPara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Graphic 8" descr="Image with solid fill">
              <a:extLst>
                <a:ext uri="{FF2B5EF4-FFF2-40B4-BE49-F238E27FC236}">
                  <a16:creationId xmlns:a16="http://schemas.microsoft.com/office/drawing/2014/main" id="{AD4C9786-D8F6-4A97-9536-E5B964D10A5D}"/>
                </a:ext>
              </a:extLst>
            </p:cNvPr>
            <p:cNvPicPr/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9728" y="45380"/>
              <a:ext cx="704896" cy="7211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423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60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B2C15B89-4A37-463A-9D62-7972F7D8CE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900" kern="1200" baseline="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Edit </a:t>
            </a:r>
            <a:r>
              <a:rPr lang="fr-FR" err="1"/>
              <a:t>this</a:t>
            </a:r>
            <a:r>
              <a:rPr lang="fr-FR"/>
              <a:t> part </a:t>
            </a:r>
            <a:r>
              <a:rPr lang="fr-FR" err="1"/>
              <a:t>with</a:t>
            </a:r>
            <a:r>
              <a:rPr lang="fr-FR"/>
              <a:t> </a:t>
            </a:r>
            <a:r>
              <a:rPr lang="fr-FR" err="1"/>
              <a:t>name</a:t>
            </a:r>
            <a:r>
              <a:rPr lang="fr-FR"/>
              <a:t> of division/</a:t>
            </a:r>
            <a:r>
              <a:rPr lang="fr-FR" err="1"/>
              <a:t>subject</a:t>
            </a:r>
            <a:r>
              <a:rPr lang="fr-FR"/>
              <a:t>/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7B9A45-0EFE-4EAB-A12F-E51E5DA3209B}"/>
              </a:ext>
            </a:extLst>
          </p:cNvPr>
          <p:cNvGrpSpPr/>
          <p:nvPr userDrawn="1"/>
        </p:nvGrpSpPr>
        <p:grpSpPr>
          <a:xfrm>
            <a:off x="206592" y="6180710"/>
            <a:ext cx="2178658" cy="721117"/>
            <a:chOff x="269728" y="45380"/>
            <a:chExt cx="2178658" cy="7211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6A53913-6539-49D9-ABE8-0BF10562C793}"/>
                </a:ext>
              </a:extLst>
            </p:cNvPr>
            <p:cNvSpPr/>
            <p:nvPr userDrawn="1"/>
          </p:nvSpPr>
          <p:spPr>
            <a:xfrm>
              <a:off x="908924" y="193100"/>
              <a:ext cx="1539462" cy="44516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en-GB" sz="1100" b="1" dirty="0"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UNESCO LOGO HERE</a:t>
              </a:r>
              <a:endPara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Graphic 8" descr="Image with solid fill">
              <a:extLst>
                <a:ext uri="{FF2B5EF4-FFF2-40B4-BE49-F238E27FC236}">
                  <a16:creationId xmlns:a16="http://schemas.microsoft.com/office/drawing/2014/main" id="{DB8456C7-22F3-4624-845B-900273AF514A}"/>
                </a:ext>
              </a:extLst>
            </p:cNvPr>
            <p:cNvPicPr/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9728" y="45380"/>
              <a:ext cx="704896" cy="7211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5184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Quot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95117" y="1777527"/>
            <a:ext cx="9183979" cy="2978286"/>
          </a:xfrm>
          <a:prstGeom prst="rect">
            <a:avLst/>
          </a:prstGeom>
          <a:noFill/>
          <a:ln w="19050">
            <a:noFill/>
          </a:ln>
          <a:effectLst/>
        </p:spPr>
        <p:txBody>
          <a:bodyPr/>
          <a:lstStyle>
            <a:lvl1pPr marL="0" indent="0" algn="l">
              <a:buNone/>
              <a:defRPr sz="2700">
                <a:solidFill>
                  <a:srgbClr val="0077D4"/>
                </a:solidFill>
              </a:defRPr>
            </a:lvl1pPr>
            <a:lvl2pPr marL="342848" indent="0" algn="r">
              <a:buNone/>
              <a:defRPr sz="1800">
                <a:solidFill>
                  <a:srgbClr val="EEF3FA"/>
                </a:solidFill>
              </a:defRPr>
            </a:lvl2pPr>
          </a:lstStyle>
          <a:p>
            <a:pPr lvl="0"/>
            <a:r>
              <a:rPr lang="en-US"/>
              <a:t>Quotations are commonly printed as a means for inspiration and to invoke philosophical thoughts from the reader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  <a:p>
            <a:pPr lvl="1"/>
            <a:r>
              <a:rPr lang="fr-FR"/>
              <a:t>					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428" y="5003641"/>
            <a:ext cx="3326669" cy="547688"/>
          </a:xfrm>
          <a:prstGeom prst="rect">
            <a:avLst/>
          </a:prstGeom>
          <a:effectLst/>
        </p:spPr>
        <p:txBody>
          <a:bodyPr/>
          <a:lstStyle>
            <a:lvl1pPr marL="0" indent="0" algn="r">
              <a:buNone/>
              <a:defRPr sz="1500" baseline="0">
                <a:solidFill>
                  <a:srgbClr val="0077D4"/>
                </a:solidFill>
              </a:defRPr>
            </a:lvl1pPr>
          </a:lstStyle>
          <a:p>
            <a:pPr lvl="0"/>
            <a:r>
              <a:rPr lang="fr-FR"/>
              <a:t>Source Name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701900" y="1433374"/>
            <a:ext cx="752029" cy="1200329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fr-FR" sz="7200">
                <a:solidFill>
                  <a:srgbClr val="0077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095B87B6-6F0C-4D5E-90BD-8E421833DB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/>
              <a:t>Insert the </a:t>
            </a:r>
            <a:r>
              <a:rPr lang="fr-FR" err="1"/>
              <a:t>title</a:t>
            </a:r>
            <a:r>
              <a:rPr lang="fr-FR"/>
              <a:t> of the </a:t>
            </a:r>
            <a:r>
              <a:rPr lang="fr-FR" err="1"/>
              <a:t>presentation</a:t>
            </a:r>
            <a:endParaRPr lang="fr-FR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4F2E0E2-4723-475E-BE82-BE80A5809C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0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0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0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4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3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1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6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5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5" r:id="rId12"/>
    <p:sldLayoutId id="2147483807" r:id="rId13"/>
    <p:sldLayoutId id="2147483817" r:id="rId14"/>
    <p:sldLayoutId id="2147483816" r:id="rId15"/>
    <p:sldLayoutId id="2147483788" r:id="rId16"/>
    <p:sldLayoutId id="2147483789" r:id="rId17"/>
    <p:sldLayoutId id="2147483782" r:id="rId18"/>
    <p:sldLayoutId id="2147483781" r:id="rId19"/>
    <p:sldLayoutId id="2147483783" r:id="rId20"/>
    <p:sldLayoutId id="2147483818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itic.ioc-unesco.org/index.php?option=com_content&amp;view=category&amp;id=2234&amp;Itemid=275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tsunamireadyviewer.ioc-tsunami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.chang-seng@unesco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hyperlink" Target="http://www.ioc-tsunami.org/index.php?option=com_content&amp;view=article&amp;id=506&amp;Itemid=418&amp;lang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01D2D0B-C669-4ED7-B1A7-CB10703DB33E}"/>
              </a:ext>
            </a:extLst>
          </p:cNvPr>
          <p:cNvSpPr/>
          <p:nvPr/>
        </p:nvSpPr>
        <p:spPr>
          <a:xfrm>
            <a:off x="1" y="4825912"/>
            <a:ext cx="12191999" cy="2176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9396C18-B3DE-4DFF-835F-503D0315F11E}"/>
              </a:ext>
            </a:extLst>
          </p:cNvPr>
          <p:cNvSpPr txBox="1">
            <a:spLocks/>
          </p:cNvSpPr>
          <p:nvPr/>
        </p:nvSpPr>
        <p:spPr>
          <a:xfrm>
            <a:off x="2492887" y="3389309"/>
            <a:ext cx="7674400" cy="11628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ts val="2775"/>
              </a:lnSpc>
              <a:spcBef>
                <a:spcPct val="0"/>
              </a:spcBef>
              <a:buNone/>
              <a:defRPr sz="2625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fr-FR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6EE21-D3B5-DAF9-E4BA-14FEE30C40DE}"/>
              </a:ext>
            </a:extLst>
          </p:cNvPr>
          <p:cNvSpPr txBox="1"/>
          <p:nvPr/>
        </p:nvSpPr>
        <p:spPr>
          <a:xfrm>
            <a:off x="1542472" y="778859"/>
            <a:ext cx="9107055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ITIC TR Website and TR Viewer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Dr. </a:t>
            </a:r>
            <a:r>
              <a:rPr lang="en-US" sz="2400" b="1" dirty="0"/>
              <a:t>Derya I. VENNIN</a:t>
            </a:r>
          </a:p>
          <a:p>
            <a:pPr algn="ctr"/>
            <a:endParaRPr lang="en-US" sz="2400" b="1" dirty="0">
              <a:cs typeface="Calibri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Project Coordinator of </a:t>
            </a:r>
            <a:r>
              <a:rPr lang="en-US" sz="1600" b="1" dirty="0" err="1">
                <a:solidFill>
                  <a:schemeClr val="bg1"/>
                </a:solidFill>
              </a:rPr>
              <a:t>CoastWAVE</a:t>
            </a:r>
            <a:endParaRPr lang="en-US" sz="1600" b="1" dirty="0" err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Assoc. Project Officer at UNESCO-IOC Tsunami Unit</a:t>
            </a:r>
            <a:endParaRPr lang="en-US" sz="1600" b="1" dirty="0">
              <a:solidFill>
                <a:schemeClr val="bg1"/>
              </a:solidFill>
              <a:cs typeface="Calibri"/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BCE88A-281C-5787-3070-B40D2C84F4A3}"/>
              </a:ext>
            </a:extLst>
          </p:cNvPr>
          <p:cNvSpPr txBox="1"/>
          <p:nvPr/>
        </p:nvSpPr>
        <p:spPr>
          <a:xfrm>
            <a:off x="4721731" y="3709194"/>
            <a:ext cx="7470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IOC-UNESCO EU DG ECHO </a:t>
            </a:r>
            <a:r>
              <a:rPr lang="en-US" sz="16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CoastWAVE</a:t>
            </a: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Project</a:t>
            </a:r>
          </a:p>
          <a:p>
            <a:pPr marL="45720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IOC-UNESCO Tsunami Ready Recognition Programme (TRRP) Workshop</a:t>
            </a:r>
          </a:p>
          <a:p>
            <a:pPr marL="45720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Online, February 16-17, 2023</a:t>
            </a:r>
            <a:endParaRPr lang="en-US" sz="1600" b="1" dirty="0"/>
          </a:p>
        </p:txBody>
      </p:sp>
      <p:pic>
        <p:nvPicPr>
          <p:cNvPr id="1027" name="officeArt object" descr="Image">
            <a:extLst>
              <a:ext uri="{FF2B5EF4-FFF2-40B4-BE49-F238E27FC236}">
                <a16:creationId xmlns:a16="http://schemas.microsoft.com/office/drawing/2014/main" id="{59350213-FF33-CF25-DE06-1FDF10143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534" y="5274905"/>
            <a:ext cx="1049044" cy="115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FD65AF10-A667-AC1B-8A76-2101595A9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99" y="5374555"/>
            <a:ext cx="1076414" cy="100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64B9865D-C8BD-2305-A2A6-DDC3BEED5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120" y="5334970"/>
            <a:ext cx="1512028" cy="9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4" descr="A picture containing text, orange, room, gambling house&#10;&#10;Description automatically generated">
            <a:extLst>
              <a:ext uri="{FF2B5EF4-FFF2-40B4-BE49-F238E27FC236}">
                <a16:creationId xmlns:a16="http://schemas.microsoft.com/office/drawing/2014/main" id="{653F60B1-6A95-C0EF-7142-831FA9BDF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42" y="5304608"/>
            <a:ext cx="855584" cy="85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3" descr="Diagram&#10;&#10;Description automatically generated">
            <a:extLst>
              <a:ext uri="{FF2B5EF4-FFF2-40B4-BE49-F238E27FC236}">
                <a16:creationId xmlns:a16="http://schemas.microsoft.com/office/drawing/2014/main" id="{BEAEAE5F-17D4-E9AE-BBD0-A1DC59F04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398" y="5259880"/>
            <a:ext cx="1055896" cy="96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41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D46802DC-76E4-4DB2-B444-0C83AD4CD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IOC-UNESCO Tsunami Ready Recognition Programme (TRRP) Workshop</a:t>
            </a:r>
            <a:endParaRPr lang="fr-FR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103F-C569-40B8-B4E6-EB527A5C76D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F4E443D-21F9-F1D6-CA85-AB83001E1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854" y="849747"/>
            <a:ext cx="645937" cy="60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2C53FB-9A64-B32C-1DA6-4E481391F2C6}"/>
              </a:ext>
            </a:extLst>
          </p:cNvPr>
          <p:cNvSpPr txBox="1"/>
          <p:nvPr/>
        </p:nvSpPr>
        <p:spPr>
          <a:xfrm>
            <a:off x="1071082" y="2585728"/>
            <a:ext cx="9403452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dirty="0">
                <a:hlinkClick r:id="rId4"/>
              </a:rPr>
              <a:t>tsunamiready.org</a:t>
            </a:r>
            <a:r>
              <a:rPr lang="en-US" sz="2000" dirty="0"/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BB307-75C1-3EC8-1CC9-5DFDC187AA36}"/>
              </a:ext>
            </a:extLst>
          </p:cNvPr>
          <p:cNvSpPr txBox="1"/>
          <p:nvPr/>
        </p:nvSpPr>
        <p:spPr>
          <a:xfrm>
            <a:off x="977900" y="1603828"/>
            <a:ext cx="770527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latin typeface="Times New Roman"/>
              </a:rPr>
              <a:t>ITIC </a:t>
            </a:r>
            <a:r>
              <a:rPr lang="en-US" sz="4000" b="1" dirty="0">
                <a:latin typeface="Times New Roman"/>
                <a:cs typeface="Times New Roman"/>
              </a:rPr>
              <a:t>Tsunami Ready Website: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30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D46802DC-76E4-4DB2-B444-0C83AD4CD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IOC-UNESCO Tsunami Ready Recognition Programme (TRRP) Workshop</a:t>
            </a:r>
            <a:endParaRPr lang="fr-FR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103F-C569-40B8-B4E6-EB527A5C76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F4E443D-21F9-F1D6-CA85-AB83001E1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854" y="849747"/>
            <a:ext cx="645937" cy="60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6E24CC-0B13-C2D8-30F3-D6397E1E2FCB}"/>
              </a:ext>
            </a:extLst>
          </p:cNvPr>
          <p:cNvSpPr txBox="1"/>
          <p:nvPr/>
        </p:nvSpPr>
        <p:spPr>
          <a:xfrm>
            <a:off x="886145" y="2558534"/>
            <a:ext cx="8309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hlinkClick r:id="rId4"/>
              </a:rPr>
              <a:t>https://tsunamireadyviewer.ioc-tsunami.org/</a:t>
            </a:r>
            <a:r>
              <a:rPr lang="en-US" sz="28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5FED0E-FE3B-A578-F66D-2F15CF69423E}"/>
              </a:ext>
            </a:extLst>
          </p:cNvPr>
          <p:cNvSpPr txBox="1"/>
          <p:nvPr/>
        </p:nvSpPr>
        <p:spPr>
          <a:xfrm>
            <a:off x="859971" y="1621971"/>
            <a:ext cx="840376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latin typeface="Times New Roman"/>
              </a:rPr>
              <a:t>Website of Tsunami Ready</a:t>
            </a:r>
            <a:r>
              <a:rPr lang="en-US" sz="4000" b="1" dirty="0">
                <a:latin typeface="Times New Roman"/>
                <a:cs typeface="Times New Roman"/>
              </a:rPr>
              <a:t> Viewer :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26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>
            <a:extLst>
              <a:ext uri="{FF2B5EF4-FFF2-40B4-BE49-F238E27FC236}">
                <a16:creationId xmlns:a16="http://schemas.microsoft.com/office/drawing/2014/main" id="{006B805E-C165-422B-A729-CCAC88263F04}"/>
              </a:ext>
            </a:extLst>
          </p:cNvPr>
          <p:cNvSpPr txBox="1">
            <a:spLocks/>
          </p:cNvSpPr>
          <p:nvPr/>
        </p:nvSpPr>
        <p:spPr>
          <a:xfrm>
            <a:off x="3067420" y="3577213"/>
            <a:ext cx="6057158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r-FR" sz="2000" b="1" dirty="0">
                <a:solidFill>
                  <a:schemeClr val="tx1"/>
                </a:solidFill>
              </a:rPr>
              <a:t>UNESCO</a:t>
            </a:r>
          </a:p>
          <a:p>
            <a:pPr algn="ctr">
              <a:spcBef>
                <a:spcPts val="0"/>
              </a:spcBef>
            </a:pPr>
            <a:r>
              <a:rPr lang="fr-FR" sz="2000" b="1" dirty="0" err="1">
                <a:solidFill>
                  <a:schemeClr val="tx1"/>
                </a:solidFill>
              </a:rPr>
              <a:t>Intergovernmental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Oceanographic</a:t>
            </a:r>
            <a:r>
              <a:rPr lang="fr-FR" sz="2000" b="1" dirty="0">
                <a:solidFill>
                  <a:schemeClr val="tx1"/>
                </a:solidFill>
              </a:rPr>
              <a:t> Commission (IOC)</a:t>
            </a:r>
            <a:endParaRPr lang="en-GB" sz="2000" b="1" kern="1000" dirty="0">
              <a:solidFill>
                <a:schemeClr val="tx1"/>
              </a:solidFill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E81FADB3-AC87-46F2-AA7F-8CBD7321AF26}"/>
              </a:ext>
            </a:extLst>
          </p:cNvPr>
          <p:cNvSpPr txBox="1">
            <a:spLocks/>
          </p:cNvSpPr>
          <p:nvPr/>
        </p:nvSpPr>
        <p:spPr>
          <a:xfrm>
            <a:off x="4398568" y="4666849"/>
            <a:ext cx="3394862" cy="17132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IOC-UNESCO DG ECHO </a:t>
            </a:r>
            <a:r>
              <a:rPr lang="fr-FR" sz="1400" b="1" dirty="0" err="1">
                <a:solidFill>
                  <a:schemeClr val="tx1"/>
                </a:solidFill>
              </a:rPr>
              <a:t>CoastWAVE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err="1">
                <a:solidFill>
                  <a:schemeClr val="tx1"/>
                </a:solidFill>
              </a:rPr>
              <a:t>project</a:t>
            </a:r>
            <a:endParaRPr lang="en-GB" sz="1400" b="1" kern="10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1400"/>
              </a:spcAft>
            </a:pPr>
            <a:r>
              <a:rPr lang="fr-FR" sz="1200" dirty="0">
                <a:solidFill>
                  <a:schemeClr val="tx1"/>
                </a:solidFill>
              </a:rPr>
              <a:t>UNESCO IOC Sector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Tsunami Unit </a:t>
            </a:r>
          </a:p>
          <a:p>
            <a:pPr algn="ctr">
              <a:spcBef>
                <a:spcPts val="0"/>
              </a:spcBef>
              <a:spcAft>
                <a:spcPts val="1400"/>
              </a:spcAft>
            </a:pPr>
            <a:r>
              <a:rPr lang="en-US" sz="1200" dirty="0">
                <a:solidFill>
                  <a:srgbClr val="000000"/>
                </a:solidFill>
                <a:hlinkClick r:id="rId3"/>
              </a:rPr>
              <a:t>d.chang-seng@unesco.org</a:t>
            </a:r>
            <a:r>
              <a:rPr lang="en-US" sz="1200" dirty="0">
                <a:solidFill>
                  <a:srgbClr val="000000"/>
                </a:solidFill>
              </a:rPr>
              <a:t>  </a:t>
            </a:r>
            <a:endParaRPr lang="en-GB" sz="1200" dirty="0"/>
          </a:p>
          <a:p>
            <a:pPr algn="ctr">
              <a:spcBef>
                <a:spcPts val="600"/>
              </a:spcBef>
            </a:pPr>
            <a:r>
              <a:rPr lang="en-GB" sz="1600" b="1" dirty="0">
                <a:solidFill>
                  <a:schemeClr val="tx1"/>
                </a:solidFill>
                <a:hlinkClick r:id="rId4"/>
              </a:rPr>
              <a:t>CoastWAVE project website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ts val="600"/>
              </a:spcBef>
            </a:pPr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B0E513B-A2B1-6F41-01A0-B32C75735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468" y="5303943"/>
            <a:ext cx="1423331" cy="133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5503F547-84BE-A6DF-9B0E-E9795DD354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535" y="6237259"/>
            <a:ext cx="531690" cy="5316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313BA7-3614-6BB8-2FBD-D712D43CC0C1}"/>
              </a:ext>
            </a:extLst>
          </p:cNvPr>
          <p:cNvSpPr txBox="1"/>
          <p:nvPr/>
        </p:nvSpPr>
        <p:spPr>
          <a:xfrm>
            <a:off x="5393932" y="6339888"/>
            <a:ext cx="2193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1800" b="1" dirty="0">
                <a:solidFill>
                  <a:schemeClr val="tx1"/>
                </a:solidFill>
              </a:rPr>
              <a:t>  @coastwaveproject</a:t>
            </a:r>
          </a:p>
        </p:txBody>
      </p:sp>
    </p:spTree>
    <p:extLst>
      <p:ext uri="{BB962C8B-B14F-4D97-AF65-F5344CB8AC3E}">
        <p14:creationId xmlns:p14="http://schemas.microsoft.com/office/powerpoint/2010/main" val="24787781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4335BECF21B40B6CCFAE91E076EEB" ma:contentTypeVersion="18" ma:contentTypeDescription="Create a new document." ma:contentTypeScope="" ma:versionID="2d6d9b0649838f4639e7d6d7bf98869e">
  <xsd:schema xmlns:xsd="http://www.w3.org/2001/XMLSchema" xmlns:xs="http://www.w3.org/2001/XMLSchema" xmlns:p="http://schemas.microsoft.com/office/2006/metadata/properties" xmlns:ns2="f8ef70f3-4e3d-42be-bd40-fbc1cacc1519" xmlns:ns3="5b799ec2-212c-48b5-b7ff-d14ec6cbce2b" targetNamespace="http://schemas.microsoft.com/office/2006/metadata/properties" ma:root="true" ma:fieldsID="62d3ca47894f15f1f66ac91f582a5c04" ns2:_="" ns3:_="">
    <xsd:import namespace="f8ef70f3-4e3d-42be-bd40-fbc1cacc1519"/>
    <xsd:import namespace="5b799ec2-212c-48b5-b7ff-d14ec6cbc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f70f3-4e3d-42be-bd40-fbc1cacc15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0cec18f-64e3-475c-b7ef-ac8bd50224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5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9ec2-212c-48b5-b7ff-d14ec6cbc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9356fda-4aa5-4147-874c-60c3a814ea89}" ma:internalName="TaxCatchAll" ma:showField="CatchAllData" ma:web="5b799ec2-212c-48b5-b7ff-d14ec6cbc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b799ec2-212c-48b5-b7ff-d14ec6cbce2b">
      <UserInfo>
        <DisplayName>Hosagrahar, Jyoti</DisplayName>
        <AccountId>19</AccountId>
        <AccountType/>
      </UserInfo>
      <UserInfo>
        <DisplayName>Mohammad, Raheel</DisplayName>
        <AccountId>20</AccountId>
        <AccountType/>
      </UserInfo>
    </SharedWithUsers>
    <TaxCatchAll xmlns="5b799ec2-212c-48b5-b7ff-d14ec6cbce2b" xsi:nil="true"/>
    <_Flow_SignoffStatus xmlns="f8ef70f3-4e3d-42be-bd40-fbc1cacc1519" xsi:nil="true"/>
    <Date xmlns="f8ef70f3-4e3d-42be-bd40-fbc1cacc1519" xsi:nil="true"/>
    <lcf76f155ced4ddcb4097134ff3c332f xmlns="f8ef70f3-4e3d-42be-bd40-fbc1cacc151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E4BAAB-531D-4F69-AA38-EA7A24D075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f70f3-4e3d-42be-bd40-fbc1cacc1519"/>
    <ds:schemaRef ds:uri="5b799ec2-212c-48b5-b7ff-d14ec6cbc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A62075-B3C9-4A3A-AE06-3BDCC332E1EB}">
  <ds:schemaRefs>
    <ds:schemaRef ds:uri="http://schemas.openxmlformats.org/package/2006/metadata/core-properties"/>
    <ds:schemaRef ds:uri="http://schemas.microsoft.com/office/2006/documentManagement/types"/>
    <ds:schemaRef ds:uri="4f1b3885-7e45-4972-9ad6-ae2e248e21d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59f4e87f-a7cf-4515-bab7-a1fc928e5fae"/>
    <ds:schemaRef ds:uri="http://www.w3.org/XML/1998/namespace"/>
    <ds:schemaRef ds:uri="http://purl.org/dc/dcmitype/"/>
    <ds:schemaRef ds:uri="5b799ec2-212c-48b5-b7ff-d14ec6cbce2b"/>
    <ds:schemaRef ds:uri="f8ef70f3-4e3d-42be-bd40-fbc1cacc1519"/>
  </ds:schemaRefs>
</ds:datastoreItem>
</file>

<file path=customXml/itemProps3.xml><?xml version="1.0" encoding="utf-8"?>
<ds:datastoreItem xmlns:ds="http://schemas.openxmlformats.org/officeDocument/2006/customXml" ds:itemID="{1429E140-4202-49FB-A08E-3710CA2F3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2551</TotalTime>
  <Words>150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IOC-UNESCO Tsunami Ready Recognition Programme (TRRP) Workshop</vt:lpstr>
      <vt:lpstr>IOC-UNESCO Tsunami Ready Recognition Programme (TRRP) Workshop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 W</dc:creator>
  <cp:lastModifiedBy>Dilmen Vennin, Derya</cp:lastModifiedBy>
  <cp:revision>217</cp:revision>
  <dcterms:created xsi:type="dcterms:W3CDTF">2019-03-22T15:49:46Z</dcterms:created>
  <dcterms:modified xsi:type="dcterms:W3CDTF">2023-02-14T13:41:08Z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0x0101009354335BECF21B40B6CCFAE91E076EEB</vt:lpwstr>
  </property>
  <property fmtid="{D5CDD505-2E9C-101B-9397-08002B2CF9AE}" pid="3" name="_dlc_DocIdItemGuid">
    <vt:lpwstr>5c46f521-d66a-48f2-b4d3-7dd05baf4502</vt:lpwstr>
  </property>
  <property fmtid="{D5CDD505-2E9C-101B-9397-08002B2CF9AE}" pid="4" name="MediaServiceImageTags">
    <vt:lpwstr/>
  </property>
</Properties>
</file>