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4"/>
  </p:sldMasterIdLst>
  <p:notesMasterIdLst>
    <p:notesMasterId r:id="rId50"/>
  </p:notesMasterIdLst>
  <p:handoutMasterIdLst>
    <p:handoutMasterId r:id="rId51"/>
  </p:handoutMasterIdLst>
  <p:sldIdLst>
    <p:sldId id="337" r:id="rId5"/>
    <p:sldId id="874" r:id="rId6"/>
    <p:sldId id="840" r:id="rId7"/>
    <p:sldId id="836" r:id="rId8"/>
    <p:sldId id="837" r:id="rId9"/>
    <p:sldId id="655" r:id="rId10"/>
    <p:sldId id="660" r:id="rId11"/>
    <p:sldId id="864" r:id="rId12"/>
    <p:sldId id="866" r:id="rId13"/>
    <p:sldId id="891" r:id="rId14"/>
    <p:sldId id="870" r:id="rId15"/>
    <p:sldId id="857" r:id="rId16"/>
    <p:sldId id="664" r:id="rId17"/>
    <p:sldId id="867" r:id="rId18"/>
    <p:sldId id="875" r:id="rId19"/>
    <p:sldId id="872" r:id="rId20"/>
    <p:sldId id="658" r:id="rId21"/>
    <p:sldId id="855" r:id="rId22"/>
    <p:sldId id="858" r:id="rId23"/>
    <p:sldId id="860" r:id="rId24"/>
    <p:sldId id="863" r:id="rId25"/>
    <p:sldId id="862" r:id="rId26"/>
    <p:sldId id="861" r:id="rId27"/>
    <p:sldId id="873" r:id="rId28"/>
    <p:sldId id="659" r:id="rId29"/>
    <p:sldId id="856" r:id="rId30"/>
    <p:sldId id="654" r:id="rId31"/>
    <p:sldId id="657" r:id="rId32"/>
    <p:sldId id="839" r:id="rId33"/>
    <p:sldId id="838" r:id="rId34"/>
    <p:sldId id="656" r:id="rId35"/>
    <p:sldId id="661" r:id="rId36"/>
    <p:sldId id="871" r:id="rId37"/>
    <p:sldId id="878" r:id="rId38"/>
    <p:sldId id="887" r:id="rId39"/>
    <p:sldId id="884" r:id="rId40"/>
    <p:sldId id="880" r:id="rId41"/>
    <p:sldId id="879" r:id="rId42"/>
    <p:sldId id="883" r:id="rId43"/>
    <p:sldId id="886" r:id="rId44"/>
    <p:sldId id="885" r:id="rId45"/>
    <p:sldId id="877" r:id="rId46"/>
    <p:sldId id="876" r:id="rId47"/>
    <p:sldId id="890" r:id="rId48"/>
    <p:sldId id="331"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93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vel, Matthieu" initials="GM" lastIdx="5" clrIdx="0">
    <p:extLst>
      <p:ext uri="{19B8F6BF-5375-455C-9EA6-DF929625EA0E}">
        <p15:presenceInfo xmlns:p15="http://schemas.microsoft.com/office/powerpoint/2012/main" userId="S::m.guevel@unesco.org::59e580ac-477c-44d0-8c02-a45964b90aeb" providerId="AD"/>
      </p:ext>
    </p:extLst>
  </p:cmAuthor>
  <p:cmAuthor id="2" name="Alwazzan, Lateefah" initials="AL" lastIdx="4" clrIdx="1">
    <p:extLst>
      <p:ext uri="{19B8F6BF-5375-455C-9EA6-DF929625EA0E}">
        <p15:presenceInfo xmlns:p15="http://schemas.microsoft.com/office/powerpoint/2012/main" userId="Alwazzan, Lateefa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5D2FC"/>
    <a:srgbClr val="C2A3F9"/>
    <a:srgbClr val="44546A"/>
    <a:srgbClr val="FFDAC4"/>
    <a:srgbClr val="FFC4A0"/>
    <a:srgbClr val="FDAE7D"/>
    <a:srgbClr val="F8985B"/>
    <a:srgbClr val="F28138"/>
    <a:srgbClr val="EB6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9E7FD1-5024-4E97-9547-7FB0A04B66A7}" v="3" dt="2023-02-15T05:49:39.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213" autoAdjust="0"/>
  </p:normalViewPr>
  <p:slideViewPr>
    <p:cSldViewPr snapToGrid="0">
      <p:cViewPr varScale="1">
        <p:scale>
          <a:sx n="69" d="100"/>
          <a:sy n="69" d="100"/>
        </p:scale>
        <p:origin x="72" y="144"/>
      </p:cViewPr>
      <p:guideLst>
        <p:guide orient="horz" pos="2137"/>
        <p:guide pos="3931"/>
      </p:guideLst>
    </p:cSldViewPr>
  </p:slideViewPr>
  <p:notesTextViewPr>
    <p:cViewPr>
      <p:scale>
        <a:sx n="1" d="1"/>
        <a:sy n="1" d="1"/>
      </p:scale>
      <p:origin x="0" y="0"/>
    </p:cViewPr>
  </p:notesTextViewPr>
  <p:notesViewPr>
    <p:cSldViewPr snapToGrid="0">
      <p:cViewPr varScale="1">
        <p:scale>
          <a:sx n="67" d="100"/>
          <a:sy n="67" d="100"/>
        </p:scale>
        <p:origin x="226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dijat, Ardito" userId="0f3f380b-ba8b-40e0-83de-3c743352937c" providerId="ADAL" clId="{92339806-5885-491F-952A-C4EC21454C3F}"/>
    <pc:docChg chg="undo redo custSel addSld delSld modSld sldOrd modMainMaster">
      <pc:chgData name="Kodijat, Ardito" userId="0f3f380b-ba8b-40e0-83de-3c743352937c" providerId="ADAL" clId="{92339806-5885-491F-952A-C4EC21454C3F}" dt="2023-02-13T09:02:07.156" v="4826" actId="47"/>
      <pc:docMkLst>
        <pc:docMk/>
      </pc:docMkLst>
      <pc:sldChg chg="addSp delSp modSp add del mod ord">
        <pc:chgData name="Kodijat, Ardito" userId="0f3f380b-ba8b-40e0-83de-3c743352937c" providerId="ADAL" clId="{92339806-5885-491F-952A-C4EC21454C3F}" dt="2023-02-13T09:02:07.156" v="4826" actId="47"/>
        <pc:sldMkLst>
          <pc:docMk/>
          <pc:sldMk cId="2155399090" sldId="258"/>
        </pc:sldMkLst>
        <pc:spChg chg="del">
          <ac:chgData name="Kodijat, Ardito" userId="0f3f380b-ba8b-40e0-83de-3c743352937c" providerId="ADAL" clId="{92339806-5885-491F-952A-C4EC21454C3F}" dt="2023-02-13T02:41:00.036" v="1939" actId="478"/>
          <ac:spMkLst>
            <pc:docMk/>
            <pc:sldMk cId="2155399090" sldId="258"/>
            <ac:spMk id="2" creationId="{4458831E-8835-4B6A-BA13-644524BBB4CE}"/>
          </ac:spMkLst>
        </pc:spChg>
        <pc:spChg chg="mod">
          <ac:chgData name="Kodijat, Ardito" userId="0f3f380b-ba8b-40e0-83de-3c743352937c" providerId="ADAL" clId="{92339806-5885-491F-952A-C4EC21454C3F}" dt="2023-02-13T02:41:18.679" v="1951" actId="1035"/>
          <ac:spMkLst>
            <pc:docMk/>
            <pc:sldMk cId="2155399090" sldId="258"/>
            <ac:spMk id="6" creationId="{B44FA851-82E3-45B9-A24E-79311A23626A}"/>
          </ac:spMkLst>
        </pc:spChg>
        <pc:spChg chg="add del mod">
          <ac:chgData name="Kodijat, Ardito" userId="0f3f380b-ba8b-40e0-83de-3c743352937c" providerId="ADAL" clId="{92339806-5885-491F-952A-C4EC21454C3F}" dt="2023-02-13T02:41:05.026" v="1940" actId="478"/>
          <ac:spMkLst>
            <pc:docMk/>
            <pc:sldMk cId="2155399090" sldId="258"/>
            <ac:spMk id="7" creationId="{7FA96BA3-957A-5362-952B-460C0B38D02C}"/>
          </ac:spMkLst>
        </pc:spChg>
        <pc:spChg chg="mod">
          <ac:chgData name="Kodijat, Ardito" userId="0f3f380b-ba8b-40e0-83de-3c743352937c" providerId="ADAL" clId="{92339806-5885-491F-952A-C4EC21454C3F}" dt="2023-02-13T02:41:18.679" v="1951" actId="1035"/>
          <ac:spMkLst>
            <pc:docMk/>
            <pc:sldMk cId="2155399090" sldId="258"/>
            <ac:spMk id="9" creationId="{4FD547B4-76D8-46A7-9E5B-9BE55D063D41}"/>
          </ac:spMkLst>
        </pc:spChg>
        <pc:spChg chg="mod">
          <ac:chgData name="Kodijat, Ardito" userId="0f3f380b-ba8b-40e0-83de-3c743352937c" providerId="ADAL" clId="{92339806-5885-491F-952A-C4EC21454C3F}" dt="2023-02-13T02:41:18.679" v="1951" actId="1035"/>
          <ac:spMkLst>
            <pc:docMk/>
            <pc:sldMk cId="2155399090" sldId="258"/>
            <ac:spMk id="12" creationId="{037215FC-AEBC-4BE8-9200-324FC0F5D61A}"/>
          </ac:spMkLst>
        </pc:spChg>
        <pc:spChg chg="mod">
          <ac:chgData name="Kodijat, Ardito" userId="0f3f380b-ba8b-40e0-83de-3c743352937c" providerId="ADAL" clId="{92339806-5885-491F-952A-C4EC21454C3F}" dt="2023-02-13T02:41:18.679" v="1951" actId="1035"/>
          <ac:spMkLst>
            <pc:docMk/>
            <pc:sldMk cId="2155399090" sldId="258"/>
            <ac:spMk id="13" creationId="{125E4190-59F3-4AD5-B202-F2C0E4DEC4E8}"/>
          </ac:spMkLst>
        </pc:spChg>
        <pc:spChg chg="mod">
          <ac:chgData name="Kodijat, Ardito" userId="0f3f380b-ba8b-40e0-83de-3c743352937c" providerId="ADAL" clId="{92339806-5885-491F-952A-C4EC21454C3F}" dt="2023-02-13T02:41:18.679" v="1951" actId="1035"/>
          <ac:spMkLst>
            <pc:docMk/>
            <pc:sldMk cId="2155399090" sldId="258"/>
            <ac:spMk id="17" creationId="{DCA25250-69A8-4CA0-BF73-73AE72821935}"/>
          </ac:spMkLst>
        </pc:spChg>
        <pc:picChg chg="mod">
          <ac:chgData name="Kodijat, Ardito" userId="0f3f380b-ba8b-40e0-83de-3c743352937c" providerId="ADAL" clId="{92339806-5885-491F-952A-C4EC21454C3F}" dt="2023-02-13T02:41:18.679" v="1951" actId="1035"/>
          <ac:picMkLst>
            <pc:docMk/>
            <pc:sldMk cId="2155399090" sldId="258"/>
            <ac:picMk id="4" creationId="{6E1DED81-B11F-46CB-97F1-4F9B5DE0F142}"/>
          </ac:picMkLst>
        </pc:picChg>
        <pc:picChg chg="mod">
          <ac:chgData name="Kodijat, Ardito" userId="0f3f380b-ba8b-40e0-83de-3c743352937c" providerId="ADAL" clId="{92339806-5885-491F-952A-C4EC21454C3F}" dt="2023-02-13T02:41:18.679" v="1951" actId="1035"/>
          <ac:picMkLst>
            <pc:docMk/>
            <pc:sldMk cId="2155399090" sldId="258"/>
            <ac:picMk id="5" creationId="{13DD4251-A054-4C79-BD69-1D4824A33616}"/>
          </ac:picMkLst>
        </pc:picChg>
        <pc:picChg chg="mod">
          <ac:chgData name="Kodijat, Ardito" userId="0f3f380b-ba8b-40e0-83de-3c743352937c" providerId="ADAL" clId="{92339806-5885-491F-952A-C4EC21454C3F}" dt="2023-02-13T02:41:18.679" v="1951" actId="1035"/>
          <ac:picMkLst>
            <pc:docMk/>
            <pc:sldMk cId="2155399090" sldId="258"/>
            <ac:picMk id="8" creationId="{941E1E30-C6FD-488A-8142-985C9DF48B50}"/>
          </ac:picMkLst>
        </pc:picChg>
        <pc:picChg chg="mod">
          <ac:chgData name="Kodijat, Ardito" userId="0f3f380b-ba8b-40e0-83de-3c743352937c" providerId="ADAL" clId="{92339806-5885-491F-952A-C4EC21454C3F}" dt="2023-02-13T02:41:18.679" v="1951" actId="1035"/>
          <ac:picMkLst>
            <pc:docMk/>
            <pc:sldMk cId="2155399090" sldId="258"/>
            <ac:picMk id="11" creationId="{169E3EF9-DD8C-496C-8861-FA849A393A61}"/>
          </ac:picMkLst>
        </pc:picChg>
        <pc:picChg chg="mod">
          <ac:chgData name="Kodijat, Ardito" userId="0f3f380b-ba8b-40e0-83de-3c743352937c" providerId="ADAL" clId="{92339806-5885-491F-952A-C4EC21454C3F}" dt="2023-02-13T02:41:18.679" v="1951" actId="1035"/>
          <ac:picMkLst>
            <pc:docMk/>
            <pc:sldMk cId="2155399090" sldId="258"/>
            <ac:picMk id="16" creationId="{87970C55-3884-4117-B975-CA776EFA721A}"/>
          </ac:picMkLst>
        </pc:picChg>
      </pc:sldChg>
      <pc:sldChg chg="add del">
        <pc:chgData name="Kodijat, Ardito" userId="0f3f380b-ba8b-40e0-83de-3c743352937c" providerId="ADAL" clId="{92339806-5885-491F-952A-C4EC21454C3F}" dt="2023-02-12T10:09:44.447" v="628" actId="47"/>
        <pc:sldMkLst>
          <pc:docMk/>
          <pc:sldMk cId="1865471695" sldId="259"/>
        </pc:sldMkLst>
      </pc:sldChg>
      <pc:sldChg chg="add del">
        <pc:chgData name="Kodijat, Ardito" userId="0f3f380b-ba8b-40e0-83de-3c743352937c" providerId="ADAL" clId="{92339806-5885-491F-952A-C4EC21454C3F}" dt="2023-02-12T11:05:43.313" v="661" actId="47"/>
        <pc:sldMkLst>
          <pc:docMk/>
          <pc:sldMk cId="3509061715" sldId="264"/>
        </pc:sldMkLst>
      </pc:sldChg>
      <pc:sldChg chg="addSp delSp modSp add del mod ord">
        <pc:chgData name="Kodijat, Ardito" userId="0f3f380b-ba8b-40e0-83de-3c743352937c" providerId="ADAL" clId="{92339806-5885-491F-952A-C4EC21454C3F}" dt="2023-02-13T09:02:07.156" v="4826" actId="47"/>
        <pc:sldMkLst>
          <pc:docMk/>
          <pc:sldMk cId="3041341796" sldId="282"/>
        </pc:sldMkLst>
        <pc:spChg chg="mod">
          <ac:chgData name="Kodijat, Ardito" userId="0f3f380b-ba8b-40e0-83de-3c743352937c" providerId="ADAL" clId="{92339806-5885-491F-952A-C4EC21454C3F}" dt="2023-02-13T03:50:05.737" v="2249" actId="14100"/>
          <ac:spMkLst>
            <pc:docMk/>
            <pc:sldMk cId="3041341796" sldId="282"/>
            <ac:spMk id="18" creationId="{FD133CA2-33BA-465E-8449-ACB1EC8B83A8}"/>
          </ac:spMkLst>
        </pc:spChg>
        <pc:spChg chg="del mod">
          <ac:chgData name="Kodijat, Ardito" userId="0f3f380b-ba8b-40e0-83de-3c743352937c" providerId="ADAL" clId="{92339806-5885-491F-952A-C4EC21454C3F}" dt="2023-02-13T03:31:19.121" v="2070" actId="478"/>
          <ac:spMkLst>
            <pc:docMk/>
            <pc:sldMk cId="3041341796" sldId="282"/>
            <ac:spMk id="19" creationId="{985DA366-AE3F-402F-B50A-BDA12B54F028}"/>
          </ac:spMkLst>
        </pc:spChg>
        <pc:spChg chg="mod">
          <ac:chgData name="Kodijat, Ardito" userId="0f3f380b-ba8b-40e0-83de-3c743352937c" providerId="ADAL" clId="{92339806-5885-491F-952A-C4EC21454C3F}" dt="2023-02-13T03:50:11.886" v="2250" actId="1076"/>
          <ac:spMkLst>
            <pc:docMk/>
            <pc:sldMk cId="3041341796" sldId="282"/>
            <ac:spMk id="20" creationId="{C6FA7789-155E-4DB0-A930-E8846D3210EE}"/>
          </ac:spMkLst>
        </pc:spChg>
        <pc:picChg chg="add del mod">
          <ac:chgData name="Kodijat, Ardito" userId="0f3f380b-ba8b-40e0-83de-3c743352937c" providerId="ADAL" clId="{92339806-5885-491F-952A-C4EC21454C3F}" dt="2023-02-13T03:28:30.693" v="2048" actId="478"/>
          <ac:picMkLst>
            <pc:docMk/>
            <pc:sldMk cId="3041341796" sldId="282"/>
            <ac:picMk id="3" creationId="{67F7F420-97B1-F5DB-FFDA-1FD44511BF6A}"/>
          </ac:picMkLst>
        </pc:picChg>
        <pc:picChg chg="mod">
          <ac:chgData name="Kodijat, Ardito" userId="0f3f380b-ba8b-40e0-83de-3c743352937c" providerId="ADAL" clId="{92339806-5885-491F-952A-C4EC21454C3F}" dt="2023-02-13T03:31:22.732" v="2071" actId="1076"/>
          <ac:picMkLst>
            <pc:docMk/>
            <pc:sldMk cId="3041341796" sldId="282"/>
            <ac:picMk id="5" creationId="{9EE06988-7A58-407B-A7E5-B061894F1DE9}"/>
          </ac:picMkLst>
        </pc:picChg>
        <pc:picChg chg="add del mod">
          <ac:chgData name="Kodijat, Ardito" userId="0f3f380b-ba8b-40e0-83de-3c743352937c" providerId="ADAL" clId="{92339806-5885-491F-952A-C4EC21454C3F}" dt="2023-02-13T03:31:15.940" v="2069" actId="478"/>
          <ac:picMkLst>
            <pc:docMk/>
            <pc:sldMk cId="3041341796" sldId="282"/>
            <ac:picMk id="6" creationId="{54DD147E-665A-BC7E-6379-706A70B416A3}"/>
          </ac:picMkLst>
        </pc:picChg>
        <pc:picChg chg="add mod">
          <ac:chgData name="Kodijat, Ardito" userId="0f3f380b-ba8b-40e0-83de-3c743352937c" providerId="ADAL" clId="{92339806-5885-491F-952A-C4EC21454C3F}" dt="2023-02-13T03:32:15.803" v="2079" actId="1076"/>
          <ac:picMkLst>
            <pc:docMk/>
            <pc:sldMk cId="3041341796" sldId="282"/>
            <ac:picMk id="8" creationId="{F2C0FD26-40D3-BB6D-AC94-6319D8DD4F8D}"/>
          </ac:picMkLst>
        </pc:picChg>
        <pc:picChg chg="del mod">
          <ac:chgData name="Kodijat, Ardito" userId="0f3f380b-ba8b-40e0-83de-3c743352937c" providerId="ADAL" clId="{92339806-5885-491F-952A-C4EC21454C3F}" dt="2023-02-13T03:31:14.938" v="2068" actId="478"/>
          <ac:picMkLst>
            <pc:docMk/>
            <pc:sldMk cId="3041341796" sldId="282"/>
            <ac:picMk id="9" creationId="{90435EE1-7E5A-48E2-A2B8-259B33EA4280}"/>
          </ac:picMkLst>
        </pc:picChg>
        <pc:picChg chg="add del">
          <ac:chgData name="Kodijat, Ardito" userId="0f3f380b-ba8b-40e0-83de-3c743352937c" providerId="ADAL" clId="{92339806-5885-491F-952A-C4EC21454C3F}" dt="2023-02-13T03:50:31.484" v="2252" actId="22"/>
          <ac:picMkLst>
            <pc:docMk/>
            <pc:sldMk cId="3041341796" sldId="282"/>
            <ac:picMk id="11" creationId="{A0516787-59C6-9EE5-D6E5-C1A23A238CA1}"/>
          </ac:picMkLst>
        </pc:picChg>
      </pc:sldChg>
      <pc:sldChg chg="modSp add del mod ord">
        <pc:chgData name="Kodijat, Ardito" userId="0f3f380b-ba8b-40e0-83de-3c743352937c" providerId="ADAL" clId="{92339806-5885-491F-952A-C4EC21454C3F}" dt="2023-02-13T09:02:07.156" v="4826" actId="47"/>
        <pc:sldMkLst>
          <pc:docMk/>
          <pc:sldMk cId="2682555299" sldId="283"/>
        </pc:sldMkLst>
        <pc:picChg chg="mod">
          <ac:chgData name="Kodijat, Ardito" userId="0f3f380b-ba8b-40e0-83de-3c743352937c" providerId="ADAL" clId="{92339806-5885-491F-952A-C4EC21454C3F}" dt="2023-02-13T03:52:05.163" v="2265" actId="1076"/>
          <ac:picMkLst>
            <pc:docMk/>
            <pc:sldMk cId="2682555299" sldId="283"/>
            <ac:picMk id="3" creationId="{9D4DD272-15AF-476E-83B9-7A767850ADB3}"/>
          </ac:picMkLst>
        </pc:picChg>
        <pc:picChg chg="mod">
          <ac:chgData name="Kodijat, Ardito" userId="0f3f380b-ba8b-40e0-83de-3c743352937c" providerId="ADAL" clId="{92339806-5885-491F-952A-C4EC21454C3F}" dt="2023-02-13T03:51:57.466" v="2264" actId="1076"/>
          <ac:picMkLst>
            <pc:docMk/>
            <pc:sldMk cId="2682555299" sldId="283"/>
            <ac:picMk id="6" creationId="{7D7700E5-6BC8-4538-AA76-E81BBEBBEDF5}"/>
          </ac:picMkLst>
        </pc:picChg>
        <pc:picChg chg="mod">
          <ac:chgData name="Kodijat, Ardito" userId="0f3f380b-ba8b-40e0-83de-3c743352937c" providerId="ADAL" clId="{92339806-5885-491F-952A-C4EC21454C3F}" dt="2023-02-13T03:51:57.466" v="2264" actId="1076"/>
          <ac:picMkLst>
            <pc:docMk/>
            <pc:sldMk cId="2682555299" sldId="283"/>
            <ac:picMk id="13" creationId="{6BF6B874-60E1-46C3-A92D-02D2C8E471EA}"/>
          </ac:picMkLst>
        </pc:picChg>
        <pc:picChg chg="mod">
          <ac:chgData name="Kodijat, Ardito" userId="0f3f380b-ba8b-40e0-83de-3c743352937c" providerId="ADAL" clId="{92339806-5885-491F-952A-C4EC21454C3F}" dt="2023-02-13T03:52:08.587" v="2266" actId="1076"/>
          <ac:picMkLst>
            <pc:docMk/>
            <pc:sldMk cId="2682555299" sldId="283"/>
            <ac:picMk id="17" creationId="{DDA39E17-5DD9-467D-B2D9-77B087423BE0}"/>
          </ac:picMkLst>
        </pc:picChg>
        <pc:cxnChg chg="mod">
          <ac:chgData name="Kodijat, Ardito" userId="0f3f380b-ba8b-40e0-83de-3c743352937c" providerId="ADAL" clId="{92339806-5885-491F-952A-C4EC21454C3F}" dt="2023-02-13T03:51:57.466" v="2264" actId="1076"/>
          <ac:cxnSpMkLst>
            <pc:docMk/>
            <pc:sldMk cId="2682555299" sldId="283"/>
            <ac:cxnSpMk id="10" creationId="{83D23AF5-D2DA-46FB-8877-AC7DD829BF05}"/>
          </ac:cxnSpMkLst>
        </pc:cxnChg>
        <pc:cxnChg chg="mod">
          <ac:chgData name="Kodijat, Ardito" userId="0f3f380b-ba8b-40e0-83de-3c743352937c" providerId="ADAL" clId="{92339806-5885-491F-952A-C4EC21454C3F}" dt="2023-02-13T03:52:18.566" v="2268" actId="14100"/>
          <ac:cxnSpMkLst>
            <pc:docMk/>
            <pc:sldMk cId="2682555299" sldId="283"/>
            <ac:cxnSpMk id="18" creationId="{51634F74-D881-4F6D-AEEE-0A864FAB7085}"/>
          </ac:cxnSpMkLst>
        </pc:cxnChg>
        <pc:cxnChg chg="mod">
          <ac:chgData name="Kodijat, Ardito" userId="0f3f380b-ba8b-40e0-83de-3c743352937c" providerId="ADAL" clId="{92339806-5885-491F-952A-C4EC21454C3F}" dt="2023-02-13T03:52:15.892" v="2267" actId="14100"/>
          <ac:cxnSpMkLst>
            <pc:docMk/>
            <pc:sldMk cId="2682555299" sldId="283"/>
            <ac:cxnSpMk id="22" creationId="{F04F7827-B9EB-453E-8AAA-AB6D8954C205}"/>
          </ac:cxnSpMkLst>
        </pc:cxnChg>
        <pc:cxnChg chg="mod">
          <ac:chgData name="Kodijat, Ardito" userId="0f3f380b-ba8b-40e0-83de-3c743352937c" providerId="ADAL" clId="{92339806-5885-491F-952A-C4EC21454C3F}" dt="2023-02-13T03:51:57.466" v="2264" actId="1076"/>
          <ac:cxnSpMkLst>
            <pc:docMk/>
            <pc:sldMk cId="2682555299" sldId="283"/>
            <ac:cxnSpMk id="24" creationId="{7CAA3123-D792-4BFF-A9BC-4F6D246B507B}"/>
          </ac:cxnSpMkLst>
        </pc:cxnChg>
      </pc:sldChg>
      <pc:sldChg chg="addSp delSp modSp add del mod ord">
        <pc:chgData name="Kodijat, Ardito" userId="0f3f380b-ba8b-40e0-83de-3c743352937c" providerId="ADAL" clId="{92339806-5885-491F-952A-C4EC21454C3F}" dt="2023-02-13T09:02:07.156" v="4826" actId="47"/>
        <pc:sldMkLst>
          <pc:docMk/>
          <pc:sldMk cId="1771793953" sldId="284"/>
        </pc:sldMkLst>
        <pc:spChg chg="mod">
          <ac:chgData name="Kodijat, Ardito" userId="0f3f380b-ba8b-40e0-83de-3c743352937c" providerId="ADAL" clId="{92339806-5885-491F-952A-C4EC21454C3F}" dt="2023-02-13T03:41:41.883" v="2172" actId="14100"/>
          <ac:spMkLst>
            <pc:docMk/>
            <pc:sldMk cId="1771793953" sldId="284"/>
            <ac:spMk id="2" creationId="{2F26838A-CDA3-437B-BC84-1A8BEF9C2B3D}"/>
          </ac:spMkLst>
        </pc:spChg>
        <pc:spChg chg="mod">
          <ac:chgData name="Kodijat, Ardito" userId="0f3f380b-ba8b-40e0-83de-3c743352937c" providerId="ADAL" clId="{92339806-5885-491F-952A-C4EC21454C3F}" dt="2023-02-13T03:41:51.586" v="2173" actId="1076"/>
          <ac:spMkLst>
            <pc:docMk/>
            <pc:sldMk cId="1771793953" sldId="284"/>
            <ac:spMk id="12" creationId="{588BC9D4-E0A0-4474-BA8C-BED1C401F336}"/>
          </ac:spMkLst>
        </pc:spChg>
        <pc:spChg chg="del mod">
          <ac:chgData name="Kodijat, Ardito" userId="0f3f380b-ba8b-40e0-83de-3c743352937c" providerId="ADAL" clId="{92339806-5885-491F-952A-C4EC21454C3F}" dt="2023-02-13T03:41:27.336" v="2168" actId="478"/>
          <ac:spMkLst>
            <pc:docMk/>
            <pc:sldMk cId="1771793953" sldId="284"/>
            <ac:spMk id="14" creationId="{B66E1498-A52E-41BF-9E6E-1453AECFA752}"/>
          </ac:spMkLst>
        </pc:spChg>
        <pc:spChg chg="mod">
          <ac:chgData name="Kodijat, Ardito" userId="0f3f380b-ba8b-40e0-83de-3c743352937c" providerId="ADAL" clId="{92339806-5885-491F-952A-C4EC21454C3F}" dt="2023-02-13T03:34:25.558" v="2090" actId="1076"/>
          <ac:spMkLst>
            <pc:docMk/>
            <pc:sldMk cId="1771793953" sldId="284"/>
            <ac:spMk id="16" creationId="{4A0E200F-CAFA-4F8C-814C-4530AD0A6AA9}"/>
          </ac:spMkLst>
        </pc:spChg>
        <pc:spChg chg="mod">
          <ac:chgData name="Kodijat, Ardito" userId="0f3f380b-ba8b-40e0-83de-3c743352937c" providerId="ADAL" clId="{92339806-5885-491F-952A-C4EC21454C3F}" dt="2023-02-13T03:40:58.161" v="2161" actId="108"/>
          <ac:spMkLst>
            <pc:docMk/>
            <pc:sldMk cId="1771793953" sldId="284"/>
            <ac:spMk id="18" creationId="{0BDEC77F-C6D4-4763-A111-B471ABC33484}"/>
          </ac:spMkLst>
        </pc:spChg>
        <pc:spChg chg="mod">
          <ac:chgData name="Kodijat, Ardito" userId="0f3f380b-ba8b-40e0-83de-3c743352937c" providerId="ADAL" clId="{92339806-5885-491F-952A-C4EC21454C3F}" dt="2023-02-13T03:39:00.179" v="2141" actId="404"/>
          <ac:spMkLst>
            <pc:docMk/>
            <pc:sldMk cId="1771793953" sldId="284"/>
            <ac:spMk id="19" creationId="{DB319EF5-1D4C-8C48-5612-A124478DB124}"/>
          </ac:spMkLst>
        </pc:spChg>
        <pc:spChg chg="mod">
          <ac:chgData name="Kodijat, Ardito" userId="0f3f380b-ba8b-40e0-83de-3c743352937c" providerId="ADAL" clId="{92339806-5885-491F-952A-C4EC21454C3F}" dt="2023-02-13T03:39:00.179" v="2141" actId="404"/>
          <ac:spMkLst>
            <pc:docMk/>
            <pc:sldMk cId="1771793953" sldId="284"/>
            <ac:spMk id="20" creationId="{12FA6CC2-0EB6-34B1-DCCE-C56E39695C8B}"/>
          </ac:spMkLst>
        </pc:spChg>
        <pc:grpChg chg="add mod">
          <ac:chgData name="Kodijat, Ardito" userId="0f3f380b-ba8b-40e0-83de-3c743352937c" providerId="ADAL" clId="{92339806-5885-491F-952A-C4EC21454C3F}" dt="2023-02-13T03:38:57.522" v="2138" actId="14100"/>
          <ac:grpSpMkLst>
            <pc:docMk/>
            <pc:sldMk cId="1771793953" sldId="284"/>
            <ac:grpSpMk id="17" creationId="{C540C8F2-5CC6-6138-8878-CA92357A955D}"/>
          </ac:grpSpMkLst>
        </pc:grpChg>
        <pc:picChg chg="add mod">
          <ac:chgData name="Kodijat, Ardito" userId="0f3f380b-ba8b-40e0-83de-3c743352937c" providerId="ADAL" clId="{92339806-5885-491F-952A-C4EC21454C3F}" dt="2023-02-13T03:34:37.500" v="2093" actId="14100"/>
          <ac:picMkLst>
            <pc:docMk/>
            <pc:sldMk cId="1771793953" sldId="284"/>
            <ac:picMk id="4" creationId="{B7ABD0A5-3B60-C9E0-7429-F0A677BA9D84}"/>
          </ac:picMkLst>
        </pc:picChg>
        <pc:picChg chg="add del mod">
          <ac:chgData name="Kodijat, Ardito" userId="0f3f380b-ba8b-40e0-83de-3c743352937c" providerId="ADAL" clId="{92339806-5885-491F-952A-C4EC21454C3F}" dt="2023-02-13T03:36:09.550" v="2104" actId="478"/>
          <ac:picMkLst>
            <pc:docMk/>
            <pc:sldMk cId="1771793953" sldId="284"/>
            <ac:picMk id="6" creationId="{9D3C98F3-2450-0AA1-A622-A25A04D4326F}"/>
          </ac:picMkLst>
        </pc:picChg>
        <pc:picChg chg="mod">
          <ac:chgData name="Kodijat, Ardito" userId="0f3f380b-ba8b-40e0-83de-3c743352937c" providerId="ADAL" clId="{92339806-5885-491F-952A-C4EC21454C3F}" dt="2023-02-13T03:40:51.495" v="2160" actId="1076"/>
          <ac:picMkLst>
            <pc:docMk/>
            <pc:sldMk cId="1771793953" sldId="284"/>
            <ac:picMk id="7" creationId="{3C6F2707-58DF-4A8A-AAC5-7B30C39C8C0B}"/>
          </ac:picMkLst>
        </pc:picChg>
        <pc:picChg chg="del mod">
          <ac:chgData name="Kodijat, Ardito" userId="0f3f380b-ba8b-40e0-83de-3c743352937c" providerId="ADAL" clId="{92339806-5885-491F-952A-C4EC21454C3F}" dt="2023-02-13T03:35:17.376" v="2098" actId="478"/>
          <ac:picMkLst>
            <pc:docMk/>
            <pc:sldMk cId="1771793953" sldId="284"/>
            <ac:picMk id="9" creationId="{90435EE1-7E5A-48E2-A2B8-259B33EA4280}"/>
          </ac:picMkLst>
        </pc:picChg>
        <pc:picChg chg="mod">
          <ac:chgData name="Kodijat, Ardito" userId="0f3f380b-ba8b-40e0-83de-3c743352937c" providerId="ADAL" clId="{92339806-5885-491F-952A-C4EC21454C3F}" dt="2023-02-13T03:35:24.243" v="2100" actId="14100"/>
          <ac:picMkLst>
            <pc:docMk/>
            <pc:sldMk cId="1771793953" sldId="284"/>
            <ac:picMk id="10" creationId="{04B21E0B-CE84-4AC1-A75E-8AF36E4F6753}"/>
          </ac:picMkLst>
        </pc:picChg>
        <pc:picChg chg="mod">
          <ac:chgData name="Kodijat, Ardito" userId="0f3f380b-ba8b-40e0-83de-3c743352937c" providerId="ADAL" clId="{92339806-5885-491F-952A-C4EC21454C3F}" dt="2023-02-13T03:40:45.066" v="2159" actId="14100"/>
          <ac:picMkLst>
            <pc:docMk/>
            <pc:sldMk cId="1771793953" sldId="284"/>
            <ac:picMk id="11" creationId="{1918A64B-243A-4AFE-965A-91D04BF472E1}"/>
          </ac:picMkLst>
        </pc:picChg>
        <pc:picChg chg="add mod">
          <ac:chgData name="Kodijat, Ardito" userId="0f3f380b-ba8b-40e0-83de-3c743352937c" providerId="ADAL" clId="{92339806-5885-491F-952A-C4EC21454C3F}" dt="2023-02-13T03:40:38.815" v="2157" actId="1076"/>
          <ac:picMkLst>
            <pc:docMk/>
            <pc:sldMk cId="1771793953" sldId="284"/>
            <ac:picMk id="13" creationId="{63F4DCB6-E791-B8CA-485E-9F35079D1BD0}"/>
          </ac:picMkLst>
        </pc:picChg>
        <pc:picChg chg="add mod">
          <ac:chgData name="Kodijat, Ardito" userId="0f3f380b-ba8b-40e0-83de-3c743352937c" providerId="ADAL" clId="{92339806-5885-491F-952A-C4EC21454C3F}" dt="2023-02-13T03:37:36.510" v="2117" actId="14100"/>
          <ac:picMkLst>
            <pc:docMk/>
            <pc:sldMk cId="1771793953" sldId="284"/>
            <ac:picMk id="15" creationId="{2E130151-C8F7-F115-76B9-AC5434629A36}"/>
          </ac:picMkLst>
        </pc:picChg>
        <pc:picChg chg="add mod modCrop">
          <ac:chgData name="Kodijat, Ardito" userId="0f3f380b-ba8b-40e0-83de-3c743352937c" providerId="ADAL" clId="{92339806-5885-491F-952A-C4EC21454C3F}" dt="2023-02-13T03:40:32.510" v="2156" actId="1076"/>
          <ac:picMkLst>
            <pc:docMk/>
            <pc:sldMk cId="1771793953" sldId="284"/>
            <ac:picMk id="22" creationId="{C3E2A84A-91C5-98D4-DD1D-8783B47B3B3A}"/>
          </ac:picMkLst>
        </pc:picChg>
        <pc:picChg chg="add mod">
          <ac:chgData name="Kodijat, Ardito" userId="0f3f380b-ba8b-40e0-83de-3c743352937c" providerId="ADAL" clId="{92339806-5885-491F-952A-C4EC21454C3F}" dt="2023-02-13T03:42:26.898" v="2178" actId="14100"/>
          <ac:picMkLst>
            <pc:docMk/>
            <pc:sldMk cId="1771793953" sldId="284"/>
            <ac:picMk id="24" creationId="{849F5D31-A6D5-A351-4A2F-C36015795027}"/>
          </ac:picMkLst>
        </pc:picChg>
      </pc:sldChg>
      <pc:sldChg chg="addSp delSp modSp add del mod ord">
        <pc:chgData name="Kodijat, Ardito" userId="0f3f380b-ba8b-40e0-83de-3c743352937c" providerId="ADAL" clId="{92339806-5885-491F-952A-C4EC21454C3F}" dt="2023-02-13T09:02:07.156" v="4826" actId="47"/>
        <pc:sldMkLst>
          <pc:docMk/>
          <pc:sldMk cId="144828436" sldId="285"/>
        </pc:sldMkLst>
        <pc:spChg chg="mod ord">
          <ac:chgData name="Kodijat, Ardito" userId="0f3f380b-ba8b-40e0-83de-3c743352937c" providerId="ADAL" clId="{92339806-5885-491F-952A-C4EC21454C3F}" dt="2023-02-13T03:47:36.842" v="2218" actId="166"/>
          <ac:spMkLst>
            <pc:docMk/>
            <pc:sldMk cId="144828436" sldId="285"/>
            <ac:spMk id="10" creationId="{159038B7-6663-4379-B621-EE375E58834B}"/>
          </ac:spMkLst>
        </pc:spChg>
        <pc:picChg chg="add del mod">
          <ac:chgData name="Kodijat, Ardito" userId="0f3f380b-ba8b-40e0-83de-3c743352937c" providerId="ADAL" clId="{92339806-5885-491F-952A-C4EC21454C3F}" dt="2023-02-13T03:26:54.774" v="2041" actId="478"/>
          <ac:picMkLst>
            <pc:docMk/>
            <pc:sldMk cId="144828436" sldId="285"/>
            <ac:picMk id="3" creationId="{FCB5A303-DD16-2C67-D3C9-80F7748FA016}"/>
          </ac:picMkLst>
        </pc:picChg>
        <pc:picChg chg="del mod">
          <ac:chgData name="Kodijat, Ardito" userId="0f3f380b-ba8b-40e0-83de-3c743352937c" providerId="ADAL" clId="{92339806-5885-491F-952A-C4EC21454C3F}" dt="2023-02-13T03:22:53.909" v="2027" actId="478"/>
          <ac:picMkLst>
            <pc:docMk/>
            <pc:sldMk cId="144828436" sldId="285"/>
            <ac:picMk id="5" creationId="{E7977708-F590-40EA-A4EB-23A53CF843B9}"/>
          </ac:picMkLst>
        </pc:picChg>
        <pc:picChg chg="add mod">
          <ac:chgData name="Kodijat, Ardito" userId="0f3f380b-ba8b-40e0-83de-3c743352937c" providerId="ADAL" clId="{92339806-5885-491F-952A-C4EC21454C3F}" dt="2023-02-13T03:32:49.969" v="2083" actId="14100"/>
          <ac:picMkLst>
            <pc:docMk/>
            <pc:sldMk cId="144828436" sldId="285"/>
            <ac:picMk id="6" creationId="{355B54F7-2E9B-3D78-B11E-7F542E7586C9}"/>
          </ac:picMkLst>
        </pc:picChg>
        <pc:picChg chg="del mod">
          <ac:chgData name="Kodijat, Ardito" userId="0f3f380b-ba8b-40e0-83de-3c743352937c" providerId="ADAL" clId="{92339806-5885-491F-952A-C4EC21454C3F}" dt="2023-02-13T03:22:56.057" v="2028" actId="478"/>
          <ac:picMkLst>
            <pc:docMk/>
            <pc:sldMk cId="144828436" sldId="285"/>
            <ac:picMk id="7" creationId="{09A1F387-898D-4A83-B35B-C5B9B58F60AB}"/>
          </ac:picMkLst>
        </pc:picChg>
        <pc:picChg chg="mod">
          <ac:chgData name="Kodijat, Ardito" userId="0f3f380b-ba8b-40e0-83de-3c743352937c" providerId="ADAL" clId="{92339806-5885-491F-952A-C4EC21454C3F}" dt="2023-02-13T03:33:02.060" v="2085" actId="14100"/>
          <ac:picMkLst>
            <pc:docMk/>
            <pc:sldMk cId="144828436" sldId="285"/>
            <ac:picMk id="9" creationId="{D30674CE-444C-40E8-A937-AB5BABB0C31A}"/>
          </ac:picMkLst>
        </pc:picChg>
        <pc:picChg chg="add del">
          <ac:chgData name="Kodijat, Ardito" userId="0f3f380b-ba8b-40e0-83de-3c743352937c" providerId="ADAL" clId="{92339806-5885-491F-952A-C4EC21454C3F}" dt="2023-02-13T03:48:00.723" v="2222" actId="478"/>
          <ac:picMkLst>
            <pc:docMk/>
            <pc:sldMk cId="144828436" sldId="285"/>
            <ac:picMk id="11" creationId="{2BC55371-21F7-84C5-4A33-643222C81E96}"/>
          </ac:picMkLst>
        </pc:picChg>
      </pc:sldChg>
      <pc:sldChg chg="add del">
        <pc:chgData name="Kodijat, Ardito" userId="0f3f380b-ba8b-40e0-83de-3c743352937c" providerId="ADAL" clId="{92339806-5885-491F-952A-C4EC21454C3F}" dt="2023-02-13T02:42:17.272" v="1960" actId="47"/>
        <pc:sldMkLst>
          <pc:docMk/>
          <pc:sldMk cId="2017425982" sldId="286"/>
        </pc:sldMkLst>
      </pc:sldChg>
      <pc:sldChg chg="addSp delSp modSp add del mod ord">
        <pc:chgData name="Kodijat, Ardito" userId="0f3f380b-ba8b-40e0-83de-3c743352937c" providerId="ADAL" clId="{92339806-5885-491F-952A-C4EC21454C3F}" dt="2023-02-13T09:02:07.156" v="4826" actId="47"/>
        <pc:sldMkLst>
          <pc:docMk/>
          <pc:sldMk cId="305207390" sldId="288"/>
        </pc:sldMkLst>
        <pc:spChg chg="add del mod">
          <ac:chgData name="Kodijat, Ardito" userId="0f3f380b-ba8b-40e0-83de-3c743352937c" providerId="ADAL" clId="{92339806-5885-491F-952A-C4EC21454C3F}" dt="2023-02-13T02:42:26.230" v="1962" actId="478"/>
          <ac:spMkLst>
            <pc:docMk/>
            <pc:sldMk cId="305207390" sldId="288"/>
            <ac:spMk id="3" creationId="{388B471B-56BB-82F2-58DE-92D957802FBA}"/>
          </ac:spMkLst>
        </pc:spChg>
        <pc:spChg chg="del">
          <ac:chgData name="Kodijat, Ardito" userId="0f3f380b-ba8b-40e0-83de-3c743352937c" providerId="ADAL" clId="{92339806-5885-491F-952A-C4EC21454C3F}" dt="2023-02-13T02:42:23.976" v="1961" actId="478"/>
          <ac:spMkLst>
            <pc:docMk/>
            <pc:sldMk cId="305207390" sldId="288"/>
            <ac:spMk id="76" creationId="{08F0A9EA-C3AA-4C06-9D80-21B2766CDBDB}"/>
          </ac:spMkLst>
        </pc:spChg>
      </pc:sldChg>
      <pc:sldChg chg="addSp delSp modSp add del mod ord">
        <pc:chgData name="Kodijat, Ardito" userId="0f3f380b-ba8b-40e0-83de-3c743352937c" providerId="ADAL" clId="{92339806-5885-491F-952A-C4EC21454C3F}" dt="2023-02-13T09:02:07.156" v="4826" actId="47"/>
        <pc:sldMkLst>
          <pc:docMk/>
          <pc:sldMk cId="417630121" sldId="301"/>
        </pc:sldMkLst>
        <pc:spChg chg="mod">
          <ac:chgData name="Kodijat, Ardito" userId="0f3f380b-ba8b-40e0-83de-3c743352937c" providerId="ADAL" clId="{92339806-5885-491F-952A-C4EC21454C3F}" dt="2023-02-13T04:19:47.522" v="2353" actId="14100"/>
          <ac:spMkLst>
            <pc:docMk/>
            <pc:sldMk cId="417630121" sldId="301"/>
            <ac:spMk id="3" creationId="{8ED4438B-FB45-11CD-8DD2-F75B1A37A358}"/>
          </ac:spMkLst>
        </pc:spChg>
        <pc:spChg chg="add mod">
          <ac:chgData name="Kodijat, Ardito" userId="0f3f380b-ba8b-40e0-83de-3c743352937c" providerId="ADAL" clId="{92339806-5885-491F-952A-C4EC21454C3F}" dt="2023-02-13T04:20:02.926" v="2363" actId="1035"/>
          <ac:spMkLst>
            <pc:docMk/>
            <pc:sldMk cId="417630121" sldId="301"/>
            <ac:spMk id="5" creationId="{2CED3046-39F5-EDEF-E914-5F9D1DBEADE3}"/>
          </ac:spMkLst>
        </pc:spChg>
        <pc:spChg chg="add mod">
          <ac:chgData name="Kodijat, Ardito" userId="0f3f380b-ba8b-40e0-83de-3c743352937c" providerId="ADAL" clId="{92339806-5885-491F-952A-C4EC21454C3F}" dt="2023-02-13T03:38:39.957" v="2133" actId="164"/>
          <ac:spMkLst>
            <pc:docMk/>
            <pc:sldMk cId="417630121" sldId="301"/>
            <ac:spMk id="6" creationId="{5F1DCCE5-0E8E-FD55-3EEE-58D39E0934B4}"/>
          </ac:spMkLst>
        </pc:spChg>
        <pc:spChg chg="add mod">
          <ac:chgData name="Kodijat, Ardito" userId="0f3f380b-ba8b-40e0-83de-3c743352937c" providerId="ADAL" clId="{92339806-5885-491F-952A-C4EC21454C3F}" dt="2023-02-13T03:38:39.957" v="2133" actId="164"/>
          <ac:spMkLst>
            <pc:docMk/>
            <pc:sldMk cId="417630121" sldId="301"/>
            <ac:spMk id="7" creationId="{BBAA5637-F875-8B08-5DB0-D98C073607EB}"/>
          </ac:spMkLst>
        </pc:spChg>
        <pc:spChg chg="add mod">
          <ac:chgData name="Kodijat, Ardito" userId="0f3f380b-ba8b-40e0-83de-3c743352937c" providerId="ADAL" clId="{92339806-5885-491F-952A-C4EC21454C3F}" dt="2023-02-13T04:19:20.138" v="2347"/>
          <ac:spMkLst>
            <pc:docMk/>
            <pc:sldMk cId="417630121" sldId="301"/>
            <ac:spMk id="9" creationId="{53A55F5D-28F5-B312-1457-B40152B3A121}"/>
          </ac:spMkLst>
        </pc:spChg>
        <pc:spChg chg="mod">
          <ac:chgData name="Kodijat, Ardito" userId="0f3f380b-ba8b-40e0-83de-3c743352937c" providerId="ADAL" clId="{92339806-5885-491F-952A-C4EC21454C3F}" dt="2023-02-13T02:44:37.569" v="2003" actId="403"/>
          <ac:spMkLst>
            <pc:docMk/>
            <pc:sldMk cId="417630121" sldId="301"/>
            <ac:spMk id="13" creationId="{B89211BF-2AEA-489E-83B7-28E5318EAA53}"/>
          </ac:spMkLst>
        </pc:spChg>
        <pc:spChg chg="mod">
          <ac:chgData name="Kodijat, Ardito" userId="0f3f380b-ba8b-40e0-83de-3c743352937c" providerId="ADAL" clId="{92339806-5885-491F-952A-C4EC21454C3F}" dt="2023-02-13T02:44:25.067" v="1999" actId="404"/>
          <ac:spMkLst>
            <pc:docMk/>
            <pc:sldMk cId="417630121" sldId="301"/>
            <ac:spMk id="15" creationId="{6656B177-1C40-4070-986F-0F5855625036}"/>
          </ac:spMkLst>
        </pc:spChg>
        <pc:spChg chg="del mod ord">
          <ac:chgData name="Kodijat, Ardito" userId="0f3f380b-ba8b-40e0-83de-3c743352937c" providerId="ADAL" clId="{92339806-5885-491F-952A-C4EC21454C3F}" dt="2023-02-13T03:38:01.405" v="2120" actId="478"/>
          <ac:spMkLst>
            <pc:docMk/>
            <pc:sldMk cId="417630121" sldId="301"/>
            <ac:spMk id="16" creationId="{F5405178-C530-45BF-A482-EA6DFC3C51BF}"/>
          </ac:spMkLst>
        </pc:spChg>
        <pc:spChg chg="mod">
          <ac:chgData name="Kodijat, Ardito" userId="0f3f380b-ba8b-40e0-83de-3c743352937c" providerId="ADAL" clId="{92339806-5885-491F-952A-C4EC21454C3F}" dt="2023-02-13T02:44:05.195" v="1993" actId="1036"/>
          <ac:spMkLst>
            <pc:docMk/>
            <pc:sldMk cId="417630121" sldId="301"/>
            <ac:spMk id="20" creationId="{C55DCC2F-B362-494F-BF81-6C962983F56E}"/>
          </ac:spMkLst>
        </pc:spChg>
        <pc:spChg chg="mod">
          <ac:chgData name="Kodijat, Ardito" userId="0f3f380b-ba8b-40e0-83de-3c743352937c" providerId="ADAL" clId="{92339806-5885-491F-952A-C4EC21454C3F}" dt="2023-02-13T02:44:15.600" v="1995" actId="255"/>
          <ac:spMkLst>
            <pc:docMk/>
            <pc:sldMk cId="417630121" sldId="301"/>
            <ac:spMk id="21" creationId="{754E2703-43EC-456E-9ECE-6C6B1F35EDB8}"/>
          </ac:spMkLst>
        </pc:spChg>
        <pc:spChg chg="mod">
          <ac:chgData name="Kodijat, Ardito" userId="0f3f380b-ba8b-40e0-83de-3c743352937c" providerId="ADAL" clId="{92339806-5885-491F-952A-C4EC21454C3F}" dt="2023-02-13T02:43:57.242" v="1984" actId="403"/>
          <ac:spMkLst>
            <pc:docMk/>
            <pc:sldMk cId="417630121" sldId="301"/>
            <ac:spMk id="22" creationId="{069BE1B3-FDEF-4434-BFE0-D4A3B46A2C78}"/>
          </ac:spMkLst>
        </pc:spChg>
        <pc:spChg chg="mod">
          <ac:chgData name="Kodijat, Ardito" userId="0f3f380b-ba8b-40e0-83de-3c743352937c" providerId="ADAL" clId="{92339806-5885-491F-952A-C4EC21454C3F}" dt="2023-02-13T02:44:43.931" v="2006" actId="403"/>
          <ac:spMkLst>
            <pc:docMk/>
            <pc:sldMk cId="417630121" sldId="301"/>
            <ac:spMk id="23" creationId="{A172B512-55A1-4BDB-8D3C-332DCA3A4703}"/>
          </ac:spMkLst>
        </pc:spChg>
        <pc:grpChg chg="add del mod">
          <ac:chgData name="Kodijat, Ardito" userId="0f3f380b-ba8b-40e0-83de-3c743352937c" providerId="ADAL" clId="{92339806-5885-491F-952A-C4EC21454C3F}" dt="2023-02-13T03:38:41.379" v="2134" actId="21"/>
          <ac:grpSpMkLst>
            <pc:docMk/>
            <pc:sldMk cId="417630121" sldId="301"/>
            <ac:grpSpMk id="8" creationId="{44B7B2A8-325B-A59C-51CC-7292382A4860}"/>
          </ac:grpSpMkLst>
        </pc:grpChg>
        <pc:graphicFrameChg chg="mod">
          <ac:chgData name="Kodijat, Ardito" userId="0f3f380b-ba8b-40e0-83de-3c743352937c" providerId="ADAL" clId="{92339806-5885-491F-952A-C4EC21454C3F}" dt="2023-02-13T04:18:55.848" v="2346" actId="115"/>
          <ac:graphicFrameMkLst>
            <pc:docMk/>
            <pc:sldMk cId="417630121" sldId="301"/>
            <ac:graphicFrameMk id="17" creationId="{BD954A47-F7B0-4809-84C5-FAADCFADCB68}"/>
          </ac:graphicFrameMkLst>
        </pc:graphicFrameChg>
        <pc:picChg chg="mod">
          <ac:chgData name="Kodijat, Ardito" userId="0f3f380b-ba8b-40e0-83de-3c743352937c" providerId="ADAL" clId="{92339806-5885-491F-952A-C4EC21454C3F}" dt="2023-02-13T04:19:27.783" v="2348" actId="14100"/>
          <ac:picMkLst>
            <pc:docMk/>
            <pc:sldMk cId="417630121" sldId="301"/>
            <ac:picMk id="2" creationId="{1D4DC3B8-C587-BCAE-8DA6-FF26DDB7238E}"/>
          </ac:picMkLst>
        </pc:picChg>
        <pc:picChg chg="add del">
          <ac:chgData name="Kodijat, Ardito" userId="0f3f380b-ba8b-40e0-83de-3c743352937c" providerId="ADAL" clId="{92339806-5885-491F-952A-C4EC21454C3F}" dt="2023-02-13T04:20:30.223" v="2365" actId="22"/>
          <ac:picMkLst>
            <pc:docMk/>
            <pc:sldMk cId="417630121" sldId="301"/>
            <ac:picMk id="25" creationId="{A60AC669-7E36-7B30-6F00-04A7BCA14BEF}"/>
          </ac:picMkLst>
        </pc:picChg>
      </pc:sldChg>
      <pc:sldChg chg="addSp delSp modSp add del mod modClrScheme chgLayout">
        <pc:chgData name="Kodijat, Ardito" userId="0f3f380b-ba8b-40e0-83de-3c743352937c" providerId="ADAL" clId="{92339806-5885-491F-952A-C4EC21454C3F}" dt="2023-02-13T01:34:06.494" v="1114" actId="47"/>
        <pc:sldMkLst>
          <pc:docMk/>
          <pc:sldMk cId="1729997952" sldId="302"/>
        </pc:sldMkLst>
        <pc:spChg chg="add del mod ord">
          <ac:chgData name="Kodijat, Ardito" userId="0f3f380b-ba8b-40e0-83de-3c743352937c" providerId="ADAL" clId="{92339806-5885-491F-952A-C4EC21454C3F}" dt="2023-02-13T01:33:29.057" v="1107" actId="478"/>
          <ac:spMkLst>
            <pc:docMk/>
            <pc:sldMk cId="1729997952" sldId="302"/>
            <ac:spMk id="2" creationId="{4C9BF979-4924-F696-19C6-87DB5B29F037}"/>
          </ac:spMkLst>
        </pc:spChg>
        <pc:spChg chg="add del mod ord">
          <ac:chgData name="Kodijat, Ardito" userId="0f3f380b-ba8b-40e0-83de-3c743352937c" providerId="ADAL" clId="{92339806-5885-491F-952A-C4EC21454C3F}" dt="2023-02-13T01:33:25.176" v="1105" actId="478"/>
          <ac:spMkLst>
            <pc:docMk/>
            <pc:sldMk cId="1729997952" sldId="302"/>
            <ac:spMk id="8" creationId="{CFED1E27-993B-7F84-3D4C-317B9AD8AFC4}"/>
          </ac:spMkLst>
        </pc:spChg>
        <pc:spChg chg="add del mod ord">
          <ac:chgData name="Kodijat, Ardito" userId="0f3f380b-ba8b-40e0-83de-3c743352937c" providerId="ADAL" clId="{92339806-5885-491F-952A-C4EC21454C3F}" dt="2023-02-13T01:33:26.410" v="1106" actId="478"/>
          <ac:spMkLst>
            <pc:docMk/>
            <pc:sldMk cId="1729997952" sldId="302"/>
            <ac:spMk id="9" creationId="{269A9383-A327-4AC7-35C1-A19CDF214599}"/>
          </ac:spMkLst>
        </pc:spChg>
      </pc:sldChg>
      <pc:sldChg chg="add del ord">
        <pc:chgData name="Kodijat, Ardito" userId="0f3f380b-ba8b-40e0-83de-3c743352937c" providerId="ADAL" clId="{92339806-5885-491F-952A-C4EC21454C3F}" dt="2023-02-13T09:02:07.156" v="4826" actId="47"/>
        <pc:sldMkLst>
          <pc:docMk/>
          <pc:sldMk cId="3443134173" sldId="302"/>
        </pc:sldMkLst>
      </pc:sldChg>
      <pc:sldChg chg="add del">
        <pc:chgData name="Kodijat, Ardito" userId="0f3f380b-ba8b-40e0-83de-3c743352937c" providerId="ADAL" clId="{92339806-5885-491F-952A-C4EC21454C3F}" dt="2023-02-13T01:34:35.089" v="1121" actId="47"/>
        <pc:sldMkLst>
          <pc:docMk/>
          <pc:sldMk cId="1534250143" sldId="303"/>
        </pc:sldMkLst>
      </pc:sldChg>
      <pc:sldChg chg="add del">
        <pc:chgData name="Kodijat, Ardito" userId="0f3f380b-ba8b-40e0-83de-3c743352937c" providerId="ADAL" clId="{92339806-5885-491F-952A-C4EC21454C3F}" dt="2023-02-13T01:41:20.631" v="1188" actId="47"/>
        <pc:sldMkLst>
          <pc:docMk/>
          <pc:sldMk cId="368526559" sldId="348"/>
        </pc:sldMkLst>
      </pc:sldChg>
      <pc:sldChg chg="add del">
        <pc:chgData name="Kodijat, Ardito" userId="0f3f380b-ba8b-40e0-83de-3c743352937c" providerId="ADAL" clId="{92339806-5885-491F-952A-C4EC21454C3F}" dt="2023-02-12T10:11:23.880" v="634" actId="47"/>
        <pc:sldMkLst>
          <pc:docMk/>
          <pc:sldMk cId="3741992993" sldId="350"/>
        </pc:sldMkLst>
      </pc:sldChg>
      <pc:sldChg chg="del">
        <pc:chgData name="Kodijat, Ardito" userId="0f3f380b-ba8b-40e0-83de-3c743352937c" providerId="ADAL" clId="{92339806-5885-491F-952A-C4EC21454C3F}" dt="2023-02-12T08:03:56.173" v="5" actId="47"/>
        <pc:sldMkLst>
          <pc:docMk/>
          <pc:sldMk cId="1684565691" sldId="353"/>
        </pc:sldMkLst>
      </pc:sldChg>
      <pc:sldChg chg="add del">
        <pc:chgData name="Kodijat, Ardito" userId="0f3f380b-ba8b-40e0-83de-3c743352937c" providerId="ADAL" clId="{92339806-5885-491F-952A-C4EC21454C3F}" dt="2023-02-13T01:36:42.042" v="1138" actId="47"/>
        <pc:sldMkLst>
          <pc:docMk/>
          <pc:sldMk cId="2491720845" sldId="354"/>
        </pc:sldMkLst>
      </pc:sldChg>
      <pc:sldChg chg="add del">
        <pc:chgData name="Kodijat, Ardito" userId="0f3f380b-ba8b-40e0-83de-3c743352937c" providerId="ADAL" clId="{92339806-5885-491F-952A-C4EC21454C3F}" dt="2023-02-13T01:37:48.018" v="1153" actId="47"/>
        <pc:sldMkLst>
          <pc:docMk/>
          <pc:sldMk cId="1667037186" sldId="355"/>
        </pc:sldMkLst>
      </pc:sldChg>
      <pc:sldChg chg="add del">
        <pc:chgData name="Kodijat, Ardito" userId="0f3f380b-ba8b-40e0-83de-3c743352937c" providerId="ADAL" clId="{92339806-5885-491F-952A-C4EC21454C3F}" dt="2023-02-13T01:39:06.546" v="1167" actId="47"/>
        <pc:sldMkLst>
          <pc:docMk/>
          <pc:sldMk cId="3264684303" sldId="359"/>
        </pc:sldMkLst>
      </pc:sldChg>
      <pc:sldChg chg="del">
        <pc:chgData name="Kodijat, Ardito" userId="0f3f380b-ba8b-40e0-83de-3c743352937c" providerId="ADAL" clId="{92339806-5885-491F-952A-C4EC21454C3F}" dt="2023-02-12T11:13:43.320" v="706" actId="47"/>
        <pc:sldMkLst>
          <pc:docMk/>
          <pc:sldMk cId="0" sldId="410"/>
        </pc:sldMkLst>
      </pc:sldChg>
      <pc:sldChg chg="addSp delSp modSp add del mod">
        <pc:chgData name="Kodijat, Ardito" userId="0f3f380b-ba8b-40e0-83de-3c743352937c" providerId="ADAL" clId="{92339806-5885-491F-952A-C4EC21454C3F}" dt="2023-02-12T10:09:15.039" v="610" actId="47"/>
        <pc:sldMkLst>
          <pc:docMk/>
          <pc:sldMk cId="3662837703" sldId="536"/>
        </pc:sldMkLst>
        <pc:spChg chg="mod">
          <ac:chgData name="Kodijat, Ardito" userId="0f3f380b-ba8b-40e0-83de-3c743352937c" providerId="ADAL" clId="{92339806-5885-491F-952A-C4EC21454C3F}" dt="2023-02-12T09:53:03.222" v="290" actId="1076"/>
          <ac:spMkLst>
            <pc:docMk/>
            <pc:sldMk cId="3662837703" sldId="536"/>
            <ac:spMk id="2" creationId="{00000000-0000-0000-0000-000000000000}"/>
          </ac:spMkLst>
        </pc:spChg>
        <pc:spChg chg="mod">
          <ac:chgData name="Kodijat, Ardito" userId="0f3f380b-ba8b-40e0-83de-3c743352937c" providerId="ADAL" clId="{92339806-5885-491F-952A-C4EC21454C3F}" dt="2023-02-12T10:08:38.272" v="599" actId="164"/>
          <ac:spMkLst>
            <pc:docMk/>
            <pc:sldMk cId="3662837703" sldId="536"/>
            <ac:spMk id="7" creationId="{00BD61DB-C4C8-4E5A-B42C-BADA0D8BC997}"/>
          </ac:spMkLst>
        </pc:spChg>
        <pc:spChg chg="mod">
          <ac:chgData name="Kodijat, Ardito" userId="0f3f380b-ba8b-40e0-83de-3c743352937c" providerId="ADAL" clId="{92339806-5885-491F-952A-C4EC21454C3F}" dt="2023-02-12T10:08:38.272" v="599" actId="164"/>
          <ac:spMkLst>
            <pc:docMk/>
            <pc:sldMk cId="3662837703" sldId="536"/>
            <ac:spMk id="8" creationId="{04BFEA28-077E-4692-B84A-65A87083FBED}"/>
          </ac:spMkLst>
        </pc:spChg>
        <pc:spChg chg="mod">
          <ac:chgData name="Kodijat, Ardito" userId="0f3f380b-ba8b-40e0-83de-3c743352937c" providerId="ADAL" clId="{92339806-5885-491F-952A-C4EC21454C3F}" dt="2023-02-12T10:08:38.272" v="599" actId="164"/>
          <ac:spMkLst>
            <pc:docMk/>
            <pc:sldMk cId="3662837703" sldId="536"/>
            <ac:spMk id="9" creationId="{672C9E55-7A6F-4831-8B84-1F88028F2EAD}"/>
          </ac:spMkLst>
        </pc:spChg>
        <pc:spChg chg="mod">
          <ac:chgData name="Kodijat, Ardito" userId="0f3f380b-ba8b-40e0-83de-3c743352937c" providerId="ADAL" clId="{92339806-5885-491F-952A-C4EC21454C3F}" dt="2023-02-12T10:08:38.272" v="599" actId="164"/>
          <ac:spMkLst>
            <pc:docMk/>
            <pc:sldMk cId="3662837703" sldId="536"/>
            <ac:spMk id="10" creationId="{DB00EA96-0FA6-4F5E-99C7-023C8542E949}"/>
          </ac:spMkLst>
        </pc:spChg>
        <pc:spChg chg="mod">
          <ac:chgData name="Kodijat, Ardito" userId="0f3f380b-ba8b-40e0-83de-3c743352937c" providerId="ADAL" clId="{92339806-5885-491F-952A-C4EC21454C3F}" dt="2023-02-12T10:08:38.272" v="599" actId="164"/>
          <ac:spMkLst>
            <pc:docMk/>
            <pc:sldMk cId="3662837703" sldId="536"/>
            <ac:spMk id="11" creationId="{48DE7010-50D5-4FBA-AAFB-922BACDB1977}"/>
          </ac:spMkLst>
        </pc:spChg>
        <pc:spChg chg="mod">
          <ac:chgData name="Kodijat, Ardito" userId="0f3f380b-ba8b-40e0-83de-3c743352937c" providerId="ADAL" clId="{92339806-5885-491F-952A-C4EC21454C3F}" dt="2023-02-12T10:08:38.272" v="599" actId="164"/>
          <ac:spMkLst>
            <pc:docMk/>
            <pc:sldMk cId="3662837703" sldId="536"/>
            <ac:spMk id="12" creationId="{0734B0CB-BB2A-452F-8703-B6C496D075A5}"/>
          </ac:spMkLst>
        </pc:spChg>
        <pc:spChg chg="mod">
          <ac:chgData name="Kodijat, Ardito" userId="0f3f380b-ba8b-40e0-83de-3c743352937c" providerId="ADAL" clId="{92339806-5885-491F-952A-C4EC21454C3F}" dt="2023-02-12T10:08:38.272" v="599" actId="164"/>
          <ac:spMkLst>
            <pc:docMk/>
            <pc:sldMk cId="3662837703" sldId="536"/>
            <ac:spMk id="13" creationId="{A776015C-E8F5-4984-9FD6-54F516631036}"/>
          </ac:spMkLst>
        </pc:spChg>
        <pc:spChg chg="mod">
          <ac:chgData name="Kodijat, Ardito" userId="0f3f380b-ba8b-40e0-83de-3c743352937c" providerId="ADAL" clId="{92339806-5885-491F-952A-C4EC21454C3F}" dt="2023-02-12T10:08:38.272" v="599" actId="164"/>
          <ac:spMkLst>
            <pc:docMk/>
            <pc:sldMk cId="3662837703" sldId="536"/>
            <ac:spMk id="14" creationId="{56EBAF7E-3915-414A-BBB5-03A4DED23048}"/>
          </ac:spMkLst>
        </pc:spChg>
        <pc:spChg chg="mod">
          <ac:chgData name="Kodijat, Ardito" userId="0f3f380b-ba8b-40e0-83de-3c743352937c" providerId="ADAL" clId="{92339806-5885-491F-952A-C4EC21454C3F}" dt="2023-02-12T10:08:38.272" v="599" actId="164"/>
          <ac:spMkLst>
            <pc:docMk/>
            <pc:sldMk cId="3662837703" sldId="536"/>
            <ac:spMk id="15" creationId="{968A61F4-8F4A-4885-8443-AA2FE8657EC9}"/>
          </ac:spMkLst>
        </pc:spChg>
        <pc:spChg chg="mod">
          <ac:chgData name="Kodijat, Ardito" userId="0f3f380b-ba8b-40e0-83de-3c743352937c" providerId="ADAL" clId="{92339806-5885-491F-952A-C4EC21454C3F}" dt="2023-02-12T10:08:38.272" v="599" actId="164"/>
          <ac:spMkLst>
            <pc:docMk/>
            <pc:sldMk cId="3662837703" sldId="536"/>
            <ac:spMk id="16" creationId="{7F9E2855-B09D-4821-835A-3C3F879B0FEE}"/>
          </ac:spMkLst>
        </pc:spChg>
        <pc:spChg chg="mod">
          <ac:chgData name="Kodijat, Ardito" userId="0f3f380b-ba8b-40e0-83de-3c743352937c" providerId="ADAL" clId="{92339806-5885-491F-952A-C4EC21454C3F}" dt="2023-02-12T10:08:38.272" v="599" actId="164"/>
          <ac:spMkLst>
            <pc:docMk/>
            <pc:sldMk cId="3662837703" sldId="536"/>
            <ac:spMk id="17" creationId="{17FBB9A9-B04D-4708-A93E-7A84D215B121}"/>
          </ac:spMkLst>
        </pc:spChg>
        <pc:spChg chg="mod">
          <ac:chgData name="Kodijat, Ardito" userId="0f3f380b-ba8b-40e0-83de-3c743352937c" providerId="ADAL" clId="{92339806-5885-491F-952A-C4EC21454C3F}" dt="2023-02-12T10:08:38.272" v="599" actId="164"/>
          <ac:spMkLst>
            <pc:docMk/>
            <pc:sldMk cId="3662837703" sldId="536"/>
            <ac:spMk id="18" creationId="{03BC8E86-9919-48F6-B602-5912433E8E2B}"/>
          </ac:spMkLst>
        </pc:spChg>
        <pc:spChg chg="mod">
          <ac:chgData name="Kodijat, Ardito" userId="0f3f380b-ba8b-40e0-83de-3c743352937c" providerId="ADAL" clId="{92339806-5885-491F-952A-C4EC21454C3F}" dt="2023-02-12T10:08:38.272" v="599" actId="164"/>
          <ac:spMkLst>
            <pc:docMk/>
            <pc:sldMk cId="3662837703" sldId="536"/>
            <ac:spMk id="19" creationId="{45EF10A4-1CEA-4333-89E3-DB76C3A5F643}"/>
          </ac:spMkLst>
        </pc:spChg>
        <pc:spChg chg="mod">
          <ac:chgData name="Kodijat, Ardito" userId="0f3f380b-ba8b-40e0-83de-3c743352937c" providerId="ADAL" clId="{92339806-5885-491F-952A-C4EC21454C3F}" dt="2023-02-12T10:08:38.272" v="599" actId="164"/>
          <ac:spMkLst>
            <pc:docMk/>
            <pc:sldMk cId="3662837703" sldId="536"/>
            <ac:spMk id="20" creationId="{C09773F3-C7BC-478A-AE0A-6BC336E2B003}"/>
          </ac:spMkLst>
        </pc:spChg>
        <pc:spChg chg="mod">
          <ac:chgData name="Kodijat, Ardito" userId="0f3f380b-ba8b-40e0-83de-3c743352937c" providerId="ADAL" clId="{92339806-5885-491F-952A-C4EC21454C3F}" dt="2023-02-12T10:08:38.272" v="599" actId="164"/>
          <ac:spMkLst>
            <pc:docMk/>
            <pc:sldMk cId="3662837703" sldId="536"/>
            <ac:spMk id="21" creationId="{0A1B7040-7D60-4587-9AE6-C512A72A3B32}"/>
          </ac:spMkLst>
        </pc:spChg>
        <pc:spChg chg="mod">
          <ac:chgData name="Kodijat, Ardito" userId="0f3f380b-ba8b-40e0-83de-3c743352937c" providerId="ADAL" clId="{92339806-5885-491F-952A-C4EC21454C3F}" dt="2023-02-12T10:03:01.672" v="385" actId="1036"/>
          <ac:spMkLst>
            <pc:docMk/>
            <pc:sldMk cId="3662837703" sldId="536"/>
            <ac:spMk id="82" creationId="{A79D2102-2CA2-44A8-A48F-7C77F346EDFA}"/>
          </ac:spMkLst>
        </pc:spChg>
        <pc:spChg chg="mod">
          <ac:chgData name="Kodijat, Ardito" userId="0f3f380b-ba8b-40e0-83de-3c743352937c" providerId="ADAL" clId="{92339806-5885-491F-952A-C4EC21454C3F}" dt="2023-02-12T10:02:57.169" v="381" actId="1036"/>
          <ac:spMkLst>
            <pc:docMk/>
            <pc:sldMk cId="3662837703" sldId="536"/>
            <ac:spMk id="83" creationId="{56F0076B-14F9-42E6-AAB5-871952B0D6FF}"/>
          </ac:spMkLst>
        </pc:spChg>
        <pc:spChg chg="mod">
          <ac:chgData name="Kodijat, Ardito" userId="0f3f380b-ba8b-40e0-83de-3c743352937c" providerId="ADAL" clId="{92339806-5885-491F-952A-C4EC21454C3F}" dt="2023-02-12T10:02:46.967" v="373" actId="1036"/>
          <ac:spMkLst>
            <pc:docMk/>
            <pc:sldMk cId="3662837703" sldId="536"/>
            <ac:spMk id="84" creationId="{847DEB71-1678-4D51-AAEF-F30F865CF533}"/>
          </ac:spMkLst>
        </pc:spChg>
        <pc:spChg chg="mod">
          <ac:chgData name="Kodijat, Ardito" userId="0f3f380b-ba8b-40e0-83de-3c743352937c" providerId="ADAL" clId="{92339806-5885-491F-952A-C4EC21454C3F}" dt="2023-02-12T10:02:42.121" v="368" actId="1036"/>
          <ac:spMkLst>
            <pc:docMk/>
            <pc:sldMk cId="3662837703" sldId="536"/>
            <ac:spMk id="85" creationId="{D40BCDC5-38E9-40E2-B75B-D8656246697E}"/>
          </ac:spMkLst>
        </pc:spChg>
        <pc:spChg chg="mod">
          <ac:chgData name="Kodijat, Ardito" userId="0f3f380b-ba8b-40e0-83de-3c743352937c" providerId="ADAL" clId="{92339806-5885-491F-952A-C4EC21454C3F}" dt="2023-02-12T10:03:21.698" v="420" actId="1035"/>
          <ac:spMkLst>
            <pc:docMk/>
            <pc:sldMk cId="3662837703" sldId="536"/>
            <ac:spMk id="86" creationId="{ADB94019-3ED5-49A1-ABBF-1DD8A59EC659}"/>
          </ac:spMkLst>
        </pc:spChg>
        <pc:spChg chg="mod">
          <ac:chgData name="Kodijat, Ardito" userId="0f3f380b-ba8b-40e0-83de-3c743352937c" providerId="ADAL" clId="{92339806-5885-491F-952A-C4EC21454C3F}" dt="2023-02-12T10:06:47.443" v="493" actId="1036"/>
          <ac:spMkLst>
            <pc:docMk/>
            <pc:sldMk cId="3662837703" sldId="536"/>
            <ac:spMk id="95" creationId="{96C1B9E4-6C23-4477-974F-7AEAC3607D08}"/>
          </ac:spMkLst>
        </pc:spChg>
        <pc:spChg chg="mod">
          <ac:chgData name="Kodijat, Ardito" userId="0f3f380b-ba8b-40e0-83de-3c743352937c" providerId="ADAL" clId="{92339806-5885-491F-952A-C4EC21454C3F}" dt="2023-02-12T10:07:10.344" v="535" actId="1036"/>
          <ac:spMkLst>
            <pc:docMk/>
            <pc:sldMk cId="3662837703" sldId="536"/>
            <ac:spMk id="96" creationId="{1E04CC2C-BF74-43E8-B19A-AFC1A8595E03}"/>
          </ac:spMkLst>
        </pc:spChg>
        <pc:spChg chg="mod">
          <ac:chgData name="Kodijat, Ardito" userId="0f3f380b-ba8b-40e0-83de-3c743352937c" providerId="ADAL" clId="{92339806-5885-491F-952A-C4EC21454C3F}" dt="2023-02-12T10:07:06.299" v="524" actId="1035"/>
          <ac:spMkLst>
            <pc:docMk/>
            <pc:sldMk cId="3662837703" sldId="536"/>
            <ac:spMk id="97" creationId="{AA9635F6-C5E3-465E-8F7C-37B2ECD36163}"/>
          </ac:spMkLst>
        </pc:spChg>
        <pc:spChg chg="mod">
          <ac:chgData name="Kodijat, Ardito" userId="0f3f380b-ba8b-40e0-83de-3c743352937c" providerId="ADAL" clId="{92339806-5885-491F-952A-C4EC21454C3F}" dt="2023-02-12T10:06:57.376" v="508" actId="1036"/>
          <ac:spMkLst>
            <pc:docMk/>
            <pc:sldMk cId="3662837703" sldId="536"/>
            <ac:spMk id="98" creationId="{197F8FAE-7006-40B6-8E0D-2769225D94C4}"/>
          </ac:spMkLst>
        </pc:spChg>
        <pc:spChg chg="mod">
          <ac:chgData name="Kodijat, Ardito" userId="0f3f380b-ba8b-40e0-83de-3c743352937c" providerId="ADAL" clId="{92339806-5885-491F-952A-C4EC21454C3F}" dt="2023-02-12T10:08:38.272" v="599" actId="164"/>
          <ac:spMkLst>
            <pc:docMk/>
            <pc:sldMk cId="3662837703" sldId="536"/>
            <ac:spMk id="102" creationId="{014F684B-4D58-4822-8E53-89F51B0EFAFC}"/>
          </ac:spMkLst>
        </pc:spChg>
        <pc:spChg chg="mod">
          <ac:chgData name="Kodijat, Ardito" userId="0f3f380b-ba8b-40e0-83de-3c743352937c" providerId="ADAL" clId="{92339806-5885-491F-952A-C4EC21454C3F}" dt="2023-02-12T10:08:38.272" v="599" actId="164"/>
          <ac:spMkLst>
            <pc:docMk/>
            <pc:sldMk cId="3662837703" sldId="536"/>
            <ac:spMk id="103" creationId="{1C51979A-C881-4372-82E6-E8B899567039}"/>
          </ac:spMkLst>
        </pc:spChg>
        <pc:grpChg chg="add mod">
          <ac:chgData name="Kodijat, Ardito" userId="0f3f380b-ba8b-40e0-83de-3c743352937c" providerId="ADAL" clId="{92339806-5885-491F-952A-C4EC21454C3F}" dt="2023-02-12T10:08:38.272" v="599" actId="164"/>
          <ac:grpSpMkLst>
            <pc:docMk/>
            <pc:sldMk cId="3662837703" sldId="536"/>
            <ac:grpSpMk id="6" creationId="{C31BC852-4EDC-CB34-4ECD-04F7DC2E1268}"/>
          </ac:grpSpMkLst>
        </pc:grpChg>
        <pc:grpChg chg="add mod">
          <ac:chgData name="Kodijat, Ardito" userId="0f3f380b-ba8b-40e0-83de-3c743352937c" providerId="ADAL" clId="{92339806-5885-491F-952A-C4EC21454C3F}" dt="2023-02-12T10:08:38.272" v="599" actId="164"/>
          <ac:grpSpMkLst>
            <pc:docMk/>
            <pc:sldMk cId="3662837703" sldId="536"/>
            <ac:grpSpMk id="24" creationId="{F264D894-7737-0CCB-D90E-EDBC153D3AC4}"/>
          </ac:grpSpMkLst>
        </pc:grpChg>
        <pc:grpChg chg="add mod">
          <ac:chgData name="Kodijat, Ardito" userId="0f3f380b-ba8b-40e0-83de-3c743352937c" providerId="ADAL" clId="{92339806-5885-491F-952A-C4EC21454C3F}" dt="2023-02-12T10:08:38.272" v="599" actId="164"/>
          <ac:grpSpMkLst>
            <pc:docMk/>
            <pc:sldMk cId="3662837703" sldId="536"/>
            <ac:grpSpMk id="54" creationId="{9743403E-257E-53D2-CE7F-CDBF360D38D1}"/>
          </ac:grpSpMkLst>
        </pc:grpChg>
        <pc:grpChg chg="mod">
          <ac:chgData name="Kodijat, Ardito" userId="0f3f380b-ba8b-40e0-83de-3c743352937c" providerId="ADAL" clId="{92339806-5885-491F-952A-C4EC21454C3F}" dt="2023-02-12T09:58:28.548" v="319" actId="164"/>
          <ac:grpSpMkLst>
            <pc:docMk/>
            <pc:sldMk cId="3662837703" sldId="536"/>
            <ac:grpSpMk id="76" creationId="{8A974A99-DFD2-40C1-9B0F-B4BFB5EF968D}"/>
          </ac:grpSpMkLst>
        </pc:grpChg>
        <pc:grpChg chg="mod">
          <ac:chgData name="Kodijat, Ardito" userId="0f3f380b-ba8b-40e0-83de-3c743352937c" providerId="ADAL" clId="{92339806-5885-491F-952A-C4EC21454C3F}" dt="2023-02-12T10:08:38.272" v="599" actId="164"/>
          <ac:grpSpMkLst>
            <pc:docMk/>
            <pc:sldMk cId="3662837703" sldId="536"/>
            <ac:grpSpMk id="77" creationId="{CB6CB5AD-9219-4EA4-9723-DDFF0BF38F52}"/>
          </ac:grpSpMkLst>
        </pc:grpChg>
        <pc:grpChg chg="mod">
          <ac:chgData name="Kodijat, Ardito" userId="0f3f380b-ba8b-40e0-83de-3c743352937c" providerId="ADAL" clId="{92339806-5885-491F-952A-C4EC21454C3F}" dt="2023-02-12T10:08:38.272" v="599" actId="164"/>
          <ac:grpSpMkLst>
            <pc:docMk/>
            <pc:sldMk cId="3662837703" sldId="536"/>
            <ac:grpSpMk id="78" creationId="{D29DDB08-13E7-4BB5-9C75-F9A48BD5CF6E}"/>
          </ac:grpSpMkLst>
        </pc:grpChg>
        <pc:grpChg chg="mod">
          <ac:chgData name="Kodijat, Ardito" userId="0f3f380b-ba8b-40e0-83de-3c743352937c" providerId="ADAL" clId="{92339806-5885-491F-952A-C4EC21454C3F}" dt="2023-02-12T10:08:38.272" v="599" actId="164"/>
          <ac:grpSpMkLst>
            <pc:docMk/>
            <pc:sldMk cId="3662837703" sldId="536"/>
            <ac:grpSpMk id="89" creationId="{21FADF41-44A9-437B-A663-42899CB49DA8}"/>
          </ac:grpSpMkLst>
        </pc:grpChg>
        <pc:grpChg chg="mod">
          <ac:chgData name="Kodijat, Ardito" userId="0f3f380b-ba8b-40e0-83de-3c743352937c" providerId="ADAL" clId="{92339806-5885-491F-952A-C4EC21454C3F}" dt="2023-02-12T10:08:38.272" v="599" actId="164"/>
          <ac:grpSpMkLst>
            <pc:docMk/>
            <pc:sldMk cId="3662837703" sldId="536"/>
            <ac:grpSpMk id="90" creationId="{DBB0EE42-51DD-4769-B91C-95365E99725B}"/>
          </ac:grpSpMkLst>
        </pc:grpChg>
        <pc:graphicFrameChg chg="add mod ord modGraphic">
          <ac:chgData name="Kodijat, Ardito" userId="0f3f380b-ba8b-40e0-83de-3c743352937c" providerId="ADAL" clId="{92339806-5885-491F-952A-C4EC21454C3F}" dt="2023-02-12T10:06:43.454" v="490" actId="1076"/>
          <ac:graphicFrameMkLst>
            <pc:docMk/>
            <pc:sldMk cId="3662837703" sldId="536"/>
            <ac:graphicFrameMk id="3" creationId="{663B62D4-C77F-3937-D4B8-CA93E3748A49}"/>
          </ac:graphicFrameMkLst>
        </pc:graphicFrameChg>
        <pc:graphicFrameChg chg="del">
          <ac:chgData name="Kodijat, Ardito" userId="0f3f380b-ba8b-40e0-83de-3c743352937c" providerId="ADAL" clId="{92339806-5885-491F-952A-C4EC21454C3F}" dt="2023-02-12T09:43:49.762" v="38" actId="478"/>
          <ac:graphicFrameMkLst>
            <pc:docMk/>
            <pc:sldMk cId="3662837703" sldId="536"/>
            <ac:graphicFrameMk id="4" creationId="{00000000-0000-0000-0000-000000000000}"/>
          </ac:graphicFrameMkLst>
        </pc:graphicFrameChg>
        <pc:cxnChg chg="mod">
          <ac:chgData name="Kodijat, Ardito" userId="0f3f380b-ba8b-40e0-83de-3c743352937c" providerId="ADAL" clId="{92339806-5885-491F-952A-C4EC21454C3F}" dt="2023-02-12T10:05:48.448" v="481" actId="208"/>
          <ac:cxnSpMkLst>
            <pc:docMk/>
            <pc:sldMk cId="3662837703" sldId="536"/>
            <ac:cxnSpMk id="25" creationId="{0BC9C02A-C9F0-4855-807D-CCD65530DDD1}"/>
          </ac:cxnSpMkLst>
        </pc:cxnChg>
        <pc:cxnChg chg="mod">
          <ac:chgData name="Kodijat, Ardito" userId="0f3f380b-ba8b-40e0-83de-3c743352937c" providerId="ADAL" clId="{92339806-5885-491F-952A-C4EC21454C3F}" dt="2023-02-12T10:05:48.448" v="481" actId="208"/>
          <ac:cxnSpMkLst>
            <pc:docMk/>
            <pc:sldMk cId="3662837703" sldId="536"/>
            <ac:cxnSpMk id="27" creationId="{3AFCC708-2B96-4675-A9DB-577607EB2118}"/>
          </ac:cxnSpMkLst>
        </pc:cxnChg>
        <pc:cxnChg chg="mod">
          <ac:chgData name="Kodijat, Ardito" userId="0f3f380b-ba8b-40e0-83de-3c743352937c" providerId="ADAL" clId="{92339806-5885-491F-952A-C4EC21454C3F}" dt="2023-02-12T10:05:48.448" v="481" actId="208"/>
          <ac:cxnSpMkLst>
            <pc:docMk/>
            <pc:sldMk cId="3662837703" sldId="536"/>
            <ac:cxnSpMk id="29" creationId="{66FA8762-4FFB-42D9-AF47-7D5FF0BFADC1}"/>
          </ac:cxnSpMkLst>
        </pc:cxnChg>
        <pc:cxnChg chg="mod">
          <ac:chgData name="Kodijat, Ardito" userId="0f3f380b-ba8b-40e0-83de-3c743352937c" providerId="ADAL" clId="{92339806-5885-491F-952A-C4EC21454C3F}" dt="2023-02-12T10:05:48.448" v="481" actId="208"/>
          <ac:cxnSpMkLst>
            <pc:docMk/>
            <pc:sldMk cId="3662837703" sldId="536"/>
            <ac:cxnSpMk id="31" creationId="{8D2C272F-1721-49CE-AFFF-762B7D4AC01A}"/>
          </ac:cxnSpMkLst>
        </pc:cxnChg>
        <pc:cxnChg chg="mod">
          <ac:chgData name="Kodijat, Ardito" userId="0f3f380b-ba8b-40e0-83de-3c743352937c" providerId="ADAL" clId="{92339806-5885-491F-952A-C4EC21454C3F}" dt="2023-02-12T10:05:27.038" v="479" actId="208"/>
          <ac:cxnSpMkLst>
            <pc:docMk/>
            <pc:sldMk cId="3662837703" sldId="536"/>
            <ac:cxnSpMk id="33" creationId="{99361CA9-AF14-41DF-9E68-2B9E6D7140F3}"/>
          </ac:cxnSpMkLst>
        </pc:cxnChg>
        <pc:cxnChg chg="mod">
          <ac:chgData name="Kodijat, Ardito" userId="0f3f380b-ba8b-40e0-83de-3c743352937c" providerId="ADAL" clId="{92339806-5885-491F-952A-C4EC21454C3F}" dt="2023-02-12T10:05:27.038" v="479" actId="208"/>
          <ac:cxnSpMkLst>
            <pc:docMk/>
            <pc:sldMk cId="3662837703" sldId="536"/>
            <ac:cxnSpMk id="34" creationId="{9EB43FB2-7A38-4357-8D38-1491D9D429E1}"/>
          </ac:cxnSpMkLst>
        </pc:cxnChg>
        <pc:cxnChg chg="mod">
          <ac:chgData name="Kodijat, Ardito" userId="0f3f380b-ba8b-40e0-83de-3c743352937c" providerId="ADAL" clId="{92339806-5885-491F-952A-C4EC21454C3F}" dt="2023-02-12T10:05:27.038" v="479" actId="208"/>
          <ac:cxnSpMkLst>
            <pc:docMk/>
            <pc:sldMk cId="3662837703" sldId="536"/>
            <ac:cxnSpMk id="35" creationId="{B0A99D23-FCBA-4DDA-9EB8-E18B26C11390}"/>
          </ac:cxnSpMkLst>
        </pc:cxnChg>
        <pc:cxnChg chg="add mod">
          <ac:chgData name="Kodijat, Ardito" userId="0f3f380b-ba8b-40e0-83de-3c743352937c" providerId="ADAL" clId="{92339806-5885-491F-952A-C4EC21454C3F}" dt="2023-02-12T10:08:38.272" v="599" actId="164"/>
          <ac:cxnSpMkLst>
            <pc:docMk/>
            <pc:sldMk cId="3662837703" sldId="536"/>
            <ac:cxnSpMk id="36" creationId="{2F8324D9-F139-2CB9-1EF5-85D009E0B5D2}"/>
          </ac:cxnSpMkLst>
        </pc:cxnChg>
        <pc:cxnChg chg="mod">
          <ac:chgData name="Kodijat, Ardito" userId="0f3f380b-ba8b-40e0-83de-3c743352937c" providerId="ADAL" clId="{92339806-5885-491F-952A-C4EC21454C3F}" dt="2023-02-12T10:05:27.038" v="479" actId="208"/>
          <ac:cxnSpMkLst>
            <pc:docMk/>
            <pc:sldMk cId="3662837703" sldId="536"/>
            <ac:cxnSpMk id="37" creationId="{20C7D963-9E5F-49C8-8AC2-D3F4F54E2BC2}"/>
          </ac:cxnSpMkLst>
        </pc:cxnChg>
        <pc:cxnChg chg="mod">
          <ac:chgData name="Kodijat, Ardito" userId="0f3f380b-ba8b-40e0-83de-3c743352937c" providerId="ADAL" clId="{92339806-5885-491F-952A-C4EC21454C3F}" dt="2023-02-12T10:05:45.079" v="480" actId="208"/>
          <ac:cxnSpMkLst>
            <pc:docMk/>
            <pc:sldMk cId="3662837703" sldId="536"/>
            <ac:cxnSpMk id="38" creationId="{5D746918-1D2B-4D38-899F-6FF6A2B74656}"/>
          </ac:cxnSpMkLst>
        </pc:cxnChg>
        <pc:cxnChg chg="mod">
          <ac:chgData name="Kodijat, Ardito" userId="0f3f380b-ba8b-40e0-83de-3c743352937c" providerId="ADAL" clId="{92339806-5885-491F-952A-C4EC21454C3F}" dt="2023-02-12T10:05:45.079" v="480" actId="208"/>
          <ac:cxnSpMkLst>
            <pc:docMk/>
            <pc:sldMk cId="3662837703" sldId="536"/>
            <ac:cxnSpMk id="40" creationId="{9E391C55-934D-47E7-BAC1-116F6CCE2EFE}"/>
          </ac:cxnSpMkLst>
        </pc:cxnChg>
        <pc:cxnChg chg="mod">
          <ac:chgData name="Kodijat, Ardito" userId="0f3f380b-ba8b-40e0-83de-3c743352937c" providerId="ADAL" clId="{92339806-5885-491F-952A-C4EC21454C3F}" dt="2023-02-12T10:05:45.079" v="480" actId="208"/>
          <ac:cxnSpMkLst>
            <pc:docMk/>
            <pc:sldMk cId="3662837703" sldId="536"/>
            <ac:cxnSpMk id="41" creationId="{DBA26F26-4B3A-4F99-854E-710B13205803}"/>
          </ac:cxnSpMkLst>
        </pc:cxnChg>
        <pc:cxnChg chg="mod">
          <ac:chgData name="Kodijat, Ardito" userId="0f3f380b-ba8b-40e0-83de-3c743352937c" providerId="ADAL" clId="{92339806-5885-491F-952A-C4EC21454C3F}" dt="2023-02-12T10:05:45.079" v="480" actId="208"/>
          <ac:cxnSpMkLst>
            <pc:docMk/>
            <pc:sldMk cId="3662837703" sldId="536"/>
            <ac:cxnSpMk id="43" creationId="{A60102B3-BDD1-4E37-A3E0-D759154A493D}"/>
          </ac:cxnSpMkLst>
        </pc:cxnChg>
        <pc:cxnChg chg="mod">
          <ac:chgData name="Kodijat, Ardito" userId="0f3f380b-ba8b-40e0-83de-3c743352937c" providerId="ADAL" clId="{92339806-5885-491F-952A-C4EC21454C3F}" dt="2023-02-12T10:05:05.101" v="477" actId="208"/>
          <ac:cxnSpMkLst>
            <pc:docMk/>
            <pc:sldMk cId="3662837703" sldId="536"/>
            <ac:cxnSpMk id="45" creationId="{9552BBDC-B01A-4EA5-97E6-275E37E2A431}"/>
          </ac:cxnSpMkLst>
        </pc:cxnChg>
        <pc:cxnChg chg="add mod">
          <ac:chgData name="Kodijat, Ardito" userId="0f3f380b-ba8b-40e0-83de-3c743352937c" providerId="ADAL" clId="{92339806-5885-491F-952A-C4EC21454C3F}" dt="2023-02-12T10:08:38.272" v="599" actId="164"/>
          <ac:cxnSpMkLst>
            <pc:docMk/>
            <pc:sldMk cId="3662837703" sldId="536"/>
            <ac:cxnSpMk id="46" creationId="{B8D856E0-0D2D-040E-0142-DBB50CC6672B}"/>
          </ac:cxnSpMkLst>
        </pc:cxnChg>
        <pc:cxnChg chg="mod">
          <ac:chgData name="Kodijat, Ardito" userId="0f3f380b-ba8b-40e0-83de-3c743352937c" providerId="ADAL" clId="{92339806-5885-491F-952A-C4EC21454C3F}" dt="2023-02-12T10:05:05.101" v="477" actId="208"/>
          <ac:cxnSpMkLst>
            <pc:docMk/>
            <pc:sldMk cId="3662837703" sldId="536"/>
            <ac:cxnSpMk id="47" creationId="{AAE1D0DC-0F2F-46A7-8B9E-1FBCEF8B90F5}"/>
          </ac:cxnSpMkLst>
        </pc:cxnChg>
        <pc:cxnChg chg="mod">
          <ac:chgData name="Kodijat, Ardito" userId="0f3f380b-ba8b-40e0-83de-3c743352937c" providerId="ADAL" clId="{92339806-5885-491F-952A-C4EC21454C3F}" dt="2023-02-12T10:05:05.101" v="477" actId="208"/>
          <ac:cxnSpMkLst>
            <pc:docMk/>
            <pc:sldMk cId="3662837703" sldId="536"/>
            <ac:cxnSpMk id="49" creationId="{34FBB724-84E8-49EC-8BAA-ABBE23A07897}"/>
          </ac:cxnSpMkLst>
        </pc:cxnChg>
        <pc:cxnChg chg="mod">
          <ac:chgData name="Kodijat, Ardito" userId="0f3f380b-ba8b-40e0-83de-3c743352937c" providerId="ADAL" clId="{92339806-5885-491F-952A-C4EC21454C3F}" dt="2023-02-12T10:05:27.038" v="479" actId="208"/>
          <ac:cxnSpMkLst>
            <pc:docMk/>
            <pc:sldMk cId="3662837703" sldId="536"/>
            <ac:cxnSpMk id="53" creationId="{3CB5FC69-EBEB-4AFF-919D-1F6BDBE47B42}"/>
          </ac:cxnSpMkLst>
        </pc:cxnChg>
        <pc:cxnChg chg="mod">
          <ac:chgData name="Kodijat, Ardito" userId="0f3f380b-ba8b-40e0-83de-3c743352937c" providerId="ADAL" clId="{92339806-5885-491F-952A-C4EC21454C3F}" dt="2023-02-12T10:05:27.038" v="479" actId="208"/>
          <ac:cxnSpMkLst>
            <pc:docMk/>
            <pc:sldMk cId="3662837703" sldId="536"/>
            <ac:cxnSpMk id="55" creationId="{22BA08F3-EE58-482C-B9DE-85ADB6D7AA3A}"/>
          </ac:cxnSpMkLst>
        </pc:cxnChg>
        <pc:cxnChg chg="mod">
          <ac:chgData name="Kodijat, Ardito" userId="0f3f380b-ba8b-40e0-83de-3c743352937c" providerId="ADAL" clId="{92339806-5885-491F-952A-C4EC21454C3F}" dt="2023-02-12T10:05:27.038" v="479" actId="208"/>
          <ac:cxnSpMkLst>
            <pc:docMk/>
            <pc:sldMk cId="3662837703" sldId="536"/>
            <ac:cxnSpMk id="56" creationId="{31716147-AF37-4E15-B0CC-D2FE1B54BBCF}"/>
          </ac:cxnSpMkLst>
        </pc:cxnChg>
        <pc:cxnChg chg="mod">
          <ac:chgData name="Kodijat, Ardito" userId="0f3f380b-ba8b-40e0-83de-3c743352937c" providerId="ADAL" clId="{92339806-5885-491F-952A-C4EC21454C3F}" dt="2023-02-12T10:05:27.038" v="479" actId="208"/>
          <ac:cxnSpMkLst>
            <pc:docMk/>
            <pc:sldMk cId="3662837703" sldId="536"/>
            <ac:cxnSpMk id="64" creationId="{2B0E4A5F-1129-4278-8F44-B75DDD8CC361}"/>
          </ac:cxnSpMkLst>
        </pc:cxnChg>
        <pc:cxnChg chg="mod">
          <ac:chgData name="Kodijat, Ardito" userId="0f3f380b-ba8b-40e0-83de-3c743352937c" providerId="ADAL" clId="{92339806-5885-491F-952A-C4EC21454C3F}" dt="2023-02-12T10:05:27.038" v="479" actId="208"/>
          <ac:cxnSpMkLst>
            <pc:docMk/>
            <pc:sldMk cId="3662837703" sldId="536"/>
            <ac:cxnSpMk id="66" creationId="{F5017B70-A2BC-475C-A55C-5FD6DF2EAAB9}"/>
          </ac:cxnSpMkLst>
        </pc:cxnChg>
        <pc:cxnChg chg="mod">
          <ac:chgData name="Kodijat, Ardito" userId="0f3f380b-ba8b-40e0-83de-3c743352937c" providerId="ADAL" clId="{92339806-5885-491F-952A-C4EC21454C3F}" dt="2023-02-12T10:05:27.038" v="479" actId="208"/>
          <ac:cxnSpMkLst>
            <pc:docMk/>
            <pc:sldMk cId="3662837703" sldId="536"/>
            <ac:cxnSpMk id="69" creationId="{3A0531F8-1913-41C9-AB08-C2FCD706EA50}"/>
          </ac:cxnSpMkLst>
        </pc:cxnChg>
        <pc:cxnChg chg="mod">
          <ac:chgData name="Kodijat, Ardito" userId="0f3f380b-ba8b-40e0-83de-3c743352937c" providerId="ADAL" clId="{92339806-5885-491F-952A-C4EC21454C3F}" dt="2023-02-12T10:05:27.038" v="479" actId="208"/>
          <ac:cxnSpMkLst>
            <pc:docMk/>
            <pc:sldMk cId="3662837703" sldId="536"/>
            <ac:cxnSpMk id="72" creationId="{7457392C-0799-40B7-AD60-133150CCBB63}"/>
          </ac:cxnSpMkLst>
        </pc:cxnChg>
        <pc:cxnChg chg="mod">
          <ac:chgData name="Kodijat, Ardito" userId="0f3f380b-ba8b-40e0-83de-3c743352937c" providerId="ADAL" clId="{92339806-5885-491F-952A-C4EC21454C3F}" dt="2023-02-12T10:05:27.038" v="479" actId="208"/>
          <ac:cxnSpMkLst>
            <pc:docMk/>
            <pc:sldMk cId="3662837703" sldId="536"/>
            <ac:cxnSpMk id="73" creationId="{E72D60C7-9370-4C1A-BE6C-0C253D460E20}"/>
          </ac:cxnSpMkLst>
        </pc:cxnChg>
        <pc:cxnChg chg="mod">
          <ac:chgData name="Kodijat, Ardito" userId="0f3f380b-ba8b-40e0-83de-3c743352937c" providerId="ADAL" clId="{92339806-5885-491F-952A-C4EC21454C3F}" dt="2023-02-12T10:06:02.293" v="482" actId="14100"/>
          <ac:cxnSpMkLst>
            <pc:docMk/>
            <pc:sldMk cId="3662837703" sldId="536"/>
            <ac:cxnSpMk id="80" creationId="{B37EDFBE-A7A1-4455-92B5-8F5FE1C7F3EA}"/>
          </ac:cxnSpMkLst>
        </pc:cxnChg>
        <pc:cxnChg chg="mod">
          <ac:chgData name="Kodijat, Ardito" userId="0f3f380b-ba8b-40e0-83de-3c743352937c" providerId="ADAL" clId="{92339806-5885-491F-952A-C4EC21454C3F}" dt="2023-02-12T10:08:15.626" v="598" actId="14100"/>
          <ac:cxnSpMkLst>
            <pc:docMk/>
            <pc:sldMk cId="3662837703" sldId="536"/>
            <ac:cxnSpMk id="93" creationId="{C917666F-9EA4-443F-96AC-C5714FD2275E}"/>
          </ac:cxnSpMkLst>
        </pc:cxnChg>
      </pc:sldChg>
      <pc:sldChg chg="modSp add del mod">
        <pc:chgData name="Kodijat, Ardito" userId="0f3f380b-ba8b-40e0-83de-3c743352937c" providerId="ADAL" clId="{92339806-5885-491F-952A-C4EC21454C3F}" dt="2023-02-13T09:02:07.156" v="4826" actId="47"/>
        <pc:sldMkLst>
          <pc:docMk/>
          <pc:sldMk cId="1334133760" sldId="653"/>
        </pc:sldMkLst>
        <pc:spChg chg="mod">
          <ac:chgData name="Kodijat, Ardito" userId="0f3f380b-ba8b-40e0-83de-3c743352937c" providerId="ADAL" clId="{92339806-5885-491F-952A-C4EC21454C3F}" dt="2023-02-13T08:01:16.947" v="4800" actId="1035"/>
          <ac:spMkLst>
            <pc:docMk/>
            <pc:sldMk cId="1334133760" sldId="653"/>
            <ac:spMk id="55" creationId="{244635C8-2F55-2DDB-B964-A2B56CD43ED0}"/>
          </ac:spMkLst>
        </pc:spChg>
      </pc:sldChg>
      <pc:sldChg chg="addSp delSp modSp del mod">
        <pc:chgData name="Kodijat, Ardito" userId="0f3f380b-ba8b-40e0-83de-3c743352937c" providerId="ADAL" clId="{92339806-5885-491F-952A-C4EC21454C3F}" dt="2023-02-12T11:11:51.132" v="699" actId="2696"/>
        <pc:sldMkLst>
          <pc:docMk/>
          <pc:sldMk cId="2972304802" sldId="653"/>
        </pc:sldMkLst>
        <pc:spChg chg="mod">
          <ac:chgData name="Kodijat, Ardito" userId="0f3f380b-ba8b-40e0-83de-3c743352937c" providerId="ADAL" clId="{92339806-5885-491F-952A-C4EC21454C3F}" dt="2023-02-12T08:03:31.212" v="0"/>
          <ac:spMkLst>
            <pc:docMk/>
            <pc:sldMk cId="2972304802" sldId="653"/>
            <ac:spMk id="7" creationId="{A4093DA7-9BC1-AFE7-C1AC-ADA9306F22E8}"/>
          </ac:spMkLst>
        </pc:spChg>
        <pc:spChg chg="mod">
          <ac:chgData name="Kodijat, Ardito" userId="0f3f380b-ba8b-40e0-83de-3c743352937c" providerId="ADAL" clId="{92339806-5885-491F-952A-C4EC21454C3F}" dt="2023-02-12T08:03:31.212" v="0"/>
          <ac:spMkLst>
            <pc:docMk/>
            <pc:sldMk cId="2972304802" sldId="653"/>
            <ac:spMk id="8" creationId="{A3545CE3-3DA3-C913-B014-B0B1C707B76F}"/>
          </ac:spMkLst>
        </pc:spChg>
        <pc:spChg chg="mod">
          <ac:chgData name="Kodijat, Ardito" userId="0f3f380b-ba8b-40e0-83de-3c743352937c" providerId="ADAL" clId="{92339806-5885-491F-952A-C4EC21454C3F}" dt="2023-02-12T08:03:31.212" v="0"/>
          <ac:spMkLst>
            <pc:docMk/>
            <pc:sldMk cId="2972304802" sldId="653"/>
            <ac:spMk id="11" creationId="{FCB2AE1B-EFB3-5613-C03D-5D16DA21DFA1}"/>
          </ac:spMkLst>
        </pc:spChg>
        <pc:spChg chg="del">
          <ac:chgData name="Kodijat, Ardito" userId="0f3f380b-ba8b-40e0-83de-3c743352937c" providerId="ADAL" clId="{92339806-5885-491F-952A-C4EC21454C3F}" dt="2023-02-12T08:03:44.887" v="3" actId="478"/>
          <ac:spMkLst>
            <pc:docMk/>
            <pc:sldMk cId="2972304802" sldId="653"/>
            <ac:spMk id="12" creationId="{7C415C2F-9871-4C34-9D91-64256D397A58}"/>
          </ac:spMkLst>
        </pc:spChg>
        <pc:spChg chg="mod">
          <ac:chgData name="Kodijat, Ardito" userId="0f3f380b-ba8b-40e0-83de-3c743352937c" providerId="ADAL" clId="{92339806-5885-491F-952A-C4EC21454C3F}" dt="2023-02-12T08:03:31.212" v="0"/>
          <ac:spMkLst>
            <pc:docMk/>
            <pc:sldMk cId="2972304802" sldId="653"/>
            <ac:spMk id="13" creationId="{5617174A-9D2E-8818-2306-A5118436A2F3}"/>
          </ac:spMkLst>
        </pc:spChg>
        <pc:spChg chg="mod">
          <ac:chgData name="Kodijat, Ardito" userId="0f3f380b-ba8b-40e0-83de-3c743352937c" providerId="ADAL" clId="{92339806-5885-491F-952A-C4EC21454C3F}" dt="2023-02-12T08:03:31.212" v="0"/>
          <ac:spMkLst>
            <pc:docMk/>
            <pc:sldMk cId="2972304802" sldId="653"/>
            <ac:spMk id="14" creationId="{C0932F77-8D63-A6D1-DE1C-D2AE0FEECFCC}"/>
          </ac:spMkLst>
        </pc:spChg>
        <pc:spChg chg="mod">
          <ac:chgData name="Kodijat, Ardito" userId="0f3f380b-ba8b-40e0-83de-3c743352937c" providerId="ADAL" clId="{92339806-5885-491F-952A-C4EC21454C3F}" dt="2023-02-12T08:03:31.212" v="0"/>
          <ac:spMkLst>
            <pc:docMk/>
            <pc:sldMk cId="2972304802" sldId="653"/>
            <ac:spMk id="15" creationId="{AD6FD189-6359-C346-F3E0-BB287FF5EBCB}"/>
          </ac:spMkLst>
        </pc:spChg>
        <pc:spChg chg="mod">
          <ac:chgData name="Kodijat, Ardito" userId="0f3f380b-ba8b-40e0-83de-3c743352937c" providerId="ADAL" clId="{92339806-5885-491F-952A-C4EC21454C3F}" dt="2023-02-12T08:03:31.212" v="0"/>
          <ac:spMkLst>
            <pc:docMk/>
            <pc:sldMk cId="2972304802" sldId="653"/>
            <ac:spMk id="22" creationId="{9BB1615D-E8C4-B0A8-F5BD-9AC3CA0BEC49}"/>
          </ac:spMkLst>
        </pc:spChg>
        <pc:spChg chg="mod">
          <ac:chgData name="Kodijat, Ardito" userId="0f3f380b-ba8b-40e0-83de-3c743352937c" providerId="ADAL" clId="{92339806-5885-491F-952A-C4EC21454C3F}" dt="2023-02-12T08:03:31.212" v="0"/>
          <ac:spMkLst>
            <pc:docMk/>
            <pc:sldMk cId="2972304802" sldId="653"/>
            <ac:spMk id="23" creationId="{D3527D54-A0A3-CD77-76E1-8FBE15FE3EE1}"/>
          </ac:spMkLst>
        </pc:spChg>
        <pc:spChg chg="mod">
          <ac:chgData name="Kodijat, Ardito" userId="0f3f380b-ba8b-40e0-83de-3c743352937c" providerId="ADAL" clId="{92339806-5885-491F-952A-C4EC21454C3F}" dt="2023-02-12T08:03:31.212" v="0"/>
          <ac:spMkLst>
            <pc:docMk/>
            <pc:sldMk cId="2972304802" sldId="653"/>
            <ac:spMk id="25" creationId="{E69A422D-34DF-78DF-EC5E-FF838430E871}"/>
          </ac:spMkLst>
        </pc:spChg>
        <pc:spChg chg="mod">
          <ac:chgData name="Kodijat, Ardito" userId="0f3f380b-ba8b-40e0-83de-3c743352937c" providerId="ADAL" clId="{92339806-5885-491F-952A-C4EC21454C3F}" dt="2023-02-12T08:03:31.212" v="0"/>
          <ac:spMkLst>
            <pc:docMk/>
            <pc:sldMk cId="2972304802" sldId="653"/>
            <ac:spMk id="26" creationId="{45F2176D-2F71-46E7-D046-E51F1B5A8E8B}"/>
          </ac:spMkLst>
        </pc:spChg>
        <pc:spChg chg="mod">
          <ac:chgData name="Kodijat, Ardito" userId="0f3f380b-ba8b-40e0-83de-3c743352937c" providerId="ADAL" clId="{92339806-5885-491F-952A-C4EC21454C3F}" dt="2023-02-12T08:03:31.212" v="0"/>
          <ac:spMkLst>
            <pc:docMk/>
            <pc:sldMk cId="2972304802" sldId="653"/>
            <ac:spMk id="33" creationId="{3479F82A-2BD1-E197-3599-6C3D4B53725B}"/>
          </ac:spMkLst>
        </pc:spChg>
        <pc:spChg chg="mod">
          <ac:chgData name="Kodijat, Ardito" userId="0f3f380b-ba8b-40e0-83de-3c743352937c" providerId="ADAL" clId="{92339806-5885-491F-952A-C4EC21454C3F}" dt="2023-02-12T08:03:31.212" v="0"/>
          <ac:spMkLst>
            <pc:docMk/>
            <pc:sldMk cId="2972304802" sldId="653"/>
            <ac:spMk id="34" creationId="{60D868D0-F4D0-E161-0292-54EC5011159F}"/>
          </ac:spMkLst>
        </pc:spChg>
        <pc:spChg chg="mod">
          <ac:chgData name="Kodijat, Ardito" userId="0f3f380b-ba8b-40e0-83de-3c743352937c" providerId="ADAL" clId="{92339806-5885-491F-952A-C4EC21454C3F}" dt="2023-02-12T08:03:31.212" v="0"/>
          <ac:spMkLst>
            <pc:docMk/>
            <pc:sldMk cId="2972304802" sldId="653"/>
            <ac:spMk id="36" creationId="{D23C7312-7249-034A-D615-941DAEEC7325}"/>
          </ac:spMkLst>
        </pc:spChg>
        <pc:spChg chg="mod">
          <ac:chgData name="Kodijat, Ardito" userId="0f3f380b-ba8b-40e0-83de-3c743352937c" providerId="ADAL" clId="{92339806-5885-491F-952A-C4EC21454C3F}" dt="2023-02-12T08:03:31.212" v="0"/>
          <ac:spMkLst>
            <pc:docMk/>
            <pc:sldMk cId="2972304802" sldId="653"/>
            <ac:spMk id="37" creationId="{81E1D007-F8BB-E539-55DE-5D5E306F0B85}"/>
          </ac:spMkLst>
        </pc:spChg>
        <pc:spChg chg="mod">
          <ac:chgData name="Kodijat, Ardito" userId="0f3f380b-ba8b-40e0-83de-3c743352937c" providerId="ADAL" clId="{92339806-5885-491F-952A-C4EC21454C3F}" dt="2023-02-12T08:03:31.212" v="0"/>
          <ac:spMkLst>
            <pc:docMk/>
            <pc:sldMk cId="2972304802" sldId="653"/>
            <ac:spMk id="41" creationId="{A86ECC79-F3CB-7B58-94E0-84297FA36836}"/>
          </ac:spMkLst>
        </pc:spChg>
        <pc:spChg chg="mod">
          <ac:chgData name="Kodijat, Ardito" userId="0f3f380b-ba8b-40e0-83de-3c743352937c" providerId="ADAL" clId="{92339806-5885-491F-952A-C4EC21454C3F}" dt="2023-02-12T08:03:31.212" v="0"/>
          <ac:spMkLst>
            <pc:docMk/>
            <pc:sldMk cId="2972304802" sldId="653"/>
            <ac:spMk id="42" creationId="{B0EB1BC7-D63C-6261-1807-14BCD0293668}"/>
          </ac:spMkLst>
        </pc:spChg>
        <pc:spChg chg="mod">
          <ac:chgData name="Kodijat, Ardito" userId="0f3f380b-ba8b-40e0-83de-3c743352937c" providerId="ADAL" clId="{92339806-5885-491F-952A-C4EC21454C3F}" dt="2023-02-12T08:03:31.212" v="0"/>
          <ac:spMkLst>
            <pc:docMk/>
            <pc:sldMk cId="2972304802" sldId="653"/>
            <ac:spMk id="43" creationId="{3D0B432C-7A34-FDC4-E7F8-8A4B7C6A1C7D}"/>
          </ac:spMkLst>
        </pc:spChg>
        <pc:spChg chg="mod">
          <ac:chgData name="Kodijat, Ardito" userId="0f3f380b-ba8b-40e0-83de-3c743352937c" providerId="ADAL" clId="{92339806-5885-491F-952A-C4EC21454C3F}" dt="2023-02-12T08:03:31.212" v="0"/>
          <ac:spMkLst>
            <pc:docMk/>
            <pc:sldMk cId="2972304802" sldId="653"/>
            <ac:spMk id="46" creationId="{0CD7E75C-DBAB-BBA5-E70E-A3286E9351D1}"/>
          </ac:spMkLst>
        </pc:spChg>
        <pc:spChg chg="mod">
          <ac:chgData name="Kodijat, Ardito" userId="0f3f380b-ba8b-40e0-83de-3c743352937c" providerId="ADAL" clId="{92339806-5885-491F-952A-C4EC21454C3F}" dt="2023-02-12T08:03:31.212" v="0"/>
          <ac:spMkLst>
            <pc:docMk/>
            <pc:sldMk cId="2972304802" sldId="653"/>
            <ac:spMk id="47" creationId="{EF26B944-80AF-91FA-E8EB-5EE2EB005770}"/>
          </ac:spMkLst>
        </pc:spChg>
        <pc:spChg chg="mod">
          <ac:chgData name="Kodijat, Ardito" userId="0f3f380b-ba8b-40e0-83de-3c743352937c" providerId="ADAL" clId="{92339806-5885-491F-952A-C4EC21454C3F}" dt="2023-02-12T08:03:31.212" v="0"/>
          <ac:spMkLst>
            <pc:docMk/>
            <pc:sldMk cId="2972304802" sldId="653"/>
            <ac:spMk id="49" creationId="{BFB060BB-07FF-DF74-810D-3580BF777763}"/>
          </ac:spMkLst>
        </pc:spChg>
        <pc:spChg chg="mod">
          <ac:chgData name="Kodijat, Ardito" userId="0f3f380b-ba8b-40e0-83de-3c743352937c" providerId="ADAL" clId="{92339806-5885-491F-952A-C4EC21454C3F}" dt="2023-02-12T08:03:31.212" v="0"/>
          <ac:spMkLst>
            <pc:docMk/>
            <pc:sldMk cId="2972304802" sldId="653"/>
            <ac:spMk id="50" creationId="{0103A5C7-502E-ACC5-C9E2-89AA567A29B3}"/>
          </ac:spMkLst>
        </pc:spChg>
        <pc:spChg chg="mod">
          <ac:chgData name="Kodijat, Ardito" userId="0f3f380b-ba8b-40e0-83de-3c743352937c" providerId="ADAL" clId="{92339806-5885-491F-952A-C4EC21454C3F}" dt="2023-02-12T08:03:31.212" v="0"/>
          <ac:spMkLst>
            <pc:docMk/>
            <pc:sldMk cId="2972304802" sldId="653"/>
            <ac:spMk id="52" creationId="{03A14DD5-765E-E234-E2A9-AF185E617CB3}"/>
          </ac:spMkLst>
        </pc:spChg>
        <pc:spChg chg="mod">
          <ac:chgData name="Kodijat, Ardito" userId="0f3f380b-ba8b-40e0-83de-3c743352937c" providerId="ADAL" clId="{92339806-5885-491F-952A-C4EC21454C3F}" dt="2023-02-12T08:03:31.212" v="0"/>
          <ac:spMkLst>
            <pc:docMk/>
            <pc:sldMk cId="2972304802" sldId="653"/>
            <ac:spMk id="54" creationId="{784928EB-7557-DB37-DD14-143E18FAEB69}"/>
          </ac:spMkLst>
        </pc:spChg>
        <pc:spChg chg="mod">
          <ac:chgData name="Kodijat, Ardito" userId="0f3f380b-ba8b-40e0-83de-3c743352937c" providerId="ADAL" clId="{92339806-5885-491F-952A-C4EC21454C3F}" dt="2023-02-12T08:03:31.212" v="0"/>
          <ac:spMkLst>
            <pc:docMk/>
            <pc:sldMk cId="2972304802" sldId="653"/>
            <ac:spMk id="55" creationId="{244635C8-2F55-2DDB-B964-A2B56CD43ED0}"/>
          </ac:spMkLst>
        </pc:spChg>
        <pc:spChg chg="mod">
          <ac:chgData name="Kodijat, Ardito" userId="0f3f380b-ba8b-40e0-83de-3c743352937c" providerId="ADAL" clId="{92339806-5885-491F-952A-C4EC21454C3F}" dt="2023-02-12T08:03:31.212" v="0"/>
          <ac:spMkLst>
            <pc:docMk/>
            <pc:sldMk cId="2972304802" sldId="653"/>
            <ac:spMk id="56" creationId="{2FFBB0F6-82F9-D4EA-203F-A7694DDF81C5}"/>
          </ac:spMkLst>
        </pc:spChg>
        <pc:spChg chg="mod">
          <ac:chgData name="Kodijat, Ardito" userId="0f3f380b-ba8b-40e0-83de-3c743352937c" providerId="ADAL" clId="{92339806-5885-491F-952A-C4EC21454C3F}" dt="2023-02-12T08:03:31.212" v="0"/>
          <ac:spMkLst>
            <pc:docMk/>
            <pc:sldMk cId="2972304802" sldId="653"/>
            <ac:spMk id="57" creationId="{ABAF4A43-9063-C04F-3F61-59528C577664}"/>
          </ac:spMkLst>
        </pc:spChg>
        <pc:spChg chg="mod">
          <ac:chgData name="Kodijat, Ardito" userId="0f3f380b-ba8b-40e0-83de-3c743352937c" providerId="ADAL" clId="{92339806-5885-491F-952A-C4EC21454C3F}" dt="2023-02-12T08:03:31.212" v="0"/>
          <ac:spMkLst>
            <pc:docMk/>
            <pc:sldMk cId="2972304802" sldId="653"/>
            <ac:spMk id="60" creationId="{99D967A6-7A4A-EC89-AEE1-24A90B4E76D2}"/>
          </ac:spMkLst>
        </pc:spChg>
        <pc:spChg chg="mod">
          <ac:chgData name="Kodijat, Ardito" userId="0f3f380b-ba8b-40e0-83de-3c743352937c" providerId="ADAL" clId="{92339806-5885-491F-952A-C4EC21454C3F}" dt="2023-02-12T08:03:31.212" v="0"/>
          <ac:spMkLst>
            <pc:docMk/>
            <pc:sldMk cId="2972304802" sldId="653"/>
            <ac:spMk id="61" creationId="{4FB06F1A-3B81-5C3E-877B-26FD8DF13B12}"/>
          </ac:spMkLst>
        </pc:spChg>
        <pc:spChg chg="mod">
          <ac:chgData name="Kodijat, Ardito" userId="0f3f380b-ba8b-40e0-83de-3c743352937c" providerId="ADAL" clId="{92339806-5885-491F-952A-C4EC21454C3F}" dt="2023-02-12T08:03:31.212" v="0"/>
          <ac:spMkLst>
            <pc:docMk/>
            <pc:sldMk cId="2972304802" sldId="653"/>
            <ac:spMk id="64" creationId="{70E3AAF9-1A98-4016-1E20-42DD1834DE09}"/>
          </ac:spMkLst>
        </pc:spChg>
        <pc:spChg chg="mod">
          <ac:chgData name="Kodijat, Ardito" userId="0f3f380b-ba8b-40e0-83de-3c743352937c" providerId="ADAL" clId="{92339806-5885-491F-952A-C4EC21454C3F}" dt="2023-02-12T08:03:31.212" v="0"/>
          <ac:spMkLst>
            <pc:docMk/>
            <pc:sldMk cId="2972304802" sldId="653"/>
            <ac:spMk id="66" creationId="{AF52AF2F-6C06-69C1-F86E-9D7A985B7EA3}"/>
          </ac:spMkLst>
        </pc:spChg>
        <pc:spChg chg="mod">
          <ac:chgData name="Kodijat, Ardito" userId="0f3f380b-ba8b-40e0-83de-3c743352937c" providerId="ADAL" clId="{92339806-5885-491F-952A-C4EC21454C3F}" dt="2023-02-12T08:03:31.212" v="0"/>
          <ac:spMkLst>
            <pc:docMk/>
            <pc:sldMk cId="2972304802" sldId="653"/>
            <ac:spMk id="68" creationId="{0C2338F8-D767-12B5-8B99-AC4472D7382D}"/>
          </ac:spMkLst>
        </pc:spChg>
        <pc:spChg chg="mod">
          <ac:chgData name="Kodijat, Ardito" userId="0f3f380b-ba8b-40e0-83de-3c743352937c" providerId="ADAL" clId="{92339806-5885-491F-952A-C4EC21454C3F}" dt="2023-02-12T08:03:31.212" v="0"/>
          <ac:spMkLst>
            <pc:docMk/>
            <pc:sldMk cId="2972304802" sldId="653"/>
            <ac:spMk id="73" creationId="{D3FAAACD-B4E5-711C-F26F-703EF71D39AC}"/>
          </ac:spMkLst>
        </pc:spChg>
        <pc:spChg chg="mod">
          <ac:chgData name="Kodijat, Ardito" userId="0f3f380b-ba8b-40e0-83de-3c743352937c" providerId="ADAL" clId="{92339806-5885-491F-952A-C4EC21454C3F}" dt="2023-02-12T08:03:31.212" v="0"/>
          <ac:spMkLst>
            <pc:docMk/>
            <pc:sldMk cId="2972304802" sldId="653"/>
            <ac:spMk id="75" creationId="{9906A3D8-C2E5-CBCE-1001-147F73B42D03}"/>
          </ac:spMkLst>
        </pc:spChg>
        <pc:spChg chg="mod">
          <ac:chgData name="Kodijat, Ardito" userId="0f3f380b-ba8b-40e0-83de-3c743352937c" providerId="ADAL" clId="{92339806-5885-491F-952A-C4EC21454C3F}" dt="2023-02-12T08:03:31.212" v="0"/>
          <ac:spMkLst>
            <pc:docMk/>
            <pc:sldMk cId="2972304802" sldId="653"/>
            <ac:spMk id="77" creationId="{E39844F0-326A-37C3-E055-DE668073BC04}"/>
          </ac:spMkLst>
        </pc:spChg>
        <pc:spChg chg="mod">
          <ac:chgData name="Kodijat, Ardito" userId="0f3f380b-ba8b-40e0-83de-3c743352937c" providerId="ADAL" clId="{92339806-5885-491F-952A-C4EC21454C3F}" dt="2023-02-12T08:03:31.212" v="0"/>
          <ac:spMkLst>
            <pc:docMk/>
            <pc:sldMk cId="2972304802" sldId="653"/>
            <ac:spMk id="79" creationId="{8BC868C1-07D8-257D-92F9-6128F908C6FC}"/>
          </ac:spMkLst>
        </pc:spChg>
        <pc:spChg chg="mod">
          <ac:chgData name="Kodijat, Ardito" userId="0f3f380b-ba8b-40e0-83de-3c743352937c" providerId="ADAL" clId="{92339806-5885-491F-952A-C4EC21454C3F}" dt="2023-02-12T08:03:31.212" v="0"/>
          <ac:spMkLst>
            <pc:docMk/>
            <pc:sldMk cId="2972304802" sldId="653"/>
            <ac:spMk id="81" creationId="{9636CB8F-1FF1-AA4D-E756-09641366FAFB}"/>
          </ac:spMkLst>
        </pc:spChg>
        <pc:spChg chg="mod">
          <ac:chgData name="Kodijat, Ardito" userId="0f3f380b-ba8b-40e0-83de-3c743352937c" providerId="ADAL" clId="{92339806-5885-491F-952A-C4EC21454C3F}" dt="2023-02-12T08:03:31.212" v="0"/>
          <ac:spMkLst>
            <pc:docMk/>
            <pc:sldMk cId="2972304802" sldId="653"/>
            <ac:spMk id="83" creationId="{53E21D50-F5AD-DFEA-D41F-533049F8C447}"/>
          </ac:spMkLst>
        </pc:spChg>
        <pc:spChg chg="mod">
          <ac:chgData name="Kodijat, Ardito" userId="0f3f380b-ba8b-40e0-83de-3c743352937c" providerId="ADAL" clId="{92339806-5885-491F-952A-C4EC21454C3F}" dt="2023-02-12T08:03:31.212" v="0"/>
          <ac:spMkLst>
            <pc:docMk/>
            <pc:sldMk cId="2972304802" sldId="653"/>
            <ac:spMk id="85" creationId="{3EEEB937-9D70-DD3F-1CF2-7C431006E2A1}"/>
          </ac:spMkLst>
        </pc:spChg>
        <pc:spChg chg="mod">
          <ac:chgData name="Kodijat, Ardito" userId="0f3f380b-ba8b-40e0-83de-3c743352937c" providerId="ADAL" clId="{92339806-5885-491F-952A-C4EC21454C3F}" dt="2023-02-12T08:03:31.212" v="0"/>
          <ac:spMkLst>
            <pc:docMk/>
            <pc:sldMk cId="2972304802" sldId="653"/>
            <ac:spMk id="87" creationId="{D23E3167-98FC-3C25-718C-51E82DCECC8F}"/>
          </ac:spMkLst>
        </pc:spChg>
        <pc:spChg chg="mod">
          <ac:chgData name="Kodijat, Ardito" userId="0f3f380b-ba8b-40e0-83de-3c743352937c" providerId="ADAL" clId="{92339806-5885-491F-952A-C4EC21454C3F}" dt="2023-02-12T08:03:31.212" v="0"/>
          <ac:spMkLst>
            <pc:docMk/>
            <pc:sldMk cId="2972304802" sldId="653"/>
            <ac:spMk id="89" creationId="{83C2CF63-BBB4-2434-A2A8-2FA0A5AF3EF9}"/>
          </ac:spMkLst>
        </pc:spChg>
        <pc:spChg chg="mod">
          <ac:chgData name="Kodijat, Ardito" userId="0f3f380b-ba8b-40e0-83de-3c743352937c" providerId="ADAL" clId="{92339806-5885-491F-952A-C4EC21454C3F}" dt="2023-02-12T08:03:31.212" v="0"/>
          <ac:spMkLst>
            <pc:docMk/>
            <pc:sldMk cId="2972304802" sldId="653"/>
            <ac:spMk id="90" creationId="{4AF9123F-A90D-A0FD-AAF9-B795EBA461E8}"/>
          </ac:spMkLst>
        </pc:spChg>
        <pc:spChg chg="mod">
          <ac:chgData name="Kodijat, Ardito" userId="0f3f380b-ba8b-40e0-83de-3c743352937c" providerId="ADAL" clId="{92339806-5885-491F-952A-C4EC21454C3F}" dt="2023-02-12T08:03:31.212" v="0"/>
          <ac:spMkLst>
            <pc:docMk/>
            <pc:sldMk cId="2972304802" sldId="653"/>
            <ac:spMk id="94" creationId="{908960F3-3061-FEF5-F0A7-0E6E5DA05CB0}"/>
          </ac:spMkLst>
        </pc:spChg>
        <pc:spChg chg="mod">
          <ac:chgData name="Kodijat, Ardito" userId="0f3f380b-ba8b-40e0-83de-3c743352937c" providerId="ADAL" clId="{92339806-5885-491F-952A-C4EC21454C3F}" dt="2023-02-12T08:03:31.212" v="0"/>
          <ac:spMkLst>
            <pc:docMk/>
            <pc:sldMk cId="2972304802" sldId="653"/>
            <ac:spMk id="96" creationId="{CFA61B08-6ECF-EAD5-68BE-4B42EF050776}"/>
          </ac:spMkLst>
        </pc:spChg>
        <pc:spChg chg="mod">
          <ac:chgData name="Kodijat, Ardito" userId="0f3f380b-ba8b-40e0-83de-3c743352937c" providerId="ADAL" clId="{92339806-5885-491F-952A-C4EC21454C3F}" dt="2023-02-12T08:03:31.212" v="0"/>
          <ac:spMkLst>
            <pc:docMk/>
            <pc:sldMk cId="2972304802" sldId="653"/>
            <ac:spMk id="97" creationId="{0177D21C-8637-11A8-C21C-1376FE5D4A3F}"/>
          </ac:spMkLst>
        </pc:spChg>
        <pc:spChg chg="mod">
          <ac:chgData name="Kodijat, Ardito" userId="0f3f380b-ba8b-40e0-83de-3c743352937c" providerId="ADAL" clId="{92339806-5885-491F-952A-C4EC21454C3F}" dt="2023-02-12T08:03:31.212" v="0"/>
          <ac:spMkLst>
            <pc:docMk/>
            <pc:sldMk cId="2972304802" sldId="653"/>
            <ac:spMk id="98" creationId="{5807B609-00F8-395A-CA34-3F77CB954103}"/>
          </ac:spMkLst>
        </pc:spChg>
        <pc:spChg chg="mod">
          <ac:chgData name="Kodijat, Ardito" userId="0f3f380b-ba8b-40e0-83de-3c743352937c" providerId="ADAL" clId="{92339806-5885-491F-952A-C4EC21454C3F}" dt="2023-02-12T08:03:31.212" v="0"/>
          <ac:spMkLst>
            <pc:docMk/>
            <pc:sldMk cId="2972304802" sldId="653"/>
            <ac:spMk id="99" creationId="{33B27CB0-2BBA-0009-3A00-308A0EAF6335}"/>
          </ac:spMkLst>
        </pc:spChg>
        <pc:spChg chg="mod">
          <ac:chgData name="Kodijat, Ardito" userId="0f3f380b-ba8b-40e0-83de-3c743352937c" providerId="ADAL" clId="{92339806-5885-491F-952A-C4EC21454C3F}" dt="2023-02-12T08:03:31.212" v="0"/>
          <ac:spMkLst>
            <pc:docMk/>
            <pc:sldMk cId="2972304802" sldId="653"/>
            <ac:spMk id="101" creationId="{AD950CDC-C19C-B20E-6611-BF8CC3367460}"/>
          </ac:spMkLst>
        </pc:spChg>
        <pc:spChg chg="mod">
          <ac:chgData name="Kodijat, Ardito" userId="0f3f380b-ba8b-40e0-83de-3c743352937c" providerId="ADAL" clId="{92339806-5885-491F-952A-C4EC21454C3F}" dt="2023-02-12T08:03:31.212" v="0"/>
          <ac:spMkLst>
            <pc:docMk/>
            <pc:sldMk cId="2972304802" sldId="653"/>
            <ac:spMk id="103" creationId="{C0294EC2-527D-3898-4E28-5F67495B2E10}"/>
          </ac:spMkLst>
        </pc:spChg>
        <pc:spChg chg="mod">
          <ac:chgData name="Kodijat, Ardito" userId="0f3f380b-ba8b-40e0-83de-3c743352937c" providerId="ADAL" clId="{92339806-5885-491F-952A-C4EC21454C3F}" dt="2023-02-12T08:03:31.212" v="0"/>
          <ac:spMkLst>
            <pc:docMk/>
            <pc:sldMk cId="2972304802" sldId="653"/>
            <ac:spMk id="104" creationId="{E282F291-20E6-06CA-A0E0-4E7889139C7F}"/>
          </ac:spMkLst>
        </pc:spChg>
        <pc:spChg chg="mod">
          <ac:chgData name="Kodijat, Ardito" userId="0f3f380b-ba8b-40e0-83de-3c743352937c" providerId="ADAL" clId="{92339806-5885-491F-952A-C4EC21454C3F}" dt="2023-02-12T08:03:31.212" v="0"/>
          <ac:spMkLst>
            <pc:docMk/>
            <pc:sldMk cId="2972304802" sldId="653"/>
            <ac:spMk id="105" creationId="{247BF075-F86C-1F10-CBC9-19A006AE6EED}"/>
          </ac:spMkLst>
        </pc:spChg>
        <pc:spChg chg="mod">
          <ac:chgData name="Kodijat, Ardito" userId="0f3f380b-ba8b-40e0-83de-3c743352937c" providerId="ADAL" clId="{92339806-5885-491F-952A-C4EC21454C3F}" dt="2023-02-12T08:03:31.212" v="0"/>
          <ac:spMkLst>
            <pc:docMk/>
            <pc:sldMk cId="2972304802" sldId="653"/>
            <ac:spMk id="108" creationId="{851D94C5-BC45-1CD6-458C-C0870BC5D4D5}"/>
          </ac:spMkLst>
        </pc:spChg>
        <pc:spChg chg="mod">
          <ac:chgData name="Kodijat, Ardito" userId="0f3f380b-ba8b-40e0-83de-3c743352937c" providerId="ADAL" clId="{92339806-5885-491F-952A-C4EC21454C3F}" dt="2023-02-12T08:03:31.212" v="0"/>
          <ac:spMkLst>
            <pc:docMk/>
            <pc:sldMk cId="2972304802" sldId="653"/>
            <ac:spMk id="109" creationId="{96D5271E-1A53-D02B-51B6-A85D0CCA8E39}"/>
          </ac:spMkLst>
        </pc:spChg>
        <pc:spChg chg="mod">
          <ac:chgData name="Kodijat, Ardito" userId="0f3f380b-ba8b-40e0-83de-3c743352937c" providerId="ADAL" clId="{92339806-5885-491F-952A-C4EC21454C3F}" dt="2023-02-12T08:03:31.212" v="0"/>
          <ac:spMkLst>
            <pc:docMk/>
            <pc:sldMk cId="2972304802" sldId="653"/>
            <ac:spMk id="111" creationId="{A9911F6A-399A-47A7-FA50-5A449E032F61}"/>
          </ac:spMkLst>
        </pc:spChg>
        <pc:spChg chg="mod">
          <ac:chgData name="Kodijat, Ardito" userId="0f3f380b-ba8b-40e0-83de-3c743352937c" providerId="ADAL" clId="{92339806-5885-491F-952A-C4EC21454C3F}" dt="2023-02-12T08:03:31.212" v="0"/>
          <ac:spMkLst>
            <pc:docMk/>
            <pc:sldMk cId="2972304802" sldId="653"/>
            <ac:spMk id="113" creationId="{7504DB89-134C-884E-D577-83D6EEF0361B}"/>
          </ac:spMkLst>
        </pc:spChg>
        <pc:spChg chg="mod">
          <ac:chgData name="Kodijat, Ardito" userId="0f3f380b-ba8b-40e0-83de-3c743352937c" providerId="ADAL" clId="{92339806-5885-491F-952A-C4EC21454C3F}" dt="2023-02-12T08:03:31.212" v="0"/>
          <ac:spMkLst>
            <pc:docMk/>
            <pc:sldMk cId="2972304802" sldId="653"/>
            <ac:spMk id="115" creationId="{F30AEB36-7ECB-3C7A-FD4C-19236371BFB0}"/>
          </ac:spMkLst>
        </pc:spChg>
        <pc:spChg chg="mod">
          <ac:chgData name="Kodijat, Ardito" userId="0f3f380b-ba8b-40e0-83de-3c743352937c" providerId="ADAL" clId="{92339806-5885-491F-952A-C4EC21454C3F}" dt="2023-02-12T08:03:31.212" v="0"/>
          <ac:spMkLst>
            <pc:docMk/>
            <pc:sldMk cId="2972304802" sldId="653"/>
            <ac:spMk id="117" creationId="{72C5A81A-C173-B802-A6F5-22EDE2FB7A04}"/>
          </ac:spMkLst>
        </pc:spChg>
        <pc:spChg chg="mod">
          <ac:chgData name="Kodijat, Ardito" userId="0f3f380b-ba8b-40e0-83de-3c743352937c" providerId="ADAL" clId="{92339806-5885-491F-952A-C4EC21454C3F}" dt="2023-02-12T08:03:31.212" v="0"/>
          <ac:spMkLst>
            <pc:docMk/>
            <pc:sldMk cId="2972304802" sldId="653"/>
            <ac:spMk id="118" creationId="{99767369-DEB8-FC03-A2FA-2C164E475FD2}"/>
          </ac:spMkLst>
        </pc:spChg>
        <pc:spChg chg="mod">
          <ac:chgData name="Kodijat, Ardito" userId="0f3f380b-ba8b-40e0-83de-3c743352937c" providerId="ADAL" clId="{92339806-5885-491F-952A-C4EC21454C3F}" dt="2023-02-12T08:03:31.212" v="0"/>
          <ac:spMkLst>
            <pc:docMk/>
            <pc:sldMk cId="2972304802" sldId="653"/>
            <ac:spMk id="119" creationId="{D2639FF2-F16F-052B-6885-665D5DF6446B}"/>
          </ac:spMkLst>
        </pc:spChg>
        <pc:spChg chg="mod">
          <ac:chgData name="Kodijat, Ardito" userId="0f3f380b-ba8b-40e0-83de-3c743352937c" providerId="ADAL" clId="{92339806-5885-491F-952A-C4EC21454C3F}" dt="2023-02-12T08:03:31.212" v="0"/>
          <ac:spMkLst>
            <pc:docMk/>
            <pc:sldMk cId="2972304802" sldId="653"/>
            <ac:spMk id="120" creationId="{749BEEB6-6DBF-99FE-B88E-81D19BC9CE07}"/>
          </ac:spMkLst>
        </pc:spChg>
        <pc:spChg chg="mod">
          <ac:chgData name="Kodijat, Ardito" userId="0f3f380b-ba8b-40e0-83de-3c743352937c" providerId="ADAL" clId="{92339806-5885-491F-952A-C4EC21454C3F}" dt="2023-02-12T08:03:31.212" v="0"/>
          <ac:spMkLst>
            <pc:docMk/>
            <pc:sldMk cId="2972304802" sldId="653"/>
            <ac:spMk id="121" creationId="{1E26E7CD-4D41-8671-4ABE-8C294B224D93}"/>
          </ac:spMkLst>
        </pc:spChg>
        <pc:spChg chg="mod">
          <ac:chgData name="Kodijat, Ardito" userId="0f3f380b-ba8b-40e0-83de-3c743352937c" providerId="ADAL" clId="{92339806-5885-491F-952A-C4EC21454C3F}" dt="2023-02-12T08:03:31.212" v="0"/>
          <ac:spMkLst>
            <pc:docMk/>
            <pc:sldMk cId="2972304802" sldId="653"/>
            <ac:spMk id="122" creationId="{81C6A1C3-EF85-4C9F-B1D7-5363D0814250}"/>
          </ac:spMkLst>
        </pc:spChg>
        <pc:grpChg chg="add mod">
          <ac:chgData name="Kodijat, Ardito" userId="0f3f380b-ba8b-40e0-83de-3c743352937c" providerId="ADAL" clId="{92339806-5885-491F-952A-C4EC21454C3F}" dt="2023-02-12T11:11:00.323" v="695" actId="1076"/>
          <ac:grpSpMkLst>
            <pc:docMk/>
            <pc:sldMk cId="2972304802" sldId="653"/>
            <ac:grpSpMk id="2" creationId="{4A57591C-D358-87E1-434E-8AC01BCBD663}"/>
          </ac:grpSpMkLst>
        </pc:grpChg>
        <pc:grpChg chg="mod">
          <ac:chgData name="Kodijat, Ardito" userId="0f3f380b-ba8b-40e0-83de-3c743352937c" providerId="ADAL" clId="{92339806-5885-491F-952A-C4EC21454C3F}" dt="2023-02-12T08:03:31.212" v="0"/>
          <ac:grpSpMkLst>
            <pc:docMk/>
            <pc:sldMk cId="2972304802" sldId="653"/>
            <ac:grpSpMk id="5" creationId="{909AF566-DC08-FF6F-7D83-DD776EA643B8}"/>
          </ac:grpSpMkLst>
        </pc:grpChg>
        <pc:grpChg chg="mod">
          <ac:chgData name="Kodijat, Ardito" userId="0f3f380b-ba8b-40e0-83de-3c743352937c" providerId="ADAL" clId="{92339806-5885-491F-952A-C4EC21454C3F}" dt="2023-02-12T08:03:31.212" v="0"/>
          <ac:grpSpMkLst>
            <pc:docMk/>
            <pc:sldMk cId="2972304802" sldId="653"/>
            <ac:grpSpMk id="16" creationId="{C66439B7-D5DC-6FB4-7194-6EEA5AD04CBB}"/>
          </ac:grpSpMkLst>
        </pc:grpChg>
        <pc:grpChg chg="mod">
          <ac:chgData name="Kodijat, Ardito" userId="0f3f380b-ba8b-40e0-83de-3c743352937c" providerId="ADAL" clId="{92339806-5885-491F-952A-C4EC21454C3F}" dt="2023-02-12T08:03:31.212" v="0"/>
          <ac:grpSpMkLst>
            <pc:docMk/>
            <pc:sldMk cId="2972304802" sldId="653"/>
            <ac:grpSpMk id="17" creationId="{188605CC-AC23-0B8E-0DB9-6CE214AE36BF}"/>
          </ac:grpSpMkLst>
        </pc:grpChg>
        <pc:grpChg chg="mod">
          <ac:chgData name="Kodijat, Ardito" userId="0f3f380b-ba8b-40e0-83de-3c743352937c" providerId="ADAL" clId="{92339806-5885-491F-952A-C4EC21454C3F}" dt="2023-02-12T08:03:31.212" v="0"/>
          <ac:grpSpMkLst>
            <pc:docMk/>
            <pc:sldMk cId="2972304802" sldId="653"/>
            <ac:grpSpMk id="18" creationId="{315786FA-5C02-0446-51FF-6AF536E71A95}"/>
          </ac:grpSpMkLst>
        </pc:grpChg>
        <pc:grpChg chg="mod">
          <ac:chgData name="Kodijat, Ardito" userId="0f3f380b-ba8b-40e0-83de-3c743352937c" providerId="ADAL" clId="{92339806-5885-491F-952A-C4EC21454C3F}" dt="2023-02-12T08:03:31.212" v="0"/>
          <ac:grpSpMkLst>
            <pc:docMk/>
            <pc:sldMk cId="2972304802" sldId="653"/>
            <ac:grpSpMk id="19" creationId="{D99D2445-7B4B-8FFB-717E-9A678C61D965}"/>
          </ac:grpSpMkLst>
        </pc:grpChg>
        <pc:grpChg chg="mod">
          <ac:chgData name="Kodijat, Ardito" userId="0f3f380b-ba8b-40e0-83de-3c743352937c" providerId="ADAL" clId="{92339806-5885-491F-952A-C4EC21454C3F}" dt="2023-02-12T08:03:31.212" v="0"/>
          <ac:grpSpMkLst>
            <pc:docMk/>
            <pc:sldMk cId="2972304802" sldId="653"/>
            <ac:grpSpMk id="20" creationId="{37D2D205-0A02-C791-33E0-67A427DC30DC}"/>
          </ac:grpSpMkLst>
        </pc:grpChg>
        <pc:grpChg chg="mod">
          <ac:chgData name="Kodijat, Ardito" userId="0f3f380b-ba8b-40e0-83de-3c743352937c" providerId="ADAL" clId="{92339806-5885-491F-952A-C4EC21454C3F}" dt="2023-02-12T08:03:31.212" v="0"/>
          <ac:grpSpMkLst>
            <pc:docMk/>
            <pc:sldMk cId="2972304802" sldId="653"/>
            <ac:grpSpMk id="21" creationId="{112C8B7D-3A8E-6965-3013-428B8347837A}"/>
          </ac:grpSpMkLst>
        </pc:grpChg>
        <pc:grpChg chg="mod">
          <ac:chgData name="Kodijat, Ardito" userId="0f3f380b-ba8b-40e0-83de-3c743352937c" providerId="ADAL" clId="{92339806-5885-491F-952A-C4EC21454C3F}" dt="2023-02-12T08:03:31.212" v="0"/>
          <ac:grpSpMkLst>
            <pc:docMk/>
            <pc:sldMk cId="2972304802" sldId="653"/>
            <ac:grpSpMk id="24" creationId="{F0168D97-16F7-DD20-E888-2C4A0C16D798}"/>
          </ac:grpSpMkLst>
        </pc:grpChg>
        <pc:grpChg chg="mod">
          <ac:chgData name="Kodijat, Ardito" userId="0f3f380b-ba8b-40e0-83de-3c743352937c" providerId="ADAL" clId="{92339806-5885-491F-952A-C4EC21454C3F}" dt="2023-02-12T08:03:31.212" v="0"/>
          <ac:grpSpMkLst>
            <pc:docMk/>
            <pc:sldMk cId="2972304802" sldId="653"/>
            <ac:grpSpMk id="27" creationId="{3591A159-86FC-EE6B-F940-B28A336BA9EA}"/>
          </ac:grpSpMkLst>
        </pc:grpChg>
        <pc:grpChg chg="mod">
          <ac:chgData name="Kodijat, Ardito" userId="0f3f380b-ba8b-40e0-83de-3c743352937c" providerId="ADAL" clId="{92339806-5885-491F-952A-C4EC21454C3F}" dt="2023-02-12T08:03:31.212" v="0"/>
          <ac:grpSpMkLst>
            <pc:docMk/>
            <pc:sldMk cId="2972304802" sldId="653"/>
            <ac:grpSpMk id="28" creationId="{7A5DA9D0-BBF5-51E8-B318-4A2DD10C6823}"/>
          </ac:grpSpMkLst>
        </pc:grpChg>
        <pc:grpChg chg="mod">
          <ac:chgData name="Kodijat, Ardito" userId="0f3f380b-ba8b-40e0-83de-3c743352937c" providerId="ADAL" clId="{92339806-5885-491F-952A-C4EC21454C3F}" dt="2023-02-12T08:03:31.212" v="0"/>
          <ac:grpSpMkLst>
            <pc:docMk/>
            <pc:sldMk cId="2972304802" sldId="653"/>
            <ac:grpSpMk id="29" creationId="{E6B41A0C-E28D-6E4B-54D7-A882BE89148D}"/>
          </ac:grpSpMkLst>
        </pc:grpChg>
        <pc:grpChg chg="mod">
          <ac:chgData name="Kodijat, Ardito" userId="0f3f380b-ba8b-40e0-83de-3c743352937c" providerId="ADAL" clId="{92339806-5885-491F-952A-C4EC21454C3F}" dt="2023-02-12T08:03:31.212" v="0"/>
          <ac:grpSpMkLst>
            <pc:docMk/>
            <pc:sldMk cId="2972304802" sldId="653"/>
            <ac:grpSpMk id="30" creationId="{8B99E236-D64A-FE1D-8035-EC1DD3B78ADC}"/>
          </ac:grpSpMkLst>
        </pc:grpChg>
        <pc:grpChg chg="mod">
          <ac:chgData name="Kodijat, Ardito" userId="0f3f380b-ba8b-40e0-83de-3c743352937c" providerId="ADAL" clId="{92339806-5885-491F-952A-C4EC21454C3F}" dt="2023-02-12T08:03:31.212" v="0"/>
          <ac:grpSpMkLst>
            <pc:docMk/>
            <pc:sldMk cId="2972304802" sldId="653"/>
            <ac:grpSpMk id="31" creationId="{1E2785FE-C5F6-C9CD-FFF4-A648AD109385}"/>
          </ac:grpSpMkLst>
        </pc:grpChg>
        <pc:grpChg chg="mod">
          <ac:chgData name="Kodijat, Ardito" userId="0f3f380b-ba8b-40e0-83de-3c743352937c" providerId="ADAL" clId="{92339806-5885-491F-952A-C4EC21454C3F}" dt="2023-02-12T08:03:31.212" v="0"/>
          <ac:grpSpMkLst>
            <pc:docMk/>
            <pc:sldMk cId="2972304802" sldId="653"/>
            <ac:grpSpMk id="32" creationId="{2A242139-9CE5-482F-A736-E088BFAA6E77}"/>
          </ac:grpSpMkLst>
        </pc:grpChg>
        <pc:grpChg chg="mod">
          <ac:chgData name="Kodijat, Ardito" userId="0f3f380b-ba8b-40e0-83de-3c743352937c" providerId="ADAL" clId="{92339806-5885-491F-952A-C4EC21454C3F}" dt="2023-02-12T08:03:31.212" v="0"/>
          <ac:grpSpMkLst>
            <pc:docMk/>
            <pc:sldMk cId="2972304802" sldId="653"/>
            <ac:grpSpMk id="35" creationId="{7D66D542-CC5F-49AB-42AA-00DD35DD7C97}"/>
          </ac:grpSpMkLst>
        </pc:grpChg>
        <pc:grpChg chg="mod">
          <ac:chgData name="Kodijat, Ardito" userId="0f3f380b-ba8b-40e0-83de-3c743352937c" providerId="ADAL" clId="{92339806-5885-491F-952A-C4EC21454C3F}" dt="2023-02-12T08:03:31.212" v="0"/>
          <ac:grpSpMkLst>
            <pc:docMk/>
            <pc:sldMk cId="2972304802" sldId="653"/>
            <ac:grpSpMk id="40" creationId="{4F46BBC1-E1B6-77A5-5FED-234975C666A1}"/>
          </ac:grpSpMkLst>
        </pc:grpChg>
        <pc:grpChg chg="mod">
          <ac:chgData name="Kodijat, Ardito" userId="0f3f380b-ba8b-40e0-83de-3c743352937c" providerId="ADAL" clId="{92339806-5885-491F-952A-C4EC21454C3F}" dt="2023-02-12T08:03:31.212" v="0"/>
          <ac:grpSpMkLst>
            <pc:docMk/>
            <pc:sldMk cId="2972304802" sldId="653"/>
            <ac:grpSpMk id="44" creationId="{42E162EB-0217-2829-E0FD-7256EE2AC552}"/>
          </ac:grpSpMkLst>
        </pc:grpChg>
        <pc:grpChg chg="mod">
          <ac:chgData name="Kodijat, Ardito" userId="0f3f380b-ba8b-40e0-83de-3c743352937c" providerId="ADAL" clId="{92339806-5885-491F-952A-C4EC21454C3F}" dt="2023-02-12T08:03:31.212" v="0"/>
          <ac:grpSpMkLst>
            <pc:docMk/>
            <pc:sldMk cId="2972304802" sldId="653"/>
            <ac:grpSpMk id="62" creationId="{B9FE383B-FD36-356F-B1A6-CAC58B6AB270}"/>
          </ac:grpSpMkLst>
        </pc:grpChg>
        <pc:grpChg chg="mod">
          <ac:chgData name="Kodijat, Ardito" userId="0f3f380b-ba8b-40e0-83de-3c743352937c" providerId="ADAL" clId="{92339806-5885-491F-952A-C4EC21454C3F}" dt="2023-02-12T08:03:31.212" v="0"/>
          <ac:grpSpMkLst>
            <pc:docMk/>
            <pc:sldMk cId="2972304802" sldId="653"/>
            <ac:grpSpMk id="67" creationId="{202A795E-874F-4D40-A3DC-A20C78EE6471}"/>
          </ac:grpSpMkLst>
        </pc:grpChg>
        <pc:grpChg chg="mod">
          <ac:chgData name="Kodijat, Ardito" userId="0f3f380b-ba8b-40e0-83de-3c743352937c" providerId="ADAL" clId="{92339806-5885-491F-952A-C4EC21454C3F}" dt="2023-02-12T08:03:31.212" v="0"/>
          <ac:grpSpMkLst>
            <pc:docMk/>
            <pc:sldMk cId="2972304802" sldId="653"/>
            <ac:grpSpMk id="71" creationId="{57FA7EEE-E8FB-76DA-94FD-AEBD7FBDB159}"/>
          </ac:grpSpMkLst>
        </pc:grpChg>
        <pc:grpChg chg="mod">
          <ac:chgData name="Kodijat, Ardito" userId="0f3f380b-ba8b-40e0-83de-3c743352937c" providerId="ADAL" clId="{92339806-5885-491F-952A-C4EC21454C3F}" dt="2023-02-12T08:03:31.212" v="0"/>
          <ac:grpSpMkLst>
            <pc:docMk/>
            <pc:sldMk cId="2972304802" sldId="653"/>
            <ac:grpSpMk id="72" creationId="{05A497AA-0873-4196-EB2C-5B3D561B40F9}"/>
          </ac:grpSpMkLst>
        </pc:grpChg>
        <pc:grpChg chg="mod">
          <ac:chgData name="Kodijat, Ardito" userId="0f3f380b-ba8b-40e0-83de-3c743352937c" providerId="ADAL" clId="{92339806-5885-491F-952A-C4EC21454C3F}" dt="2023-02-12T08:03:31.212" v="0"/>
          <ac:grpSpMkLst>
            <pc:docMk/>
            <pc:sldMk cId="2972304802" sldId="653"/>
            <ac:grpSpMk id="74" creationId="{F0E8DF4E-C8DA-1D4D-D482-2230AA5744FB}"/>
          </ac:grpSpMkLst>
        </pc:grpChg>
        <pc:grpChg chg="mod">
          <ac:chgData name="Kodijat, Ardito" userId="0f3f380b-ba8b-40e0-83de-3c743352937c" providerId="ADAL" clId="{92339806-5885-491F-952A-C4EC21454C3F}" dt="2023-02-12T08:03:31.212" v="0"/>
          <ac:grpSpMkLst>
            <pc:docMk/>
            <pc:sldMk cId="2972304802" sldId="653"/>
            <ac:grpSpMk id="78" creationId="{77318B29-EF24-71BF-C212-6C8B0518AC05}"/>
          </ac:grpSpMkLst>
        </pc:grpChg>
        <pc:grpChg chg="mod">
          <ac:chgData name="Kodijat, Ardito" userId="0f3f380b-ba8b-40e0-83de-3c743352937c" providerId="ADAL" clId="{92339806-5885-491F-952A-C4EC21454C3F}" dt="2023-02-12T08:03:31.212" v="0"/>
          <ac:grpSpMkLst>
            <pc:docMk/>
            <pc:sldMk cId="2972304802" sldId="653"/>
            <ac:grpSpMk id="82" creationId="{31469AB4-426B-9D2F-1C0A-1FC732878DE5}"/>
          </ac:grpSpMkLst>
        </pc:grpChg>
        <pc:grpChg chg="mod">
          <ac:chgData name="Kodijat, Ardito" userId="0f3f380b-ba8b-40e0-83de-3c743352937c" providerId="ADAL" clId="{92339806-5885-491F-952A-C4EC21454C3F}" dt="2023-02-12T08:03:31.212" v="0"/>
          <ac:grpSpMkLst>
            <pc:docMk/>
            <pc:sldMk cId="2972304802" sldId="653"/>
            <ac:grpSpMk id="86" creationId="{763B542A-D98A-FC8F-F237-3F73501EF42B}"/>
          </ac:grpSpMkLst>
        </pc:grpChg>
        <pc:grpChg chg="mod">
          <ac:chgData name="Kodijat, Ardito" userId="0f3f380b-ba8b-40e0-83de-3c743352937c" providerId="ADAL" clId="{92339806-5885-491F-952A-C4EC21454C3F}" dt="2023-02-12T08:03:31.212" v="0"/>
          <ac:grpSpMkLst>
            <pc:docMk/>
            <pc:sldMk cId="2972304802" sldId="653"/>
            <ac:grpSpMk id="91" creationId="{E9BDDA40-BA7E-D826-1A5C-F61EC606615F}"/>
          </ac:grpSpMkLst>
        </pc:grpChg>
        <pc:grpChg chg="mod">
          <ac:chgData name="Kodijat, Ardito" userId="0f3f380b-ba8b-40e0-83de-3c743352937c" providerId="ADAL" clId="{92339806-5885-491F-952A-C4EC21454C3F}" dt="2023-02-12T08:03:31.212" v="0"/>
          <ac:grpSpMkLst>
            <pc:docMk/>
            <pc:sldMk cId="2972304802" sldId="653"/>
            <ac:grpSpMk id="92" creationId="{512DCDF5-46B2-5DF5-2C87-2A84A4518520}"/>
          </ac:grpSpMkLst>
        </pc:grpChg>
        <pc:grpChg chg="mod">
          <ac:chgData name="Kodijat, Ardito" userId="0f3f380b-ba8b-40e0-83de-3c743352937c" providerId="ADAL" clId="{92339806-5885-491F-952A-C4EC21454C3F}" dt="2023-02-12T08:03:31.212" v="0"/>
          <ac:grpSpMkLst>
            <pc:docMk/>
            <pc:sldMk cId="2972304802" sldId="653"/>
            <ac:grpSpMk id="100" creationId="{1E0C21FB-6DDD-E9B2-BC41-698954D0A24F}"/>
          </ac:grpSpMkLst>
        </pc:grpChg>
        <pc:grpChg chg="mod">
          <ac:chgData name="Kodijat, Ardito" userId="0f3f380b-ba8b-40e0-83de-3c743352937c" providerId="ADAL" clId="{92339806-5885-491F-952A-C4EC21454C3F}" dt="2023-02-12T08:03:31.212" v="0"/>
          <ac:grpSpMkLst>
            <pc:docMk/>
            <pc:sldMk cId="2972304802" sldId="653"/>
            <ac:grpSpMk id="102" creationId="{87D14B40-0055-A83E-07B3-FC6196EBDEF3}"/>
          </ac:grpSpMkLst>
        </pc:grpChg>
        <pc:grpChg chg="mod">
          <ac:chgData name="Kodijat, Ardito" userId="0f3f380b-ba8b-40e0-83de-3c743352937c" providerId="ADAL" clId="{92339806-5885-491F-952A-C4EC21454C3F}" dt="2023-02-12T08:03:31.212" v="0"/>
          <ac:grpSpMkLst>
            <pc:docMk/>
            <pc:sldMk cId="2972304802" sldId="653"/>
            <ac:grpSpMk id="110" creationId="{982A5986-A622-EC93-9942-770C6089A75D}"/>
          </ac:grpSpMkLst>
        </pc:grpChg>
        <pc:grpChg chg="mod">
          <ac:chgData name="Kodijat, Ardito" userId="0f3f380b-ba8b-40e0-83de-3c743352937c" providerId="ADAL" clId="{92339806-5885-491F-952A-C4EC21454C3F}" dt="2023-02-12T08:03:31.212" v="0"/>
          <ac:grpSpMkLst>
            <pc:docMk/>
            <pc:sldMk cId="2972304802" sldId="653"/>
            <ac:grpSpMk id="114" creationId="{90972C4E-1B8A-3975-BB5F-2B81894477AC}"/>
          </ac:grpSpMkLst>
        </pc:grpChg>
        <pc:picChg chg="del mod">
          <ac:chgData name="Kodijat, Ardito" userId="0f3f380b-ba8b-40e0-83de-3c743352937c" providerId="ADAL" clId="{92339806-5885-491F-952A-C4EC21454C3F}" dt="2023-02-12T11:10:49.274" v="694" actId="478"/>
          <ac:picMkLst>
            <pc:docMk/>
            <pc:sldMk cId="2972304802" sldId="653"/>
            <ac:picMk id="3" creationId="{1F0699B5-434B-2ED3-7613-06D627C5052C}"/>
          </ac:picMkLst>
        </pc:picChg>
        <pc:picChg chg="mod">
          <ac:chgData name="Kodijat, Ardito" userId="0f3f380b-ba8b-40e0-83de-3c743352937c" providerId="ADAL" clId="{92339806-5885-491F-952A-C4EC21454C3F}" dt="2023-02-12T08:03:31.212" v="0"/>
          <ac:picMkLst>
            <pc:docMk/>
            <pc:sldMk cId="2972304802" sldId="653"/>
            <ac:picMk id="38" creationId="{35D4C257-162A-91C9-C911-19C61B26DE2D}"/>
          </ac:picMkLst>
        </pc:picChg>
        <pc:picChg chg="mod">
          <ac:chgData name="Kodijat, Ardito" userId="0f3f380b-ba8b-40e0-83de-3c743352937c" providerId="ADAL" clId="{92339806-5885-491F-952A-C4EC21454C3F}" dt="2023-02-12T08:03:31.212" v="0"/>
          <ac:picMkLst>
            <pc:docMk/>
            <pc:sldMk cId="2972304802" sldId="653"/>
            <ac:picMk id="39" creationId="{A69478DB-5796-414C-A4DF-EFD36AFAE1F7}"/>
          </ac:picMkLst>
        </pc:picChg>
        <pc:picChg chg="mod">
          <ac:chgData name="Kodijat, Ardito" userId="0f3f380b-ba8b-40e0-83de-3c743352937c" providerId="ADAL" clId="{92339806-5885-491F-952A-C4EC21454C3F}" dt="2023-02-12T08:03:31.212" v="0"/>
          <ac:picMkLst>
            <pc:docMk/>
            <pc:sldMk cId="2972304802" sldId="653"/>
            <ac:picMk id="45" creationId="{75AC7E3A-1D61-6A19-C768-0B2E67026292}"/>
          </ac:picMkLst>
        </pc:picChg>
        <pc:picChg chg="mod">
          <ac:chgData name="Kodijat, Ardito" userId="0f3f380b-ba8b-40e0-83de-3c743352937c" providerId="ADAL" clId="{92339806-5885-491F-952A-C4EC21454C3F}" dt="2023-02-12T08:03:31.212" v="0"/>
          <ac:picMkLst>
            <pc:docMk/>
            <pc:sldMk cId="2972304802" sldId="653"/>
            <ac:picMk id="63" creationId="{88C9121E-860B-264A-8D2A-B84C2C7FF654}"/>
          </ac:picMkLst>
        </pc:picChg>
        <pc:cxnChg chg="mod">
          <ac:chgData name="Kodijat, Ardito" userId="0f3f380b-ba8b-40e0-83de-3c743352937c" providerId="ADAL" clId="{92339806-5885-491F-952A-C4EC21454C3F}" dt="2023-02-12T08:03:31.212" v="0"/>
          <ac:cxnSpMkLst>
            <pc:docMk/>
            <pc:sldMk cId="2972304802" sldId="653"/>
            <ac:cxnSpMk id="6" creationId="{F2CAC3BC-F07C-DA25-CD90-CE063B01FF27}"/>
          </ac:cxnSpMkLst>
        </pc:cxnChg>
        <pc:cxnChg chg="mod">
          <ac:chgData name="Kodijat, Ardito" userId="0f3f380b-ba8b-40e0-83de-3c743352937c" providerId="ADAL" clId="{92339806-5885-491F-952A-C4EC21454C3F}" dt="2023-02-12T08:03:31.212" v="0"/>
          <ac:cxnSpMkLst>
            <pc:docMk/>
            <pc:sldMk cId="2972304802" sldId="653"/>
            <ac:cxnSpMk id="9" creationId="{D15F6EED-8660-8D6B-5B60-0F7E7214285A}"/>
          </ac:cxnSpMkLst>
        </pc:cxnChg>
        <pc:cxnChg chg="mod">
          <ac:chgData name="Kodijat, Ardito" userId="0f3f380b-ba8b-40e0-83de-3c743352937c" providerId="ADAL" clId="{92339806-5885-491F-952A-C4EC21454C3F}" dt="2023-02-12T08:03:31.212" v="0"/>
          <ac:cxnSpMkLst>
            <pc:docMk/>
            <pc:sldMk cId="2972304802" sldId="653"/>
            <ac:cxnSpMk id="48" creationId="{150B2AC7-01E3-DCA1-EFDF-94F87ABDA5AD}"/>
          </ac:cxnSpMkLst>
        </pc:cxnChg>
        <pc:cxnChg chg="mod">
          <ac:chgData name="Kodijat, Ardito" userId="0f3f380b-ba8b-40e0-83de-3c743352937c" providerId="ADAL" clId="{92339806-5885-491F-952A-C4EC21454C3F}" dt="2023-02-12T08:03:31.212" v="0"/>
          <ac:cxnSpMkLst>
            <pc:docMk/>
            <pc:sldMk cId="2972304802" sldId="653"/>
            <ac:cxnSpMk id="51" creationId="{517BB338-BDBB-7280-0905-BF1054596484}"/>
          </ac:cxnSpMkLst>
        </pc:cxnChg>
        <pc:cxnChg chg="mod">
          <ac:chgData name="Kodijat, Ardito" userId="0f3f380b-ba8b-40e0-83de-3c743352937c" providerId="ADAL" clId="{92339806-5885-491F-952A-C4EC21454C3F}" dt="2023-02-12T08:03:31.212" v="0"/>
          <ac:cxnSpMkLst>
            <pc:docMk/>
            <pc:sldMk cId="2972304802" sldId="653"/>
            <ac:cxnSpMk id="53" creationId="{BE01786E-1944-C76C-8F72-7EA62BED1A36}"/>
          </ac:cxnSpMkLst>
        </pc:cxnChg>
        <pc:cxnChg chg="mod">
          <ac:chgData name="Kodijat, Ardito" userId="0f3f380b-ba8b-40e0-83de-3c743352937c" providerId="ADAL" clId="{92339806-5885-491F-952A-C4EC21454C3F}" dt="2023-02-12T08:03:31.212" v="0"/>
          <ac:cxnSpMkLst>
            <pc:docMk/>
            <pc:sldMk cId="2972304802" sldId="653"/>
            <ac:cxnSpMk id="58" creationId="{83032976-7725-A41B-F75B-897CE72269C8}"/>
          </ac:cxnSpMkLst>
        </pc:cxnChg>
        <pc:cxnChg chg="mod">
          <ac:chgData name="Kodijat, Ardito" userId="0f3f380b-ba8b-40e0-83de-3c743352937c" providerId="ADAL" clId="{92339806-5885-491F-952A-C4EC21454C3F}" dt="2023-02-12T08:03:31.212" v="0"/>
          <ac:cxnSpMkLst>
            <pc:docMk/>
            <pc:sldMk cId="2972304802" sldId="653"/>
            <ac:cxnSpMk id="59" creationId="{5ACC3C4F-1503-6BD0-2192-D389720C6800}"/>
          </ac:cxnSpMkLst>
        </pc:cxnChg>
        <pc:cxnChg chg="mod">
          <ac:chgData name="Kodijat, Ardito" userId="0f3f380b-ba8b-40e0-83de-3c743352937c" providerId="ADAL" clId="{92339806-5885-491F-952A-C4EC21454C3F}" dt="2023-02-12T08:03:31.212" v="0"/>
          <ac:cxnSpMkLst>
            <pc:docMk/>
            <pc:sldMk cId="2972304802" sldId="653"/>
            <ac:cxnSpMk id="65" creationId="{B50FD5E1-F291-4949-9637-609BB3FC6A2A}"/>
          </ac:cxnSpMkLst>
        </pc:cxnChg>
        <pc:cxnChg chg="mod">
          <ac:chgData name="Kodijat, Ardito" userId="0f3f380b-ba8b-40e0-83de-3c743352937c" providerId="ADAL" clId="{92339806-5885-491F-952A-C4EC21454C3F}" dt="2023-02-12T08:03:31.212" v="0"/>
          <ac:cxnSpMkLst>
            <pc:docMk/>
            <pc:sldMk cId="2972304802" sldId="653"/>
            <ac:cxnSpMk id="69" creationId="{9AB2E78A-0401-89A6-58BB-CE94A13C6342}"/>
          </ac:cxnSpMkLst>
        </pc:cxnChg>
        <pc:cxnChg chg="mod">
          <ac:chgData name="Kodijat, Ardito" userId="0f3f380b-ba8b-40e0-83de-3c743352937c" providerId="ADAL" clId="{92339806-5885-491F-952A-C4EC21454C3F}" dt="2023-02-12T08:03:31.212" v="0"/>
          <ac:cxnSpMkLst>
            <pc:docMk/>
            <pc:sldMk cId="2972304802" sldId="653"/>
            <ac:cxnSpMk id="70" creationId="{41C25E05-CC94-516A-48BF-68E81FA021D7}"/>
          </ac:cxnSpMkLst>
        </pc:cxnChg>
        <pc:cxnChg chg="mod">
          <ac:chgData name="Kodijat, Ardito" userId="0f3f380b-ba8b-40e0-83de-3c743352937c" providerId="ADAL" clId="{92339806-5885-491F-952A-C4EC21454C3F}" dt="2023-02-12T08:03:31.212" v="0"/>
          <ac:cxnSpMkLst>
            <pc:docMk/>
            <pc:sldMk cId="2972304802" sldId="653"/>
            <ac:cxnSpMk id="76" creationId="{48A354E1-A1B1-6D5B-3A1F-AB7B6505892E}"/>
          </ac:cxnSpMkLst>
        </pc:cxnChg>
        <pc:cxnChg chg="mod">
          <ac:chgData name="Kodijat, Ardito" userId="0f3f380b-ba8b-40e0-83de-3c743352937c" providerId="ADAL" clId="{92339806-5885-491F-952A-C4EC21454C3F}" dt="2023-02-12T08:03:31.212" v="0"/>
          <ac:cxnSpMkLst>
            <pc:docMk/>
            <pc:sldMk cId="2972304802" sldId="653"/>
            <ac:cxnSpMk id="80" creationId="{043F62B1-97A6-8A07-672F-6420631E5519}"/>
          </ac:cxnSpMkLst>
        </pc:cxnChg>
        <pc:cxnChg chg="mod">
          <ac:chgData name="Kodijat, Ardito" userId="0f3f380b-ba8b-40e0-83de-3c743352937c" providerId="ADAL" clId="{92339806-5885-491F-952A-C4EC21454C3F}" dt="2023-02-12T08:03:31.212" v="0"/>
          <ac:cxnSpMkLst>
            <pc:docMk/>
            <pc:sldMk cId="2972304802" sldId="653"/>
            <ac:cxnSpMk id="84" creationId="{22D23BB4-B2C2-8060-0A09-594C0C0F44D3}"/>
          </ac:cxnSpMkLst>
        </pc:cxnChg>
        <pc:cxnChg chg="mod">
          <ac:chgData name="Kodijat, Ardito" userId="0f3f380b-ba8b-40e0-83de-3c743352937c" providerId="ADAL" clId="{92339806-5885-491F-952A-C4EC21454C3F}" dt="2023-02-12T08:03:31.212" v="0"/>
          <ac:cxnSpMkLst>
            <pc:docMk/>
            <pc:sldMk cId="2972304802" sldId="653"/>
            <ac:cxnSpMk id="88" creationId="{2BD91F88-767C-53B4-B605-96D6A363749A}"/>
          </ac:cxnSpMkLst>
        </pc:cxnChg>
        <pc:cxnChg chg="mod">
          <ac:chgData name="Kodijat, Ardito" userId="0f3f380b-ba8b-40e0-83de-3c743352937c" providerId="ADAL" clId="{92339806-5885-491F-952A-C4EC21454C3F}" dt="2023-02-12T08:03:31.212" v="0"/>
          <ac:cxnSpMkLst>
            <pc:docMk/>
            <pc:sldMk cId="2972304802" sldId="653"/>
            <ac:cxnSpMk id="93" creationId="{81B26278-0D2C-5E75-6388-F9107ACB4782}"/>
          </ac:cxnSpMkLst>
        </pc:cxnChg>
        <pc:cxnChg chg="mod">
          <ac:chgData name="Kodijat, Ardito" userId="0f3f380b-ba8b-40e0-83de-3c743352937c" providerId="ADAL" clId="{92339806-5885-491F-952A-C4EC21454C3F}" dt="2023-02-12T08:03:31.212" v="0"/>
          <ac:cxnSpMkLst>
            <pc:docMk/>
            <pc:sldMk cId="2972304802" sldId="653"/>
            <ac:cxnSpMk id="95" creationId="{AA3E799A-BB3C-84CF-9469-B89DA51AD2A9}"/>
          </ac:cxnSpMkLst>
        </pc:cxnChg>
        <pc:cxnChg chg="mod">
          <ac:chgData name="Kodijat, Ardito" userId="0f3f380b-ba8b-40e0-83de-3c743352937c" providerId="ADAL" clId="{92339806-5885-491F-952A-C4EC21454C3F}" dt="2023-02-12T08:03:31.212" v="0"/>
          <ac:cxnSpMkLst>
            <pc:docMk/>
            <pc:sldMk cId="2972304802" sldId="653"/>
            <ac:cxnSpMk id="106" creationId="{A34F131C-545B-F3DB-8FF4-6FEB7EEC4CC3}"/>
          </ac:cxnSpMkLst>
        </pc:cxnChg>
        <pc:cxnChg chg="mod">
          <ac:chgData name="Kodijat, Ardito" userId="0f3f380b-ba8b-40e0-83de-3c743352937c" providerId="ADAL" clId="{92339806-5885-491F-952A-C4EC21454C3F}" dt="2023-02-12T08:03:31.212" v="0"/>
          <ac:cxnSpMkLst>
            <pc:docMk/>
            <pc:sldMk cId="2972304802" sldId="653"/>
            <ac:cxnSpMk id="107" creationId="{D1214AA8-4656-36A8-C5D0-36FE138A040B}"/>
          </ac:cxnSpMkLst>
        </pc:cxnChg>
        <pc:cxnChg chg="mod">
          <ac:chgData name="Kodijat, Ardito" userId="0f3f380b-ba8b-40e0-83de-3c743352937c" providerId="ADAL" clId="{92339806-5885-491F-952A-C4EC21454C3F}" dt="2023-02-12T08:03:31.212" v="0"/>
          <ac:cxnSpMkLst>
            <pc:docMk/>
            <pc:sldMk cId="2972304802" sldId="653"/>
            <ac:cxnSpMk id="112" creationId="{E829F812-BF36-6D28-027C-B91B54F45225}"/>
          </ac:cxnSpMkLst>
        </pc:cxnChg>
        <pc:cxnChg chg="mod">
          <ac:chgData name="Kodijat, Ardito" userId="0f3f380b-ba8b-40e0-83de-3c743352937c" providerId="ADAL" clId="{92339806-5885-491F-952A-C4EC21454C3F}" dt="2023-02-12T08:03:31.212" v="0"/>
          <ac:cxnSpMkLst>
            <pc:docMk/>
            <pc:sldMk cId="2972304802" sldId="653"/>
            <ac:cxnSpMk id="116" creationId="{EB1B26E4-40C2-AF7B-B1F6-B1DA6400DF67}"/>
          </ac:cxnSpMkLst>
        </pc:cxnChg>
      </pc:sldChg>
      <pc:sldChg chg="addSp delSp modSp mod">
        <pc:chgData name="Kodijat, Ardito" userId="0f3f380b-ba8b-40e0-83de-3c743352937c" providerId="ADAL" clId="{92339806-5885-491F-952A-C4EC21454C3F}" dt="2023-02-13T06:41:18.349" v="3891" actId="20577"/>
        <pc:sldMkLst>
          <pc:docMk/>
          <pc:sldMk cId="2115664490" sldId="654"/>
        </pc:sldMkLst>
        <pc:spChg chg="mod">
          <ac:chgData name="Kodijat, Ardito" userId="0f3f380b-ba8b-40e0-83de-3c743352937c" providerId="ADAL" clId="{92339806-5885-491F-952A-C4EC21454C3F}" dt="2023-02-13T06:41:18.349" v="3891" actId="20577"/>
          <ac:spMkLst>
            <pc:docMk/>
            <pc:sldMk cId="2115664490" sldId="654"/>
            <ac:spMk id="10" creationId="{D46802DC-76E4-4DB2-B444-0C83AD4CDA2A}"/>
          </ac:spMkLst>
        </pc:spChg>
        <pc:spChg chg="del">
          <ac:chgData name="Kodijat, Ardito" userId="0f3f380b-ba8b-40e0-83de-3c743352937c" providerId="ADAL" clId="{92339806-5885-491F-952A-C4EC21454C3F}" dt="2023-02-12T08:11:59.897" v="7" actId="478"/>
          <ac:spMkLst>
            <pc:docMk/>
            <pc:sldMk cId="2115664490" sldId="654"/>
            <ac:spMk id="12" creationId="{7C415C2F-9871-4C34-9D91-64256D397A58}"/>
          </ac:spMkLst>
        </pc:spChg>
        <pc:picChg chg="del">
          <ac:chgData name="Kodijat, Ardito" userId="0f3f380b-ba8b-40e0-83de-3c743352937c" providerId="ADAL" clId="{92339806-5885-491F-952A-C4EC21454C3F}" dt="2023-02-13T02:12:29.188" v="1747" actId="478"/>
          <ac:picMkLst>
            <pc:docMk/>
            <pc:sldMk cId="2115664490" sldId="654"/>
            <ac:picMk id="3" creationId="{1F0699B5-434B-2ED3-7613-06D627C5052C}"/>
          </ac:picMkLst>
        </pc:picChg>
        <pc:picChg chg="add mod">
          <ac:chgData name="Kodijat, Ardito" userId="0f3f380b-ba8b-40e0-83de-3c743352937c" providerId="ADAL" clId="{92339806-5885-491F-952A-C4EC21454C3F}" dt="2023-02-12T08:12:11.810" v="11" actId="1076"/>
          <ac:picMkLst>
            <pc:docMk/>
            <pc:sldMk cId="2115664490" sldId="654"/>
            <ac:picMk id="5" creationId="{F79E249D-C4CA-43FA-D303-EFB54B4C5FA4}"/>
          </ac:picMkLst>
        </pc:picChg>
      </pc:sldChg>
      <pc:sldChg chg="addSp delSp modSp del mod">
        <pc:chgData name="Kodijat, Ardito" userId="0f3f380b-ba8b-40e0-83de-3c743352937c" providerId="ADAL" clId="{92339806-5885-491F-952A-C4EC21454C3F}" dt="2023-02-12T11:16:44.426" v="730" actId="2696"/>
        <pc:sldMkLst>
          <pc:docMk/>
          <pc:sldMk cId="2788115380" sldId="655"/>
        </pc:sldMkLst>
        <pc:spChg chg="del">
          <ac:chgData name="Kodijat, Ardito" userId="0f3f380b-ba8b-40e0-83de-3c743352937c" providerId="ADAL" clId="{92339806-5885-491F-952A-C4EC21454C3F}" dt="2023-02-12T11:04:43.154" v="651" actId="478"/>
          <ac:spMkLst>
            <pc:docMk/>
            <pc:sldMk cId="2788115380" sldId="655"/>
            <ac:spMk id="12" creationId="{7C415C2F-9871-4C34-9D91-64256D397A58}"/>
          </ac:spMkLst>
        </pc:spChg>
        <pc:picChg chg="add mod">
          <ac:chgData name="Kodijat, Ardito" userId="0f3f380b-ba8b-40e0-83de-3c743352937c" providerId="ADAL" clId="{92339806-5885-491F-952A-C4EC21454C3F}" dt="2023-02-12T11:04:58.322" v="656" actId="14100"/>
          <ac:picMkLst>
            <pc:docMk/>
            <pc:sldMk cId="2788115380" sldId="655"/>
            <ac:picMk id="5" creationId="{3C7C88BF-886A-8E15-F415-7CF2747EDC89}"/>
          </ac:picMkLst>
        </pc:picChg>
      </pc:sldChg>
      <pc:sldChg chg="delSp modSp add mod">
        <pc:chgData name="Kodijat, Ardito" userId="0f3f380b-ba8b-40e0-83de-3c743352937c" providerId="ADAL" clId="{92339806-5885-491F-952A-C4EC21454C3F}" dt="2023-02-13T06:51:30.829" v="4758" actId="27636"/>
        <pc:sldMkLst>
          <pc:docMk/>
          <pc:sldMk cId="3118919479" sldId="655"/>
        </pc:sldMkLst>
        <pc:spChg chg="mod">
          <ac:chgData name="Kodijat, Ardito" userId="0f3f380b-ba8b-40e0-83de-3c743352937c" providerId="ADAL" clId="{92339806-5885-491F-952A-C4EC21454C3F}" dt="2023-02-13T06:51:30.829" v="4758" actId="27636"/>
          <ac:spMkLst>
            <pc:docMk/>
            <pc:sldMk cId="3118919479" sldId="655"/>
            <ac:spMk id="10" creationId="{D46802DC-76E4-4DB2-B444-0C83AD4CDA2A}"/>
          </ac:spMkLst>
        </pc:spChg>
        <pc:picChg chg="del">
          <ac:chgData name="Kodijat, Ardito" userId="0f3f380b-ba8b-40e0-83de-3c743352937c" providerId="ADAL" clId="{92339806-5885-491F-952A-C4EC21454C3F}" dt="2023-02-13T02:10:10.278" v="1729" actId="478"/>
          <ac:picMkLst>
            <pc:docMk/>
            <pc:sldMk cId="3118919479" sldId="655"/>
            <ac:picMk id="3" creationId="{1F0699B5-434B-2ED3-7613-06D627C5052C}"/>
          </ac:picMkLst>
        </pc:picChg>
      </pc:sldChg>
      <pc:sldChg chg="addSp delSp modSp add mod">
        <pc:chgData name="Kodijat, Ardito" userId="0f3f380b-ba8b-40e0-83de-3c743352937c" providerId="ADAL" clId="{92339806-5885-491F-952A-C4EC21454C3F}" dt="2023-02-13T06:31:54.037" v="3685" actId="27636"/>
        <pc:sldMkLst>
          <pc:docMk/>
          <pc:sldMk cId="2983381274" sldId="656"/>
        </pc:sldMkLst>
        <pc:spChg chg="mod">
          <ac:chgData name="Kodijat, Ardito" userId="0f3f380b-ba8b-40e0-83de-3c743352937c" providerId="ADAL" clId="{92339806-5885-491F-952A-C4EC21454C3F}" dt="2023-02-13T06:31:54.037" v="3685" actId="27636"/>
          <ac:spMkLst>
            <pc:docMk/>
            <pc:sldMk cId="2983381274" sldId="656"/>
            <ac:spMk id="10" creationId="{D46802DC-76E4-4DB2-B444-0C83AD4CDA2A}"/>
          </ac:spMkLst>
        </pc:spChg>
        <pc:spChg chg="del">
          <ac:chgData name="Kodijat, Ardito" userId="0f3f380b-ba8b-40e0-83de-3c743352937c" providerId="ADAL" clId="{92339806-5885-491F-952A-C4EC21454C3F}" dt="2023-02-12T08:20:46.208" v="18" actId="478"/>
          <ac:spMkLst>
            <pc:docMk/>
            <pc:sldMk cId="2983381274" sldId="656"/>
            <ac:spMk id="12" creationId="{7C415C2F-9871-4C34-9D91-64256D397A58}"/>
          </ac:spMkLst>
        </pc:spChg>
        <pc:picChg chg="del">
          <ac:chgData name="Kodijat, Ardito" userId="0f3f380b-ba8b-40e0-83de-3c743352937c" providerId="ADAL" clId="{92339806-5885-491F-952A-C4EC21454C3F}" dt="2023-02-13T02:12:59.502" v="1777" actId="478"/>
          <ac:picMkLst>
            <pc:docMk/>
            <pc:sldMk cId="2983381274" sldId="656"/>
            <ac:picMk id="3" creationId="{1F0699B5-434B-2ED3-7613-06D627C5052C}"/>
          </ac:picMkLst>
        </pc:picChg>
        <pc:picChg chg="add mod">
          <ac:chgData name="Kodijat, Ardito" userId="0f3f380b-ba8b-40e0-83de-3c743352937c" providerId="ADAL" clId="{92339806-5885-491F-952A-C4EC21454C3F}" dt="2023-02-12T08:22:07.122" v="29" actId="1076"/>
          <ac:picMkLst>
            <pc:docMk/>
            <pc:sldMk cId="2983381274" sldId="656"/>
            <ac:picMk id="5" creationId="{4C15A67F-53E1-C860-19FB-EA172434A708}"/>
          </ac:picMkLst>
        </pc:picChg>
      </pc:sldChg>
      <pc:sldChg chg="addSp delSp modSp add mod">
        <pc:chgData name="Kodijat, Ardito" userId="0f3f380b-ba8b-40e0-83de-3c743352937c" providerId="ADAL" clId="{92339806-5885-491F-952A-C4EC21454C3F}" dt="2023-02-13T06:40:30.460" v="3824" actId="1076"/>
        <pc:sldMkLst>
          <pc:docMk/>
          <pc:sldMk cId="17094375" sldId="657"/>
        </pc:sldMkLst>
        <pc:spChg chg="add mod">
          <ac:chgData name="Kodijat, Ardito" userId="0f3f380b-ba8b-40e0-83de-3c743352937c" providerId="ADAL" clId="{92339806-5885-491F-952A-C4EC21454C3F}" dt="2023-02-13T06:40:30.460" v="3824" actId="1076"/>
          <ac:spMkLst>
            <pc:docMk/>
            <pc:sldMk cId="17094375" sldId="657"/>
            <ac:spMk id="8" creationId="{3C908DF3-993E-1C57-57DD-C632963A19D0}"/>
          </ac:spMkLst>
        </pc:spChg>
        <pc:spChg chg="mod">
          <ac:chgData name="Kodijat, Ardito" userId="0f3f380b-ba8b-40e0-83de-3c743352937c" providerId="ADAL" clId="{92339806-5885-491F-952A-C4EC21454C3F}" dt="2023-02-13T06:32:40.677" v="3746" actId="20577"/>
          <ac:spMkLst>
            <pc:docMk/>
            <pc:sldMk cId="17094375" sldId="657"/>
            <ac:spMk id="10" creationId="{D46802DC-76E4-4DB2-B444-0C83AD4CDA2A}"/>
          </ac:spMkLst>
        </pc:spChg>
        <pc:picChg chg="del">
          <ac:chgData name="Kodijat, Ardito" userId="0f3f380b-ba8b-40e0-83de-3c743352937c" providerId="ADAL" clId="{92339806-5885-491F-952A-C4EC21454C3F}" dt="2023-02-13T02:12:32.633" v="1748" actId="478"/>
          <ac:picMkLst>
            <pc:docMk/>
            <pc:sldMk cId="17094375" sldId="657"/>
            <ac:picMk id="3" creationId="{1F0699B5-434B-2ED3-7613-06D627C5052C}"/>
          </ac:picMkLst>
        </pc:picChg>
        <pc:picChg chg="del">
          <ac:chgData name="Kodijat, Ardito" userId="0f3f380b-ba8b-40e0-83de-3c743352937c" providerId="ADAL" clId="{92339806-5885-491F-952A-C4EC21454C3F}" dt="2023-02-12T08:13:33.727" v="13" actId="478"/>
          <ac:picMkLst>
            <pc:docMk/>
            <pc:sldMk cId="17094375" sldId="657"/>
            <ac:picMk id="5" creationId="{F79E249D-C4CA-43FA-D303-EFB54B4C5FA4}"/>
          </ac:picMkLst>
        </pc:picChg>
        <pc:picChg chg="add mod">
          <ac:chgData name="Kodijat, Ardito" userId="0f3f380b-ba8b-40e0-83de-3c743352937c" providerId="ADAL" clId="{92339806-5885-491F-952A-C4EC21454C3F}" dt="2023-02-12T08:13:44.549" v="17" actId="1076"/>
          <ac:picMkLst>
            <pc:docMk/>
            <pc:sldMk cId="17094375" sldId="657"/>
            <ac:picMk id="6" creationId="{5A6EE2D6-7A3E-709F-8521-8E92F96CF3A8}"/>
          </ac:picMkLst>
        </pc:picChg>
      </pc:sldChg>
      <pc:sldChg chg="addSp delSp modSp add mod">
        <pc:chgData name="Kodijat, Ardito" userId="0f3f380b-ba8b-40e0-83de-3c743352937c" providerId="ADAL" clId="{92339806-5885-491F-952A-C4EC21454C3F}" dt="2023-02-13T06:47:00.567" v="4327" actId="20577"/>
        <pc:sldMkLst>
          <pc:docMk/>
          <pc:sldMk cId="2615629049" sldId="658"/>
        </pc:sldMkLst>
        <pc:spChg chg="add del mod">
          <ac:chgData name="Kodijat, Ardito" userId="0f3f380b-ba8b-40e0-83de-3c743352937c" providerId="ADAL" clId="{92339806-5885-491F-952A-C4EC21454C3F}" dt="2023-02-13T02:29:58.223" v="1843" actId="21"/>
          <ac:spMkLst>
            <pc:docMk/>
            <pc:sldMk cId="2615629049" sldId="658"/>
            <ac:spMk id="2" creationId="{B7DB9440-D0A4-0EB4-A309-8FC841C8456E}"/>
          </ac:spMkLst>
        </pc:spChg>
        <pc:spChg chg="mod">
          <ac:chgData name="Kodijat, Ardito" userId="0f3f380b-ba8b-40e0-83de-3c743352937c" providerId="ADAL" clId="{92339806-5885-491F-952A-C4EC21454C3F}" dt="2023-02-13T06:47:00.567" v="4327" actId="20577"/>
          <ac:spMkLst>
            <pc:docMk/>
            <pc:sldMk cId="2615629049" sldId="658"/>
            <ac:spMk id="10" creationId="{D46802DC-76E4-4DB2-B444-0C83AD4CDA2A}"/>
          </ac:spMkLst>
        </pc:spChg>
        <pc:picChg chg="del">
          <ac:chgData name="Kodijat, Ardito" userId="0f3f380b-ba8b-40e0-83de-3c743352937c" providerId="ADAL" clId="{92339806-5885-491F-952A-C4EC21454C3F}" dt="2023-02-13T02:10:24.761" v="1730" actId="478"/>
          <ac:picMkLst>
            <pc:docMk/>
            <pc:sldMk cId="2615629049" sldId="658"/>
            <ac:picMk id="3" creationId="{1F0699B5-434B-2ED3-7613-06D627C5052C}"/>
          </ac:picMkLst>
        </pc:picChg>
      </pc:sldChg>
      <pc:sldChg chg="addSp modSp add del mod">
        <pc:chgData name="Kodijat, Ardito" userId="0f3f380b-ba8b-40e0-83de-3c743352937c" providerId="ADAL" clId="{92339806-5885-491F-952A-C4EC21454C3F}" dt="2023-02-12T11:15:50.370" v="722" actId="2696"/>
        <pc:sldMkLst>
          <pc:docMk/>
          <pc:sldMk cId="3951449798" sldId="658"/>
        </pc:sldMkLst>
        <pc:picChg chg="add mod">
          <ac:chgData name="Kodijat, Ardito" userId="0f3f380b-ba8b-40e0-83de-3c743352937c" providerId="ADAL" clId="{92339806-5885-491F-952A-C4EC21454C3F}" dt="2023-02-12T11:03:50.965" v="649" actId="1076"/>
          <ac:picMkLst>
            <pc:docMk/>
            <pc:sldMk cId="3951449798" sldId="658"/>
            <ac:picMk id="5" creationId="{33465D97-8C0F-5644-ED96-0C86D68A47BC}"/>
          </ac:picMkLst>
        </pc:picChg>
      </pc:sldChg>
      <pc:sldChg chg="addSp modSp add del mod">
        <pc:chgData name="Kodijat, Ardito" userId="0f3f380b-ba8b-40e0-83de-3c743352937c" providerId="ADAL" clId="{92339806-5885-491F-952A-C4EC21454C3F}" dt="2023-02-12T11:16:05.353" v="724" actId="2696"/>
        <pc:sldMkLst>
          <pc:docMk/>
          <pc:sldMk cId="1004659861" sldId="659"/>
        </pc:sldMkLst>
        <pc:picChg chg="add mod">
          <ac:chgData name="Kodijat, Ardito" userId="0f3f380b-ba8b-40e0-83de-3c743352937c" providerId="ADAL" clId="{92339806-5885-491F-952A-C4EC21454C3F}" dt="2023-02-12T11:03:04.908" v="643" actId="1076"/>
          <ac:picMkLst>
            <pc:docMk/>
            <pc:sldMk cId="1004659861" sldId="659"/>
            <ac:picMk id="5" creationId="{ABBB27FD-EE7A-0411-B182-869D6B2FBA61}"/>
          </ac:picMkLst>
        </pc:picChg>
      </pc:sldChg>
      <pc:sldChg chg="addSp delSp modSp add mod chgLayout">
        <pc:chgData name="Kodijat, Ardito" userId="0f3f380b-ba8b-40e0-83de-3c743352937c" providerId="ADAL" clId="{92339806-5885-491F-952A-C4EC21454C3F}" dt="2023-02-13T06:42:07.652" v="3992" actId="478"/>
        <pc:sldMkLst>
          <pc:docMk/>
          <pc:sldMk cId="1831358339" sldId="659"/>
        </pc:sldMkLst>
        <pc:spChg chg="add del mod">
          <ac:chgData name="Kodijat, Ardito" userId="0f3f380b-ba8b-40e0-83de-3c743352937c" providerId="ADAL" clId="{92339806-5885-491F-952A-C4EC21454C3F}" dt="2023-02-13T06:42:07.652" v="3992" actId="478"/>
          <ac:spMkLst>
            <pc:docMk/>
            <pc:sldMk cId="1831358339" sldId="659"/>
            <ac:spMk id="2" creationId="{AACB3AA8-0689-4C67-DCDF-8AC7B30F584A}"/>
          </ac:spMkLst>
        </pc:spChg>
        <pc:spChg chg="mod ord">
          <ac:chgData name="Kodijat, Ardito" userId="0f3f380b-ba8b-40e0-83de-3c743352937c" providerId="ADAL" clId="{92339806-5885-491F-952A-C4EC21454C3F}" dt="2023-02-13T02:12:21.534" v="1746" actId="700"/>
          <ac:spMkLst>
            <pc:docMk/>
            <pc:sldMk cId="1831358339" sldId="659"/>
            <ac:spMk id="4" creationId="{00000000-0000-0000-0000-000000000000}"/>
          </ac:spMkLst>
        </pc:spChg>
        <pc:spChg chg="mod ord">
          <ac:chgData name="Kodijat, Ardito" userId="0f3f380b-ba8b-40e0-83de-3c743352937c" providerId="ADAL" clId="{92339806-5885-491F-952A-C4EC21454C3F}" dt="2023-02-13T06:42:01.807" v="3991" actId="20577"/>
          <ac:spMkLst>
            <pc:docMk/>
            <pc:sldMk cId="1831358339" sldId="659"/>
            <ac:spMk id="10" creationId="{D46802DC-76E4-4DB2-B444-0C83AD4CDA2A}"/>
          </ac:spMkLst>
        </pc:spChg>
      </pc:sldChg>
      <pc:sldChg chg="delSp modSp add mod">
        <pc:chgData name="Kodijat, Ardito" userId="0f3f380b-ba8b-40e0-83de-3c743352937c" providerId="ADAL" clId="{92339806-5885-491F-952A-C4EC21454C3F}" dt="2023-02-13T06:51:38.781" v="4769" actId="20577"/>
        <pc:sldMkLst>
          <pc:docMk/>
          <pc:sldMk cId="870140053" sldId="660"/>
        </pc:sldMkLst>
        <pc:spChg chg="mod">
          <ac:chgData name="Kodijat, Ardito" userId="0f3f380b-ba8b-40e0-83de-3c743352937c" providerId="ADAL" clId="{92339806-5885-491F-952A-C4EC21454C3F}" dt="2023-02-13T06:51:38.781" v="4769" actId="20577"/>
          <ac:spMkLst>
            <pc:docMk/>
            <pc:sldMk cId="870140053" sldId="660"/>
            <ac:spMk id="10" creationId="{D46802DC-76E4-4DB2-B444-0C83AD4CDA2A}"/>
          </ac:spMkLst>
        </pc:spChg>
        <pc:picChg chg="del">
          <ac:chgData name="Kodijat, Ardito" userId="0f3f380b-ba8b-40e0-83de-3c743352937c" providerId="ADAL" clId="{92339806-5885-491F-952A-C4EC21454C3F}" dt="2023-02-13T02:08:58.973" v="1712" actId="478"/>
          <ac:picMkLst>
            <pc:docMk/>
            <pc:sldMk cId="870140053" sldId="660"/>
            <ac:picMk id="3" creationId="{1F0699B5-434B-2ED3-7613-06D627C5052C}"/>
          </ac:picMkLst>
        </pc:picChg>
        <pc:picChg chg="mod">
          <ac:chgData name="Kodijat, Ardito" userId="0f3f380b-ba8b-40e0-83de-3c743352937c" providerId="ADAL" clId="{92339806-5885-491F-952A-C4EC21454C3F}" dt="2023-02-13T02:09:01.479" v="1713" actId="1076"/>
          <ac:picMkLst>
            <pc:docMk/>
            <pc:sldMk cId="870140053" sldId="660"/>
            <ac:picMk id="5" creationId="{B4ADCE10-907E-984B-838F-1F42B9BCAC6E}"/>
          </ac:picMkLst>
        </pc:picChg>
      </pc:sldChg>
      <pc:sldChg chg="addSp modSp add del mod">
        <pc:chgData name="Kodijat, Ardito" userId="0f3f380b-ba8b-40e0-83de-3c743352937c" providerId="ADAL" clId="{92339806-5885-491F-952A-C4EC21454C3F}" dt="2023-02-12T11:16:59.196" v="732" actId="2696"/>
        <pc:sldMkLst>
          <pc:docMk/>
          <pc:sldMk cId="3518056737" sldId="660"/>
        </pc:sldMkLst>
        <pc:picChg chg="add mod ord">
          <ac:chgData name="Kodijat, Ardito" userId="0f3f380b-ba8b-40e0-83de-3c743352937c" providerId="ADAL" clId="{92339806-5885-491F-952A-C4EC21454C3F}" dt="2023-02-12T11:02:02.844" v="641" actId="167"/>
          <ac:picMkLst>
            <pc:docMk/>
            <pc:sldMk cId="3518056737" sldId="660"/>
            <ac:picMk id="5" creationId="{B4ADCE10-907E-984B-838F-1F42B9BCAC6E}"/>
          </ac:picMkLst>
        </pc:picChg>
      </pc:sldChg>
      <pc:sldChg chg="addSp delSp modSp add mod">
        <pc:chgData name="Kodijat, Ardito" userId="0f3f380b-ba8b-40e0-83de-3c743352937c" providerId="ADAL" clId="{92339806-5885-491F-952A-C4EC21454C3F}" dt="2023-02-13T06:31:40.394" v="3682" actId="20577"/>
        <pc:sldMkLst>
          <pc:docMk/>
          <pc:sldMk cId="3986668704" sldId="661"/>
        </pc:sldMkLst>
        <pc:spChg chg="mod">
          <ac:chgData name="Kodijat, Ardito" userId="0f3f380b-ba8b-40e0-83de-3c743352937c" providerId="ADAL" clId="{92339806-5885-491F-952A-C4EC21454C3F}" dt="2023-02-13T06:31:40.394" v="3682" actId="20577"/>
          <ac:spMkLst>
            <pc:docMk/>
            <pc:sldMk cId="3986668704" sldId="661"/>
            <ac:spMk id="10" creationId="{D46802DC-76E4-4DB2-B444-0C83AD4CDA2A}"/>
          </ac:spMkLst>
        </pc:spChg>
        <pc:picChg chg="del">
          <ac:chgData name="Kodijat, Ardito" userId="0f3f380b-ba8b-40e0-83de-3c743352937c" providerId="ADAL" clId="{92339806-5885-491F-952A-C4EC21454C3F}" dt="2023-02-13T02:13:02.765" v="1778" actId="478"/>
          <ac:picMkLst>
            <pc:docMk/>
            <pc:sldMk cId="3986668704" sldId="661"/>
            <ac:picMk id="3" creationId="{1F0699B5-434B-2ED3-7613-06D627C5052C}"/>
          </ac:picMkLst>
        </pc:picChg>
        <pc:picChg chg="add mod">
          <ac:chgData name="Kodijat, Ardito" userId="0f3f380b-ba8b-40e0-83de-3c743352937c" providerId="ADAL" clId="{92339806-5885-491F-952A-C4EC21454C3F}" dt="2023-02-12T08:22:02.945" v="28" actId="1076"/>
          <ac:picMkLst>
            <pc:docMk/>
            <pc:sldMk cId="3986668704" sldId="661"/>
            <ac:picMk id="5" creationId="{8E64C33C-949B-D0CE-9526-62D59D12494A}"/>
          </ac:picMkLst>
        </pc:picChg>
      </pc:sldChg>
      <pc:sldChg chg="addSp modSp add del mod modClrScheme chgLayout">
        <pc:chgData name="Kodijat, Ardito" userId="0f3f380b-ba8b-40e0-83de-3c743352937c" providerId="ADAL" clId="{92339806-5885-491F-952A-C4EC21454C3F}" dt="2023-02-13T09:02:07.156" v="4826" actId="47"/>
        <pc:sldMkLst>
          <pc:docMk/>
          <pc:sldMk cId="1540599727" sldId="662"/>
        </pc:sldMkLst>
        <pc:spChg chg="add mod ord">
          <ac:chgData name="Kodijat, Ardito" userId="0f3f380b-ba8b-40e0-83de-3c743352937c" providerId="ADAL" clId="{92339806-5885-491F-952A-C4EC21454C3F}" dt="2023-02-12T11:10:19.830" v="690" actId="700"/>
          <ac:spMkLst>
            <pc:docMk/>
            <pc:sldMk cId="1540599727" sldId="662"/>
            <ac:spMk id="2" creationId="{27614F27-0C7F-AC22-8837-18D8D2A04160}"/>
          </ac:spMkLst>
        </pc:spChg>
        <pc:spChg chg="add mod ord">
          <ac:chgData name="Kodijat, Ardito" userId="0f3f380b-ba8b-40e0-83de-3c743352937c" providerId="ADAL" clId="{92339806-5885-491F-952A-C4EC21454C3F}" dt="2023-02-12T11:10:19.830" v="690" actId="700"/>
          <ac:spMkLst>
            <pc:docMk/>
            <pc:sldMk cId="1540599727" sldId="662"/>
            <ac:spMk id="3" creationId="{FF9E93F2-70FC-7CD8-4582-F83C826FA15D}"/>
          </ac:spMkLst>
        </pc:spChg>
        <pc:spChg chg="mod ord">
          <ac:chgData name="Kodijat, Ardito" userId="0f3f380b-ba8b-40e0-83de-3c743352937c" providerId="ADAL" clId="{92339806-5885-491F-952A-C4EC21454C3F}" dt="2023-02-12T11:10:19.830" v="690" actId="700"/>
          <ac:spMkLst>
            <pc:docMk/>
            <pc:sldMk cId="1540599727" sldId="662"/>
            <ac:spMk id="4" creationId="{00000000-0000-0000-0000-000000000000}"/>
          </ac:spMkLst>
        </pc:spChg>
        <pc:spChg chg="mod ord">
          <ac:chgData name="Kodijat, Ardito" userId="0f3f380b-ba8b-40e0-83de-3c743352937c" providerId="ADAL" clId="{92339806-5885-491F-952A-C4EC21454C3F}" dt="2023-02-12T11:10:19.830" v="690" actId="700"/>
          <ac:spMkLst>
            <pc:docMk/>
            <pc:sldMk cId="1540599727" sldId="662"/>
            <ac:spMk id="10" creationId="{D46802DC-76E4-4DB2-B444-0C83AD4CDA2A}"/>
          </ac:spMkLst>
        </pc:spChg>
      </pc:sldChg>
      <pc:sldChg chg="addSp delSp modSp add del mod modClrScheme chgLayout">
        <pc:chgData name="Kodijat, Ardito" userId="0f3f380b-ba8b-40e0-83de-3c743352937c" providerId="ADAL" clId="{92339806-5885-491F-952A-C4EC21454C3F}" dt="2023-02-12T11:10:05.572" v="688" actId="2696"/>
        <pc:sldMkLst>
          <pc:docMk/>
          <pc:sldMk cId="3393788395" sldId="662"/>
        </pc:sldMkLst>
        <pc:spChg chg="mod ord">
          <ac:chgData name="Kodijat, Ardito" userId="0f3f380b-ba8b-40e0-83de-3c743352937c" providerId="ADAL" clId="{92339806-5885-491F-952A-C4EC21454C3F}" dt="2023-02-12T11:09:06.102" v="679" actId="700"/>
          <ac:spMkLst>
            <pc:docMk/>
            <pc:sldMk cId="3393788395" sldId="662"/>
            <ac:spMk id="4" creationId="{00000000-0000-0000-0000-000000000000}"/>
          </ac:spMkLst>
        </pc:spChg>
        <pc:spChg chg="add del mod">
          <ac:chgData name="Kodijat, Ardito" userId="0f3f380b-ba8b-40e0-83de-3c743352937c" providerId="ADAL" clId="{92339806-5885-491F-952A-C4EC21454C3F}" dt="2023-02-12T10:08:51.044" v="601" actId="478"/>
          <ac:spMkLst>
            <pc:docMk/>
            <pc:sldMk cId="3393788395" sldId="662"/>
            <ac:spMk id="5" creationId="{A5005EF7-D6AF-6C2B-010B-15DF95ADBEC6}"/>
          </ac:spMkLst>
        </pc:spChg>
        <pc:spChg chg="add del mod">
          <ac:chgData name="Kodijat, Ardito" userId="0f3f380b-ba8b-40e0-83de-3c743352937c" providerId="ADAL" clId="{92339806-5885-491F-952A-C4EC21454C3F}" dt="2023-02-12T10:08:51.044" v="601" actId="478"/>
          <ac:spMkLst>
            <pc:docMk/>
            <pc:sldMk cId="3393788395" sldId="662"/>
            <ac:spMk id="7" creationId="{15EC5DC9-681F-F22B-E331-DBFA019C6582}"/>
          </ac:spMkLst>
        </pc:spChg>
        <pc:spChg chg="add del mod">
          <ac:chgData name="Kodijat, Ardito" userId="0f3f380b-ba8b-40e0-83de-3c743352937c" providerId="ADAL" clId="{92339806-5885-491F-952A-C4EC21454C3F}" dt="2023-02-12T10:08:51.044" v="601" actId="478"/>
          <ac:spMkLst>
            <pc:docMk/>
            <pc:sldMk cId="3393788395" sldId="662"/>
            <ac:spMk id="8" creationId="{89DAC65D-3B70-F6F0-386F-DC0579A4090F}"/>
          </ac:spMkLst>
        </pc:spChg>
        <pc:spChg chg="add del mod">
          <ac:chgData name="Kodijat, Ardito" userId="0f3f380b-ba8b-40e0-83de-3c743352937c" providerId="ADAL" clId="{92339806-5885-491F-952A-C4EC21454C3F}" dt="2023-02-12T10:08:51.044" v="601" actId="478"/>
          <ac:spMkLst>
            <pc:docMk/>
            <pc:sldMk cId="3393788395" sldId="662"/>
            <ac:spMk id="9" creationId="{41072CE0-F209-E194-AF8C-86B2FFC4F85C}"/>
          </ac:spMkLst>
        </pc:spChg>
        <pc:spChg chg="mod ord">
          <ac:chgData name="Kodijat, Ardito" userId="0f3f380b-ba8b-40e0-83de-3c743352937c" providerId="ADAL" clId="{92339806-5885-491F-952A-C4EC21454C3F}" dt="2023-02-12T11:09:06.102" v="679" actId="700"/>
          <ac:spMkLst>
            <pc:docMk/>
            <pc:sldMk cId="3393788395" sldId="662"/>
            <ac:spMk id="10" creationId="{D46802DC-76E4-4DB2-B444-0C83AD4CDA2A}"/>
          </ac:spMkLst>
        </pc:spChg>
        <pc:spChg chg="add del mod">
          <ac:chgData name="Kodijat, Ardito" userId="0f3f380b-ba8b-40e0-83de-3c743352937c" providerId="ADAL" clId="{92339806-5885-491F-952A-C4EC21454C3F}" dt="2023-02-12T10:08:51.044" v="601" actId="478"/>
          <ac:spMkLst>
            <pc:docMk/>
            <pc:sldMk cId="3393788395" sldId="662"/>
            <ac:spMk id="11" creationId="{38409EB1-968D-8D37-59DB-A27AF210156E}"/>
          </ac:spMkLst>
        </pc:spChg>
        <pc:spChg chg="add del mod">
          <ac:chgData name="Kodijat, Ardito" userId="0f3f380b-ba8b-40e0-83de-3c743352937c" providerId="ADAL" clId="{92339806-5885-491F-952A-C4EC21454C3F}" dt="2023-02-12T10:08:51.044" v="601" actId="478"/>
          <ac:spMkLst>
            <pc:docMk/>
            <pc:sldMk cId="3393788395" sldId="662"/>
            <ac:spMk id="12" creationId="{FC838FE2-B92C-A92B-B49D-E1C4F3DD563B}"/>
          </ac:spMkLst>
        </pc:spChg>
        <pc:spChg chg="add del mod">
          <ac:chgData name="Kodijat, Ardito" userId="0f3f380b-ba8b-40e0-83de-3c743352937c" providerId="ADAL" clId="{92339806-5885-491F-952A-C4EC21454C3F}" dt="2023-02-12T10:08:51.044" v="601" actId="478"/>
          <ac:spMkLst>
            <pc:docMk/>
            <pc:sldMk cId="3393788395" sldId="662"/>
            <ac:spMk id="13" creationId="{ECA5B86D-41B7-774B-03C1-EE16DDB2BA01}"/>
          </ac:spMkLst>
        </pc:spChg>
        <pc:spChg chg="add del mod">
          <ac:chgData name="Kodijat, Ardito" userId="0f3f380b-ba8b-40e0-83de-3c743352937c" providerId="ADAL" clId="{92339806-5885-491F-952A-C4EC21454C3F}" dt="2023-02-12T10:08:51.044" v="601" actId="478"/>
          <ac:spMkLst>
            <pc:docMk/>
            <pc:sldMk cId="3393788395" sldId="662"/>
            <ac:spMk id="14" creationId="{F2020748-52BA-D69D-40F3-8C1732B148D8}"/>
          </ac:spMkLst>
        </pc:spChg>
        <pc:spChg chg="add del mod">
          <ac:chgData name="Kodijat, Ardito" userId="0f3f380b-ba8b-40e0-83de-3c743352937c" providerId="ADAL" clId="{92339806-5885-491F-952A-C4EC21454C3F}" dt="2023-02-12T10:08:51.044" v="601" actId="478"/>
          <ac:spMkLst>
            <pc:docMk/>
            <pc:sldMk cId="3393788395" sldId="662"/>
            <ac:spMk id="15" creationId="{69A8F2A6-DF6B-934E-AC9D-4E230B7558E8}"/>
          </ac:spMkLst>
        </pc:spChg>
        <pc:spChg chg="add del mod">
          <ac:chgData name="Kodijat, Ardito" userId="0f3f380b-ba8b-40e0-83de-3c743352937c" providerId="ADAL" clId="{92339806-5885-491F-952A-C4EC21454C3F}" dt="2023-02-12T10:08:51.044" v="601" actId="478"/>
          <ac:spMkLst>
            <pc:docMk/>
            <pc:sldMk cId="3393788395" sldId="662"/>
            <ac:spMk id="16" creationId="{B92C62BF-1E00-D0A8-8EF6-A97DC0D42A0C}"/>
          </ac:spMkLst>
        </pc:spChg>
        <pc:spChg chg="add del mod">
          <ac:chgData name="Kodijat, Ardito" userId="0f3f380b-ba8b-40e0-83de-3c743352937c" providerId="ADAL" clId="{92339806-5885-491F-952A-C4EC21454C3F}" dt="2023-02-12T10:08:51.044" v="601" actId="478"/>
          <ac:spMkLst>
            <pc:docMk/>
            <pc:sldMk cId="3393788395" sldId="662"/>
            <ac:spMk id="17" creationId="{98500F76-5A71-6AE4-BCCE-C4D9B9BDCBD7}"/>
          </ac:spMkLst>
        </pc:spChg>
        <pc:spChg chg="add del mod">
          <ac:chgData name="Kodijat, Ardito" userId="0f3f380b-ba8b-40e0-83de-3c743352937c" providerId="ADAL" clId="{92339806-5885-491F-952A-C4EC21454C3F}" dt="2023-02-12T10:08:51.044" v="601" actId="478"/>
          <ac:spMkLst>
            <pc:docMk/>
            <pc:sldMk cId="3393788395" sldId="662"/>
            <ac:spMk id="18" creationId="{530E0314-7686-4854-28AD-4599D764C216}"/>
          </ac:spMkLst>
        </pc:spChg>
        <pc:spChg chg="add del mod">
          <ac:chgData name="Kodijat, Ardito" userId="0f3f380b-ba8b-40e0-83de-3c743352937c" providerId="ADAL" clId="{92339806-5885-491F-952A-C4EC21454C3F}" dt="2023-02-12T10:08:51.044" v="601" actId="478"/>
          <ac:spMkLst>
            <pc:docMk/>
            <pc:sldMk cId="3393788395" sldId="662"/>
            <ac:spMk id="19" creationId="{F4B677F3-C7AD-DE95-146B-7012CC06C50D}"/>
          </ac:spMkLst>
        </pc:spChg>
        <pc:spChg chg="add del mod">
          <ac:chgData name="Kodijat, Ardito" userId="0f3f380b-ba8b-40e0-83de-3c743352937c" providerId="ADAL" clId="{92339806-5885-491F-952A-C4EC21454C3F}" dt="2023-02-12T10:08:51.044" v="601" actId="478"/>
          <ac:spMkLst>
            <pc:docMk/>
            <pc:sldMk cId="3393788395" sldId="662"/>
            <ac:spMk id="20" creationId="{FE51CCA3-6EBE-DD0E-A551-9B837BF0F4CB}"/>
          </ac:spMkLst>
        </pc:spChg>
        <pc:spChg chg="add del mod">
          <ac:chgData name="Kodijat, Ardito" userId="0f3f380b-ba8b-40e0-83de-3c743352937c" providerId="ADAL" clId="{92339806-5885-491F-952A-C4EC21454C3F}" dt="2023-02-12T10:08:51.044" v="601" actId="478"/>
          <ac:spMkLst>
            <pc:docMk/>
            <pc:sldMk cId="3393788395" sldId="662"/>
            <ac:spMk id="21" creationId="{8399F69E-4E13-0DCF-DB60-0867691628B7}"/>
          </ac:spMkLst>
        </pc:spChg>
        <pc:spChg chg="mod">
          <ac:chgData name="Kodijat, Ardito" userId="0f3f380b-ba8b-40e0-83de-3c743352937c" providerId="ADAL" clId="{92339806-5885-491F-952A-C4EC21454C3F}" dt="2023-02-12T09:42:25.112" v="33"/>
          <ac:spMkLst>
            <pc:docMk/>
            <pc:sldMk cId="3393788395" sldId="662"/>
            <ac:spMk id="50" creationId="{235CEC87-E020-A541-85CA-3282BD146483}"/>
          </ac:spMkLst>
        </pc:spChg>
        <pc:spChg chg="mod">
          <ac:chgData name="Kodijat, Ardito" userId="0f3f380b-ba8b-40e0-83de-3c743352937c" providerId="ADAL" clId="{92339806-5885-491F-952A-C4EC21454C3F}" dt="2023-02-12T09:42:25.112" v="33"/>
          <ac:spMkLst>
            <pc:docMk/>
            <pc:sldMk cId="3393788395" sldId="662"/>
            <ac:spMk id="52" creationId="{4E7CDCB1-8502-91BC-BECC-5FE434C0DF13}"/>
          </ac:spMkLst>
        </pc:spChg>
        <pc:spChg chg="mod">
          <ac:chgData name="Kodijat, Ardito" userId="0f3f380b-ba8b-40e0-83de-3c743352937c" providerId="ADAL" clId="{92339806-5885-491F-952A-C4EC21454C3F}" dt="2023-02-12T09:42:25.112" v="33"/>
          <ac:spMkLst>
            <pc:docMk/>
            <pc:sldMk cId="3393788395" sldId="662"/>
            <ac:spMk id="53" creationId="{91C3D2BD-8F4E-1159-87EF-9B90DCFA69E2}"/>
          </ac:spMkLst>
        </pc:spChg>
        <pc:spChg chg="mod">
          <ac:chgData name="Kodijat, Ardito" userId="0f3f380b-ba8b-40e0-83de-3c743352937c" providerId="ADAL" clId="{92339806-5885-491F-952A-C4EC21454C3F}" dt="2023-02-12T09:42:25.112" v="33"/>
          <ac:spMkLst>
            <pc:docMk/>
            <pc:sldMk cId="3393788395" sldId="662"/>
            <ac:spMk id="54" creationId="{C4A784A5-3413-1A20-3D21-EF7F1FE11A31}"/>
          </ac:spMkLst>
        </pc:spChg>
        <pc:spChg chg="mod">
          <ac:chgData name="Kodijat, Ardito" userId="0f3f380b-ba8b-40e0-83de-3c743352937c" providerId="ADAL" clId="{92339806-5885-491F-952A-C4EC21454C3F}" dt="2023-02-12T09:42:25.112" v="33"/>
          <ac:spMkLst>
            <pc:docMk/>
            <pc:sldMk cId="3393788395" sldId="662"/>
            <ac:spMk id="55" creationId="{325A488C-B0BA-B372-BAF7-AAA6BDC5A74A}"/>
          </ac:spMkLst>
        </pc:spChg>
        <pc:spChg chg="mod">
          <ac:chgData name="Kodijat, Ardito" userId="0f3f380b-ba8b-40e0-83de-3c743352937c" providerId="ADAL" clId="{92339806-5885-491F-952A-C4EC21454C3F}" dt="2023-02-12T09:42:25.112" v="33"/>
          <ac:spMkLst>
            <pc:docMk/>
            <pc:sldMk cId="3393788395" sldId="662"/>
            <ac:spMk id="56" creationId="{55001203-F583-98AB-7F0A-E849691B38E8}"/>
          </ac:spMkLst>
        </pc:spChg>
        <pc:spChg chg="mod">
          <ac:chgData name="Kodijat, Ardito" userId="0f3f380b-ba8b-40e0-83de-3c743352937c" providerId="ADAL" clId="{92339806-5885-491F-952A-C4EC21454C3F}" dt="2023-02-12T09:42:25.112" v="33"/>
          <ac:spMkLst>
            <pc:docMk/>
            <pc:sldMk cId="3393788395" sldId="662"/>
            <ac:spMk id="57" creationId="{BC52F89D-9455-B494-9960-E7F29E264092}"/>
          </ac:spMkLst>
        </pc:spChg>
        <pc:spChg chg="mod">
          <ac:chgData name="Kodijat, Ardito" userId="0f3f380b-ba8b-40e0-83de-3c743352937c" providerId="ADAL" clId="{92339806-5885-491F-952A-C4EC21454C3F}" dt="2023-02-12T09:42:25.112" v="33"/>
          <ac:spMkLst>
            <pc:docMk/>
            <pc:sldMk cId="3393788395" sldId="662"/>
            <ac:spMk id="60" creationId="{A6514A56-8A9E-BF06-B89F-9A1143290703}"/>
          </ac:spMkLst>
        </pc:spChg>
        <pc:spChg chg="mod">
          <ac:chgData name="Kodijat, Ardito" userId="0f3f380b-ba8b-40e0-83de-3c743352937c" providerId="ADAL" clId="{92339806-5885-491F-952A-C4EC21454C3F}" dt="2023-02-12T09:42:25.112" v="33"/>
          <ac:spMkLst>
            <pc:docMk/>
            <pc:sldMk cId="3393788395" sldId="662"/>
            <ac:spMk id="62" creationId="{03B32664-4793-63DE-C850-E7CD5098ABB8}"/>
          </ac:spMkLst>
        </pc:spChg>
        <pc:spChg chg="mod">
          <ac:chgData name="Kodijat, Ardito" userId="0f3f380b-ba8b-40e0-83de-3c743352937c" providerId="ADAL" clId="{92339806-5885-491F-952A-C4EC21454C3F}" dt="2023-02-12T09:42:25.112" v="33"/>
          <ac:spMkLst>
            <pc:docMk/>
            <pc:sldMk cId="3393788395" sldId="662"/>
            <ac:spMk id="63" creationId="{28A1DB59-1B65-68BD-CD17-56510D076C27}"/>
          </ac:spMkLst>
        </pc:spChg>
        <pc:spChg chg="mod">
          <ac:chgData name="Kodijat, Ardito" userId="0f3f380b-ba8b-40e0-83de-3c743352937c" providerId="ADAL" clId="{92339806-5885-491F-952A-C4EC21454C3F}" dt="2023-02-12T09:42:25.112" v="33"/>
          <ac:spMkLst>
            <pc:docMk/>
            <pc:sldMk cId="3393788395" sldId="662"/>
            <ac:spMk id="64" creationId="{DA6E3715-A077-484D-3568-63635ACB082C}"/>
          </ac:spMkLst>
        </pc:spChg>
        <pc:spChg chg="mod">
          <ac:chgData name="Kodijat, Ardito" userId="0f3f380b-ba8b-40e0-83de-3c743352937c" providerId="ADAL" clId="{92339806-5885-491F-952A-C4EC21454C3F}" dt="2023-02-12T09:42:25.112" v="33"/>
          <ac:spMkLst>
            <pc:docMk/>
            <pc:sldMk cId="3393788395" sldId="662"/>
            <ac:spMk id="65" creationId="{12519895-0A8E-E51D-DB3E-FF58650C2865}"/>
          </ac:spMkLst>
        </pc:spChg>
        <pc:spChg chg="add del mod">
          <ac:chgData name="Kodijat, Ardito" userId="0f3f380b-ba8b-40e0-83de-3c743352937c" providerId="ADAL" clId="{92339806-5885-491F-952A-C4EC21454C3F}" dt="2023-02-12T10:08:51.044" v="601" actId="478"/>
          <ac:spMkLst>
            <pc:docMk/>
            <pc:sldMk cId="3393788395" sldId="662"/>
            <ac:spMk id="66" creationId="{C8E074D8-5479-E821-B038-084641C236EB}"/>
          </ac:spMkLst>
        </pc:spChg>
        <pc:spChg chg="mod">
          <ac:chgData name="Kodijat, Ardito" userId="0f3f380b-ba8b-40e0-83de-3c743352937c" providerId="ADAL" clId="{92339806-5885-491F-952A-C4EC21454C3F}" dt="2023-02-12T10:08:52.564" v="602"/>
          <ac:spMkLst>
            <pc:docMk/>
            <pc:sldMk cId="3393788395" sldId="662"/>
            <ac:spMk id="69" creationId="{959CD7BD-2E8B-E44F-F2F9-CBCDE6E89FB5}"/>
          </ac:spMkLst>
        </pc:spChg>
        <pc:spChg chg="mod">
          <ac:chgData name="Kodijat, Ardito" userId="0f3f380b-ba8b-40e0-83de-3c743352937c" providerId="ADAL" clId="{92339806-5885-491F-952A-C4EC21454C3F}" dt="2023-02-12T10:08:52.564" v="602"/>
          <ac:spMkLst>
            <pc:docMk/>
            <pc:sldMk cId="3393788395" sldId="662"/>
            <ac:spMk id="70" creationId="{A5ED9AA4-32AB-C5DD-82C9-2244A04F7A96}"/>
          </ac:spMkLst>
        </pc:spChg>
        <pc:spChg chg="mod">
          <ac:chgData name="Kodijat, Ardito" userId="0f3f380b-ba8b-40e0-83de-3c743352937c" providerId="ADAL" clId="{92339806-5885-491F-952A-C4EC21454C3F}" dt="2023-02-12T10:08:52.564" v="602"/>
          <ac:spMkLst>
            <pc:docMk/>
            <pc:sldMk cId="3393788395" sldId="662"/>
            <ac:spMk id="71" creationId="{736F0E81-66DF-A8C7-0084-FB3B0D6200BA}"/>
          </ac:spMkLst>
        </pc:spChg>
        <pc:spChg chg="mod">
          <ac:chgData name="Kodijat, Ardito" userId="0f3f380b-ba8b-40e0-83de-3c743352937c" providerId="ADAL" clId="{92339806-5885-491F-952A-C4EC21454C3F}" dt="2023-02-12T10:08:52.564" v="602"/>
          <ac:spMkLst>
            <pc:docMk/>
            <pc:sldMk cId="3393788395" sldId="662"/>
            <ac:spMk id="72" creationId="{2935F2D6-5561-931F-071F-F81BF76AE05E}"/>
          </ac:spMkLst>
        </pc:spChg>
        <pc:spChg chg="mod">
          <ac:chgData name="Kodijat, Ardito" userId="0f3f380b-ba8b-40e0-83de-3c743352937c" providerId="ADAL" clId="{92339806-5885-491F-952A-C4EC21454C3F}" dt="2023-02-12T10:08:52.564" v="602"/>
          <ac:spMkLst>
            <pc:docMk/>
            <pc:sldMk cId="3393788395" sldId="662"/>
            <ac:spMk id="73" creationId="{47CF2A3F-EE77-AF11-CBF3-E5343F189507}"/>
          </ac:spMkLst>
        </pc:spChg>
        <pc:spChg chg="mod">
          <ac:chgData name="Kodijat, Ardito" userId="0f3f380b-ba8b-40e0-83de-3c743352937c" providerId="ADAL" clId="{92339806-5885-491F-952A-C4EC21454C3F}" dt="2023-02-12T10:08:52.564" v="602"/>
          <ac:spMkLst>
            <pc:docMk/>
            <pc:sldMk cId="3393788395" sldId="662"/>
            <ac:spMk id="74" creationId="{74DEC547-314A-AC88-4614-B9CA6883D17C}"/>
          </ac:spMkLst>
        </pc:spChg>
        <pc:spChg chg="mod">
          <ac:chgData name="Kodijat, Ardito" userId="0f3f380b-ba8b-40e0-83de-3c743352937c" providerId="ADAL" clId="{92339806-5885-491F-952A-C4EC21454C3F}" dt="2023-02-12T10:08:52.564" v="602"/>
          <ac:spMkLst>
            <pc:docMk/>
            <pc:sldMk cId="3393788395" sldId="662"/>
            <ac:spMk id="75" creationId="{FB995940-57AE-5892-4606-547DF561C121}"/>
          </ac:spMkLst>
        </pc:spChg>
        <pc:spChg chg="mod">
          <ac:chgData name="Kodijat, Ardito" userId="0f3f380b-ba8b-40e0-83de-3c743352937c" providerId="ADAL" clId="{92339806-5885-491F-952A-C4EC21454C3F}" dt="2023-02-12T10:08:52.564" v="602"/>
          <ac:spMkLst>
            <pc:docMk/>
            <pc:sldMk cId="3393788395" sldId="662"/>
            <ac:spMk id="76" creationId="{BA3EA30C-C56E-0BBF-B5FE-02CB2FDA0012}"/>
          </ac:spMkLst>
        </pc:spChg>
        <pc:spChg chg="mod">
          <ac:chgData name="Kodijat, Ardito" userId="0f3f380b-ba8b-40e0-83de-3c743352937c" providerId="ADAL" clId="{92339806-5885-491F-952A-C4EC21454C3F}" dt="2023-02-12T10:08:52.564" v="602"/>
          <ac:spMkLst>
            <pc:docMk/>
            <pc:sldMk cId="3393788395" sldId="662"/>
            <ac:spMk id="77" creationId="{584D15B8-FAD0-099D-A232-02D9484F740A}"/>
          </ac:spMkLst>
        </pc:spChg>
        <pc:spChg chg="mod">
          <ac:chgData name="Kodijat, Ardito" userId="0f3f380b-ba8b-40e0-83de-3c743352937c" providerId="ADAL" clId="{92339806-5885-491F-952A-C4EC21454C3F}" dt="2023-02-12T10:08:52.564" v="602"/>
          <ac:spMkLst>
            <pc:docMk/>
            <pc:sldMk cId="3393788395" sldId="662"/>
            <ac:spMk id="78" creationId="{F654DF06-9EE1-B16F-FF57-2F07811A0063}"/>
          </ac:spMkLst>
        </pc:spChg>
        <pc:spChg chg="mod">
          <ac:chgData name="Kodijat, Ardito" userId="0f3f380b-ba8b-40e0-83de-3c743352937c" providerId="ADAL" clId="{92339806-5885-491F-952A-C4EC21454C3F}" dt="2023-02-12T10:08:52.564" v="602"/>
          <ac:spMkLst>
            <pc:docMk/>
            <pc:sldMk cId="3393788395" sldId="662"/>
            <ac:spMk id="79" creationId="{21548686-C4F3-CF3C-77CF-CC23AB4B18F2}"/>
          </ac:spMkLst>
        </pc:spChg>
        <pc:spChg chg="mod">
          <ac:chgData name="Kodijat, Ardito" userId="0f3f380b-ba8b-40e0-83de-3c743352937c" providerId="ADAL" clId="{92339806-5885-491F-952A-C4EC21454C3F}" dt="2023-02-12T10:08:52.564" v="602"/>
          <ac:spMkLst>
            <pc:docMk/>
            <pc:sldMk cId="3393788395" sldId="662"/>
            <ac:spMk id="80" creationId="{C365DC43-EF5B-0DD3-DDC0-AB0D92C1117E}"/>
          </ac:spMkLst>
        </pc:spChg>
        <pc:spChg chg="mod">
          <ac:chgData name="Kodijat, Ardito" userId="0f3f380b-ba8b-40e0-83de-3c743352937c" providerId="ADAL" clId="{92339806-5885-491F-952A-C4EC21454C3F}" dt="2023-02-12T10:08:52.564" v="602"/>
          <ac:spMkLst>
            <pc:docMk/>
            <pc:sldMk cId="3393788395" sldId="662"/>
            <ac:spMk id="81" creationId="{B559C7F8-5DA1-4E72-CF9F-9EBC800564CC}"/>
          </ac:spMkLst>
        </pc:spChg>
        <pc:spChg chg="mod">
          <ac:chgData name="Kodijat, Ardito" userId="0f3f380b-ba8b-40e0-83de-3c743352937c" providerId="ADAL" clId="{92339806-5885-491F-952A-C4EC21454C3F}" dt="2023-02-12T10:08:52.564" v="602"/>
          <ac:spMkLst>
            <pc:docMk/>
            <pc:sldMk cId="3393788395" sldId="662"/>
            <ac:spMk id="82" creationId="{6CAE153D-1914-6977-23C2-32F2EB87BF62}"/>
          </ac:spMkLst>
        </pc:spChg>
        <pc:spChg chg="mod">
          <ac:chgData name="Kodijat, Ardito" userId="0f3f380b-ba8b-40e0-83de-3c743352937c" providerId="ADAL" clId="{92339806-5885-491F-952A-C4EC21454C3F}" dt="2023-02-12T10:08:52.564" v="602"/>
          <ac:spMkLst>
            <pc:docMk/>
            <pc:sldMk cId="3393788395" sldId="662"/>
            <ac:spMk id="83" creationId="{8284DFB3-8E03-3B53-0ECE-2B8E1BF2E056}"/>
          </ac:spMkLst>
        </pc:spChg>
        <pc:spChg chg="mod">
          <ac:chgData name="Kodijat, Ardito" userId="0f3f380b-ba8b-40e0-83de-3c743352937c" providerId="ADAL" clId="{92339806-5885-491F-952A-C4EC21454C3F}" dt="2023-02-12T10:08:52.564" v="602"/>
          <ac:spMkLst>
            <pc:docMk/>
            <pc:sldMk cId="3393788395" sldId="662"/>
            <ac:spMk id="90" creationId="{4DAF0FE0-923B-FC3D-1B77-3C4D79044CE6}"/>
          </ac:spMkLst>
        </pc:spChg>
        <pc:spChg chg="mod">
          <ac:chgData name="Kodijat, Ardito" userId="0f3f380b-ba8b-40e0-83de-3c743352937c" providerId="ADAL" clId="{92339806-5885-491F-952A-C4EC21454C3F}" dt="2023-02-12T10:08:52.564" v="602"/>
          <ac:spMkLst>
            <pc:docMk/>
            <pc:sldMk cId="3393788395" sldId="662"/>
            <ac:spMk id="91" creationId="{693E0A3D-36D5-1874-A764-98BA8408EBC2}"/>
          </ac:spMkLst>
        </pc:spChg>
        <pc:spChg chg="mod">
          <ac:chgData name="Kodijat, Ardito" userId="0f3f380b-ba8b-40e0-83de-3c743352937c" providerId="ADAL" clId="{92339806-5885-491F-952A-C4EC21454C3F}" dt="2023-02-12T10:08:52.564" v="602"/>
          <ac:spMkLst>
            <pc:docMk/>
            <pc:sldMk cId="3393788395" sldId="662"/>
            <ac:spMk id="95" creationId="{FC344AE6-01D5-EDE6-95A2-671C35D34A04}"/>
          </ac:spMkLst>
        </pc:spChg>
        <pc:spChg chg="mod">
          <ac:chgData name="Kodijat, Ardito" userId="0f3f380b-ba8b-40e0-83de-3c743352937c" providerId="ADAL" clId="{92339806-5885-491F-952A-C4EC21454C3F}" dt="2023-02-12T10:08:52.564" v="602"/>
          <ac:spMkLst>
            <pc:docMk/>
            <pc:sldMk cId="3393788395" sldId="662"/>
            <ac:spMk id="97" creationId="{9DB3E365-CA70-444D-7637-855D33913B0F}"/>
          </ac:spMkLst>
        </pc:spChg>
        <pc:spChg chg="mod">
          <ac:chgData name="Kodijat, Ardito" userId="0f3f380b-ba8b-40e0-83de-3c743352937c" providerId="ADAL" clId="{92339806-5885-491F-952A-C4EC21454C3F}" dt="2023-02-12T10:08:52.564" v="602"/>
          <ac:spMkLst>
            <pc:docMk/>
            <pc:sldMk cId="3393788395" sldId="662"/>
            <ac:spMk id="98" creationId="{C0CBB6B0-E73F-95E3-C9D7-23049C97D0FA}"/>
          </ac:spMkLst>
        </pc:spChg>
        <pc:spChg chg="mod">
          <ac:chgData name="Kodijat, Ardito" userId="0f3f380b-ba8b-40e0-83de-3c743352937c" providerId="ADAL" clId="{92339806-5885-491F-952A-C4EC21454C3F}" dt="2023-02-12T10:08:52.564" v="602"/>
          <ac:spMkLst>
            <pc:docMk/>
            <pc:sldMk cId="3393788395" sldId="662"/>
            <ac:spMk id="99" creationId="{5447172B-9371-322D-E32F-0EDBC5699538}"/>
          </ac:spMkLst>
        </pc:spChg>
        <pc:spChg chg="mod">
          <ac:chgData name="Kodijat, Ardito" userId="0f3f380b-ba8b-40e0-83de-3c743352937c" providerId="ADAL" clId="{92339806-5885-491F-952A-C4EC21454C3F}" dt="2023-02-12T10:08:52.564" v="602"/>
          <ac:spMkLst>
            <pc:docMk/>
            <pc:sldMk cId="3393788395" sldId="662"/>
            <ac:spMk id="100" creationId="{29E11B6B-F6DE-2DBA-CB92-2718071FB543}"/>
          </ac:spMkLst>
        </pc:spChg>
        <pc:spChg chg="mod">
          <ac:chgData name="Kodijat, Ardito" userId="0f3f380b-ba8b-40e0-83de-3c743352937c" providerId="ADAL" clId="{92339806-5885-491F-952A-C4EC21454C3F}" dt="2023-02-12T10:08:52.564" v="602"/>
          <ac:spMkLst>
            <pc:docMk/>
            <pc:sldMk cId="3393788395" sldId="662"/>
            <ac:spMk id="102" creationId="{7771FE59-106D-119B-D469-836E238BC40A}"/>
          </ac:spMkLst>
        </pc:spChg>
        <pc:spChg chg="mod">
          <ac:chgData name="Kodijat, Ardito" userId="0f3f380b-ba8b-40e0-83de-3c743352937c" providerId="ADAL" clId="{92339806-5885-491F-952A-C4EC21454C3F}" dt="2023-02-12T10:08:52.564" v="602"/>
          <ac:spMkLst>
            <pc:docMk/>
            <pc:sldMk cId="3393788395" sldId="662"/>
            <ac:spMk id="104" creationId="{0719A143-36E2-5656-562B-CD1BC2950D1C}"/>
          </ac:spMkLst>
        </pc:spChg>
        <pc:spChg chg="mod">
          <ac:chgData name="Kodijat, Ardito" userId="0f3f380b-ba8b-40e0-83de-3c743352937c" providerId="ADAL" clId="{92339806-5885-491F-952A-C4EC21454C3F}" dt="2023-02-12T10:08:52.564" v="602"/>
          <ac:spMkLst>
            <pc:docMk/>
            <pc:sldMk cId="3393788395" sldId="662"/>
            <ac:spMk id="105" creationId="{D0CFF9FD-E6E2-60CE-3BF1-830742E76C85}"/>
          </ac:spMkLst>
        </pc:spChg>
        <pc:spChg chg="mod">
          <ac:chgData name="Kodijat, Ardito" userId="0f3f380b-ba8b-40e0-83de-3c743352937c" providerId="ADAL" clId="{92339806-5885-491F-952A-C4EC21454C3F}" dt="2023-02-12T10:08:52.564" v="602"/>
          <ac:spMkLst>
            <pc:docMk/>
            <pc:sldMk cId="3393788395" sldId="662"/>
            <ac:spMk id="106" creationId="{CAFAD816-D1E7-B43F-5BF2-E8CA1DFE7FC5}"/>
          </ac:spMkLst>
        </pc:spChg>
        <pc:spChg chg="mod">
          <ac:chgData name="Kodijat, Ardito" userId="0f3f380b-ba8b-40e0-83de-3c743352937c" providerId="ADAL" clId="{92339806-5885-491F-952A-C4EC21454C3F}" dt="2023-02-12T10:08:52.564" v="602"/>
          <ac:spMkLst>
            <pc:docMk/>
            <pc:sldMk cId="3393788395" sldId="662"/>
            <ac:spMk id="107" creationId="{E05E37EB-8F8C-6D53-4AA3-79651C9544D6}"/>
          </ac:spMkLst>
        </pc:spChg>
        <pc:spChg chg="mod">
          <ac:chgData name="Kodijat, Ardito" userId="0f3f380b-ba8b-40e0-83de-3c743352937c" providerId="ADAL" clId="{92339806-5885-491F-952A-C4EC21454C3F}" dt="2023-02-12T10:08:52.564" v="602"/>
          <ac:spMkLst>
            <pc:docMk/>
            <pc:sldMk cId="3393788395" sldId="662"/>
            <ac:spMk id="108" creationId="{AE681549-44B0-AC82-C3B6-027332E45B95}"/>
          </ac:spMkLst>
        </pc:spChg>
        <pc:spChg chg="mod">
          <ac:chgData name="Kodijat, Ardito" userId="0f3f380b-ba8b-40e0-83de-3c743352937c" providerId="ADAL" clId="{92339806-5885-491F-952A-C4EC21454C3F}" dt="2023-02-12T10:08:52.564" v="602"/>
          <ac:spMkLst>
            <pc:docMk/>
            <pc:sldMk cId="3393788395" sldId="662"/>
            <ac:spMk id="109" creationId="{CA696FC8-800A-45E1-B3B2-058F685CDB96}"/>
          </ac:spMkLst>
        </pc:spChg>
        <pc:grpChg chg="add del mod">
          <ac:chgData name="Kodijat, Ardito" userId="0f3f380b-ba8b-40e0-83de-3c743352937c" providerId="ADAL" clId="{92339806-5885-491F-952A-C4EC21454C3F}" dt="2023-02-12T10:08:51.044" v="601" actId="478"/>
          <ac:grpSpMkLst>
            <pc:docMk/>
            <pc:sldMk cId="3393788395" sldId="662"/>
            <ac:grpSpMk id="22" creationId="{FEC475FF-5FA3-3BC3-D90B-650BF6C0B113}"/>
          </ac:grpSpMkLst>
        </pc:grpChg>
        <pc:grpChg chg="add del mod">
          <ac:chgData name="Kodijat, Ardito" userId="0f3f380b-ba8b-40e0-83de-3c743352937c" providerId="ADAL" clId="{92339806-5885-491F-952A-C4EC21454C3F}" dt="2023-02-12T10:08:51.044" v="601" actId="478"/>
          <ac:grpSpMkLst>
            <pc:docMk/>
            <pc:sldMk cId="3393788395" sldId="662"/>
            <ac:grpSpMk id="31" creationId="{7747CD3F-8C3A-35AB-6760-53ED465EFFE4}"/>
          </ac:grpSpMkLst>
        </pc:grpChg>
        <pc:grpChg chg="add del mod">
          <ac:chgData name="Kodijat, Ardito" userId="0f3f380b-ba8b-40e0-83de-3c743352937c" providerId="ADAL" clId="{92339806-5885-491F-952A-C4EC21454C3F}" dt="2023-02-12T10:08:51.044" v="601" actId="478"/>
          <ac:grpSpMkLst>
            <pc:docMk/>
            <pc:sldMk cId="3393788395" sldId="662"/>
            <ac:grpSpMk id="39" creationId="{866870B1-441A-F3D3-F228-2A3A85B0397E}"/>
          </ac:grpSpMkLst>
        </pc:grpChg>
        <pc:grpChg chg="add del mod">
          <ac:chgData name="Kodijat, Ardito" userId="0f3f380b-ba8b-40e0-83de-3c743352937c" providerId="ADAL" clId="{92339806-5885-491F-952A-C4EC21454C3F}" dt="2023-02-12T10:08:51.044" v="601" actId="478"/>
          <ac:grpSpMkLst>
            <pc:docMk/>
            <pc:sldMk cId="3393788395" sldId="662"/>
            <ac:grpSpMk id="48" creationId="{B1916F59-8570-19FC-5AF5-D889E80F857F}"/>
          </ac:grpSpMkLst>
        </pc:grpChg>
        <pc:grpChg chg="mod">
          <ac:chgData name="Kodijat, Ardito" userId="0f3f380b-ba8b-40e0-83de-3c743352937c" providerId="ADAL" clId="{92339806-5885-491F-952A-C4EC21454C3F}" dt="2023-02-12T09:42:25.112" v="33"/>
          <ac:grpSpMkLst>
            <pc:docMk/>
            <pc:sldMk cId="3393788395" sldId="662"/>
            <ac:grpSpMk id="49" creationId="{DBBA5EC5-098D-7880-A871-601F3AAB67E4}"/>
          </ac:grpSpMkLst>
        </pc:grpChg>
        <pc:grpChg chg="add del mod">
          <ac:chgData name="Kodijat, Ardito" userId="0f3f380b-ba8b-40e0-83de-3c743352937c" providerId="ADAL" clId="{92339806-5885-491F-952A-C4EC21454C3F}" dt="2023-02-12T10:08:51.044" v="601" actId="478"/>
          <ac:grpSpMkLst>
            <pc:docMk/>
            <pc:sldMk cId="3393788395" sldId="662"/>
            <ac:grpSpMk id="58" creationId="{ED0CB38E-43F1-4864-67DC-4F2C8AA28CE6}"/>
          </ac:grpSpMkLst>
        </pc:grpChg>
        <pc:grpChg chg="mod">
          <ac:chgData name="Kodijat, Ardito" userId="0f3f380b-ba8b-40e0-83de-3c743352937c" providerId="ADAL" clId="{92339806-5885-491F-952A-C4EC21454C3F}" dt="2023-02-12T09:42:25.112" v="33"/>
          <ac:grpSpMkLst>
            <pc:docMk/>
            <pc:sldMk cId="3393788395" sldId="662"/>
            <ac:grpSpMk id="59" creationId="{F01AE1A7-9551-FB28-DB25-B901B4BDCB84}"/>
          </ac:grpSpMkLst>
        </pc:grpChg>
        <pc:grpChg chg="add mod">
          <ac:chgData name="Kodijat, Ardito" userId="0f3f380b-ba8b-40e0-83de-3c743352937c" providerId="ADAL" clId="{92339806-5885-491F-952A-C4EC21454C3F}" dt="2023-02-12T10:09:02.347" v="609" actId="1036"/>
          <ac:grpSpMkLst>
            <pc:docMk/>
            <pc:sldMk cId="3393788395" sldId="662"/>
            <ac:grpSpMk id="68" creationId="{12690AB5-EAB2-C66B-9B17-4C2E46BADDC3}"/>
          </ac:grpSpMkLst>
        </pc:grpChg>
        <pc:grpChg chg="mod">
          <ac:chgData name="Kodijat, Ardito" userId="0f3f380b-ba8b-40e0-83de-3c743352937c" providerId="ADAL" clId="{92339806-5885-491F-952A-C4EC21454C3F}" dt="2023-02-12T10:08:52.564" v="602"/>
          <ac:grpSpMkLst>
            <pc:docMk/>
            <pc:sldMk cId="3393788395" sldId="662"/>
            <ac:grpSpMk id="84" creationId="{C0B455A1-12FA-860C-DF6C-F0612CDFCEA7}"/>
          </ac:grpSpMkLst>
        </pc:grpChg>
        <pc:grpChg chg="mod">
          <ac:chgData name="Kodijat, Ardito" userId="0f3f380b-ba8b-40e0-83de-3c743352937c" providerId="ADAL" clId="{92339806-5885-491F-952A-C4EC21454C3F}" dt="2023-02-12T10:08:52.564" v="602"/>
          <ac:grpSpMkLst>
            <pc:docMk/>
            <pc:sldMk cId="3393788395" sldId="662"/>
            <ac:grpSpMk id="85" creationId="{891F921B-1C27-1022-ADC5-736C70852D96}"/>
          </ac:grpSpMkLst>
        </pc:grpChg>
        <pc:grpChg chg="mod">
          <ac:chgData name="Kodijat, Ardito" userId="0f3f380b-ba8b-40e0-83de-3c743352937c" providerId="ADAL" clId="{92339806-5885-491F-952A-C4EC21454C3F}" dt="2023-02-12T10:08:52.564" v="602"/>
          <ac:grpSpMkLst>
            <pc:docMk/>
            <pc:sldMk cId="3393788395" sldId="662"/>
            <ac:grpSpMk id="86" creationId="{826617DD-4F9B-DD4E-4BD8-8C578466EDCD}"/>
          </ac:grpSpMkLst>
        </pc:grpChg>
        <pc:grpChg chg="mod">
          <ac:chgData name="Kodijat, Ardito" userId="0f3f380b-ba8b-40e0-83de-3c743352937c" providerId="ADAL" clId="{92339806-5885-491F-952A-C4EC21454C3F}" dt="2023-02-12T10:08:52.564" v="602"/>
          <ac:grpSpMkLst>
            <pc:docMk/>
            <pc:sldMk cId="3393788395" sldId="662"/>
            <ac:grpSpMk id="87" creationId="{C1372C11-4BF7-14C3-F5E3-D13BBF1B17B4}"/>
          </ac:grpSpMkLst>
        </pc:grpChg>
        <pc:grpChg chg="mod">
          <ac:chgData name="Kodijat, Ardito" userId="0f3f380b-ba8b-40e0-83de-3c743352937c" providerId="ADAL" clId="{92339806-5885-491F-952A-C4EC21454C3F}" dt="2023-02-12T10:08:52.564" v="602"/>
          <ac:grpSpMkLst>
            <pc:docMk/>
            <pc:sldMk cId="3393788395" sldId="662"/>
            <ac:grpSpMk id="88" creationId="{83092CAC-2A95-6C85-8A0E-F647DDF17CBF}"/>
          </ac:grpSpMkLst>
        </pc:grpChg>
        <pc:grpChg chg="mod">
          <ac:chgData name="Kodijat, Ardito" userId="0f3f380b-ba8b-40e0-83de-3c743352937c" providerId="ADAL" clId="{92339806-5885-491F-952A-C4EC21454C3F}" dt="2023-02-12T10:08:52.564" v="602"/>
          <ac:grpSpMkLst>
            <pc:docMk/>
            <pc:sldMk cId="3393788395" sldId="662"/>
            <ac:grpSpMk id="89" creationId="{8ADFADDF-0D03-92DA-B827-E736B6A0E8A1}"/>
          </ac:grpSpMkLst>
        </pc:grpChg>
        <pc:grpChg chg="mod">
          <ac:chgData name="Kodijat, Ardito" userId="0f3f380b-ba8b-40e0-83de-3c743352937c" providerId="ADAL" clId="{92339806-5885-491F-952A-C4EC21454C3F}" dt="2023-02-12T10:08:52.564" v="602"/>
          <ac:grpSpMkLst>
            <pc:docMk/>
            <pc:sldMk cId="3393788395" sldId="662"/>
            <ac:grpSpMk id="94" creationId="{AA046AFD-FD71-F1A3-9EE4-33E8D2E395A1}"/>
          </ac:grpSpMkLst>
        </pc:grpChg>
        <pc:grpChg chg="mod">
          <ac:chgData name="Kodijat, Ardito" userId="0f3f380b-ba8b-40e0-83de-3c743352937c" providerId="ADAL" clId="{92339806-5885-491F-952A-C4EC21454C3F}" dt="2023-02-12T10:08:52.564" v="602"/>
          <ac:grpSpMkLst>
            <pc:docMk/>
            <pc:sldMk cId="3393788395" sldId="662"/>
            <ac:grpSpMk id="101" creationId="{031BCE42-D809-77FE-F4DF-86C7C6A8A953}"/>
          </ac:grpSpMkLst>
        </pc:grpChg>
        <pc:grpChg chg="mod">
          <ac:chgData name="Kodijat, Ardito" userId="0f3f380b-ba8b-40e0-83de-3c743352937c" providerId="ADAL" clId="{92339806-5885-491F-952A-C4EC21454C3F}" dt="2023-02-12T10:08:52.564" v="602"/>
          <ac:grpSpMkLst>
            <pc:docMk/>
            <pc:sldMk cId="3393788395" sldId="662"/>
            <ac:grpSpMk id="114" creationId="{CC341C6E-98B2-966B-5231-447503D01C9F}"/>
          </ac:grpSpMkLst>
        </pc:grpChg>
        <pc:graphicFrameChg chg="add del mod modGraphic">
          <ac:chgData name="Kodijat, Ardito" userId="0f3f380b-ba8b-40e0-83de-3c743352937c" providerId="ADAL" clId="{92339806-5885-491F-952A-C4EC21454C3F}" dt="2023-02-12T10:08:48.057" v="600" actId="478"/>
          <ac:graphicFrameMkLst>
            <pc:docMk/>
            <pc:sldMk cId="3393788395" sldId="662"/>
            <ac:graphicFrameMk id="2" creationId="{A3203A4B-0C0C-66B7-F416-85C38A402DA5}"/>
          </ac:graphicFrameMkLst>
        </pc:graphicFrameChg>
        <pc:graphicFrameChg chg="add mod">
          <ac:chgData name="Kodijat, Ardito" userId="0f3f380b-ba8b-40e0-83de-3c743352937c" providerId="ADAL" clId="{92339806-5885-491F-952A-C4EC21454C3F}" dt="2023-02-12T10:09:02.347" v="609" actId="1036"/>
          <ac:graphicFrameMkLst>
            <pc:docMk/>
            <pc:sldMk cId="3393788395" sldId="662"/>
            <ac:graphicFrameMk id="67" creationId="{B06F99C4-1EF7-CB2F-56BD-DE410D4D65D9}"/>
          </ac:graphicFrameMkLst>
        </pc:graphicFrameChg>
        <pc:picChg chg="del">
          <ac:chgData name="Kodijat, Ardito" userId="0f3f380b-ba8b-40e0-83de-3c743352937c" providerId="ADAL" clId="{92339806-5885-491F-952A-C4EC21454C3F}" dt="2023-02-12T09:42:37.361" v="35" actId="478"/>
          <ac:picMkLst>
            <pc:docMk/>
            <pc:sldMk cId="3393788395" sldId="662"/>
            <ac:picMk id="3" creationId="{1F0699B5-434B-2ED3-7613-06D627C5052C}"/>
          </ac:picMkLst>
        </pc:picChg>
        <pc:picChg chg="del">
          <ac:chgData name="Kodijat, Ardito" userId="0f3f380b-ba8b-40e0-83de-3c743352937c" providerId="ADAL" clId="{92339806-5885-491F-952A-C4EC21454C3F}" dt="2023-02-12T09:42:24.327" v="32" actId="478"/>
          <ac:picMkLst>
            <pc:docMk/>
            <pc:sldMk cId="3393788395" sldId="662"/>
            <ac:picMk id="6" creationId="{5A6EE2D6-7A3E-709F-8521-8E92F96CF3A8}"/>
          </ac:picMkLst>
        </pc:picChg>
        <pc:cxnChg chg="mod">
          <ac:chgData name="Kodijat, Ardito" userId="0f3f380b-ba8b-40e0-83de-3c743352937c" providerId="ADAL" clId="{92339806-5885-491F-952A-C4EC21454C3F}" dt="2023-02-12T09:42:25.112" v="33"/>
          <ac:cxnSpMkLst>
            <pc:docMk/>
            <pc:sldMk cId="3393788395" sldId="662"/>
            <ac:cxnSpMk id="23" creationId="{1BA1C29F-E54A-32E6-C240-71432CC4B9D7}"/>
          </ac:cxnSpMkLst>
        </pc:cxnChg>
        <pc:cxnChg chg="mod">
          <ac:chgData name="Kodijat, Ardito" userId="0f3f380b-ba8b-40e0-83de-3c743352937c" providerId="ADAL" clId="{92339806-5885-491F-952A-C4EC21454C3F}" dt="2023-02-12T09:42:25.112" v="33"/>
          <ac:cxnSpMkLst>
            <pc:docMk/>
            <pc:sldMk cId="3393788395" sldId="662"/>
            <ac:cxnSpMk id="24" creationId="{46C671C5-A3B5-8934-33DC-BF3EEC63ABDA}"/>
          </ac:cxnSpMkLst>
        </pc:cxnChg>
        <pc:cxnChg chg="mod">
          <ac:chgData name="Kodijat, Ardito" userId="0f3f380b-ba8b-40e0-83de-3c743352937c" providerId="ADAL" clId="{92339806-5885-491F-952A-C4EC21454C3F}" dt="2023-02-12T09:42:25.112" v="33"/>
          <ac:cxnSpMkLst>
            <pc:docMk/>
            <pc:sldMk cId="3393788395" sldId="662"/>
            <ac:cxnSpMk id="25" creationId="{1A92372F-A237-CD62-4DFF-E983AA72B3AA}"/>
          </ac:cxnSpMkLst>
        </pc:cxnChg>
        <pc:cxnChg chg="mod">
          <ac:chgData name="Kodijat, Ardito" userId="0f3f380b-ba8b-40e0-83de-3c743352937c" providerId="ADAL" clId="{92339806-5885-491F-952A-C4EC21454C3F}" dt="2023-02-12T09:42:25.112" v="33"/>
          <ac:cxnSpMkLst>
            <pc:docMk/>
            <pc:sldMk cId="3393788395" sldId="662"/>
            <ac:cxnSpMk id="26" creationId="{19C4B31C-8566-2654-3D4F-1A2E49A20FC8}"/>
          </ac:cxnSpMkLst>
        </pc:cxnChg>
        <pc:cxnChg chg="add del mod">
          <ac:chgData name="Kodijat, Ardito" userId="0f3f380b-ba8b-40e0-83de-3c743352937c" providerId="ADAL" clId="{92339806-5885-491F-952A-C4EC21454C3F}" dt="2023-02-12T10:08:51.044" v="601" actId="478"/>
          <ac:cxnSpMkLst>
            <pc:docMk/>
            <pc:sldMk cId="3393788395" sldId="662"/>
            <ac:cxnSpMk id="27" creationId="{51F958F4-7D51-6121-F23E-5C668F5405C7}"/>
          </ac:cxnSpMkLst>
        </pc:cxnChg>
        <pc:cxnChg chg="add del mod">
          <ac:chgData name="Kodijat, Ardito" userId="0f3f380b-ba8b-40e0-83de-3c743352937c" providerId="ADAL" clId="{92339806-5885-491F-952A-C4EC21454C3F}" dt="2023-02-12T10:08:51.044" v="601" actId="478"/>
          <ac:cxnSpMkLst>
            <pc:docMk/>
            <pc:sldMk cId="3393788395" sldId="662"/>
            <ac:cxnSpMk id="28" creationId="{30C04846-2019-8557-356C-17E9E89AD240}"/>
          </ac:cxnSpMkLst>
        </pc:cxnChg>
        <pc:cxnChg chg="add del mod">
          <ac:chgData name="Kodijat, Ardito" userId="0f3f380b-ba8b-40e0-83de-3c743352937c" providerId="ADAL" clId="{92339806-5885-491F-952A-C4EC21454C3F}" dt="2023-02-12T10:08:51.044" v="601" actId="478"/>
          <ac:cxnSpMkLst>
            <pc:docMk/>
            <pc:sldMk cId="3393788395" sldId="662"/>
            <ac:cxnSpMk id="29" creationId="{ACA1B5B2-CC0B-524C-567B-4F9A567E1145}"/>
          </ac:cxnSpMkLst>
        </pc:cxnChg>
        <pc:cxnChg chg="add del mod">
          <ac:chgData name="Kodijat, Ardito" userId="0f3f380b-ba8b-40e0-83de-3c743352937c" providerId="ADAL" clId="{92339806-5885-491F-952A-C4EC21454C3F}" dt="2023-02-12T10:08:51.044" v="601" actId="478"/>
          <ac:cxnSpMkLst>
            <pc:docMk/>
            <pc:sldMk cId="3393788395" sldId="662"/>
            <ac:cxnSpMk id="30" creationId="{0FB6549B-44C2-D165-4BAF-D6D5B33FD99D}"/>
          </ac:cxnSpMkLst>
        </pc:cxnChg>
        <pc:cxnChg chg="mod">
          <ac:chgData name="Kodijat, Ardito" userId="0f3f380b-ba8b-40e0-83de-3c743352937c" providerId="ADAL" clId="{92339806-5885-491F-952A-C4EC21454C3F}" dt="2023-02-12T09:42:25.112" v="33"/>
          <ac:cxnSpMkLst>
            <pc:docMk/>
            <pc:sldMk cId="3393788395" sldId="662"/>
            <ac:cxnSpMk id="32" creationId="{C9C8B1A2-ECAB-DFDA-B2CA-11AF8499825F}"/>
          </ac:cxnSpMkLst>
        </pc:cxnChg>
        <pc:cxnChg chg="mod">
          <ac:chgData name="Kodijat, Ardito" userId="0f3f380b-ba8b-40e0-83de-3c743352937c" providerId="ADAL" clId="{92339806-5885-491F-952A-C4EC21454C3F}" dt="2023-02-12T09:42:25.112" v="33"/>
          <ac:cxnSpMkLst>
            <pc:docMk/>
            <pc:sldMk cId="3393788395" sldId="662"/>
            <ac:cxnSpMk id="33" creationId="{10D18A5B-71D0-2301-352F-F227F62D6104}"/>
          </ac:cxnSpMkLst>
        </pc:cxnChg>
        <pc:cxnChg chg="mod">
          <ac:chgData name="Kodijat, Ardito" userId="0f3f380b-ba8b-40e0-83de-3c743352937c" providerId="ADAL" clId="{92339806-5885-491F-952A-C4EC21454C3F}" dt="2023-02-12T09:42:25.112" v="33"/>
          <ac:cxnSpMkLst>
            <pc:docMk/>
            <pc:sldMk cId="3393788395" sldId="662"/>
            <ac:cxnSpMk id="34" creationId="{F0E70F06-59CF-57B4-A738-09464A08CF65}"/>
          </ac:cxnSpMkLst>
        </pc:cxnChg>
        <pc:cxnChg chg="mod">
          <ac:chgData name="Kodijat, Ardito" userId="0f3f380b-ba8b-40e0-83de-3c743352937c" providerId="ADAL" clId="{92339806-5885-491F-952A-C4EC21454C3F}" dt="2023-02-12T09:42:25.112" v="33"/>
          <ac:cxnSpMkLst>
            <pc:docMk/>
            <pc:sldMk cId="3393788395" sldId="662"/>
            <ac:cxnSpMk id="35" creationId="{94D6D4F7-E73E-598A-C3CC-D8BC07058629}"/>
          </ac:cxnSpMkLst>
        </pc:cxnChg>
        <pc:cxnChg chg="add del mod">
          <ac:chgData name="Kodijat, Ardito" userId="0f3f380b-ba8b-40e0-83de-3c743352937c" providerId="ADAL" clId="{92339806-5885-491F-952A-C4EC21454C3F}" dt="2023-02-12T10:08:51.044" v="601" actId="478"/>
          <ac:cxnSpMkLst>
            <pc:docMk/>
            <pc:sldMk cId="3393788395" sldId="662"/>
            <ac:cxnSpMk id="36" creationId="{E658CDA1-E10F-26BF-6142-5732007F59EA}"/>
          </ac:cxnSpMkLst>
        </pc:cxnChg>
        <pc:cxnChg chg="add del mod">
          <ac:chgData name="Kodijat, Ardito" userId="0f3f380b-ba8b-40e0-83de-3c743352937c" providerId="ADAL" clId="{92339806-5885-491F-952A-C4EC21454C3F}" dt="2023-02-12T10:08:51.044" v="601" actId="478"/>
          <ac:cxnSpMkLst>
            <pc:docMk/>
            <pc:sldMk cId="3393788395" sldId="662"/>
            <ac:cxnSpMk id="37" creationId="{783BDBE7-2AD3-AC9B-BF37-86B0FF11992B}"/>
          </ac:cxnSpMkLst>
        </pc:cxnChg>
        <pc:cxnChg chg="add del mod">
          <ac:chgData name="Kodijat, Ardito" userId="0f3f380b-ba8b-40e0-83de-3c743352937c" providerId="ADAL" clId="{92339806-5885-491F-952A-C4EC21454C3F}" dt="2023-02-12T10:08:51.044" v="601" actId="478"/>
          <ac:cxnSpMkLst>
            <pc:docMk/>
            <pc:sldMk cId="3393788395" sldId="662"/>
            <ac:cxnSpMk id="38" creationId="{1AF322FA-A647-232D-D877-E5859468D9EC}"/>
          </ac:cxnSpMkLst>
        </pc:cxnChg>
        <pc:cxnChg chg="mod">
          <ac:chgData name="Kodijat, Ardito" userId="0f3f380b-ba8b-40e0-83de-3c743352937c" providerId="ADAL" clId="{92339806-5885-491F-952A-C4EC21454C3F}" dt="2023-02-12T09:42:25.112" v="33"/>
          <ac:cxnSpMkLst>
            <pc:docMk/>
            <pc:sldMk cId="3393788395" sldId="662"/>
            <ac:cxnSpMk id="40" creationId="{62A6E8BA-AA0E-E987-6999-8AF4839DFA37}"/>
          </ac:cxnSpMkLst>
        </pc:cxnChg>
        <pc:cxnChg chg="mod">
          <ac:chgData name="Kodijat, Ardito" userId="0f3f380b-ba8b-40e0-83de-3c743352937c" providerId="ADAL" clId="{92339806-5885-491F-952A-C4EC21454C3F}" dt="2023-02-12T09:42:25.112" v="33"/>
          <ac:cxnSpMkLst>
            <pc:docMk/>
            <pc:sldMk cId="3393788395" sldId="662"/>
            <ac:cxnSpMk id="41" creationId="{F21F95A8-8FF4-1C2A-DC62-A7FC5F7DB5A8}"/>
          </ac:cxnSpMkLst>
        </pc:cxnChg>
        <pc:cxnChg chg="mod">
          <ac:chgData name="Kodijat, Ardito" userId="0f3f380b-ba8b-40e0-83de-3c743352937c" providerId="ADAL" clId="{92339806-5885-491F-952A-C4EC21454C3F}" dt="2023-02-12T09:42:25.112" v="33"/>
          <ac:cxnSpMkLst>
            <pc:docMk/>
            <pc:sldMk cId="3393788395" sldId="662"/>
            <ac:cxnSpMk id="42" creationId="{C7317F54-26C7-81F5-5BA4-88B709FE9830}"/>
          </ac:cxnSpMkLst>
        </pc:cxnChg>
        <pc:cxnChg chg="mod">
          <ac:chgData name="Kodijat, Ardito" userId="0f3f380b-ba8b-40e0-83de-3c743352937c" providerId="ADAL" clId="{92339806-5885-491F-952A-C4EC21454C3F}" dt="2023-02-12T09:42:25.112" v="33"/>
          <ac:cxnSpMkLst>
            <pc:docMk/>
            <pc:sldMk cId="3393788395" sldId="662"/>
            <ac:cxnSpMk id="43" creationId="{8356381C-C37C-4F27-77EB-E51DF3EB5FD8}"/>
          </ac:cxnSpMkLst>
        </pc:cxnChg>
        <pc:cxnChg chg="mod">
          <ac:chgData name="Kodijat, Ardito" userId="0f3f380b-ba8b-40e0-83de-3c743352937c" providerId="ADAL" clId="{92339806-5885-491F-952A-C4EC21454C3F}" dt="2023-02-12T09:42:25.112" v="33"/>
          <ac:cxnSpMkLst>
            <pc:docMk/>
            <pc:sldMk cId="3393788395" sldId="662"/>
            <ac:cxnSpMk id="44" creationId="{68E014A6-FF11-193A-7980-1F03CC9B94BE}"/>
          </ac:cxnSpMkLst>
        </pc:cxnChg>
        <pc:cxnChg chg="mod">
          <ac:chgData name="Kodijat, Ardito" userId="0f3f380b-ba8b-40e0-83de-3c743352937c" providerId="ADAL" clId="{92339806-5885-491F-952A-C4EC21454C3F}" dt="2023-02-12T09:42:25.112" v="33"/>
          <ac:cxnSpMkLst>
            <pc:docMk/>
            <pc:sldMk cId="3393788395" sldId="662"/>
            <ac:cxnSpMk id="45" creationId="{5C10C61D-D5D8-9260-088D-F8663A8B352B}"/>
          </ac:cxnSpMkLst>
        </pc:cxnChg>
        <pc:cxnChg chg="mod">
          <ac:chgData name="Kodijat, Ardito" userId="0f3f380b-ba8b-40e0-83de-3c743352937c" providerId="ADAL" clId="{92339806-5885-491F-952A-C4EC21454C3F}" dt="2023-02-12T09:42:25.112" v="33"/>
          <ac:cxnSpMkLst>
            <pc:docMk/>
            <pc:sldMk cId="3393788395" sldId="662"/>
            <ac:cxnSpMk id="46" creationId="{418578DC-8452-3E0F-F99C-DDB9CB3D810B}"/>
          </ac:cxnSpMkLst>
        </pc:cxnChg>
        <pc:cxnChg chg="mod">
          <ac:chgData name="Kodijat, Ardito" userId="0f3f380b-ba8b-40e0-83de-3c743352937c" providerId="ADAL" clId="{92339806-5885-491F-952A-C4EC21454C3F}" dt="2023-02-12T09:42:25.112" v="33"/>
          <ac:cxnSpMkLst>
            <pc:docMk/>
            <pc:sldMk cId="3393788395" sldId="662"/>
            <ac:cxnSpMk id="47" creationId="{46E11B94-AD9D-C50F-CAAB-7DE0CD21D9C2}"/>
          </ac:cxnSpMkLst>
        </pc:cxnChg>
        <pc:cxnChg chg="mod">
          <ac:chgData name="Kodijat, Ardito" userId="0f3f380b-ba8b-40e0-83de-3c743352937c" providerId="ADAL" clId="{92339806-5885-491F-952A-C4EC21454C3F}" dt="2023-02-12T09:42:25.112" v="33"/>
          <ac:cxnSpMkLst>
            <pc:docMk/>
            <pc:sldMk cId="3393788395" sldId="662"/>
            <ac:cxnSpMk id="51" creationId="{B8B28FFF-9000-2161-6D1E-CABDE0D0624B}"/>
          </ac:cxnSpMkLst>
        </pc:cxnChg>
        <pc:cxnChg chg="mod">
          <ac:chgData name="Kodijat, Ardito" userId="0f3f380b-ba8b-40e0-83de-3c743352937c" providerId="ADAL" clId="{92339806-5885-491F-952A-C4EC21454C3F}" dt="2023-02-12T09:42:25.112" v="33"/>
          <ac:cxnSpMkLst>
            <pc:docMk/>
            <pc:sldMk cId="3393788395" sldId="662"/>
            <ac:cxnSpMk id="61" creationId="{825207BF-6FD6-6B3D-B321-BD76CEBBDC55}"/>
          </ac:cxnSpMkLst>
        </pc:cxnChg>
        <pc:cxnChg chg="mod">
          <ac:chgData name="Kodijat, Ardito" userId="0f3f380b-ba8b-40e0-83de-3c743352937c" providerId="ADAL" clId="{92339806-5885-491F-952A-C4EC21454C3F}" dt="2023-02-12T10:08:52.564" v="602"/>
          <ac:cxnSpMkLst>
            <pc:docMk/>
            <pc:sldMk cId="3393788395" sldId="662"/>
            <ac:cxnSpMk id="92" creationId="{C27D9792-359B-7957-FA60-304CE380FB2C}"/>
          </ac:cxnSpMkLst>
        </pc:cxnChg>
        <pc:cxnChg chg="mod">
          <ac:chgData name="Kodijat, Ardito" userId="0f3f380b-ba8b-40e0-83de-3c743352937c" providerId="ADAL" clId="{92339806-5885-491F-952A-C4EC21454C3F}" dt="2023-02-12T10:08:52.564" v="602"/>
          <ac:cxnSpMkLst>
            <pc:docMk/>
            <pc:sldMk cId="3393788395" sldId="662"/>
            <ac:cxnSpMk id="93" creationId="{1D057E41-E911-D714-B0CD-2313C4858D8B}"/>
          </ac:cxnSpMkLst>
        </pc:cxnChg>
        <pc:cxnChg chg="mod">
          <ac:chgData name="Kodijat, Ardito" userId="0f3f380b-ba8b-40e0-83de-3c743352937c" providerId="ADAL" clId="{92339806-5885-491F-952A-C4EC21454C3F}" dt="2023-02-12T10:08:52.564" v="602"/>
          <ac:cxnSpMkLst>
            <pc:docMk/>
            <pc:sldMk cId="3393788395" sldId="662"/>
            <ac:cxnSpMk id="96" creationId="{7BAEB4FC-7672-7779-8333-1D9337989C7E}"/>
          </ac:cxnSpMkLst>
        </pc:cxnChg>
        <pc:cxnChg chg="mod">
          <ac:chgData name="Kodijat, Ardito" userId="0f3f380b-ba8b-40e0-83de-3c743352937c" providerId="ADAL" clId="{92339806-5885-491F-952A-C4EC21454C3F}" dt="2023-02-12T10:08:52.564" v="602"/>
          <ac:cxnSpMkLst>
            <pc:docMk/>
            <pc:sldMk cId="3393788395" sldId="662"/>
            <ac:cxnSpMk id="103" creationId="{74B9010C-6CB2-0496-0E13-C71DC8DE7EB1}"/>
          </ac:cxnSpMkLst>
        </pc:cxnChg>
        <pc:cxnChg chg="mod">
          <ac:chgData name="Kodijat, Ardito" userId="0f3f380b-ba8b-40e0-83de-3c743352937c" providerId="ADAL" clId="{92339806-5885-491F-952A-C4EC21454C3F}" dt="2023-02-12T10:08:52.564" v="602"/>
          <ac:cxnSpMkLst>
            <pc:docMk/>
            <pc:sldMk cId="3393788395" sldId="662"/>
            <ac:cxnSpMk id="110" creationId="{170704F6-08FF-5776-E92F-3C9FFAA0776A}"/>
          </ac:cxnSpMkLst>
        </pc:cxnChg>
        <pc:cxnChg chg="mod">
          <ac:chgData name="Kodijat, Ardito" userId="0f3f380b-ba8b-40e0-83de-3c743352937c" providerId="ADAL" clId="{92339806-5885-491F-952A-C4EC21454C3F}" dt="2023-02-12T10:08:52.564" v="602"/>
          <ac:cxnSpMkLst>
            <pc:docMk/>
            <pc:sldMk cId="3393788395" sldId="662"/>
            <ac:cxnSpMk id="111" creationId="{EC923133-37D2-EA89-8E7E-91714033C973}"/>
          </ac:cxnSpMkLst>
        </pc:cxnChg>
        <pc:cxnChg chg="mod">
          <ac:chgData name="Kodijat, Ardito" userId="0f3f380b-ba8b-40e0-83de-3c743352937c" providerId="ADAL" clId="{92339806-5885-491F-952A-C4EC21454C3F}" dt="2023-02-12T10:08:52.564" v="602"/>
          <ac:cxnSpMkLst>
            <pc:docMk/>
            <pc:sldMk cId="3393788395" sldId="662"/>
            <ac:cxnSpMk id="112" creationId="{47FF4678-8E4B-B2B1-C352-C955E4E190FC}"/>
          </ac:cxnSpMkLst>
        </pc:cxnChg>
        <pc:cxnChg chg="mod">
          <ac:chgData name="Kodijat, Ardito" userId="0f3f380b-ba8b-40e0-83de-3c743352937c" providerId="ADAL" clId="{92339806-5885-491F-952A-C4EC21454C3F}" dt="2023-02-12T10:08:52.564" v="602"/>
          <ac:cxnSpMkLst>
            <pc:docMk/>
            <pc:sldMk cId="3393788395" sldId="662"/>
            <ac:cxnSpMk id="113" creationId="{982ACC61-5665-6D81-D87B-90C46B3E43F5}"/>
          </ac:cxnSpMkLst>
        </pc:cxnChg>
        <pc:cxnChg chg="mod">
          <ac:chgData name="Kodijat, Ardito" userId="0f3f380b-ba8b-40e0-83de-3c743352937c" providerId="ADAL" clId="{92339806-5885-491F-952A-C4EC21454C3F}" dt="2023-02-12T10:08:52.564" v="602"/>
          <ac:cxnSpMkLst>
            <pc:docMk/>
            <pc:sldMk cId="3393788395" sldId="662"/>
            <ac:cxnSpMk id="115" creationId="{67313C76-CF79-01D8-4FEB-03CB151B10AD}"/>
          </ac:cxnSpMkLst>
        </pc:cxnChg>
        <pc:cxnChg chg="mod">
          <ac:chgData name="Kodijat, Ardito" userId="0f3f380b-ba8b-40e0-83de-3c743352937c" providerId="ADAL" clId="{92339806-5885-491F-952A-C4EC21454C3F}" dt="2023-02-12T10:08:52.564" v="602"/>
          <ac:cxnSpMkLst>
            <pc:docMk/>
            <pc:sldMk cId="3393788395" sldId="662"/>
            <ac:cxnSpMk id="116" creationId="{99DF7DE6-FF74-E648-682D-EF30AEE62F19}"/>
          </ac:cxnSpMkLst>
        </pc:cxnChg>
        <pc:cxnChg chg="mod">
          <ac:chgData name="Kodijat, Ardito" userId="0f3f380b-ba8b-40e0-83de-3c743352937c" providerId="ADAL" clId="{92339806-5885-491F-952A-C4EC21454C3F}" dt="2023-02-12T10:08:52.564" v="602"/>
          <ac:cxnSpMkLst>
            <pc:docMk/>
            <pc:sldMk cId="3393788395" sldId="662"/>
            <ac:cxnSpMk id="117" creationId="{4ADD3BFC-C089-B35C-F6E8-0358B11807E0}"/>
          </ac:cxnSpMkLst>
        </pc:cxnChg>
        <pc:cxnChg chg="mod">
          <ac:chgData name="Kodijat, Ardito" userId="0f3f380b-ba8b-40e0-83de-3c743352937c" providerId="ADAL" clId="{92339806-5885-491F-952A-C4EC21454C3F}" dt="2023-02-12T10:08:52.564" v="602"/>
          <ac:cxnSpMkLst>
            <pc:docMk/>
            <pc:sldMk cId="3393788395" sldId="662"/>
            <ac:cxnSpMk id="118" creationId="{05F7F4D7-DE87-0AC4-5C1E-7C615CD1A003}"/>
          </ac:cxnSpMkLst>
        </pc:cxnChg>
        <pc:cxnChg chg="mod">
          <ac:chgData name="Kodijat, Ardito" userId="0f3f380b-ba8b-40e0-83de-3c743352937c" providerId="ADAL" clId="{92339806-5885-491F-952A-C4EC21454C3F}" dt="2023-02-12T10:08:52.564" v="602"/>
          <ac:cxnSpMkLst>
            <pc:docMk/>
            <pc:sldMk cId="3393788395" sldId="662"/>
            <ac:cxnSpMk id="119" creationId="{696A1831-CA99-502F-2BCE-D2AF296A3107}"/>
          </ac:cxnSpMkLst>
        </pc:cxnChg>
        <pc:cxnChg chg="mod">
          <ac:chgData name="Kodijat, Ardito" userId="0f3f380b-ba8b-40e0-83de-3c743352937c" providerId="ADAL" clId="{92339806-5885-491F-952A-C4EC21454C3F}" dt="2023-02-12T10:08:52.564" v="602"/>
          <ac:cxnSpMkLst>
            <pc:docMk/>
            <pc:sldMk cId="3393788395" sldId="662"/>
            <ac:cxnSpMk id="120" creationId="{EECB7937-AD8F-9574-5A77-5528C9240DC0}"/>
          </ac:cxnSpMkLst>
        </pc:cxnChg>
        <pc:cxnChg chg="mod">
          <ac:chgData name="Kodijat, Ardito" userId="0f3f380b-ba8b-40e0-83de-3c743352937c" providerId="ADAL" clId="{92339806-5885-491F-952A-C4EC21454C3F}" dt="2023-02-12T10:08:52.564" v="602"/>
          <ac:cxnSpMkLst>
            <pc:docMk/>
            <pc:sldMk cId="3393788395" sldId="662"/>
            <ac:cxnSpMk id="121" creationId="{B4B0EEB5-4FAE-EDDB-6FFD-0D6EE6F9C83A}"/>
          </ac:cxnSpMkLst>
        </pc:cxnChg>
        <pc:cxnChg chg="mod">
          <ac:chgData name="Kodijat, Ardito" userId="0f3f380b-ba8b-40e0-83de-3c743352937c" providerId="ADAL" clId="{92339806-5885-491F-952A-C4EC21454C3F}" dt="2023-02-12T10:08:52.564" v="602"/>
          <ac:cxnSpMkLst>
            <pc:docMk/>
            <pc:sldMk cId="3393788395" sldId="662"/>
            <ac:cxnSpMk id="122" creationId="{E46A62EE-0EDB-ECEE-0B1F-E5D54F0218B1}"/>
          </ac:cxnSpMkLst>
        </pc:cxnChg>
        <pc:cxnChg chg="mod">
          <ac:chgData name="Kodijat, Ardito" userId="0f3f380b-ba8b-40e0-83de-3c743352937c" providerId="ADAL" clId="{92339806-5885-491F-952A-C4EC21454C3F}" dt="2023-02-12T10:08:52.564" v="602"/>
          <ac:cxnSpMkLst>
            <pc:docMk/>
            <pc:sldMk cId="3393788395" sldId="662"/>
            <ac:cxnSpMk id="123" creationId="{1AE430E1-F462-A850-CC82-692E42D7CBE1}"/>
          </ac:cxnSpMkLst>
        </pc:cxnChg>
        <pc:cxnChg chg="mod">
          <ac:chgData name="Kodijat, Ardito" userId="0f3f380b-ba8b-40e0-83de-3c743352937c" providerId="ADAL" clId="{92339806-5885-491F-952A-C4EC21454C3F}" dt="2023-02-12T10:08:52.564" v="602"/>
          <ac:cxnSpMkLst>
            <pc:docMk/>
            <pc:sldMk cId="3393788395" sldId="662"/>
            <ac:cxnSpMk id="124" creationId="{C1999223-EEBE-66ED-7268-14BF36F4F232}"/>
          </ac:cxnSpMkLst>
        </pc:cxnChg>
        <pc:cxnChg chg="mod">
          <ac:chgData name="Kodijat, Ardito" userId="0f3f380b-ba8b-40e0-83de-3c743352937c" providerId="ADAL" clId="{92339806-5885-491F-952A-C4EC21454C3F}" dt="2023-02-12T10:08:52.564" v="602"/>
          <ac:cxnSpMkLst>
            <pc:docMk/>
            <pc:sldMk cId="3393788395" sldId="662"/>
            <ac:cxnSpMk id="125" creationId="{D2C3AF93-0712-9E43-0844-98286E99E3E7}"/>
          </ac:cxnSpMkLst>
        </pc:cxnChg>
        <pc:cxnChg chg="mod">
          <ac:chgData name="Kodijat, Ardito" userId="0f3f380b-ba8b-40e0-83de-3c743352937c" providerId="ADAL" clId="{92339806-5885-491F-952A-C4EC21454C3F}" dt="2023-02-12T10:08:52.564" v="602"/>
          <ac:cxnSpMkLst>
            <pc:docMk/>
            <pc:sldMk cId="3393788395" sldId="662"/>
            <ac:cxnSpMk id="126" creationId="{CA04D379-71E6-1ECC-7B1C-C17FA4F84095}"/>
          </ac:cxnSpMkLst>
        </pc:cxnChg>
        <pc:cxnChg chg="mod">
          <ac:chgData name="Kodijat, Ardito" userId="0f3f380b-ba8b-40e0-83de-3c743352937c" providerId="ADAL" clId="{92339806-5885-491F-952A-C4EC21454C3F}" dt="2023-02-12T10:08:52.564" v="602"/>
          <ac:cxnSpMkLst>
            <pc:docMk/>
            <pc:sldMk cId="3393788395" sldId="662"/>
            <ac:cxnSpMk id="127" creationId="{238B798C-98DE-4440-D219-8CA18CEE3B48}"/>
          </ac:cxnSpMkLst>
        </pc:cxnChg>
        <pc:cxnChg chg="mod">
          <ac:chgData name="Kodijat, Ardito" userId="0f3f380b-ba8b-40e0-83de-3c743352937c" providerId="ADAL" clId="{92339806-5885-491F-952A-C4EC21454C3F}" dt="2023-02-12T10:08:52.564" v="602"/>
          <ac:cxnSpMkLst>
            <pc:docMk/>
            <pc:sldMk cId="3393788395" sldId="662"/>
            <ac:cxnSpMk id="128" creationId="{4804F550-A18F-0776-048B-8A84694F2C1D}"/>
          </ac:cxnSpMkLst>
        </pc:cxnChg>
        <pc:cxnChg chg="mod">
          <ac:chgData name="Kodijat, Ardito" userId="0f3f380b-ba8b-40e0-83de-3c743352937c" providerId="ADAL" clId="{92339806-5885-491F-952A-C4EC21454C3F}" dt="2023-02-12T10:08:52.564" v="602"/>
          <ac:cxnSpMkLst>
            <pc:docMk/>
            <pc:sldMk cId="3393788395" sldId="662"/>
            <ac:cxnSpMk id="129" creationId="{B502C9AB-B5C1-265E-7D20-046F17D99F22}"/>
          </ac:cxnSpMkLst>
        </pc:cxnChg>
        <pc:cxnChg chg="mod">
          <ac:chgData name="Kodijat, Ardito" userId="0f3f380b-ba8b-40e0-83de-3c743352937c" providerId="ADAL" clId="{92339806-5885-491F-952A-C4EC21454C3F}" dt="2023-02-12T10:08:52.564" v="602"/>
          <ac:cxnSpMkLst>
            <pc:docMk/>
            <pc:sldMk cId="3393788395" sldId="662"/>
            <ac:cxnSpMk id="130" creationId="{6ACBD21F-5D39-90C3-EB96-D8E523B1ACB6}"/>
          </ac:cxnSpMkLst>
        </pc:cxnChg>
        <pc:cxnChg chg="mod">
          <ac:chgData name="Kodijat, Ardito" userId="0f3f380b-ba8b-40e0-83de-3c743352937c" providerId="ADAL" clId="{92339806-5885-491F-952A-C4EC21454C3F}" dt="2023-02-12T10:08:52.564" v="602"/>
          <ac:cxnSpMkLst>
            <pc:docMk/>
            <pc:sldMk cId="3393788395" sldId="662"/>
            <ac:cxnSpMk id="131" creationId="{47F13A38-11C4-6476-5557-4033FC9075F2}"/>
          </ac:cxnSpMkLst>
        </pc:cxnChg>
        <pc:cxnChg chg="mod">
          <ac:chgData name="Kodijat, Ardito" userId="0f3f380b-ba8b-40e0-83de-3c743352937c" providerId="ADAL" clId="{92339806-5885-491F-952A-C4EC21454C3F}" dt="2023-02-12T10:08:52.564" v="602"/>
          <ac:cxnSpMkLst>
            <pc:docMk/>
            <pc:sldMk cId="3393788395" sldId="662"/>
            <ac:cxnSpMk id="132" creationId="{01A9502F-FF1D-2D48-C1C4-0A88D5E2F3F1}"/>
          </ac:cxnSpMkLst>
        </pc:cxnChg>
        <pc:cxnChg chg="mod">
          <ac:chgData name="Kodijat, Ardito" userId="0f3f380b-ba8b-40e0-83de-3c743352937c" providerId="ADAL" clId="{92339806-5885-491F-952A-C4EC21454C3F}" dt="2023-02-12T10:08:52.564" v="602"/>
          <ac:cxnSpMkLst>
            <pc:docMk/>
            <pc:sldMk cId="3393788395" sldId="662"/>
            <ac:cxnSpMk id="133" creationId="{12515C2E-E128-E7D2-4738-0D74886B9A2B}"/>
          </ac:cxnSpMkLst>
        </pc:cxnChg>
      </pc:sldChg>
      <pc:sldChg chg="addSp delSp modSp add del mod">
        <pc:chgData name="Kodijat, Ardito" userId="0f3f380b-ba8b-40e0-83de-3c743352937c" providerId="ADAL" clId="{92339806-5885-491F-952A-C4EC21454C3F}" dt="2023-02-12T11:08:43.001" v="677" actId="2696"/>
        <pc:sldMkLst>
          <pc:docMk/>
          <pc:sldMk cId="1196497758" sldId="663"/>
        </pc:sldMkLst>
        <pc:spChg chg="add mod">
          <ac:chgData name="Kodijat, Ardito" userId="0f3f380b-ba8b-40e0-83de-3c743352937c" providerId="ADAL" clId="{92339806-5885-491F-952A-C4EC21454C3F}" dt="2023-02-12T10:09:40.339" v="627" actId="1038"/>
          <ac:spMkLst>
            <pc:docMk/>
            <pc:sldMk cId="1196497758" sldId="663"/>
            <ac:spMk id="2" creationId="{399C0E85-C4D3-B206-38FE-E03947380A74}"/>
          </ac:spMkLst>
        </pc:spChg>
        <pc:spChg chg="add mod">
          <ac:chgData name="Kodijat, Ardito" userId="0f3f380b-ba8b-40e0-83de-3c743352937c" providerId="ADAL" clId="{92339806-5885-491F-952A-C4EC21454C3F}" dt="2023-02-12T10:09:40.339" v="627" actId="1038"/>
          <ac:spMkLst>
            <pc:docMk/>
            <pc:sldMk cId="1196497758" sldId="663"/>
            <ac:spMk id="3" creationId="{D5A52338-B2C3-1C13-B52E-4483FE02511B}"/>
          </ac:spMkLst>
        </pc:spChg>
        <pc:spChg chg="del">
          <ac:chgData name="Kodijat, Ardito" userId="0f3f380b-ba8b-40e0-83de-3c743352937c" providerId="ADAL" clId="{92339806-5885-491F-952A-C4EC21454C3F}" dt="2023-02-12T10:09:26.729" v="613" actId="478"/>
          <ac:spMkLst>
            <pc:docMk/>
            <pc:sldMk cId="1196497758" sldId="663"/>
            <ac:spMk id="4" creationId="{00000000-0000-0000-0000-000000000000}"/>
          </ac:spMkLst>
        </pc:spChg>
        <pc:spChg chg="add mod">
          <ac:chgData name="Kodijat, Ardito" userId="0f3f380b-ba8b-40e0-83de-3c743352937c" providerId="ADAL" clId="{92339806-5885-491F-952A-C4EC21454C3F}" dt="2023-02-12T10:09:40.339" v="627" actId="1038"/>
          <ac:spMkLst>
            <pc:docMk/>
            <pc:sldMk cId="1196497758" sldId="663"/>
            <ac:spMk id="5" creationId="{1E0A0ED3-F68A-2CD0-BF28-2DB4DC3C1AB8}"/>
          </ac:spMkLst>
        </pc:spChg>
        <pc:spChg chg="add mod">
          <ac:chgData name="Kodijat, Ardito" userId="0f3f380b-ba8b-40e0-83de-3c743352937c" providerId="ADAL" clId="{92339806-5885-491F-952A-C4EC21454C3F}" dt="2023-02-12T10:09:40.339" v="627" actId="1038"/>
          <ac:spMkLst>
            <pc:docMk/>
            <pc:sldMk cId="1196497758" sldId="663"/>
            <ac:spMk id="6" creationId="{CCC70B04-CE51-1D55-A188-034047753082}"/>
          </ac:spMkLst>
        </pc:spChg>
        <pc:spChg chg="add mod">
          <ac:chgData name="Kodijat, Ardito" userId="0f3f380b-ba8b-40e0-83de-3c743352937c" providerId="ADAL" clId="{92339806-5885-491F-952A-C4EC21454C3F}" dt="2023-02-12T10:09:40.339" v="627" actId="1038"/>
          <ac:spMkLst>
            <pc:docMk/>
            <pc:sldMk cId="1196497758" sldId="663"/>
            <ac:spMk id="7" creationId="{9808300D-EE08-37E3-94CC-6A04592825E8}"/>
          </ac:spMkLst>
        </pc:spChg>
        <pc:spChg chg="add mod">
          <ac:chgData name="Kodijat, Ardito" userId="0f3f380b-ba8b-40e0-83de-3c743352937c" providerId="ADAL" clId="{92339806-5885-491F-952A-C4EC21454C3F}" dt="2023-02-12T10:09:40.339" v="627" actId="1038"/>
          <ac:spMkLst>
            <pc:docMk/>
            <pc:sldMk cId="1196497758" sldId="663"/>
            <ac:spMk id="8" creationId="{BFAB0D63-D171-A69E-B1AE-5D9FAA6154AD}"/>
          </ac:spMkLst>
        </pc:spChg>
        <pc:spChg chg="add mod">
          <ac:chgData name="Kodijat, Ardito" userId="0f3f380b-ba8b-40e0-83de-3c743352937c" providerId="ADAL" clId="{92339806-5885-491F-952A-C4EC21454C3F}" dt="2023-02-12T10:09:40.339" v="627" actId="1038"/>
          <ac:spMkLst>
            <pc:docMk/>
            <pc:sldMk cId="1196497758" sldId="663"/>
            <ac:spMk id="9" creationId="{7D18A638-0332-27DA-6CF6-9EE076AD8A5C}"/>
          </ac:spMkLst>
        </pc:spChg>
        <pc:spChg chg="add mod">
          <ac:chgData name="Kodijat, Ardito" userId="0f3f380b-ba8b-40e0-83de-3c743352937c" providerId="ADAL" clId="{92339806-5885-491F-952A-C4EC21454C3F}" dt="2023-02-12T10:09:40.339" v="627" actId="1038"/>
          <ac:spMkLst>
            <pc:docMk/>
            <pc:sldMk cId="1196497758" sldId="663"/>
            <ac:spMk id="11" creationId="{ACDA0A89-E7EB-7E5E-994D-85BA9AB3DD1D}"/>
          </ac:spMkLst>
        </pc:spChg>
        <pc:spChg chg="add mod">
          <ac:chgData name="Kodijat, Ardito" userId="0f3f380b-ba8b-40e0-83de-3c743352937c" providerId="ADAL" clId="{92339806-5885-491F-952A-C4EC21454C3F}" dt="2023-02-12T10:09:40.339" v="627" actId="1038"/>
          <ac:spMkLst>
            <pc:docMk/>
            <pc:sldMk cId="1196497758" sldId="663"/>
            <ac:spMk id="12" creationId="{1BBD41A2-19B3-7BDD-3AFE-F4BF517C0A62}"/>
          </ac:spMkLst>
        </pc:spChg>
        <pc:spChg chg="add mod">
          <ac:chgData name="Kodijat, Ardito" userId="0f3f380b-ba8b-40e0-83de-3c743352937c" providerId="ADAL" clId="{92339806-5885-491F-952A-C4EC21454C3F}" dt="2023-02-12T10:09:40.339" v="627" actId="1038"/>
          <ac:spMkLst>
            <pc:docMk/>
            <pc:sldMk cId="1196497758" sldId="663"/>
            <ac:spMk id="13" creationId="{4E555327-9636-15EC-6607-7D9065B01FEE}"/>
          </ac:spMkLst>
        </pc:spChg>
        <pc:spChg chg="add mod">
          <ac:chgData name="Kodijat, Ardito" userId="0f3f380b-ba8b-40e0-83de-3c743352937c" providerId="ADAL" clId="{92339806-5885-491F-952A-C4EC21454C3F}" dt="2023-02-12T10:09:40.339" v="627" actId="1038"/>
          <ac:spMkLst>
            <pc:docMk/>
            <pc:sldMk cId="1196497758" sldId="663"/>
            <ac:spMk id="14" creationId="{18BABA43-D3F9-F178-865C-A5FA7ED8C5CA}"/>
          </ac:spMkLst>
        </pc:spChg>
        <pc:spChg chg="add mod">
          <ac:chgData name="Kodijat, Ardito" userId="0f3f380b-ba8b-40e0-83de-3c743352937c" providerId="ADAL" clId="{92339806-5885-491F-952A-C4EC21454C3F}" dt="2023-02-12T10:09:40.339" v="627" actId="1038"/>
          <ac:spMkLst>
            <pc:docMk/>
            <pc:sldMk cId="1196497758" sldId="663"/>
            <ac:spMk id="15" creationId="{E9C57460-8CBE-548E-BEB9-A29F0900DB54}"/>
          </ac:spMkLst>
        </pc:spChg>
        <pc:spChg chg="add mod">
          <ac:chgData name="Kodijat, Ardito" userId="0f3f380b-ba8b-40e0-83de-3c743352937c" providerId="ADAL" clId="{92339806-5885-491F-952A-C4EC21454C3F}" dt="2023-02-12T10:09:40.339" v="627" actId="1038"/>
          <ac:spMkLst>
            <pc:docMk/>
            <pc:sldMk cId="1196497758" sldId="663"/>
            <ac:spMk id="17" creationId="{4CD0A38A-C623-7832-9EEA-3A972920F719}"/>
          </ac:spMkLst>
        </pc:spChg>
        <pc:spChg chg="mod">
          <ac:chgData name="Kodijat, Ardito" userId="0f3f380b-ba8b-40e0-83de-3c743352937c" providerId="ADAL" clId="{92339806-5885-491F-952A-C4EC21454C3F}" dt="2023-02-12T10:09:34.645" v="614"/>
          <ac:spMkLst>
            <pc:docMk/>
            <pc:sldMk cId="1196497758" sldId="663"/>
            <ac:spMk id="19" creationId="{A9B3F209-9A7C-AE47-1580-9EAD5B921223}"/>
          </ac:spMkLst>
        </pc:spChg>
        <pc:spChg chg="mod">
          <ac:chgData name="Kodijat, Ardito" userId="0f3f380b-ba8b-40e0-83de-3c743352937c" providerId="ADAL" clId="{92339806-5885-491F-952A-C4EC21454C3F}" dt="2023-02-12T10:09:34.645" v="614"/>
          <ac:spMkLst>
            <pc:docMk/>
            <pc:sldMk cId="1196497758" sldId="663"/>
            <ac:spMk id="20" creationId="{5A92DF43-8FEE-9012-8E40-7F44292BBA71}"/>
          </ac:spMkLst>
        </pc:spChg>
        <pc:spChg chg="mod">
          <ac:chgData name="Kodijat, Ardito" userId="0f3f380b-ba8b-40e0-83de-3c743352937c" providerId="ADAL" clId="{92339806-5885-491F-952A-C4EC21454C3F}" dt="2023-02-12T10:09:34.645" v="614"/>
          <ac:spMkLst>
            <pc:docMk/>
            <pc:sldMk cId="1196497758" sldId="663"/>
            <ac:spMk id="21" creationId="{37E4E4B0-FC26-A7F1-0599-99EDFE189F62}"/>
          </ac:spMkLst>
        </pc:spChg>
        <pc:spChg chg="mod">
          <ac:chgData name="Kodijat, Ardito" userId="0f3f380b-ba8b-40e0-83de-3c743352937c" providerId="ADAL" clId="{92339806-5885-491F-952A-C4EC21454C3F}" dt="2023-02-12T10:09:34.645" v="614"/>
          <ac:spMkLst>
            <pc:docMk/>
            <pc:sldMk cId="1196497758" sldId="663"/>
            <ac:spMk id="22" creationId="{F78F421F-3A6D-8592-4AE9-B82BFF395964}"/>
          </ac:spMkLst>
        </pc:spChg>
        <pc:spChg chg="mod">
          <ac:chgData name="Kodijat, Ardito" userId="0f3f380b-ba8b-40e0-83de-3c743352937c" providerId="ADAL" clId="{92339806-5885-491F-952A-C4EC21454C3F}" dt="2023-02-12T10:09:34.645" v="614"/>
          <ac:spMkLst>
            <pc:docMk/>
            <pc:sldMk cId="1196497758" sldId="663"/>
            <ac:spMk id="23" creationId="{FCC4F2C8-7FC3-2E53-67E5-1C073A122849}"/>
          </ac:spMkLst>
        </pc:spChg>
        <pc:spChg chg="mod">
          <ac:chgData name="Kodijat, Ardito" userId="0f3f380b-ba8b-40e0-83de-3c743352937c" providerId="ADAL" clId="{92339806-5885-491F-952A-C4EC21454C3F}" dt="2023-02-12T10:09:34.645" v="614"/>
          <ac:spMkLst>
            <pc:docMk/>
            <pc:sldMk cId="1196497758" sldId="663"/>
            <ac:spMk id="24" creationId="{10179BDC-9BD0-79B8-1535-164FC0235E18}"/>
          </ac:spMkLst>
        </pc:spChg>
        <pc:spChg chg="mod">
          <ac:chgData name="Kodijat, Ardito" userId="0f3f380b-ba8b-40e0-83de-3c743352937c" providerId="ADAL" clId="{92339806-5885-491F-952A-C4EC21454C3F}" dt="2023-02-12T10:09:34.645" v="614"/>
          <ac:spMkLst>
            <pc:docMk/>
            <pc:sldMk cId="1196497758" sldId="663"/>
            <ac:spMk id="25" creationId="{98C3BCF1-7E6E-F6A0-05B2-60D3F4D96C0D}"/>
          </ac:spMkLst>
        </pc:spChg>
        <pc:spChg chg="mod">
          <ac:chgData name="Kodijat, Ardito" userId="0f3f380b-ba8b-40e0-83de-3c743352937c" providerId="ADAL" clId="{92339806-5885-491F-952A-C4EC21454C3F}" dt="2023-02-12T10:09:34.645" v="614"/>
          <ac:spMkLst>
            <pc:docMk/>
            <pc:sldMk cId="1196497758" sldId="663"/>
            <ac:spMk id="26" creationId="{88AE580B-C0CA-BBA9-5B33-9B5122A3CFED}"/>
          </ac:spMkLst>
        </pc:spChg>
        <pc:spChg chg="mod">
          <ac:chgData name="Kodijat, Ardito" userId="0f3f380b-ba8b-40e0-83de-3c743352937c" providerId="ADAL" clId="{92339806-5885-491F-952A-C4EC21454C3F}" dt="2023-02-12T10:09:34.645" v="614"/>
          <ac:spMkLst>
            <pc:docMk/>
            <pc:sldMk cId="1196497758" sldId="663"/>
            <ac:spMk id="27" creationId="{646D7071-16E8-04DF-3F2E-EB57F0CC63EE}"/>
          </ac:spMkLst>
        </pc:spChg>
        <pc:spChg chg="mod">
          <ac:chgData name="Kodijat, Ardito" userId="0f3f380b-ba8b-40e0-83de-3c743352937c" providerId="ADAL" clId="{92339806-5885-491F-952A-C4EC21454C3F}" dt="2023-02-12T10:09:34.645" v="614"/>
          <ac:spMkLst>
            <pc:docMk/>
            <pc:sldMk cId="1196497758" sldId="663"/>
            <ac:spMk id="28" creationId="{D96F07EB-2AC4-0418-6563-34C0F9BEFFB8}"/>
          </ac:spMkLst>
        </pc:spChg>
        <pc:spChg chg="mod">
          <ac:chgData name="Kodijat, Ardito" userId="0f3f380b-ba8b-40e0-83de-3c743352937c" providerId="ADAL" clId="{92339806-5885-491F-952A-C4EC21454C3F}" dt="2023-02-12T10:09:34.645" v="614"/>
          <ac:spMkLst>
            <pc:docMk/>
            <pc:sldMk cId="1196497758" sldId="663"/>
            <ac:spMk id="29" creationId="{653ABA5D-8A20-9524-8675-672CE551F902}"/>
          </ac:spMkLst>
        </pc:spChg>
        <pc:spChg chg="mod">
          <ac:chgData name="Kodijat, Ardito" userId="0f3f380b-ba8b-40e0-83de-3c743352937c" providerId="ADAL" clId="{92339806-5885-491F-952A-C4EC21454C3F}" dt="2023-02-12T10:09:34.645" v="614"/>
          <ac:spMkLst>
            <pc:docMk/>
            <pc:sldMk cId="1196497758" sldId="663"/>
            <ac:spMk id="30" creationId="{02C3604D-4F5C-7EBE-3036-A042D849291D}"/>
          </ac:spMkLst>
        </pc:spChg>
        <pc:spChg chg="mod">
          <ac:chgData name="Kodijat, Ardito" userId="0f3f380b-ba8b-40e0-83de-3c743352937c" providerId="ADAL" clId="{92339806-5885-491F-952A-C4EC21454C3F}" dt="2023-02-12T10:09:34.645" v="614"/>
          <ac:spMkLst>
            <pc:docMk/>
            <pc:sldMk cId="1196497758" sldId="663"/>
            <ac:spMk id="31" creationId="{ADA970DE-E0BB-72A0-A93C-6D4C38185544}"/>
          </ac:spMkLst>
        </pc:spChg>
        <pc:spChg chg="mod">
          <ac:chgData name="Kodijat, Ardito" userId="0f3f380b-ba8b-40e0-83de-3c743352937c" providerId="ADAL" clId="{92339806-5885-491F-952A-C4EC21454C3F}" dt="2023-02-12T10:09:34.645" v="614"/>
          <ac:spMkLst>
            <pc:docMk/>
            <pc:sldMk cId="1196497758" sldId="663"/>
            <ac:spMk id="64" creationId="{2ECC1E5A-8DD3-CBCF-108D-309F13E1582F}"/>
          </ac:spMkLst>
        </pc:spChg>
        <pc:spChg chg="mod">
          <ac:chgData name="Kodijat, Ardito" userId="0f3f380b-ba8b-40e0-83de-3c743352937c" providerId="ADAL" clId="{92339806-5885-491F-952A-C4EC21454C3F}" dt="2023-02-12T10:09:34.645" v="614"/>
          <ac:spMkLst>
            <pc:docMk/>
            <pc:sldMk cId="1196497758" sldId="663"/>
            <ac:spMk id="65" creationId="{C5AD9A98-D1F5-00F8-5998-D523E25ADC59}"/>
          </ac:spMkLst>
        </pc:spChg>
        <pc:spChg chg="add mod">
          <ac:chgData name="Kodijat, Ardito" userId="0f3f380b-ba8b-40e0-83de-3c743352937c" providerId="ADAL" clId="{92339806-5885-491F-952A-C4EC21454C3F}" dt="2023-02-12T10:09:40.339" v="627" actId="1038"/>
          <ac:spMkLst>
            <pc:docMk/>
            <pc:sldMk cId="1196497758" sldId="663"/>
            <ac:spMk id="66" creationId="{CC97C4AC-55B8-3EB0-DD5D-1FAED97BF48A}"/>
          </ac:spMkLst>
        </pc:spChg>
        <pc:grpChg chg="add mod">
          <ac:chgData name="Kodijat, Ardito" userId="0f3f380b-ba8b-40e0-83de-3c743352937c" providerId="ADAL" clId="{92339806-5885-491F-952A-C4EC21454C3F}" dt="2023-02-12T10:09:40.339" v="627" actId="1038"/>
          <ac:grpSpMkLst>
            <pc:docMk/>
            <pc:sldMk cId="1196497758" sldId="663"/>
            <ac:grpSpMk id="18" creationId="{2618D19D-18B4-0C35-8A64-D09BBD817AEF}"/>
          </ac:grpSpMkLst>
        </pc:grpChg>
        <pc:grpChg chg="del">
          <ac:chgData name="Kodijat, Ardito" userId="0f3f380b-ba8b-40e0-83de-3c743352937c" providerId="ADAL" clId="{92339806-5885-491F-952A-C4EC21454C3F}" dt="2023-02-12T10:09:26.729" v="613" actId="478"/>
          <ac:grpSpMkLst>
            <pc:docMk/>
            <pc:sldMk cId="1196497758" sldId="663"/>
            <ac:grpSpMk id="68" creationId="{12690AB5-EAB2-C66B-9B17-4C2E46BADDC3}"/>
          </ac:grpSpMkLst>
        </pc:grpChg>
        <pc:graphicFrameChg chg="del">
          <ac:chgData name="Kodijat, Ardito" userId="0f3f380b-ba8b-40e0-83de-3c743352937c" providerId="ADAL" clId="{92339806-5885-491F-952A-C4EC21454C3F}" dt="2023-02-12T10:09:24.024" v="612" actId="478"/>
          <ac:graphicFrameMkLst>
            <pc:docMk/>
            <pc:sldMk cId="1196497758" sldId="663"/>
            <ac:graphicFrameMk id="67" creationId="{B06F99C4-1EF7-CB2F-56BD-DE410D4D65D9}"/>
          </ac:graphicFrameMkLst>
        </pc:graphicFrameChg>
        <pc:cxnChg chg="add mod">
          <ac:chgData name="Kodijat, Ardito" userId="0f3f380b-ba8b-40e0-83de-3c743352937c" providerId="ADAL" clId="{92339806-5885-491F-952A-C4EC21454C3F}" dt="2023-02-12T10:09:40.339" v="627" actId="1038"/>
          <ac:cxnSpMkLst>
            <pc:docMk/>
            <pc:sldMk cId="1196497758" sldId="663"/>
            <ac:cxnSpMk id="16" creationId="{C747872C-4AED-4BCF-3637-4E01FFE7B29D}"/>
          </ac:cxnSpMkLst>
        </pc:cxnChg>
        <pc:cxnChg chg="mod">
          <ac:chgData name="Kodijat, Ardito" userId="0f3f380b-ba8b-40e0-83de-3c743352937c" providerId="ADAL" clId="{92339806-5885-491F-952A-C4EC21454C3F}" dt="2023-02-12T10:09:26.729" v="613" actId="478"/>
          <ac:cxnSpMkLst>
            <pc:docMk/>
            <pc:sldMk cId="1196497758" sldId="663"/>
            <ac:cxnSpMk id="92" creationId="{C27D9792-359B-7957-FA60-304CE380FB2C}"/>
          </ac:cxnSpMkLst>
        </pc:cxnChg>
        <pc:cxnChg chg="mod">
          <ac:chgData name="Kodijat, Ardito" userId="0f3f380b-ba8b-40e0-83de-3c743352937c" providerId="ADAL" clId="{92339806-5885-491F-952A-C4EC21454C3F}" dt="2023-02-12T10:09:26.729" v="613" actId="478"/>
          <ac:cxnSpMkLst>
            <pc:docMk/>
            <pc:sldMk cId="1196497758" sldId="663"/>
            <ac:cxnSpMk id="93" creationId="{1D057E41-E911-D714-B0CD-2313C4858D8B}"/>
          </ac:cxnSpMkLst>
        </pc:cxnChg>
        <pc:cxnChg chg="add mod">
          <ac:chgData name="Kodijat, Ardito" userId="0f3f380b-ba8b-40e0-83de-3c743352937c" providerId="ADAL" clId="{92339806-5885-491F-952A-C4EC21454C3F}" dt="2023-02-12T10:09:40.339" v="627" actId="1038"/>
          <ac:cxnSpMkLst>
            <pc:docMk/>
            <pc:sldMk cId="1196497758" sldId="663"/>
            <ac:cxnSpMk id="134" creationId="{C7471D36-AAA3-FB25-609D-FB22F23D5F9C}"/>
          </ac:cxnSpMkLst>
        </pc:cxnChg>
        <pc:cxnChg chg="add mod">
          <ac:chgData name="Kodijat, Ardito" userId="0f3f380b-ba8b-40e0-83de-3c743352937c" providerId="ADAL" clId="{92339806-5885-491F-952A-C4EC21454C3F}" dt="2023-02-12T10:09:40.339" v="627" actId="1038"/>
          <ac:cxnSpMkLst>
            <pc:docMk/>
            <pc:sldMk cId="1196497758" sldId="663"/>
            <ac:cxnSpMk id="135" creationId="{CBFAD9AF-5B15-1C67-29CF-8243DBC2270E}"/>
          </ac:cxnSpMkLst>
        </pc:cxnChg>
        <pc:cxnChg chg="add mod">
          <ac:chgData name="Kodijat, Ardito" userId="0f3f380b-ba8b-40e0-83de-3c743352937c" providerId="ADAL" clId="{92339806-5885-491F-952A-C4EC21454C3F}" dt="2023-02-12T10:09:40.339" v="627" actId="1038"/>
          <ac:cxnSpMkLst>
            <pc:docMk/>
            <pc:sldMk cId="1196497758" sldId="663"/>
            <ac:cxnSpMk id="136" creationId="{D098B2A9-35A4-2651-4FAB-1BC4C79B1F66}"/>
          </ac:cxnSpMkLst>
        </pc:cxnChg>
        <pc:cxnChg chg="add mod">
          <ac:chgData name="Kodijat, Ardito" userId="0f3f380b-ba8b-40e0-83de-3c743352937c" providerId="ADAL" clId="{92339806-5885-491F-952A-C4EC21454C3F}" dt="2023-02-12T10:09:40.339" v="627" actId="1038"/>
          <ac:cxnSpMkLst>
            <pc:docMk/>
            <pc:sldMk cId="1196497758" sldId="663"/>
            <ac:cxnSpMk id="137" creationId="{659DFB4A-51EF-3207-D2E4-C1B6ADA1A611}"/>
          </ac:cxnSpMkLst>
        </pc:cxnChg>
        <pc:cxnChg chg="add mod">
          <ac:chgData name="Kodijat, Ardito" userId="0f3f380b-ba8b-40e0-83de-3c743352937c" providerId="ADAL" clId="{92339806-5885-491F-952A-C4EC21454C3F}" dt="2023-02-12T10:09:40.339" v="627" actId="1038"/>
          <ac:cxnSpMkLst>
            <pc:docMk/>
            <pc:sldMk cId="1196497758" sldId="663"/>
            <ac:cxnSpMk id="138" creationId="{C64675FD-7F47-1127-503C-E10B0E57BF04}"/>
          </ac:cxnSpMkLst>
        </pc:cxnChg>
        <pc:cxnChg chg="add mod">
          <ac:chgData name="Kodijat, Ardito" userId="0f3f380b-ba8b-40e0-83de-3c743352937c" providerId="ADAL" clId="{92339806-5885-491F-952A-C4EC21454C3F}" dt="2023-02-12T10:09:40.339" v="627" actId="1038"/>
          <ac:cxnSpMkLst>
            <pc:docMk/>
            <pc:sldMk cId="1196497758" sldId="663"/>
            <ac:cxnSpMk id="139" creationId="{41127C06-02F3-77E3-0753-72F03BE9579E}"/>
          </ac:cxnSpMkLst>
        </pc:cxnChg>
        <pc:cxnChg chg="add mod">
          <ac:chgData name="Kodijat, Ardito" userId="0f3f380b-ba8b-40e0-83de-3c743352937c" providerId="ADAL" clId="{92339806-5885-491F-952A-C4EC21454C3F}" dt="2023-02-12T10:09:40.339" v="627" actId="1038"/>
          <ac:cxnSpMkLst>
            <pc:docMk/>
            <pc:sldMk cId="1196497758" sldId="663"/>
            <ac:cxnSpMk id="140" creationId="{23D35F3F-C28D-819E-2598-48E4E5A81A5D}"/>
          </ac:cxnSpMkLst>
        </pc:cxnChg>
        <pc:cxnChg chg="add mod">
          <ac:chgData name="Kodijat, Ardito" userId="0f3f380b-ba8b-40e0-83de-3c743352937c" providerId="ADAL" clId="{92339806-5885-491F-952A-C4EC21454C3F}" dt="2023-02-12T10:09:40.339" v="627" actId="1038"/>
          <ac:cxnSpMkLst>
            <pc:docMk/>
            <pc:sldMk cId="1196497758" sldId="663"/>
            <ac:cxnSpMk id="141" creationId="{5A7C8F13-5397-3855-676A-C01E193D6719}"/>
          </ac:cxnSpMkLst>
        </pc:cxnChg>
        <pc:cxnChg chg="add mod">
          <ac:chgData name="Kodijat, Ardito" userId="0f3f380b-ba8b-40e0-83de-3c743352937c" providerId="ADAL" clId="{92339806-5885-491F-952A-C4EC21454C3F}" dt="2023-02-12T10:09:40.339" v="627" actId="1038"/>
          <ac:cxnSpMkLst>
            <pc:docMk/>
            <pc:sldMk cId="1196497758" sldId="663"/>
            <ac:cxnSpMk id="142" creationId="{3A8E82C7-5F50-0AED-339D-09856342060F}"/>
          </ac:cxnSpMkLst>
        </pc:cxnChg>
        <pc:cxnChg chg="add mod">
          <ac:chgData name="Kodijat, Ardito" userId="0f3f380b-ba8b-40e0-83de-3c743352937c" providerId="ADAL" clId="{92339806-5885-491F-952A-C4EC21454C3F}" dt="2023-02-12T10:09:40.339" v="627" actId="1038"/>
          <ac:cxnSpMkLst>
            <pc:docMk/>
            <pc:sldMk cId="1196497758" sldId="663"/>
            <ac:cxnSpMk id="143" creationId="{F426264F-35C0-B8A2-5D12-485E2CB67E03}"/>
          </ac:cxnSpMkLst>
        </pc:cxnChg>
        <pc:cxnChg chg="add mod">
          <ac:chgData name="Kodijat, Ardito" userId="0f3f380b-ba8b-40e0-83de-3c743352937c" providerId="ADAL" clId="{92339806-5885-491F-952A-C4EC21454C3F}" dt="2023-02-12T10:09:40.339" v="627" actId="1038"/>
          <ac:cxnSpMkLst>
            <pc:docMk/>
            <pc:sldMk cId="1196497758" sldId="663"/>
            <ac:cxnSpMk id="144" creationId="{CE80A302-4C39-DD4E-28C8-04E1D49BC02B}"/>
          </ac:cxnSpMkLst>
        </pc:cxnChg>
        <pc:cxnChg chg="add mod">
          <ac:chgData name="Kodijat, Ardito" userId="0f3f380b-ba8b-40e0-83de-3c743352937c" providerId="ADAL" clId="{92339806-5885-491F-952A-C4EC21454C3F}" dt="2023-02-12T10:09:40.339" v="627" actId="1038"/>
          <ac:cxnSpMkLst>
            <pc:docMk/>
            <pc:sldMk cId="1196497758" sldId="663"/>
            <ac:cxnSpMk id="145" creationId="{1BE69327-0E08-83CD-4CBF-C8BCA2FC1C9A}"/>
          </ac:cxnSpMkLst>
        </pc:cxnChg>
        <pc:cxnChg chg="add mod">
          <ac:chgData name="Kodijat, Ardito" userId="0f3f380b-ba8b-40e0-83de-3c743352937c" providerId="ADAL" clId="{92339806-5885-491F-952A-C4EC21454C3F}" dt="2023-02-12T10:09:40.339" v="627" actId="1038"/>
          <ac:cxnSpMkLst>
            <pc:docMk/>
            <pc:sldMk cId="1196497758" sldId="663"/>
            <ac:cxnSpMk id="146" creationId="{7C1203DA-7129-676E-B0BF-79E23B731C94}"/>
          </ac:cxnSpMkLst>
        </pc:cxnChg>
        <pc:cxnChg chg="add mod">
          <ac:chgData name="Kodijat, Ardito" userId="0f3f380b-ba8b-40e0-83de-3c743352937c" providerId="ADAL" clId="{92339806-5885-491F-952A-C4EC21454C3F}" dt="2023-02-12T10:09:40.339" v="627" actId="1038"/>
          <ac:cxnSpMkLst>
            <pc:docMk/>
            <pc:sldMk cId="1196497758" sldId="663"/>
            <ac:cxnSpMk id="147" creationId="{B865F5AA-94B4-2D7A-B003-691439BD28A4}"/>
          </ac:cxnSpMkLst>
        </pc:cxnChg>
        <pc:cxnChg chg="add mod">
          <ac:chgData name="Kodijat, Ardito" userId="0f3f380b-ba8b-40e0-83de-3c743352937c" providerId="ADAL" clId="{92339806-5885-491F-952A-C4EC21454C3F}" dt="2023-02-12T10:09:40.339" v="627" actId="1038"/>
          <ac:cxnSpMkLst>
            <pc:docMk/>
            <pc:sldMk cId="1196497758" sldId="663"/>
            <ac:cxnSpMk id="148" creationId="{150A636F-5A09-FDD6-F442-2E31658C2802}"/>
          </ac:cxnSpMkLst>
        </pc:cxnChg>
        <pc:cxnChg chg="add mod">
          <ac:chgData name="Kodijat, Ardito" userId="0f3f380b-ba8b-40e0-83de-3c743352937c" providerId="ADAL" clId="{92339806-5885-491F-952A-C4EC21454C3F}" dt="2023-02-12T10:09:40.339" v="627" actId="1038"/>
          <ac:cxnSpMkLst>
            <pc:docMk/>
            <pc:sldMk cId="1196497758" sldId="663"/>
            <ac:cxnSpMk id="149" creationId="{BC8CB0B8-DD54-2B69-599F-25215C80E6A4}"/>
          </ac:cxnSpMkLst>
        </pc:cxnChg>
        <pc:cxnChg chg="add mod">
          <ac:chgData name="Kodijat, Ardito" userId="0f3f380b-ba8b-40e0-83de-3c743352937c" providerId="ADAL" clId="{92339806-5885-491F-952A-C4EC21454C3F}" dt="2023-02-12T10:09:40.339" v="627" actId="1038"/>
          <ac:cxnSpMkLst>
            <pc:docMk/>
            <pc:sldMk cId="1196497758" sldId="663"/>
            <ac:cxnSpMk id="150" creationId="{CF5EDE4B-458B-CDB4-7377-7A493964AFDB}"/>
          </ac:cxnSpMkLst>
        </pc:cxnChg>
        <pc:cxnChg chg="add mod">
          <ac:chgData name="Kodijat, Ardito" userId="0f3f380b-ba8b-40e0-83de-3c743352937c" providerId="ADAL" clId="{92339806-5885-491F-952A-C4EC21454C3F}" dt="2023-02-12T10:09:40.339" v="627" actId="1038"/>
          <ac:cxnSpMkLst>
            <pc:docMk/>
            <pc:sldMk cId="1196497758" sldId="663"/>
            <ac:cxnSpMk id="151" creationId="{33040E80-8F62-755C-2BB7-380CA4DE369A}"/>
          </ac:cxnSpMkLst>
        </pc:cxnChg>
        <pc:cxnChg chg="add mod">
          <ac:chgData name="Kodijat, Ardito" userId="0f3f380b-ba8b-40e0-83de-3c743352937c" providerId="ADAL" clId="{92339806-5885-491F-952A-C4EC21454C3F}" dt="2023-02-12T10:09:40.339" v="627" actId="1038"/>
          <ac:cxnSpMkLst>
            <pc:docMk/>
            <pc:sldMk cId="1196497758" sldId="663"/>
            <ac:cxnSpMk id="152" creationId="{1F63AD3A-5D45-1D20-997E-3BA69D8B17F4}"/>
          </ac:cxnSpMkLst>
        </pc:cxnChg>
        <pc:cxnChg chg="add mod">
          <ac:chgData name="Kodijat, Ardito" userId="0f3f380b-ba8b-40e0-83de-3c743352937c" providerId="ADAL" clId="{92339806-5885-491F-952A-C4EC21454C3F}" dt="2023-02-12T10:09:40.339" v="627" actId="1038"/>
          <ac:cxnSpMkLst>
            <pc:docMk/>
            <pc:sldMk cId="1196497758" sldId="663"/>
            <ac:cxnSpMk id="153" creationId="{E886C48F-1DC7-1E34-B008-9EDD43A9988E}"/>
          </ac:cxnSpMkLst>
        </pc:cxnChg>
        <pc:cxnChg chg="add mod">
          <ac:chgData name="Kodijat, Ardito" userId="0f3f380b-ba8b-40e0-83de-3c743352937c" providerId="ADAL" clId="{92339806-5885-491F-952A-C4EC21454C3F}" dt="2023-02-12T10:09:40.339" v="627" actId="1038"/>
          <ac:cxnSpMkLst>
            <pc:docMk/>
            <pc:sldMk cId="1196497758" sldId="663"/>
            <ac:cxnSpMk id="154" creationId="{789A254F-DDF1-9407-53A5-2F76098F9CD9}"/>
          </ac:cxnSpMkLst>
        </pc:cxnChg>
        <pc:cxnChg chg="add mod">
          <ac:chgData name="Kodijat, Ardito" userId="0f3f380b-ba8b-40e0-83de-3c743352937c" providerId="ADAL" clId="{92339806-5885-491F-952A-C4EC21454C3F}" dt="2023-02-12T10:09:40.339" v="627" actId="1038"/>
          <ac:cxnSpMkLst>
            <pc:docMk/>
            <pc:sldMk cId="1196497758" sldId="663"/>
            <ac:cxnSpMk id="155" creationId="{5F5FDB4E-6ECC-B379-6884-7AB103230946}"/>
          </ac:cxnSpMkLst>
        </pc:cxnChg>
        <pc:cxnChg chg="add mod">
          <ac:chgData name="Kodijat, Ardito" userId="0f3f380b-ba8b-40e0-83de-3c743352937c" providerId="ADAL" clId="{92339806-5885-491F-952A-C4EC21454C3F}" dt="2023-02-12T10:09:40.339" v="627" actId="1038"/>
          <ac:cxnSpMkLst>
            <pc:docMk/>
            <pc:sldMk cId="1196497758" sldId="663"/>
            <ac:cxnSpMk id="156" creationId="{08A4B7D1-DA58-E0E7-273B-D72FF9BE4765}"/>
          </ac:cxnSpMkLst>
        </pc:cxnChg>
        <pc:cxnChg chg="add mod">
          <ac:chgData name="Kodijat, Ardito" userId="0f3f380b-ba8b-40e0-83de-3c743352937c" providerId="ADAL" clId="{92339806-5885-491F-952A-C4EC21454C3F}" dt="2023-02-12T10:09:40.339" v="627" actId="1038"/>
          <ac:cxnSpMkLst>
            <pc:docMk/>
            <pc:sldMk cId="1196497758" sldId="663"/>
            <ac:cxnSpMk id="157" creationId="{3C3C6D6C-DD81-086D-0B38-15DB3295BB17}"/>
          </ac:cxnSpMkLst>
        </pc:cxnChg>
        <pc:cxnChg chg="add mod">
          <ac:chgData name="Kodijat, Ardito" userId="0f3f380b-ba8b-40e0-83de-3c743352937c" providerId="ADAL" clId="{92339806-5885-491F-952A-C4EC21454C3F}" dt="2023-02-12T10:09:40.339" v="627" actId="1038"/>
          <ac:cxnSpMkLst>
            <pc:docMk/>
            <pc:sldMk cId="1196497758" sldId="663"/>
            <ac:cxnSpMk id="158" creationId="{8399B388-84E7-7DF7-4684-D7791202EC69}"/>
          </ac:cxnSpMkLst>
        </pc:cxnChg>
        <pc:cxnChg chg="add mod">
          <ac:chgData name="Kodijat, Ardito" userId="0f3f380b-ba8b-40e0-83de-3c743352937c" providerId="ADAL" clId="{92339806-5885-491F-952A-C4EC21454C3F}" dt="2023-02-12T10:09:40.339" v="627" actId="1038"/>
          <ac:cxnSpMkLst>
            <pc:docMk/>
            <pc:sldMk cId="1196497758" sldId="663"/>
            <ac:cxnSpMk id="159" creationId="{0D62223D-0A1F-3177-2B21-966B7DC78FA8}"/>
          </ac:cxnSpMkLst>
        </pc:cxnChg>
        <pc:cxnChg chg="add mod">
          <ac:chgData name="Kodijat, Ardito" userId="0f3f380b-ba8b-40e0-83de-3c743352937c" providerId="ADAL" clId="{92339806-5885-491F-952A-C4EC21454C3F}" dt="2023-02-12T10:09:40.339" v="627" actId="1038"/>
          <ac:cxnSpMkLst>
            <pc:docMk/>
            <pc:sldMk cId="1196497758" sldId="663"/>
            <ac:cxnSpMk id="160" creationId="{B25B15A6-4AB3-C279-0A31-856CB4910AED}"/>
          </ac:cxnSpMkLst>
        </pc:cxnChg>
        <pc:cxnChg chg="add mod">
          <ac:chgData name="Kodijat, Ardito" userId="0f3f380b-ba8b-40e0-83de-3c743352937c" providerId="ADAL" clId="{92339806-5885-491F-952A-C4EC21454C3F}" dt="2023-02-12T10:09:40.339" v="627" actId="1038"/>
          <ac:cxnSpMkLst>
            <pc:docMk/>
            <pc:sldMk cId="1196497758" sldId="663"/>
            <ac:cxnSpMk id="161" creationId="{1227CCE8-D18E-D817-68F3-75C815DF6519}"/>
          </ac:cxnSpMkLst>
        </pc:cxnChg>
        <pc:cxnChg chg="add mod">
          <ac:chgData name="Kodijat, Ardito" userId="0f3f380b-ba8b-40e0-83de-3c743352937c" providerId="ADAL" clId="{92339806-5885-491F-952A-C4EC21454C3F}" dt="2023-02-12T10:09:40.339" v="627" actId="1038"/>
          <ac:cxnSpMkLst>
            <pc:docMk/>
            <pc:sldMk cId="1196497758" sldId="663"/>
            <ac:cxnSpMk id="162" creationId="{C3E79349-961F-D2BB-60A9-05597606C772}"/>
          </ac:cxnSpMkLst>
        </pc:cxnChg>
        <pc:cxnChg chg="add mod">
          <ac:chgData name="Kodijat, Ardito" userId="0f3f380b-ba8b-40e0-83de-3c743352937c" providerId="ADAL" clId="{92339806-5885-491F-952A-C4EC21454C3F}" dt="2023-02-12T10:09:40.339" v="627" actId="1038"/>
          <ac:cxnSpMkLst>
            <pc:docMk/>
            <pc:sldMk cId="1196497758" sldId="663"/>
            <ac:cxnSpMk id="163" creationId="{8E8A0F64-684F-CB91-7AF8-B36587F7FB5A}"/>
          </ac:cxnSpMkLst>
        </pc:cxnChg>
      </pc:sldChg>
      <pc:sldChg chg="add del">
        <pc:chgData name="Kodijat, Ardito" userId="0f3f380b-ba8b-40e0-83de-3c743352937c" providerId="ADAL" clId="{92339806-5885-491F-952A-C4EC21454C3F}" dt="2023-02-13T09:02:07.156" v="4826" actId="47"/>
        <pc:sldMkLst>
          <pc:docMk/>
          <pc:sldMk cId="1949774431" sldId="663"/>
        </pc:sldMkLst>
      </pc:sldChg>
      <pc:sldChg chg="addSp delSp modSp add del mod">
        <pc:chgData name="Kodijat, Ardito" userId="0f3f380b-ba8b-40e0-83de-3c743352937c" providerId="ADAL" clId="{92339806-5885-491F-952A-C4EC21454C3F}" dt="2023-02-12T11:17:21.870" v="734" actId="2696"/>
        <pc:sldMkLst>
          <pc:docMk/>
          <pc:sldMk cId="2174012131" sldId="664"/>
        </pc:sldMkLst>
        <pc:spChg chg="mod">
          <ac:chgData name="Kodijat, Ardito" userId="0f3f380b-ba8b-40e0-83de-3c743352937c" providerId="ADAL" clId="{92339806-5885-491F-952A-C4EC21454C3F}" dt="2023-02-12T10:11:12.432" v="632"/>
          <ac:spMkLst>
            <pc:docMk/>
            <pc:sldMk cId="2174012131" sldId="664"/>
            <ac:spMk id="7" creationId="{33B7777F-D0AE-15EE-C7CE-B67F603774C1}"/>
          </ac:spMkLst>
        </pc:spChg>
        <pc:spChg chg="mod">
          <ac:chgData name="Kodijat, Ardito" userId="0f3f380b-ba8b-40e0-83de-3c743352937c" providerId="ADAL" clId="{92339806-5885-491F-952A-C4EC21454C3F}" dt="2023-02-12T10:11:12.432" v="632"/>
          <ac:spMkLst>
            <pc:docMk/>
            <pc:sldMk cId="2174012131" sldId="664"/>
            <ac:spMk id="8" creationId="{8F3414B3-097E-4421-F6A7-88A17BDF4BD6}"/>
          </ac:spMkLst>
        </pc:spChg>
        <pc:spChg chg="mod">
          <ac:chgData name="Kodijat, Ardito" userId="0f3f380b-ba8b-40e0-83de-3c743352937c" providerId="ADAL" clId="{92339806-5885-491F-952A-C4EC21454C3F}" dt="2023-02-12T10:11:12.432" v="632"/>
          <ac:spMkLst>
            <pc:docMk/>
            <pc:sldMk cId="2174012131" sldId="664"/>
            <ac:spMk id="11" creationId="{804D630D-099B-59BD-799B-A5562CB42722}"/>
          </ac:spMkLst>
        </pc:spChg>
        <pc:spChg chg="mod">
          <ac:chgData name="Kodijat, Ardito" userId="0f3f380b-ba8b-40e0-83de-3c743352937c" providerId="ADAL" clId="{92339806-5885-491F-952A-C4EC21454C3F}" dt="2023-02-12T10:11:12.432" v="632"/>
          <ac:spMkLst>
            <pc:docMk/>
            <pc:sldMk cId="2174012131" sldId="664"/>
            <ac:spMk id="12" creationId="{E460DB6D-9182-8ECF-BB20-1BE854E0F604}"/>
          </ac:spMkLst>
        </pc:spChg>
        <pc:spChg chg="mod">
          <ac:chgData name="Kodijat, Ardito" userId="0f3f380b-ba8b-40e0-83de-3c743352937c" providerId="ADAL" clId="{92339806-5885-491F-952A-C4EC21454C3F}" dt="2023-02-12T10:11:12.432" v="632"/>
          <ac:spMkLst>
            <pc:docMk/>
            <pc:sldMk cId="2174012131" sldId="664"/>
            <ac:spMk id="13" creationId="{3096A785-1991-E426-7434-EEF7E44E5005}"/>
          </ac:spMkLst>
        </pc:spChg>
        <pc:spChg chg="mod">
          <ac:chgData name="Kodijat, Ardito" userId="0f3f380b-ba8b-40e0-83de-3c743352937c" providerId="ADAL" clId="{92339806-5885-491F-952A-C4EC21454C3F}" dt="2023-02-12T10:11:12.432" v="632"/>
          <ac:spMkLst>
            <pc:docMk/>
            <pc:sldMk cId="2174012131" sldId="664"/>
            <ac:spMk id="14" creationId="{527D7E87-7D1E-7D3A-7AF2-17E37B233ADE}"/>
          </ac:spMkLst>
        </pc:spChg>
        <pc:spChg chg="mod">
          <ac:chgData name="Kodijat, Ardito" userId="0f3f380b-ba8b-40e0-83de-3c743352937c" providerId="ADAL" clId="{92339806-5885-491F-952A-C4EC21454C3F}" dt="2023-02-12T10:11:12.432" v="632"/>
          <ac:spMkLst>
            <pc:docMk/>
            <pc:sldMk cId="2174012131" sldId="664"/>
            <ac:spMk id="15" creationId="{B6DB0AC3-A9D4-9CD4-51E2-C7956F19AD18}"/>
          </ac:spMkLst>
        </pc:spChg>
        <pc:spChg chg="mod">
          <ac:chgData name="Kodijat, Ardito" userId="0f3f380b-ba8b-40e0-83de-3c743352937c" providerId="ADAL" clId="{92339806-5885-491F-952A-C4EC21454C3F}" dt="2023-02-12T10:11:12.432" v="632"/>
          <ac:spMkLst>
            <pc:docMk/>
            <pc:sldMk cId="2174012131" sldId="664"/>
            <ac:spMk id="16" creationId="{AB00EA52-4122-40AE-DE66-94BA0BA314FB}"/>
          </ac:spMkLst>
        </pc:spChg>
        <pc:spChg chg="mod">
          <ac:chgData name="Kodijat, Ardito" userId="0f3f380b-ba8b-40e0-83de-3c743352937c" providerId="ADAL" clId="{92339806-5885-491F-952A-C4EC21454C3F}" dt="2023-02-12T10:11:12.432" v="632"/>
          <ac:spMkLst>
            <pc:docMk/>
            <pc:sldMk cId="2174012131" sldId="664"/>
            <ac:spMk id="17" creationId="{1712721F-C7D5-0B1F-2D7D-77A69BC25A24}"/>
          </ac:spMkLst>
        </pc:spChg>
        <pc:spChg chg="mod">
          <ac:chgData name="Kodijat, Ardito" userId="0f3f380b-ba8b-40e0-83de-3c743352937c" providerId="ADAL" clId="{92339806-5885-491F-952A-C4EC21454C3F}" dt="2023-02-12T10:11:12.432" v="632"/>
          <ac:spMkLst>
            <pc:docMk/>
            <pc:sldMk cId="2174012131" sldId="664"/>
            <ac:spMk id="18" creationId="{20A8CB22-B9FD-0D4F-29D2-53F8AFE476E3}"/>
          </ac:spMkLst>
        </pc:spChg>
        <pc:spChg chg="mod">
          <ac:chgData name="Kodijat, Ardito" userId="0f3f380b-ba8b-40e0-83de-3c743352937c" providerId="ADAL" clId="{92339806-5885-491F-952A-C4EC21454C3F}" dt="2023-02-12T10:11:12.432" v="632"/>
          <ac:spMkLst>
            <pc:docMk/>
            <pc:sldMk cId="2174012131" sldId="664"/>
            <ac:spMk id="19" creationId="{23692210-9926-A8E9-0008-9B25D7E60C24}"/>
          </ac:spMkLst>
        </pc:spChg>
        <pc:spChg chg="mod">
          <ac:chgData name="Kodijat, Ardito" userId="0f3f380b-ba8b-40e0-83de-3c743352937c" providerId="ADAL" clId="{92339806-5885-491F-952A-C4EC21454C3F}" dt="2023-02-12T10:11:12.432" v="632"/>
          <ac:spMkLst>
            <pc:docMk/>
            <pc:sldMk cId="2174012131" sldId="664"/>
            <ac:spMk id="20" creationId="{0151568B-39DD-2B34-5BAF-3D57FAB6444E}"/>
          </ac:spMkLst>
        </pc:spChg>
        <pc:spChg chg="mod">
          <ac:chgData name="Kodijat, Ardito" userId="0f3f380b-ba8b-40e0-83de-3c743352937c" providerId="ADAL" clId="{92339806-5885-491F-952A-C4EC21454C3F}" dt="2023-02-12T10:11:12.432" v="632"/>
          <ac:spMkLst>
            <pc:docMk/>
            <pc:sldMk cId="2174012131" sldId="664"/>
            <ac:spMk id="21" creationId="{74440C99-055F-654B-5D7C-D359DEC18DAF}"/>
          </ac:spMkLst>
        </pc:spChg>
        <pc:spChg chg="mod">
          <ac:chgData name="Kodijat, Ardito" userId="0f3f380b-ba8b-40e0-83de-3c743352937c" providerId="ADAL" clId="{92339806-5885-491F-952A-C4EC21454C3F}" dt="2023-02-12T10:11:12.432" v="632"/>
          <ac:spMkLst>
            <pc:docMk/>
            <pc:sldMk cId="2174012131" sldId="664"/>
            <ac:spMk id="23" creationId="{9AC6596F-25D6-ADAC-1E43-EA9DC04E8DAA}"/>
          </ac:spMkLst>
        </pc:spChg>
        <pc:spChg chg="mod">
          <ac:chgData name="Kodijat, Ardito" userId="0f3f380b-ba8b-40e0-83de-3c743352937c" providerId="ADAL" clId="{92339806-5885-491F-952A-C4EC21454C3F}" dt="2023-02-12T10:11:12.432" v="632"/>
          <ac:spMkLst>
            <pc:docMk/>
            <pc:sldMk cId="2174012131" sldId="664"/>
            <ac:spMk id="24" creationId="{F734F1E5-28ED-E1D1-21D4-23B6625CC33E}"/>
          </ac:spMkLst>
        </pc:spChg>
        <pc:spChg chg="mod">
          <ac:chgData name="Kodijat, Ardito" userId="0f3f380b-ba8b-40e0-83de-3c743352937c" providerId="ADAL" clId="{92339806-5885-491F-952A-C4EC21454C3F}" dt="2023-02-12T10:11:12.432" v="632"/>
          <ac:spMkLst>
            <pc:docMk/>
            <pc:sldMk cId="2174012131" sldId="664"/>
            <ac:spMk id="26" creationId="{E331BE42-404D-5C33-931E-2A8327F21DB8}"/>
          </ac:spMkLst>
        </pc:spChg>
        <pc:spChg chg="mod">
          <ac:chgData name="Kodijat, Ardito" userId="0f3f380b-ba8b-40e0-83de-3c743352937c" providerId="ADAL" clId="{92339806-5885-491F-952A-C4EC21454C3F}" dt="2023-02-12T10:11:12.432" v="632"/>
          <ac:spMkLst>
            <pc:docMk/>
            <pc:sldMk cId="2174012131" sldId="664"/>
            <ac:spMk id="27" creationId="{65341AC7-AF37-046E-CC59-14FF0A12936F}"/>
          </ac:spMkLst>
        </pc:spChg>
        <pc:spChg chg="mod">
          <ac:chgData name="Kodijat, Ardito" userId="0f3f380b-ba8b-40e0-83de-3c743352937c" providerId="ADAL" clId="{92339806-5885-491F-952A-C4EC21454C3F}" dt="2023-02-12T10:11:12.432" v="632"/>
          <ac:spMkLst>
            <pc:docMk/>
            <pc:sldMk cId="2174012131" sldId="664"/>
            <ac:spMk id="28" creationId="{1AC14575-0F17-34D7-F72E-F358B329B05A}"/>
          </ac:spMkLst>
        </pc:spChg>
        <pc:spChg chg="mod">
          <ac:chgData name="Kodijat, Ardito" userId="0f3f380b-ba8b-40e0-83de-3c743352937c" providerId="ADAL" clId="{92339806-5885-491F-952A-C4EC21454C3F}" dt="2023-02-12T10:11:12.432" v="632"/>
          <ac:spMkLst>
            <pc:docMk/>
            <pc:sldMk cId="2174012131" sldId="664"/>
            <ac:spMk id="29" creationId="{6995B0CC-FA0A-C843-EF1E-C537AFBD84B0}"/>
          </ac:spMkLst>
        </pc:spChg>
        <pc:spChg chg="mod">
          <ac:chgData name="Kodijat, Ardito" userId="0f3f380b-ba8b-40e0-83de-3c743352937c" providerId="ADAL" clId="{92339806-5885-491F-952A-C4EC21454C3F}" dt="2023-02-12T10:11:12.432" v="632"/>
          <ac:spMkLst>
            <pc:docMk/>
            <pc:sldMk cId="2174012131" sldId="664"/>
            <ac:spMk id="30" creationId="{FF5C5389-06D9-1184-77D6-2B618388360C}"/>
          </ac:spMkLst>
        </pc:spChg>
        <pc:spChg chg="mod">
          <ac:chgData name="Kodijat, Ardito" userId="0f3f380b-ba8b-40e0-83de-3c743352937c" providerId="ADAL" clId="{92339806-5885-491F-952A-C4EC21454C3F}" dt="2023-02-12T10:11:12.432" v="632"/>
          <ac:spMkLst>
            <pc:docMk/>
            <pc:sldMk cId="2174012131" sldId="664"/>
            <ac:spMk id="31" creationId="{9A9CBD8F-4A92-4134-06D0-4174E37B58F4}"/>
          </ac:spMkLst>
        </pc:spChg>
        <pc:spChg chg="mod">
          <ac:chgData name="Kodijat, Ardito" userId="0f3f380b-ba8b-40e0-83de-3c743352937c" providerId="ADAL" clId="{92339806-5885-491F-952A-C4EC21454C3F}" dt="2023-02-12T10:11:12.432" v="632"/>
          <ac:spMkLst>
            <pc:docMk/>
            <pc:sldMk cId="2174012131" sldId="664"/>
            <ac:spMk id="32" creationId="{95314C27-3D61-1157-FB49-EA8D3FCFB0C6}"/>
          </ac:spMkLst>
        </pc:spChg>
        <pc:spChg chg="mod">
          <ac:chgData name="Kodijat, Ardito" userId="0f3f380b-ba8b-40e0-83de-3c743352937c" providerId="ADAL" clId="{92339806-5885-491F-952A-C4EC21454C3F}" dt="2023-02-12T10:11:12.432" v="632"/>
          <ac:spMkLst>
            <pc:docMk/>
            <pc:sldMk cId="2174012131" sldId="664"/>
            <ac:spMk id="33" creationId="{0888987D-B7C5-2FA1-6D12-78CA5ECE9D4C}"/>
          </ac:spMkLst>
        </pc:spChg>
        <pc:spChg chg="mod">
          <ac:chgData name="Kodijat, Ardito" userId="0f3f380b-ba8b-40e0-83de-3c743352937c" providerId="ADAL" clId="{92339806-5885-491F-952A-C4EC21454C3F}" dt="2023-02-12T10:11:12.432" v="632"/>
          <ac:spMkLst>
            <pc:docMk/>
            <pc:sldMk cId="2174012131" sldId="664"/>
            <ac:spMk id="34" creationId="{E507AFF2-2C0E-0FFC-EE2E-F6BD49511BC1}"/>
          </ac:spMkLst>
        </pc:spChg>
        <pc:spChg chg="mod">
          <ac:chgData name="Kodijat, Ardito" userId="0f3f380b-ba8b-40e0-83de-3c743352937c" providerId="ADAL" clId="{92339806-5885-491F-952A-C4EC21454C3F}" dt="2023-02-12T10:11:12.432" v="632"/>
          <ac:spMkLst>
            <pc:docMk/>
            <pc:sldMk cId="2174012131" sldId="664"/>
            <ac:spMk id="35" creationId="{F842D5A5-08DD-CE38-F6AC-F397711E2A79}"/>
          </ac:spMkLst>
        </pc:spChg>
        <pc:spChg chg="mod">
          <ac:chgData name="Kodijat, Ardito" userId="0f3f380b-ba8b-40e0-83de-3c743352937c" providerId="ADAL" clId="{92339806-5885-491F-952A-C4EC21454C3F}" dt="2023-02-12T10:11:12.432" v="632"/>
          <ac:spMkLst>
            <pc:docMk/>
            <pc:sldMk cId="2174012131" sldId="664"/>
            <ac:spMk id="36" creationId="{1CC2ADAC-F523-C356-60A6-1CB76E8E4826}"/>
          </ac:spMkLst>
        </pc:spChg>
        <pc:spChg chg="mod">
          <ac:chgData name="Kodijat, Ardito" userId="0f3f380b-ba8b-40e0-83de-3c743352937c" providerId="ADAL" clId="{92339806-5885-491F-952A-C4EC21454C3F}" dt="2023-02-12T10:11:12.432" v="632"/>
          <ac:spMkLst>
            <pc:docMk/>
            <pc:sldMk cId="2174012131" sldId="664"/>
            <ac:spMk id="37" creationId="{030D7CBF-4447-C082-5D9C-2EFE98AF6947}"/>
          </ac:spMkLst>
        </pc:spChg>
        <pc:spChg chg="mod">
          <ac:chgData name="Kodijat, Ardito" userId="0f3f380b-ba8b-40e0-83de-3c743352937c" providerId="ADAL" clId="{92339806-5885-491F-952A-C4EC21454C3F}" dt="2023-02-12T10:11:12.432" v="632"/>
          <ac:spMkLst>
            <pc:docMk/>
            <pc:sldMk cId="2174012131" sldId="664"/>
            <ac:spMk id="38" creationId="{016C387B-1BE0-C2BC-0F40-BD00FBF16ACC}"/>
          </ac:spMkLst>
        </pc:spChg>
        <pc:grpChg chg="add del mod">
          <ac:chgData name="Kodijat, Ardito" userId="0f3f380b-ba8b-40e0-83de-3c743352937c" providerId="ADAL" clId="{92339806-5885-491F-952A-C4EC21454C3F}" dt="2023-02-12T11:07:32.883" v="667" actId="478"/>
          <ac:grpSpMkLst>
            <pc:docMk/>
            <pc:sldMk cId="2174012131" sldId="664"/>
            <ac:grpSpMk id="2" creationId="{9BFBEEAD-BE17-1678-4CD8-D9A617C5B698}"/>
          </ac:grpSpMkLst>
        </pc:grpChg>
        <pc:grpChg chg="mod">
          <ac:chgData name="Kodijat, Ardito" userId="0f3f380b-ba8b-40e0-83de-3c743352937c" providerId="ADAL" clId="{92339806-5885-491F-952A-C4EC21454C3F}" dt="2023-02-12T10:11:12.432" v="632"/>
          <ac:grpSpMkLst>
            <pc:docMk/>
            <pc:sldMk cId="2174012131" sldId="664"/>
            <ac:grpSpMk id="6" creationId="{A4AE4D94-2699-1541-4532-BE7DD142F8AA}"/>
          </ac:grpSpMkLst>
        </pc:grpChg>
        <pc:grpChg chg="mod">
          <ac:chgData name="Kodijat, Ardito" userId="0f3f380b-ba8b-40e0-83de-3c743352937c" providerId="ADAL" clId="{92339806-5885-491F-952A-C4EC21454C3F}" dt="2023-02-12T10:11:12.432" v="632"/>
          <ac:grpSpMkLst>
            <pc:docMk/>
            <pc:sldMk cId="2174012131" sldId="664"/>
            <ac:grpSpMk id="9" creationId="{CBD45C7A-AC3F-26E0-D2B4-78C84EDA5069}"/>
          </ac:grpSpMkLst>
        </pc:grpChg>
        <pc:grpChg chg="mod">
          <ac:chgData name="Kodijat, Ardito" userId="0f3f380b-ba8b-40e0-83de-3c743352937c" providerId="ADAL" clId="{92339806-5885-491F-952A-C4EC21454C3F}" dt="2023-02-12T10:11:12.432" v="632"/>
          <ac:grpSpMkLst>
            <pc:docMk/>
            <pc:sldMk cId="2174012131" sldId="664"/>
            <ac:grpSpMk id="25" creationId="{844E125B-D7D6-BE33-DACD-9EBB470BDDF6}"/>
          </ac:grpSpMkLst>
        </pc:grpChg>
        <pc:picChg chg="del">
          <ac:chgData name="Kodijat, Ardito" userId="0f3f380b-ba8b-40e0-83de-3c743352937c" providerId="ADAL" clId="{92339806-5885-491F-952A-C4EC21454C3F}" dt="2023-02-12T10:11:11.744" v="631" actId="478"/>
          <ac:picMkLst>
            <pc:docMk/>
            <pc:sldMk cId="2174012131" sldId="664"/>
            <ac:picMk id="5" creationId="{8E64C33C-949B-D0CE-9526-62D59D12494A}"/>
          </ac:picMkLst>
        </pc:picChg>
        <pc:picChg chg="mod">
          <ac:chgData name="Kodijat, Ardito" userId="0f3f380b-ba8b-40e0-83de-3c743352937c" providerId="ADAL" clId="{92339806-5885-491F-952A-C4EC21454C3F}" dt="2023-02-12T10:11:12.432" v="632"/>
          <ac:picMkLst>
            <pc:docMk/>
            <pc:sldMk cId="2174012131" sldId="664"/>
            <ac:picMk id="22" creationId="{998DEADF-61ED-C702-A891-6C0A9785893C}"/>
          </ac:picMkLst>
        </pc:picChg>
        <pc:picChg chg="add mod">
          <ac:chgData name="Kodijat, Ardito" userId="0f3f380b-ba8b-40e0-83de-3c743352937c" providerId="ADAL" clId="{92339806-5885-491F-952A-C4EC21454C3F}" dt="2023-02-12T11:07:48.692" v="672" actId="14100"/>
          <ac:picMkLst>
            <pc:docMk/>
            <pc:sldMk cId="2174012131" sldId="664"/>
            <ac:picMk id="40" creationId="{BE009F82-4F00-B8DE-9611-78A60AA78578}"/>
          </ac:picMkLst>
        </pc:picChg>
      </pc:sldChg>
      <pc:sldChg chg="delSp modSp add mod ord">
        <pc:chgData name="Kodijat, Ardito" userId="0f3f380b-ba8b-40e0-83de-3c743352937c" providerId="ADAL" clId="{92339806-5885-491F-952A-C4EC21454C3F}" dt="2023-02-13T06:48:51.136" v="4485" actId="20577"/>
        <pc:sldMkLst>
          <pc:docMk/>
          <pc:sldMk cId="3494067562" sldId="664"/>
        </pc:sldMkLst>
        <pc:spChg chg="mod">
          <ac:chgData name="Kodijat, Ardito" userId="0f3f380b-ba8b-40e0-83de-3c743352937c" providerId="ADAL" clId="{92339806-5885-491F-952A-C4EC21454C3F}" dt="2023-02-13T06:48:51.136" v="4485" actId="20577"/>
          <ac:spMkLst>
            <pc:docMk/>
            <pc:sldMk cId="3494067562" sldId="664"/>
            <ac:spMk id="10" creationId="{D46802DC-76E4-4DB2-B444-0C83AD4CDA2A}"/>
          </ac:spMkLst>
        </pc:spChg>
        <pc:picChg chg="del">
          <ac:chgData name="Kodijat, Ardito" userId="0f3f380b-ba8b-40e0-83de-3c743352937c" providerId="ADAL" clId="{92339806-5885-491F-952A-C4EC21454C3F}" dt="2023-02-13T02:09:25.481" v="1722" actId="478"/>
          <ac:picMkLst>
            <pc:docMk/>
            <pc:sldMk cId="3494067562" sldId="664"/>
            <ac:picMk id="3" creationId="{1F0699B5-434B-2ED3-7613-06D627C5052C}"/>
          </ac:picMkLst>
        </pc:picChg>
      </pc:sldChg>
      <pc:sldChg chg="add del">
        <pc:chgData name="Kodijat, Ardito" userId="0f3f380b-ba8b-40e0-83de-3c743352937c" providerId="ADAL" clId="{92339806-5885-491F-952A-C4EC21454C3F}" dt="2023-02-12T11:03:54.001" v="650" actId="47"/>
        <pc:sldMkLst>
          <pc:docMk/>
          <pc:sldMk cId="1627409597" sldId="793"/>
        </pc:sldMkLst>
      </pc:sldChg>
      <pc:sldChg chg="addSp delSp modSp add del mod">
        <pc:chgData name="Kodijat, Ardito" userId="0f3f380b-ba8b-40e0-83de-3c743352937c" providerId="ADAL" clId="{92339806-5885-491F-952A-C4EC21454C3F}" dt="2023-02-12T11:03:10.894" v="645" actId="47"/>
        <pc:sldMkLst>
          <pc:docMk/>
          <pc:sldMk cId="741902108" sldId="803"/>
        </pc:sldMkLst>
        <pc:spChg chg="del">
          <ac:chgData name="Kodijat, Ardito" userId="0f3f380b-ba8b-40e0-83de-3c743352937c" providerId="ADAL" clId="{92339806-5885-491F-952A-C4EC21454C3F}" dt="2023-02-12T11:01:17.492" v="637" actId="478"/>
          <ac:spMkLst>
            <pc:docMk/>
            <pc:sldMk cId="741902108" sldId="803"/>
            <ac:spMk id="2" creationId="{2EAFC26D-0766-4447-B4FB-E287D7FF4202}"/>
          </ac:spMkLst>
        </pc:spChg>
        <pc:spChg chg="add del mod">
          <ac:chgData name="Kodijat, Ardito" userId="0f3f380b-ba8b-40e0-83de-3c743352937c" providerId="ADAL" clId="{92339806-5885-491F-952A-C4EC21454C3F}" dt="2023-02-12T11:01:19.468" v="638" actId="478"/>
          <ac:spMkLst>
            <pc:docMk/>
            <pc:sldMk cId="741902108" sldId="803"/>
            <ac:spMk id="4" creationId="{DF591D3E-B201-BFF1-45BD-4E358E0E1CF8}"/>
          </ac:spMkLst>
        </pc:spChg>
      </pc:sldChg>
      <pc:sldChg chg="del">
        <pc:chgData name="Kodijat, Ardito" userId="0f3f380b-ba8b-40e0-83de-3c743352937c" providerId="ADAL" clId="{92339806-5885-491F-952A-C4EC21454C3F}" dt="2023-02-13T02:02:31.089" v="1672" actId="47"/>
        <pc:sldMkLst>
          <pc:docMk/>
          <pc:sldMk cId="3733059801" sldId="817"/>
        </pc:sldMkLst>
      </pc:sldChg>
      <pc:sldChg chg="add del">
        <pc:chgData name="Kodijat, Ardito" userId="0f3f380b-ba8b-40e0-83de-3c743352937c" providerId="ADAL" clId="{92339806-5885-491F-952A-C4EC21454C3F}" dt="2023-02-12T11:05:05.224" v="657" actId="47"/>
        <pc:sldMkLst>
          <pc:docMk/>
          <pc:sldMk cId="1904728369" sldId="834"/>
        </pc:sldMkLst>
      </pc:sldChg>
      <pc:sldChg chg="add del">
        <pc:chgData name="Kodijat, Ardito" userId="0f3f380b-ba8b-40e0-83de-3c743352937c" providerId="ADAL" clId="{92339806-5885-491F-952A-C4EC21454C3F}" dt="2023-02-12T11:06:36.123" v="666" actId="47"/>
        <pc:sldMkLst>
          <pc:docMk/>
          <pc:sldMk cId="3695901899" sldId="835"/>
        </pc:sldMkLst>
      </pc:sldChg>
      <pc:sldChg chg="addSp modSp add del mod">
        <pc:chgData name="Kodijat, Ardito" userId="0f3f380b-ba8b-40e0-83de-3c743352937c" providerId="ADAL" clId="{92339806-5885-491F-952A-C4EC21454C3F}" dt="2023-02-12T11:16:19.960" v="726" actId="2696"/>
        <pc:sldMkLst>
          <pc:docMk/>
          <pc:sldMk cId="507285733" sldId="836"/>
        </pc:sldMkLst>
        <pc:picChg chg="add mod">
          <ac:chgData name="Kodijat, Ardito" userId="0f3f380b-ba8b-40e0-83de-3c743352937c" providerId="ADAL" clId="{92339806-5885-491F-952A-C4EC21454C3F}" dt="2023-02-12T11:06:26.574" v="665" actId="14100"/>
          <ac:picMkLst>
            <pc:docMk/>
            <pc:sldMk cId="507285733" sldId="836"/>
            <ac:picMk id="5" creationId="{31880B92-97BD-E505-D2BC-C59E132242FC}"/>
          </ac:picMkLst>
        </pc:picChg>
      </pc:sldChg>
      <pc:sldChg chg="delSp modSp add mod">
        <pc:chgData name="Kodijat, Ardito" userId="0f3f380b-ba8b-40e0-83de-3c743352937c" providerId="ADAL" clId="{92339806-5885-491F-952A-C4EC21454C3F}" dt="2023-02-13T08:59:50.316" v="4825" actId="20577"/>
        <pc:sldMkLst>
          <pc:docMk/>
          <pc:sldMk cId="1230924051" sldId="836"/>
        </pc:sldMkLst>
        <pc:spChg chg="mod">
          <ac:chgData name="Kodijat, Ardito" userId="0f3f380b-ba8b-40e0-83de-3c743352937c" providerId="ADAL" clId="{92339806-5885-491F-952A-C4EC21454C3F}" dt="2023-02-13T08:59:50.316" v="4825" actId="20577"/>
          <ac:spMkLst>
            <pc:docMk/>
            <pc:sldMk cId="1230924051" sldId="836"/>
            <ac:spMk id="10" creationId="{D46802DC-76E4-4DB2-B444-0C83AD4CDA2A}"/>
          </ac:spMkLst>
        </pc:spChg>
        <pc:picChg chg="del">
          <ac:chgData name="Kodijat, Ardito" userId="0f3f380b-ba8b-40e0-83de-3c743352937c" providerId="ADAL" clId="{92339806-5885-491F-952A-C4EC21454C3F}" dt="2023-02-13T02:10:02.096" v="1727" actId="478"/>
          <ac:picMkLst>
            <pc:docMk/>
            <pc:sldMk cId="1230924051" sldId="836"/>
            <ac:picMk id="3" creationId="{1F0699B5-434B-2ED3-7613-06D627C5052C}"/>
          </ac:picMkLst>
        </pc:picChg>
      </pc:sldChg>
      <pc:sldChg chg="addSp modSp add del mod">
        <pc:chgData name="Kodijat, Ardito" userId="0f3f380b-ba8b-40e0-83de-3c743352937c" providerId="ADAL" clId="{92339806-5885-491F-952A-C4EC21454C3F}" dt="2023-02-12T11:16:31.167" v="728" actId="2696"/>
        <pc:sldMkLst>
          <pc:docMk/>
          <pc:sldMk cId="1394248075" sldId="837"/>
        </pc:sldMkLst>
        <pc:picChg chg="add mod">
          <ac:chgData name="Kodijat, Ardito" userId="0f3f380b-ba8b-40e0-83de-3c743352937c" providerId="ADAL" clId="{92339806-5885-491F-952A-C4EC21454C3F}" dt="2023-02-12T11:05:37.649" v="660" actId="14100"/>
          <ac:picMkLst>
            <pc:docMk/>
            <pc:sldMk cId="1394248075" sldId="837"/>
            <ac:picMk id="5" creationId="{85E29BD1-8D4E-B88D-BA04-46C45D32C284}"/>
          </ac:picMkLst>
        </pc:picChg>
      </pc:sldChg>
      <pc:sldChg chg="addSp delSp modSp add mod">
        <pc:chgData name="Kodijat, Ardito" userId="0f3f380b-ba8b-40e0-83de-3c743352937c" providerId="ADAL" clId="{92339806-5885-491F-952A-C4EC21454C3F}" dt="2023-02-13T06:51:54.568" v="4772"/>
        <pc:sldMkLst>
          <pc:docMk/>
          <pc:sldMk cId="2039491006" sldId="837"/>
        </pc:sldMkLst>
        <pc:spChg chg="add del mod">
          <ac:chgData name="Kodijat, Ardito" userId="0f3f380b-ba8b-40e0-83de-3c743352937c" providerId="ADAL" clId="{92339806-5885-491F-952A-C4EC21454C3F}" dt="2023-02-13T06:51:53.126" v="4771" actId="478"/>
          <ac:spMkLst>
            <pc:docMk/>
            <pc:sldMk cId="2039491006" sldId="837"/>
            <ac:spMk id="6" creationId="{3BDA5B98-B08D-3DAB-F5DD-11F47AA7230F}"/>
          </ac:spMkLst>
        </pc:spChg>
        <pc:spChg chg="add mod">
          <ac:chgData name="Kodijat, Ardito" userId="0f3f380b-ba8b-40e0-83de-3c743352937c" providerId="ADAL" clId="{92339806-5885-491F-952A-C4EC21454C3F}" dt="2023-02-13T06:51:54.568" v="4772"/>
          <ac:spMkLst>
            <pc:docMk/>
            <pc:sldMk cId="2039491006" sldId="837"/>
            <ac:spMk id="7" creationId="{7DC7BD56-5295-F696-9951-77AC814D2F36}"/>
          </ac:spMkLst>
        </pc:spChg>
        <pc:spChg chg="del">
          <ac:chgData name="Kodijat, Ardito" userId="0f3f380b-ba8b-40e0-83de-3c743352937c" providerId="ADAL" clId="{92339806-5885-491F-952A-C4EC21454C3F}" dt="2023-02-13T06:51:52.517" v="4770" actId="478"/>
          <ac:spMkLst>
            <pc:docMk/>
            <pc:sldMk cId="2039491006" sldId="837"/>
            <ac:spMk id="10" creationId="{D46802DC-76E4-4DB2-B444-0C83AD4CDA2A}"/>
          </ac:spMkLst>
        </pc:spChg>
        <pc:picChg chg="del">
          <ac:chgData name="Kodijat, Ardito" userId="0f3f380b-ba8b-40e0-83de-3c743352937c" providerId="ADAL" clId="{92339806-5885-491F-952A-C4EC21454C3F}" dt="2023-02-13T02:10:05.817" v="1728" actId="478"/>
          <ac:picMkLst>
            <pc:docMk/>
            <pc:sldMk cId="2039491006" sldId="837"/>
            <ac:picMk id="3" creationId="{1F0699B5-434B-2ED3-7613-06D627C5052C}"/>
          </ac:picMkLst>
        </pc:picChg>
      </pc:sldChg>
      <pc:sldChg chg="addSp delSp modSp add mod">
        <pc:chgData name="Kodijat, Ardito" userId="0f3f380b-ba8b-40e0-83de-3c743352937c" providerId="ADAL" clId="{92339806-5885-491F-952A-C4EC21454C3F}" dt="2023-02-13T06:32:06.633" v="3689" actId="27636"/>
        <pc:sldMkLst>
          <pc:docMk/>
          <pc:sldMk cId="2088099615" sldId="838"/>
        </pc:sldMkLst>
        <pc:spChg chg="del">
          <ac:chgData name="Kodijat, Ardito" userId="0f3f380b-ba8b-40e0-83de-3c743352937c" providerId="ADAL" clId="{92339806-5885-491F-952A-C4EC21454C3F}" dt="2023-02-12T11:08:23.361" v="674" actId="478"/>
          <ac:spMkLst>
            <pc:docMk/>
            <pc:sldMk cId="2088099615" sldId="838"/>
            <ac:spMk id="2" creationId="{399C0E85-C4D3-B206-38FE-E03947380A74}"/>
          </ac:spMkLst>
        </pc:spChg>
        <pc:spChg chg="del">
          <ac:chgData name="Kodijat, Ardito" userId="0f3f380b-ba8b-40e0-83de-3c743352937c" providerId="ADAL" clId="{92339806-5885-491F-952A-C4EC21454C3F}" dt="2023-02-12T11:08:23.361" v="674" actId="478"/>
          <ac:spMkLst>
            <pc:docMk/>
            <pc:sldMk cId="2088099615" sldId="838"/>
            <ac:spMk id="3" creationId="{D5A52338-B2C3-1C13-B52E-4483FE02511B}"/>
          </ac:spMkLst>
        </pc:spChg>
        <pc:spChg chg="del">
          <ac:chgData name="Kodijat, Ardito" userId="0f3f380b-ba8b-40e0-83de-3c743352937c" providerId="ADAL" clId="{92339806-5885-491F-952A-C4EC21454C3F}" dt="2023-02-12T11:08:23.361" v="674" actId="478"/>
          <ac:spMkLst>
            <pc:docMk/>
            <pc:sldMk cId="2088099615" sldId="838"/>
            <ac:spMk id="5" creationId="{1E0A0ED3-F68A-2CD0-BF28-2DB4DC3C1AB8}"/>
          </ac:spMkLst>
        </pc:spChg>
        <pc:spChg chg="del">
          <ac:chgData name="Kodijat, Ardito" userId="0f3f380b-ba8b-40e0-83de-3c743352937c" providerId="ADAL" clId="{92339806-5885-491F-952A-C4EC21454C3F}" dt="2023-02-12T11:08:23.361" v="674" actId="478"/>
          <ac:spMkLst>
            <pc:docMk/>
            <pc:sldMk cId="2088099615" sldId="838"/>
            <ac:spMk id="6" creationId="{CCC70B04-CE51-1D55-A188-034047753082}"/>
          </ac:spMkLst>
        </pc:spChg>
        <pc:spChg chg="del">
          <ac:chgData name="Kodijat, Ardito" userId="0f3f380b-ba8b-40e0-83de-3c743352937c" providerId="ADAL" clId="{92339806-5885-491F-952A-C4EC21454C3F}" dt="2023-02-12T11:08:23.361" v="674" actId="478"/>
          <ac:spMkLst>
            <pc:docMk/>
            <pc:sldMk cId="2088099615" sldId="838"/>
            <ac:spMk id="7" creationId="{9808300D-EE08-37E3-94CC-6A04592825E8}"/>
          </ac:spMkLst>
        </pc:spChg>
        <pc:spChg chg="del">
          <ac:chgData name="Kodijat, Ardito" userId="0f3f380b-ba8b-40e0-83de-3c743352937c" providerId="ADAL" clId="{92339806-5885-491F-952A-C4EC21454C3F}" dt="2023-02-12T11:08:23.361" v="674" actId="478"/>
          <ac:spMkLst>
            <pc:docMk/>
            <pc:sldMk cId="2088099615" sldId="838"/>
            <ac:spMk id="8" creationId="{BFAB0D63-D171-A69E-B1AE-5D9FAA6154AD}"/>
          </ac:spMkLst>
        </pc:spChg>
        <pc:spChg chg="del">
          <ac:chgData name="Kodijat, Ardito" userId="0f3f380b-ba8b-40e0-83de-3c743352937c" providerId="ADAL" clId="{92339806-5885-491F-952A-C4EC21454C3F}" dt="2023-02-12T11:08:23.361" v="674" actId="478"/>
          <ac:spMkLst>
            <pc:docMk/>
            <pc:sldMk cId="2088099615" sldId="838"/>
            <ac:spMk id="9" creationId="{7D18A638-0332-27DA-6CF6-9EE076AD8A5C}"/>
          </ac:spMkLst>
        </pc:spChg>
        <pc:spChg chg="mod">
          <ac:chgData name="Kodijat, Ardito" userId="0f3f380b-ba8b-40e0-83de-3c743352937c" providerId="ADAL" clId="{92339806-5885-491F-952A-C4EC21454C3F}" dt="2023-02-13T06:32:06.633" v="3689" actId="27636"/>
          <ac:spMkLst>
            <pc:docMk/>
            <pc:sldMk cId="2088099615" sldId="838"/>
            <ac:spMk id="10" creationId="{D46802DC-76E4-4DB2-B444-0C83AD4CDA2A}"/>
          </ac:spMkLst>
        </pc:spChg>
        <pc:spChg chg="del">
          <ac:chgData name="Kodijat, Ardito" userId="0f3f380b-ba8b-40e0-83de-3c743352937c" providerId="ADAL" clId="{92339806-5885-491F-952A-C4EC21454C3F}" dt="2023-02-12T11:08:23.361" v="674" actId="478"/>
          <ac:spMkLst>
            <pc:docMk/>
            <pc:sldMk cId="2088099615" sldId="838"/>
            <ac:spMk id="11" creationId="{ACDA0A89-E7EB-7E5E-994D-85BA9AB3DD1D}"/>
          </ac:spMkLst>
        </pc:spChg>
        <pc:spChg chg="del">
          <ac:chgData name="Kodijat, Ardito" userId="0f3f380b-ba8b-40e0-83de-3c743352937c" providerId="ADAL" clId="{92339806-5885-491F-952A-C4EC21454C3F}" dt="2023-02-12T11:08:23.361" v="674" actId="478"/>
          <ac:spMkLst>
            <pc:docMk/>
            <pc:sldMk cId="2088099615" sldId="838"/>
            <ac:spMk id="12" creationId="{1BBD41A2-19B3-7BDD-3AFE-F4BF517C0A62}"/>
          </ac:spMkLst>
        </pc:spChg>
        <pc:spChg chg="del">
          <ac:chgData name="Kodijat, Ardito" userId="0f3f380b-ba8b-40e0-83de-3c743352937c" providerId="ADAL" clId="{92339806-5885-491F-952A-C4EC21454C3F}" dt="2023-02-12T11:08:23.361" v="674" actId="478"/>
          <ac:spMkLst>
            <pc:docMk/>
            <pc:sldMk cId="2088099615" sldId="838"/>
            <ac:spMk id="13" creationId="{4E555327-9636-15EC-6607-7D9065B01FEE}"/>
          </ac:spMkLst>
        </pc:spChg>
        <pc:spChg chg="del">
          <ac:chgData name="Kodijat, Ardito" userId="0f3f380b-ba8b-40e0-83de-3c743352937c" providerId="ADAL" clId="{92339806-5885-491F-952A-C4EC21454C3F}" dt="2023-02-12T11:08:23.361" v="674" actId="478"/>
          <ac:spMkLst>
            <pc:docMk/>
            <pc:sldMk cId="2088099615" sldId="838"/>
            <ac:spMk id="14" creationId="{18BABA43-D3F9-F178-865C-A5FA7ED8C5CA}"/>
          </ac:spMkLst>
        </pc:spChg>
        <pc:spChg chg="del">
          <ac:chgData name="Kodijat, Ardito" userId="0f3f380b-ba8b-40e0-83de-3c743352937c" providerId="ADAL" clId="{92339806-5885-491F-952A-C4EC21454C3F}" dt="2023-02-12T11:08:23.361" v="674" actId="478"/>
          <ac:spMkLst>
            <pc:docMk/>
            <pc:sldMk cId="2088099615" sldId="838"/>
            <ac:spMk id="15" creationId="{E9C57460-8CBE-548E-BEB9-A29F0900DB54}"/>
          </ac:spMkLst>
        </pc:spChg>
        <pc:spChg chg="del">
          <ac:chgData name="Kodijat, Ardito" userId="0f3f380b-ba8b-40e0-83de-3c743352937c" providerId="ADAL" clId="{92339806-5885-491F-952A-C4EC21454C3F}" dt="2023-02-12T11:08:23.361" v="674" actId="478"/>
          <ac:spMkLst>
            <pc:docMk/>
            <pc:sldMk cId="2088099615" sldId="838"/>
            <ac:spMk id="17" creationId="{4CD0A38A-C623-7832-9EEA-3A972920F719}"/>
          </ac:spMkLst>
        </pc:spChg>
        <pc:spChg chg="del">
          <ac:chgData name="Kodijat, Ardito" userId="0f3f380b-ba8b-40e0-83de-3c743352937c" providerId="ADAL" clId="{92339806-5885-491F-952A-C4EC21454C3F}" dt="2023-02-12T11:08:23.361" v="674" actId="478"/>
          <ac:spMkLst>
            <pc:docMk/>
            <pc:sldMk cId="2088099615" sldId="838"/>
            <ac:spMk id="66" creationId="{CC97C4AC-55B8-3EB0-DD5D-1FAED97BF48A}"/>
          </ac:spMkLst>
        </pc:spChg>
        <pc:grpChg chg="del">
          <ac:chgData name="Kodijat, Ardito" userId="0f3f380b-ba8b-40e0-83de-3c743352937c" providerId="ADAL" clId="{92339806-5885-491F-952A-C4EC21454C3F}" dt="2023-02-12T11:08:23.361" v="674" actId="478"/>
          <ac:grpSpMkLst>
            <pc:docMk/>
            <pc:sldMk cId="2088099615" sldId="838"/>
            <ac:grpSpMk id="18" creationId="{2618D19D-18B4-0C35-8A64-D09BBD817AEF}"/>
          </ac:grpSpMkLst>
        </pc:grpChg>
        <pc:picChg chg="add mod">
          <ac:chgData name="Kodijat, Ardito" userId="0f3f380b-ba8b-40e0-83de-3c743352937c" providerId="ADAL" clId="{92339806-5885-491F-952A-C4EC21454C3F}" dt="2023-02-13T02:12:53.360" v="1776" actId="1037"/>
          <ac:picMkLst>
            <pc:docMk/>
            <pc:sldMk cId="2088099615" sldId="838"/>
            <ac:picMk id="67" creationId="{250DE2A9-8D1C-6BAC-878A-516D741CAC20}"/>
          </ac:picMkLst>
        </pc:picChg>
        <pc:cxnChg chg="del">
          <ac:chgData name="Kodijat, Ardito" userId="0f3f380b-ba8b-40e0-83de-3c743352937c" providerId="ADAL" clId="{92339806-5885-491F-952A-C4EC21454C3F}" dt="2023-02-12T11:08:23.361" v="674" actId="478"/>
          <ac:cxnSpMkLst>
            <pc:docMk/>
            <pc:sldMk cId="2088099615" sldId="838"/>
            <ac:cxnSpMk id="16" creationId="{C747872C-4AED-4BCF-3637-4E01FFE7B29D}"/>
          </ac:cxnSpMkLst>
        </pc:cxnChg>
        <pc:cxnChg chg="del">
          <ac:chgData name="Kodijat, Ardito" userId="0f3f380b-ba8b-40e0-83de-3c743352937c" providerId="ADAL" clId="{92339806-5885-491F-952A-C4EC21454C3F}" dt="2023-02-12T11:08:23.361" v="674" actId="478"/>
          <ac:cxnSpMkLst>
            <pc:docMk/>
            <pc:sldMk cId="2088099615" sldId="838"/>
            <ac:cxnSpMk id="134" creationId="{C7471D36-AAA3-FB25-609D-FB22F23D5F9C}"/>
          </ac:cxnSpMkLst>
        </pc:cxnChg>
        <pc:cxnChg chg="del">
          <ac:chgData name="Kodijat, Ardito" userId="0f3f380b-ba8b-40e0-83de-3c743352937c" providerId="ADAL" clId="{92339806-5885-491F-952A-C4EC21454C3F}" dt="2023-02-12T11:08:23.361" v="674" actId="478"/>
          <ac:cxnSpMkLst>
            <pc:docMk/>
            <pc:sldMk cId="2088099615" sldId="838"/>
            <ac:cxnSpMk id="135" creationId="{CBFAD9AF-5B15-1C67-29CF-8243DBC2270E}"/>
          </ac:cxnSpMkLst>
        </pc:cxnChg>
        <pc:cxnChg chg="del">
          <ac:chgData name="Kodijat, Ardito" userId="0f3f380b-ba8b-40e0-83de-3c743352937c" providerId="ADAL" clId="{92339806-5885-491F-952A-C4EC21454C3F}" dt="2023-02-12T11:08:23.361" v="674" actId="478"/>
          <ac:cxnSpMkLst>
            <pc:docMk/>
            <pc:sldMk cId="2088099615" sldId="838"/>
            <ac:cxnSpMk id="136" creationId="{D098B2A9-35A4-2651-4FAB-1BC4C79B1F66}"/>
          </ac:cxnSpMkLst>
        </pc:cxnChg>
        <pc:cxnChg chg="del">
          <ac:chgData name="Kodijat, Ardito" userId="0f3f380b-ba8b-40e0-83de-3c743352937c" providerId="ADAL" clId="{92339806-5885-491F-952A-C4EC21454C3F}" dt="2023-02-12T11:08:23.361" v="674" actId="478"/>
          <ac:cxnSpMkLst>
            <pc:docMk/>
            <pc:sldMk cId="2088099615" sldId="838"/>
            <ac:cxnSpMk id="137" creationId="{659DFB4A-51EF-3207-D2E4-C1B6ADA1A611}"/>
          </ac:cxnSpMkLst>
        </pc:cxnChg>
        <pc:cxnChg chg="del">
          <ac:chgData name="Kodijat, Ardito" userId="0f3f380b-ba8b-40e0-83de-3c743352937c" providerId="ADAL" clId="{92339806-5885-491F-952A-C4EC21454C3F}" dt="2023-02-12T11:08:23.361" v="674" actId="478"/>
          <ac:cxnSpMkLst>
            <pc:docMk/>
            <pc:sldMk cId="2088099615" sldId="838"/>
            <ac:cxnSpMk id="138" creationId="{C64675FD-7F47-1127-503C-E10B0E57BF04}"/>
          </ac:cxnSpMkLst>
        </pc:cxnChg>
        <pc:cxnChg chg="del mod">
          <ac:chgData name="Kodijat, Ardito" userId="0f3f380b-ba8b-40e0-83de-3c743352937c" providerId="ADAL" clId="{92339806-5885-491F-952A-C4EC21454C3F}" dt="2023-02-12T11:08:23.361" v="674" actId="478"/>
          <ac:cxnSpMkLst>
            <pc:docMk/>
            <pc:sldMk cId="2088099615" sldId="838"/>
            <ac:cxnSpMk id="139" creationId="{41127C06-02F3-77E3-0753-72F03BE9579E}"/>
          </ac:cxnSpMkLst>
        </pc:cxnChg>
        <pc:cxnChg chg="del">
          <ac:chgData name="Kodijat, Ardito" userId="0f3f380b-ba8b-40e0-83de-3c743352937c" providerId="ADAL" clId="{92339806-5885-491F-952A-C4EC21454C3F}" dt="2023-02-12T11:08:23.361" v="674" actId="478"/>
          <ac:cxnSpMkLst>
            <pc:docMk/>
            <pc:sldMk cId="2088099615" sldId="838"/>
            <ac:cxnSpMk id="140" creationId="{23D35F3F-C28D-819E-2598-48E4E5A81A5D}"/>
          </ac:cxnSpMkLst>
        </pc:cxnChg>
        <pc:cxnChg chg="del">
          <ac:chgData name="Kodijat, Ardito" userId="0f3f380b-ba8b-40e0-83de-3c743352937c" providerId="ADAL" clId="{92339806-5885-491F-952A-C4EC21454C3F}" dt="2023-02-12T11:08:23.361" v="674" actId="478"/>
          <ac:cxnSpMkLst>
            <pc:docMk/>
            <pc:sldMk cId="2088099615" sldId="838"/>
            <ac:cxnSpMk id="141" creationId="{5A7C8F13-5397-3855-676A-C01E193D6719}"/>
          </ac:cxnSpMkLst>
        </pc:cxnChg>
        <pc:cxnChg chg="del">
          <ac:chgData name="Kodijat, Ardito" userId="0f3f380b-ba8b-40e0-83de-3c743352937c" providerId="ADAL" clId="{92339806-5885-491F-952A-C4EC21454C3F}" dt="2023-02-12T11:08:23.361" v="674" actId="478"/>
          <ac:cxnSpMkLst>
            <pc:docMk/>
            <pc:sldMk cId="2088099615" sldId="838"/>
            <ac:cxnSpMk id="142" creationId="{3A8E82C7-5F50-0AED-339D-09856342060F}"/>
          </ac:cxnSpMkLst>
        </pc:cxnChg>
        <pc:cxnChg chg="del">
          <ac:chgData name="Kodijat, Ardito" userId="0f3f380b-ba8b-40e0-83de-3c743352937c" providerId="ADAL" clId="{92339806-5885-491F-952A-C4EC21454C3F}" dt="2023-02-12T11:08:23.361" v="674" actId="478"/>
          <ac:cxnSpMkLst>
            <pc:docMk/>
            <pc:sldMk cId="2088099615" sldId="838"/>
            <ac:cxnSpMk id="143" creationId="{F426264F-35C0-B8A2-5D12-485E2CB67E03}"/>
          </ac:cxnSpMkLst>
        </pc:cxnChg>
        <pc:cxnChg chg="del">
          <ac:chgData name="Kodijat, Ardito" userId="0f3f380b-ba8b-40e0-83de-3c743352937c" providerId="ADAL" clId="{92339806-5885-491F-952A-C4EC21454C3F}" dt="2023-02-12T11:08:23.361" v="674" actId="478"/>
          <ac:cxnSpMkLst>
            <pc:docMk/>
            <pc:sldMk cId="2088099615" sldId="838"/>
            <ac:cxnSpMk id="144" creationId="{CE80A302-4C39-DD4E-28C8-04E1D49BC02B}"/>
          </ac:cxnSpMkLst>
        </pc:cxnChg>
        <pc:cxnChg chg="del">
          <ac:chgData name="Kodijat, Ardito" userId="0f3f380b-ba8b-40e0-83de-3c743352937c" providerId="ADAL" clId="{92339806-5885-491F-952A-C4EC21454C3F}" dt="2023-02-12T11:08:23.361" v="674" actId="478"/>
          <ac:cxnSpMkLst>
            <pc:docMk/>
            <pc:sldMk cId="2088099615" sldId="838"/>
            <ac:cxnSpMk id="145" creationId="{1BE69327-0E08-83CD-4CBF-C8BCA2FC1C9A}"/>
          </ac:cxnSpMkLst>
        </pc:cxnChg>
        <pc:cxnChg chg="del">
          <ac:chgData name="Kodijat, Ardito" userId="0f3f380b-ba8b-40e0-83de-3c743352937c" providerId="ADAL" clId="{92339806-5885-491F-952A-C4EC21454C3F}" dt="2023-02-12T11:08:23.361" v="674" actId="478"/>
          <ac:cxnSpMkLst>
            <pc:docMk/>
            <pc:sldMk cId="2088099615" sldId="838"/>
            <ac:cxnSpMk id="146" creationId="{7C1203DA-7129-676E-B0BF-79E23B731C94}"/>
          </ac:cxnSpMkLst>
        </pc:cxnChg>
        <pc:cxnChg chg="del">
          <ac:chgData name="Kodijat, Ardito" userId="0f3f380b-ba8b-40e0-83de-3c743352937c" providerId="ADAL" clId="{92339806-5885-491F-952A-C4EC21454C3F}" dt="2023-02-12T11:08:23.361" v="674" actId="478"/>
          <ac:cxnSpMkLst>
            <pc:docMk/>
            <pc:sldMk cId="2088099615" sldId="838"/>
            <ac:cxnSpMk id="147" creationId="{B865F5AA-94B4-2D7A-B003-691439BD28A4}"/>
          </ac:cxnSpMkLst>
        </pc:cxnChg>
        <pc:cxnChg chg="del">
          <ac:chgData name="Kodijat, Ardito" userId="0f3f380b-ba8b-40e0-83de-3c743352937c" providerId="ADAL" clId="{92339806-5885-491F-952A-C4EC21454C3F}" dt="2023-02-12T11:08:23.361" v="674" actId="478"/>
          <ac:cxnSpMkLst>
            <pc:docMk/>
            <pc:sldMk cId="2088099615" sldId="838"/>
            <ac:cxnSpMk id="148" creationId="{150A636F-5A09-FDD6-F442-2E31658C2802}"/>
          </ac:cxnSpMkLst>
        </pc:cxnChg>
        <pc:cxnChg chg="del">
          <ac:chgData name="Kodijat, Ardito" userId="0f3f380b-ba8b-40e0-83de-3c743352937c" providerId="ADAL" clId="{92339806-5885-491F-952A-C4EC21454C3F}" dt="2023-02-12T11:08:23.361" v="674" actId="478"/>
          <ac:cxnSpMkLst>
            <pc:docMk/>
            <pc:sldMk cId="2088099615" sldId="838"/>
            <ac:cxnSpMk id="149" creationId="{BC8CB0B8-DD54-2B69-599F-25215C80E6A4}"/>
          </ac:cxnSpMkLst>
        </pc:cxnChg>
        <pc:cxnChg chg="del">
          <ac:chgData name="Kodijat, Ardito" userId="0f3f380b-ba8b-40e0-83de-3c743352937c" providerId="ADAL" clId="{92339806-5885-491F-952A-C4EC21454C3F}" dt="2023-02-12T11:08:23.361" v="674" actId="478"/>
          <ac:cxnSpMkLst>
            <pc:docMk/>
            <pc:sldMk cId="2088099615" sldId="838"/>
            <ac:cxnSpMk id="150" creationId="{CF5EDE4B-458B-CDB4-7377-7A493964AFDB}"/>
          </ac:cxnSpMkLst>
        </pc:cxnChg>
        <pc:cxnChg chg="del mod">
          <ac:chgData name="Kodijat, Ardito" userId="0f3f380b-ba8b-40e0-83de-3c743352937c" providerId="ADAL" clId="{92339806-5885-491F-952A-C4EC21454C3F}" dt="2023-02-12T11:08:23.361" v="674" actId="478"/>
          <ac:cxnSpMkLst>
            <pc:docMk/>
            <pc:sldMk cId="2088099615" sldId="838"/>
            <ac:cxnSpMk id="151" creationId="{33040E80-8F62-755C-2BB7-380CA4DE369A}"/>
          </ac:cxnSpMkLst>
        </pc:cxnChg>
        <pc:cxnChg chg="del">
          <ac:chgData name="Kodijat, Ardito" userId="0f3f380b-ba8b-40e0-83de-3c743352937c" providerId="ADAL" clId="{92339806-5885-491F-952A-C4EC21454C3F}" dt="2023-02-12T11:08:23.361" v="674" actId="478"/>
          <ac:cxnSpMkLst>
            <pc:docMk/>
            <pc:sldMk cId="2088099615" sldId="838"/>
            <ac:cxnSpMk id="152" creationId="{1F63AD3A-5D45-1D20-997E-3BA69D8B17F4}"/>
          </ac:cxnSpMkLst>
        </pc:cxnChg>
        <pc:cxnChg chg="del">
          <ac:chgData name="Kodijat, Ardito" userId="0f3f380b-ba8b-40e0-83de-3c743352937c" providerId="ADAL" clId="{92339806-5885-491F-952A-C4EC21454C3F}" dt="2023-02-12T11:08:23.361" v="674" actId="478"/>
          <ac:cxnSpMkLst>
            <pc:docMk/>
            <pc:sldMk cId="2088099615" sldId="838"/>
            <ac:cxnSpMk id="153" creationId="{E886C48F-1DC7-1E34-B008-9EDD43A9988E}"/>
          </ac:cxnSpMkLst>
        </pc:cxnChg>
        <pc:cxnChg chg="del">
          <ac:chgData name="Kodijat, Ardito" userId="0f3f380b-ba8b-40e0-83de-3c743352937c" providerId="ADAL" clId="{92339806-5885-491F-952A-C4EC21454C3F}" dt="2023-02-12T11:08:23.361" v="674" actId="478"/>
          <ac:cxnSpMkLst>
            <pc:docMk/>
            <pc:sldMk cId="2088099615" sldId="838"/>
            <ac:cxnSpMk id="154" creationId="{789A254F-DDF1-9407-53A5-2F76098F9CD9}"/>
          </ac:cxnSpMkLst>
        </pc:cxnChg>
        <pc:cxnChg chg="del">
          <ac:chgData name="Kodijat, Ardito" userId="0f3f380b-ba8b-40e0-83de-3c743352937c" providerId="ADAL" clId="{92339806-5885-491F-952A-C4EC21454C3F}" dt="2023-02-12T11:08:23.361" v="674" actId="478"/>
          <ac:cxnSpMkLst>
            <pc:docMk/>
            <pc:sldMk cId="2088099615" sldId="838"/>
            <ac:cxnSpMk id="155" creationId="{5F5FDB4E-6ECC-B379-6884-7AB103230946}"/>
          </ac:cxnSpMkLst>
        </pc:cxnChg>
        <pc:cxnChg chg="del">
          <ac:chgData name="Kodijat, Ardito" userId="0f3f380b-ba8b-40e0-83de-3c743352937c" providerId="ADAL" clId="{92339806-5885-491F-952A-C4EC21454C3F}" dt="2023-02-12T11:08:23.361" v="674" actId="478"/>
          <ac:cxnSpMkLst>
            <pc:docMk/>
            <pc:sldMk cId="2088099615" sldId="838"/>
            <ac:cxnSpMk id="156" creationId="{08A4B7D1-DA58-E0E7-273B-D72FF9BE4765}"/>
          </ac:cxnSpMkLst>
        </pc:cxnChg>
        <pc:cxnChg chg="del">
          <ac:chgData name="Kodijat, Ardito" userId="0f3f380b-ba8b-40e0-83de-3c743352937c" providerId="ADAL" clId="{92339806-5885-491F-952A-C4EC21454C3F}" dt="2023-02-12T11:08:23.361" v="674" actId="478"/>
          <ac:cxnSpMkLst>
            <pc:docMk/>
            <pc:sldMk cId="2088099615" sldId="838"/>
            <ac:cxnSpMk id="157" creationId="{3C3C6D6C-DD81-086D-0B38-15DB3295BB17}"/>
          </ac:cxnSpMkLst>
        </pc:cxnChg>
        <pc:cxnChg chg="del">
          <ac:chgData name="Kodijat, Ardito" userId="0f3f380b-ba8b-40e0-83de-3c743352937c" providerId="ADAL" clId="{92339806-5885-491F-952A-C4EC21454C3F}" dt="2023-02-12T11:08:23.361" v="674" actId="478"/>
          <ac:cxnSpMkLst>
            <pc:docMk/>
            <pc:sldMk cId="2088099615" sldId="838"/>
            <ac:cxnSpMk id="158" creationId="{8399B388-84E7-7DF7-4684-D7791202EC69}"/>
          </ac:cxnSpMkLst>
        </pc:cxnChg>
        <pc:cxnChg chg="del">
          <ac:chgData name="Kodijat, Ardito" userId="0f3f380b-ba8b-40e0-83de-3c743352937c" providerId="ADAL" clId="{92339806-5885-491F-952A-C4EC21454C3F}" dt="2023-02-12T11:08:23.361" v="674" actId="478"/>
          <ac:cxnSpMkLst>
            <pc:docMk/>
            <pc:sldMk cId="2088099615" sldId="838"/>
            <ac:cxnSpMk id="159" creationId="{0D62223D-0A1F-3177-2B21-966B7DC78FA8}"/>
          </ac:cxnSpMkLst>
        </pc:cxnChg>
        <pc:cxnChg chg="del">
          <ac:chgData name="Kodijat, Ardito" userId="0f3f380b-ba8b-40e0-83de-3c743352937c" providerId="ADAL" clId="{92339806-5885-491F-952A-C4EC21454C3F}" dt="2023-02-12T11:08:23.361" v="674" actId="478"/>
          <ac:cxnSpMkLst>
            <pc:docMk/>
            <pc:sldMk cId="2088099615" sldId="838"/>
            <ac:cxnSpMk id="160" creationId="{B25B15A6-4AB3-C279-0A31-856CB4910AED}"/>
          </ac:cxnSpMkLst>
        </pc:cxnChg>
        <pc:cxnChg chg="del">
          <ac:chgData name="Kodijat, Ardito" userId="0f3f380b-ba8b-40e0-83de-3c743352937c" providerId="ADAL" clId="{92339806-5885-491F-952A-C4EC21454C3F}" dt="2023-02-12T11:08:23.361" v="674" actId="478"/>
          <ac:cxnSpMkLst>
            <pc:docMk/>
            <pc:sldMk cId="2088099615" sldId="838"/>
            <ac:cxnSpMk id="161" creationId="{1227CCE8-D18E-D817-68F3-75C815DF6519}"/>
          </ac:cxnSpMkLst>
        </pc:cxnChg>
        <pc:cxnChg chg="del">
          <ac:chgData name="Kodijat, Ardito" userId="0f3f380b-ba8b-40e0-83de-3c743352937c" providerId="ADAL" clId="{92339806-5885-491F-952A-C4EC21454C3F}" dt="2023-02-12T11:08:23.361" v="674" actId="478"/>
          <ac:cxnSpMkLst>
            <pc:docMk/>
            <pc:sldMk cId="2088099615" sldId="838"/>
            <ac:cxnSpMk id="162" creationId="{C3E79349-961F-D2BB-60A9-05597606C772}"/>
          </ac:cxnSpMkLst>
        </pc:cxnChg>
        <pc:cxnChg chg="del">
          <ac:chgData name="Kodijat, Ardito" userId="0f3f380b-ba8b-40e0-83de-3c743352937c" providerId="ADAL" clId="{92339806-5885-491F-952A-C4EC21454C3F}" dt="2023-02-12T11:08:23.361" v="674" actId="478"/>
          <ac:cxnSpMkLst>
            <pc:docMk/>
            <pc:sldMk cId="2088099615" sldId="838"/>
            <ac:cxnSpMk id="163" creationId="{8E8A0F64-684F-CB91-7AF8-B36587F7FB5A}"/>
          </ac:cxnSpMkLst>
        </pc:cxnChg>
      </pc:sldChg>
      <pc:sldChg chg="addSp delSp modSp add mod modClrScheme chgLayout">
        <pc:chgData name="Kodijat, Ardito" userId="0f3f380b-ba8b-40e0-83de-3c743352937c" providerId="ADAL" clId="{92339806-5885-491F-952A-C4EC21454C3F}" dt="2023-02-13T06:32:17.231" v="3692" actId="27636"/>
        <pc:sldMkLst>
          <pc:docMk/>
          <pc:sldMk cId="667350395" sldId="839"/>
        </pc:sldMkLst>
        <pc:spChg chg="add del mod ord">
          <ac:chgData name="Kodijat, Ardito" userId="0f3f380b-ba8b-40e0-83de-3c743352937c" providerId="ADAL" clId="{92339806-5885-491F-952A-C4EC21454C3F}" dt="2023-02-12T11:09:52.690" v="683" actId="478"/>
          <ac:spMkLst>
            <pc:docMk/>
            <pc:sldMk cId="667350395" sldId="839"/>
            <ac:spMk id="2" creationId="{463D8734-DE4C-AF4D-DDFD-B0572D2391FD}"/>
          </ac:spMkLst>
        </pc:spChg>
        <pc:spChg chg="add del mod ord">
          <ac:chgData name="Kodijat, Ardito" userId="0f3f380b-ba8b-40e0-83de-3c743352937c" providerId="ADAL" clId="{92339806-5885-491F-952A-C4EC21454C3F}" dt="2023-02-12T11:09:53.570" v="684" actId="478"/>
          <ac:spMkLst>
            <pc:docMk/>
            <pc:sldMk cId="667350395" sldId="839"/>
            <ac:spMk id="3" creationId="{2FB491A1-A66F-9045-F153-399022FCE014}"/>
          </ac:spMkLst>
        </pc:spChg>
        <pc:spChg chg="mod ord">
          <ac:chgData name="Kodijat, Ardito" userId="0f3f380b-ba8b-40e0-83de-3c743352937c" providerId="ADAL" clId="{92339806-5885-491F-952A-C4EC21454C3F}" dt="2023-02-12T11:09:49.548" v="682" actId="700"/>
          <ac:spMkLst>
            <pc:docMk/>
            <pc:sldMk cId="667350395" sldId="839"/>
            <ac:spMk id="4" creationId="{00000000-0000-0000-0000-000000000000}"/>
          </ac:spMkLst>
        </pc:spChg>
        <pc:spChg chg="mod ord">
          <ac:chgData name="Kodijat, Ardito" userId="0f3f380b-ba8b-40e0-83de-3c743352937c" providerId="ADAL" clId="{92339806-5885-491F-952A-C4EC21454C3F}" dt="2023-02-13T06:32:17.231" v="3692" actId="27636"/>
          <ac:spMkLst>
            <pc:docMk/>
            <pc:sldMk cId="667350395" sldId="839"/>
            <ac:spMk id="10" creationId="{D46802DC-76E4-4DB2-B444-0C83AD4CDA2A}"/>
          </ac:spMkLst>
        </pc:spChg>
        <pc:grpChg chg="del">
          <ac:chgData name="Kodijat, Ardito" userId="0f3f380b-ba8b-40e0-83de-3c743352937c" providerId="ADAL" clId="{92339806-5885-491F-952A-C4EC21454C3F}" dt="2023-02-12T11:09:43.230" v="681" actId="478"/>
          <ac:grpSpMkLst>
            <pc:docMk/>
            <pc:sldMk cId="667350395" sldId="839"/>
            <ac:grpSpMk id="68" creationId="{12690AB5-EAB2-C66B-9B17-4C2E46BADDC3}"/>
          </ac:grpSpMkLst>
        </pc:grpChg>
        <pc:graphicFrameChg chg="del">
          <ac:chgData name="Kodijat, Ardito" userId="0f3f380b-ba8b-40e0-83de-3c743352937c" providerId="ADAL" clId="{92339806-5885-491F-952A-C4EC21454C3F}" dt="2023-02-12T11:09:43.230" v="681" actId="478"/>
          <ac:graphicFrameMkLst>
            <pc:docMk/>
            <pc:sldMk cId="667350395" sldId="839"/>
            <ac:graphicFrameMk id="67" creationId="{B06F99C4-1EF7-CB2F-56BD-DE410D4D65D9}"/>
          </ac:graphicFrameMkLst>
        </pc:graphicFrameChg>
        <pc:picChg chg="add del mod">
          <ac:chgData name="Kodijat, Ardito" userId="0f3f380b-ba8b-40e0-83de-3c743352937c" providerId="ADAL" clId="{92339806-5885-491F-952A-C4EC21454C3F}" dt="2023-02-13T02:12:42.679" v="1762" actId="1038"/>
          <ac:picMkLst>
            <pc:docMk/>
            <pc:sldMk cId="667350395" sldId="839"/>
            <ac:picMk id="6" creationId="{3354D603-E7BB-16A8-8DA4-76CB4FC1398B}"/>
          </ac:picMkLst>
        </pc:picChg>
        <pc:cxnChg chg="mod">
          <ac:chgData name="Kodijat, Ardito" userId="0f3f380b-ba8b-40e0-83de-3c743352937c" providerId="ADAL" clId="{92339806-5885-491F-952A-C4EC21454C3F}" dt="2023-02-12T11:09:43.230" v="681" actId="478"/>
          <ac:cxnSpMkLst>
            <pc:docMk/>
            <pc:sldMk cId="667350395" sldId="839"/>
            <ac:cxnSpMk id="92" creationId="{C27D9792-359B-7957-FA60-304CE380FB2C}"/>
          </ac:cxnSpMkLst>
        </pc:cxnChg>
        <pc:cxnChg chg="mod">
          <ac:chgData name="Kodijat, Ardito" userId="0f3f380b-ba8b-40e0-83de-3c743352937c" providerId="ADAL" clId="{92339806-5885-491F-952A-C4EC21454C3F}" dt="2023-02-12T11:09:43.230" v="681" actId="478"/>
          <ac:cxnSpMkLst>
            <pc:docMk/>
            <pc:sldMk cId="667350395" sldId="839"/>
            <ac:cxnSpMk id="93" creationId="{1D057E41-E911-D714-B0CD-2313C4858D8B}"/>
          </ac:cxnSpMkLst>
        </pc:cxnChg>
      </pc:sldChg>
      <pc:sldChg chg="addSp delSp modSp add mod">
        <pc:chgData name="Kodijat, Ardito" userId="0f3f380b-ba8b-40e0-83de-3c743352937c" providerId="ADAL" clId="{92339806-5885-491F-952A-C4EC21454C3F}" dt="2023-02-13T08:03:09.911" v="4817" actId="1035"/>
        <pc:sldMkLst>
          <pc:docMk/>
          <pc:sldMk cId="3141094623" sldId="840"/>
        </pc:sldMkLst>
        <pc:spChg chg="mod">
          <ac:chgData name="Kodijat, Ardito" userId="0f3f380b-ba8b-40e0-83de-3c743352937c" providerId="ADAL" clId="{92339806-5885-491F-952A-C4EC21454C3F}" dt="2023-02-13T08:00:15.830" v="4790" actId="120"/>
          <ac:spMkLst>
            <pc:docMk/>
            <pc:sldMk cId="3141094623" sldId="840"/>
            <ac:spMk id="10" creationId="{D46802DC-76E4-4DB2-B444-0C83AD4CDA2A}"/>
          </ac:spMkLst>
        </pc:spChg>
        <pc:grpChg chg="del">
          <ac:chgData name="Kodijat, Ardito" userId="0f3f380b-ba8b-40e0-83de-3c743352937c" providerId="ADAL" clId="{92339806-5885-491F-952A-C4EC21454C3F}" dt="2023-02-12T11:11:45.768" v="697" actId="478"/>
          <ac:grpSpMkLst>
            <pc:docMk/>
            <pc:sldMk cId="3141094623" sldId="840"/>
            <ac:grpSpMk id="2" creationId="{4A57591C-D358-87E1-434E-8AC01BCBD663}"/>
          </ac:grpSpMkLst>
        </pc:grpChg>
        <pc:picChg chg="add del mod">
          <ac:chgData name="Kodijat, Ardito" userId="0f3f380b-ba8b-40e0-83de-3c743352937c" providerId="ADAL" clId="{92339806-5885-491F-952A-C4EC21454C3F}" dt="2023-02-13T08:02:39.461" v="4804" actId="478"/>
          <ac:picMkLst>
            <pc:docMk/>
            <pc:sldMk cId="3141094623" sldId="840"/>
            <ac:picMk id="12" creationId="{A6C0282E-C778-2C9F-FDBD-022CD0B96AFF}"/>
          </ac:picMkLst>
        </pc:picChg>
        <pc:picChg chg="add mod">
          <ac:chgData name="Kodijat, Ardito" userId="0f3f380b-ba8b-40e0-83de-3c743352937c" providerId="ADAL" clId="{92339806-5885-491F-952A-C4EC21454C3F}" dt="2023-02-13T08:03:09.911" v="4817" actId="1035"/>
          <ac:picMkLst>
            <pc:docMk/>
            <pc:sldMk cId="3141094623" sldId="840"/>
            <ac:picMk id="124" creationId="{888A3EC1-A27B-06B6-5C62-075509D90824}"/>
          </ac:picMkLst>
        </pc:picChg>
        <pc:cxnChg chg="mod">
          <ac:chgData name="Kodijat, Ardito" userId="0f3f380b-ba8b-40e0-83de-3c743352937c" providerId="ADAL" clId="{92339806-5885-491F-952A-C4EC21454C3F}" dt="2023-02-12T11:11:45.768" v="697" actId="478"/>
          <ac:cxnSpMkLst>
            <pc:docMk/>
            <pc:sldMk cId="3141094623" sldId="840"/>
            <ac:cxnSpMk id="58" creationId="{83032976-7725-A41B-F75B-897CE72269C8}"/>
          </ac:cxnSpMkLst>
        </pc:cxnChg>
      </pc:sldChg>
      <pc:sldChg chg="add del">
        <pc:chgData name="Kodijat, Ardito" userId="0f3f380b-ba8b-40e0-83de-3c743352937c" providerId="ADAL" clId="{92339806-5885-491F-952A-C4EC21454C3F}" dt="2023-02-12T11:03:09.328" v="644" actId="47"/>
        <pc:sldMkLst>
          <pc:docMk/>
          <pc:sldMk cId="2307677578" sldId="851"/>
        </pc:sldMkLst>
      </pc:sldChg>
      <pc:sldChg chg="modSp del mod">
        <pc:chgData name="Kodijat, Ardito" userId="0f3f380b-ba8b-40e0-83de-3c743352937c" providerId="ADAL" clId="{92339806-5885-491F-952A-C4EC21454C3F}" dt="2023-02-12T11:15:14.938" v="714" actId="47"/>
        <pc:sldMkLst>
          <pc:docMk/>
          <pc:sldMk cId="2629382167" sldId="854"/>
        </pc:sldMkLst>
        <pc:spChg chg="mod">
          <ac:chgData name="Kodijat, Ardito" userId="0f3f380b-ba8b-40e0-83de-3c743352937c" providerId="ADAL" clId="{92339806-5885-491F-952A-C4EC21454C3F}" dt="2023-02-12T11:14:24.248" v="712" actId="12"/>
          <ac:spMkLst>
            <pc:docMk/>
            <pc:sldMk cId="2629382167" sldId="854"/>
            <ac:spMk id="7" creationId="{1A7F8342-42CC-4506-BBDB-514D9353307C}"/>
          </ac:spMkLst>
        </pc:spChg>
      </pc:sldChg>
      <pc:sldChg chg="addSp delSp modSp add mod">
        <pc:chgData name="Kodijat, Ardito" userId="0f3f380b-ba8b-40e0-83de-3c743352937c" providerId="ADAL" clId="{92339806-5885-491F-952A-C4EC21454C3F}" dt="2023-02-13T06:46:28.028" v="4322" actId="20577"/>
        <pc:sldMkLst>
          <pc:docMk/>
          <pc:sldMk cId="510713752" sldId="855"/>
        </pc:sldMkLst>
        <pc:spChg chg="mod">
          <ac:chgData name="Kodijat, Ardito" userId="0f3f380b-ba8b-40e0-83de-3c743352937c" providerId="ADAL" clId="{92339806-5885-491F-952A-C4EC21454C3F}" dt="2023-02-13T06:46:28.028" v="4322" actId="20577"/>
          <ac:spMkLst>
            <pc:docMk/>
            <pc:sldMk cId="510713752" sldId="855"/>
            <ac:spMk id="10" creationId="{D46802DC-76E4-4DB2-B444-0C83AD4CDA2A}"/>
          </ac:spMkLst>
        </pc:spChg>
        <pc:picChg chg="add mod">
          <ac:chgData name="Kodijat, Ardito" userId="0f3f380b-ba8b-40e0-83de-3c743352937c" providerId="ADAL" clId="{92339806-5885-491F-952A-C4EC21454C3F}" dt="2023-02-13T02:10:32.860" v="1732" actId="1036"/>
          <ac:picMkLst>
            <pc:docMk/>
            <pc:sldMk cId="510713752" sldId="855"/>
            <ac:picMk id="3" creationId="{B03AAF46-82B3-5C41-D340-7F5433516173}"/>
          </ac:picMkLst>
        </pc:picChg>
        <pc:picChg chg="del">
          <ac:chgData name="Kodijat, Ardito" userId="0f3f380b-ba8b-40e0-83de-3c743352937c" providerId="ADAL" clId="{92339806-5885-491F-952A-C4EC21454C3F}" dt="2023-02-12T11:13:37.455" v="704" actId="478"/>
          <ac:picMkLst>
            <pc:docMk/>
            <pc:sldMk cId="510713752" sldId="855"/>
            <ac:picMk id="12" creationId="{A6C0282E-C778-2C9F-FDBD-022CD0B96AFF}"/>
          </ac:picMkLst>
        </pc:picChg>
      </pc:sldChg>
      <pc:sldChg chg="addSp delSp modSp add mod">
        <pc:chgData name="Kodijat, Ardito" userId="0f3f380b-ba8b-40e0-83de-3c743352937c" providerId="ADAL" clId="{92339806-5885-491F-952A-C4EC21454C3F}" dt="2023-02-13T06:41:37.899" v="3933" actId="20577"/>
        <pc:sldMkLst>
          <pc:docMk/>
          <pc:sldMk cId="2242750699" sldId="856"/>
        </pc:sldMkLst>
        <pc:spChg chg="mod">
          <ac:chgData name="Kodijat, Ardito" userId="0f3f380b-ba8b-40e0-83de-3c743352937c" providerId="ADAL" clId="{92339806-5885-491F-952A-C4EC21454C3F}" dt="2023-02-13T06:41:37.899" v="3933" actId="20577"/>
          <ac:spMkLst>
            <pc:docMk/>
            <pc:sldMk cId="2242750699" sldId="856"/>
            <ac:spMk id="10" creationId="{D46802DC-76E4-4DB2-B444-0C83AD4CDA2A}"/>
          </ac:spMkLst>
        </pc:spChg>
        <pc:picChg chg="del">
          <ac:chgData name="Kodijat, Ardito" userId="0f3f380b-ba8b-40e0-83de-3c743352937c" providerId="ADAL" clId="{92339806-5885-491F-952A-C4EC21454C3F}" dt="2023-02-12T11:13:49.634" v="708" actId="478"/>
          <ac:picMkLst>
            <pc:docMk/>
            <pc:sldMk cId="2242750699" sldId="856"/>
            <ac:picMk id="3" creationId="{B03AAF46-82B3-5C41-D340-7F5433516173}"/>
          </ac:picMkLst>
        </pc:picChg>
        <pc:picChg chg="add mod">
          <ac:chgData name="Kodijat, Ardito" userId="0f3f380b-ba8b-40e0-83de-3c743352937c" providerId="ADAL" clId="{92339806-5885-491F-952A-C4EC21454C3F}" dt="2023-02-12T11:15:35.177" v="721" actId="1035"/>
          <ac:picMkLst>
            <pc:docMk/>
            <pc:sldMk cId="2242750699" sldId="856"/>
            <ac:picMk id="5" creationId="{3BF48B42-3E95-F46F-595E-96EFA2AE8AC6}"/>
          </ac:picMkLst>
        </pc:picChg>
      </pc:sldChg>
      <pc:sldChg chg="addSp delSp modSp add mod ord">
        <pc:chgData name="Kodijat, Ardito" userId="0f3f380b-ba8b-40e0-83de-3c743352937c" providerId="ADAL" clId="{92339806-5885-491F-952A-C4EC21454C3F}" dt="2023-02-13T06:49:01.979" v="4488" actId="27636"/>
        <pc:sldMkLst>
          <pc:docMk/>
          <pc:sldMk cId="693292248" sldId="857"/>
        </pc:sldMkLst>
        <pc:spChg chg="add del mod">
          <ac:chgData name="Kodijat, Ardito" userId="0f3f380b-ba8b-40e0-83de-3c743352937c" providerId="ADAL" clId="{92339806-5885-491F-952A-C4EC21454C3F}" dt="2023-02-13T02:18:03.889" v="1793" actId="478"/>
          <ac:spMkLst>
            <pc:docMk/>
            <pc:sldMk cId="693292248" sldId="857"/>
            <ac:spMk id="9" creationId="{82F64D63-21F8-8224-649B-AB387ED964DA}"/>
          </ac:spMkLst>
        </pc:spChg>
        <pc:spChg chg="mod">
          <ac:chgData name="Kodijat, Ardito" userId="0f3f380b-ba8b-40e0-83de-3c743352937c" providerId="ADAL" clId="{92339806-5885-491F-952A-C4EC21454C3F}" dt="2023-02-13T06:49:01.979" v="4488" actId="27636"/>
          <ac:spMkLst>
            <pc:docMk/>
            <pc:sldMk cId="693292248" sldId="857"/>
            <ac:spMk id="10" creationId="{D46802DC-76E4-4DB2-B444-0C83AD4CDA2A}"/>
          </ac:spMkLst>
        </pc:spChg>
        <pc:spChg chg="add del mod">
          <ac:chgData name="Kodijat, Ardito" userId="0f3f380b-ba8b-40e0-83de-3c743352937c" providerId="ADAL" clId="{92339806-5885-491F-952A-C4EC21454C3F}" dt="2023-02-13T02:18:06.530" v="1794" actId="478"/>
          <ac:spMkLst>
            <pc:docMk/>
            <pc:sldMk cId="693292248" sldId="857"/>
            <ac:spMk id="11" creationId="{9A4663E1-E487-FD9F-34E5-DD069AA4CF8F}"/>
          </ac:spMkLst>
        </pc:spChg>
        <pc:spChg chg="add del mod">
          <ac:chgData name="Kodijat, Ardito" userId="0f3f380b-ba8b-40e0-83de-3c743352937c" providerId="ADAL" clId="{92339806-5885-491F-952A-C4EC21454C3F}" dt="2023-02-13T02:17:54.999" v="1787" actId="478"/>
          <ac:spMkLst>
            <pc:docMk/>
            <pc:sldMk cId="693292248" sldId="857"/>
            <ac:spMk id="12" creationId="{9C5BD7F8-1B5B-BC0E-EE1D-F8AA7F9FD11F}"/>
          </ac:spMkLst>
        </pc:spChg>
        <pc:spChg chg="add del mod">
          <ac:chgData name="Kodijat, Ardito" userId="0f3f380b-ba8b-40e0-83de-3c743352937c" providerId="ADAL" clId="{92339806-5885-491F-952A-C4EC21454C3F}" dt="2023-02-13T02:17:59.210" v="1790" actId="478"/>
          <ac:spMkLst>
            <pc:docMk/>
            <pc:sldMk cId="693292248" sldId="857"/>
            <ac:spMk id="13" creationId="{AC5AFEE7-2966-FAAE-7E79-2EF9130FAE4F}"/>
          </ac:spMkLst>
        </pc:spChg>
        <pc:graphicFrameChg chg="add del mod modGraphic">
          <ac:chgData name="Kodijat, Ardito" userId="0f3f380b-ba8b-40e0-83de-3c743352937c" providerId="ADAL" clId="{92339806-5885-491F-952A-C4EC21454C3F}" dt="2023-02-13T02:17:57.349" v="1789" actId="478"/>
          <ac:graphicFrameMkLst>
            <pc:docMk/>
            <pc:sldMk cId="693292248" sldId="857"/>
            <ac:graphicFrameMk id="6" creationId="{A38825DA-6E74-6818-A117-29E1C1171F94}"/>
          </ac:graphicFrameMkLst>
        </pc:graphicFrameChg>
        <pc:graphicFrameChg chg="add del mod modGraphic">
          <ac:chgData name="Kodijat, Ardito" userId="0f3f380b-ba8b-40e0-83de-3c743352937c" providerId="ADAL" clId="{92339806-5885-491F-952A-C4EC21454C3F}" dt="2023-02-13T02:18:01.542" v="1791" actId="478"/>
          <ac:graphicFrameMkLst>
            <pc:docMk/>
            <pc:sldMk cId="693292248" sldId="857"/>
            <ac:graphicFrameMk id="7" creationId="{AB2AA23F-00B9-F360-3035-A86294A14C2C}"/>
          </ac:graphicFrameMkLst>
        </pc:graphicFrameChg>
        <pc:graphicFrameChg chg="add del modGraphic">
          <ac:chgData name="Kodijat, Ardito" userId="0f3f380b-ba8b-40e0-83de-3c743352937c" providerId="ADAL" clId="{92339806-5885-491F-952A-C4EC21454C3F}" dt="2023-02-12T11:29:01.821" v="947" actId="478"/>
          <ac:graphicFrameMkLst>
            <pc:docMk/>
            <pc:sldMk cId="693292248" sldId="857"/>
            <ac:graphicFrameMk id="8" creationId="{0EF19808-85A7-66D3-826F-62541A4D9EE1}"/>
          </ac:graphicFrameMkLst>
        </pc:graphicFrameChg>
        <pc:picChg chg="del">
          <ac:chgData name="Kodijat, Ardito" userId="0f3f380b-ba8b-40e0-83de-3c743352937c" providerId="ADAL" clId="{92339806-5885-491F-952A-C4EC21454C3F}" dt="2023-02-12T11:21:13.512" v="737" actId="478"/>
          <ac:picMkLst>
            <pc:docMk/>
            <pc:sldMk cId="693292248" sldId="857"/>
            <ac:picMk id="3" creationId="{B03AAF46-82B3-5C41-D340-7F5433516173}"/>
          </ac:picMkLst>
        </pc:picChg>
        <pc:picChg chg="add del mod">
          <ac:chgData name="Kodijat, Ardito" userId="0f3f380b-ba8b-40e0-83de-3c743352937c" providerId="ADAL" clId="{92339806-5885-491F-952A-C4EC21454C3F}" dt="2023-02-12T11:26:23.671" v="871" actId="478"/>
          <ac:picMkLst>
            <pc:docMk/>
            <pc:sldMk cId="693292248" sldId="857"/>
            <ac:picMk id="5" creationId="{F41B0828-C818-80A4-7C63-22ED845BCF93}"/>
          </ac:picMkLst>
        </pc:picChg>
        <pc:picChg chg="add mod">
          <ac:chgData name="Kodijat, Ardito" userId="0f3f380b-ba8b-40e0-83de-3c743352937c" providerId="ADAL" clId="{92339806-5885-491F-952A-C4EC21454C3F}" dt="2023-02-13T02:18:34.551" v="1799" actId="1076"/>
          <ac:picMkLst>
            <pc:docMk/>
            <pc:sldMk cId="693292248" sldId="857"/>
            <ac:picMk id="15" creationId="{2F287FDC-096D-70DE-4310-4A3A72777FB4}"/>
          </ac:picMkLst>
        </pc:picChg>
      </pc:sldChg>
      <pc:sldChg chg="addSp delSp modSp add mod modNotesTx">
        <pc:chgData name="Kodijat, Ardito" userId="0f3f380b-ba8b-40e0-83de-3c743352937c" providerId="ADAL" clId="{92339806-5885-491F-952A-C4EC21454C3F}" dt="2023-02-13T06:46:12.383" v="4286" actId="20577"/>
        <pc:sldMkLst>
          <pc:docMk/>
          <pc:sldMk cId="1483748912" sldId="858"/>
        </pc:sldMkLst>
        <pc:spChg chg="add mod">
          <ac:chgData name="Kodijat, Ardito" userId="0f3f380b-ba8b-40e0-83de-3c743352937c" providerId="ADAL" clId="{92339806-5885-491F-952A-C4EC21454C3F}" dt="2023-02-13T01:43:12.480" v="1211" actId="1076"/>
          <ac:spMkLst>
            <pc:docMk/>
            <pc:sldMk cId="1483748912" sldId="858"/>
            <ac:spMk id="2" creationId="{5A7FDE47-F811-9817-16AF-129075AC607C}"/>
          </ac:spMkLst>
        </pc:spChg>
        <pc:spChg chg="add del mod">
          <ac:chgData name="Kodijat, Ardito" userId="0f3f380b-ba8b-40e0-83de-3c743352937c" providerId="ADAL" clId="{92339806-5885-491F-952A-C4EC21454C3F}" dt="2023-02-13T01:42:59.940" v="1210"/>
          <ac:spMkLst>
            <pc:docMk/>
            <pc:sldMk cId="1483748912" sldId="858"/>
            <ac:spMk id="8" creationId="{6F8B99E1-6693-B9D5-36EC-B2B8C9D9F85D}"/>
          </ac:spMkLst>
        </pc:spChg>
        <pc:spChg chg="mod">
          <ac:chgData name="Kodijat, Ardito" userId="0f3f380b-ba8b-40e0-83de-3c743352937c" providerId="ADAL" clId="{92339806-5885-491F-952A-C4EC21454C3F}" dt="2023-02-13T06:46:12.383" v="4286" actId="20577"/>
          <ac:spMkLst>
            <pc:docMk/>
            <pc:sldMk cId="1483748912" sldId="858"/>
            <ac:spMk id="10" creationId="{D46802DC-76E4-4DB2-B444-0C83AD4CDA2A}"/>
          </ac:spMkLst>
        </pc:spChg>
        <pc:picChg chg="del">
          <ac:chgData name="Kodijat, Ardito" userId="0f3f380b-ba8b-40e0-83de-3c743352937c" providerId="ADAL" clId="{92339806-5885-491F-952A-C4EC21454C3F}" dt="2023-02-13T01:33:17.205" v="1103" actId="478"/>
          <ac:picMkLst>
            <pc:docMk/>
            <pc:sldMk cId="1483748912" sldId="858"/>
            <ac:picMk id="3" creationId="{B03AAF46-82B3-5C41-D340-7F5433516173}"/>
          </ac:picMkLst>
        </pc:picChg>
        <pc:picChg chg="add mod ord">
          <ac:chgData name="Kodijat, Ardito" userId="0f3f380b-ba8b-40e0-83de-3c743352937c" providerId="ADAL" clId="{92339806-5885-491F-952A-C4EC21454C3F}" dt="2023-02-13T01:43:54.632" v="1219" actId="14100"/>
          <ac:picMkLst>
            <pc:docMk/>
            <pc:sldMk cId="1483748912" sldId="858"/>
            <ac:picMk id="5" creationId="{53B7DA23-24B9-A7AD-D18A-6106D2DFC65C}"/>
          </ac:picMkLst>
        </pc:picChg>
        <pc:picChg chg="add mod ord">
          <ac:chgData name="Kodijat, Ardito" userId="0f3f380b-ba8b-40e0-83de-3c743352937c" providerId="ADAL" clId="{92339806-5885-491F-952A-C4EC21454C3F}" dt="2023-02-13T01:43:54.632" v="1219" actId="14100"/>
          <ac:picMkLst>
            <pc:docMk/>
            <pc:sldMk cId="1483748912" sldId="858"/>
            <ac:picMk id="6" creationId="{4AA149FA-E1F7-9CE1-006F-B1ED4CA1D211}"/>
          </ac:picMkLst>
        </pc:picChg>
        <pc:picChg chg="add mod ord">
          <ac:chgData name="Kodijat, Ardito" userId="0f3f380b-ba8b-40e0-83de-3c743352937c" providerId="ADAL" clId="{92339806-5885-491F-952A-C4EC21454C3F}" dt="2023-02-13T01:43:54.632" v="1219" actId="14100"/>
          <ac:picMkLst>
            <pc:docMk/>
            <pc:sldMk cId="1483748912" sldId="858"/>
            <ac:picMk id="7" creationId="{ECAEAE96-D607-A176-4BF6-238F65C7B7A9}"/>
          </ac:picMkLst>
        </pc:picChg>
        <pc:picChg chg="add mod ord">
          <ac:chgData name="Kodijat, Ardito" userId="0f3f380b-ba8b-40e0-83de-3c743352937c" providerId="ADAL" clId="{92339806-5885-491F-952A-C4EC21454C3F}" dt="2023-02-13T01:43:47.135" v="1218" actId="1076"/>
          <ac:picMkLst>
            <pc:docMk/>
            <pc:sldMk cId="1483748912" sldId="858"/>
            <ac:picMk id="9" creationId="{1CBBD751-27A4-025C-A026-EDB8D46D2F5C}"/>
          </ac:picMkLst>
        </pc:picChg>
        <pc:picChg chg="add mod ord">
          <ac:chgData name="Kodijat, Ardito" userId="0f3f380b-ba8b-40e0-83de-3c743352937c" providerId="ADAL" clId="{92339806-5885-491F-952A-C4EC21454C3F}" dt="2023-02-13T01:43:47.135" v="1218" actId="1076"/>
          <ac:picMkLst>
            <pc:docMk/>
            <pc:sldMk cId="1483748912" sldId="858"/>
            <ac:picMk id="11" creationId="{683B3BA5-8694-1F07-F6E0-7FE0E55FC275}"/>
          </ac:picMkLst>
        </pc:picChg>
        <pc:picChg chg="add mod ord">
          <ac:chgData name="Kodijat, Ardito" userId="0f3f380b-ba8b-40e0-83de-3c743352937c" providerId="ADAL" clId="{92339806-5885-491F-952A-C4EC21454C3F}" dt="2023-02-13T01:43:47.135" v="1218" actId="1076"/>
          <ac:picMkLst>
            <pc:docMk/>
            <pc:sldMk cId="1483748912" sldId="858"/>
            <ac:picMk id="12" creationId="{2657F3D7-D2B0-5531-E83E-112E5167B988}"/>
          </ac:picMkLst>
        </pc:picChg>
      </pc:sldChg>
      <pc:sldChg chg="addSp delSp modSp add del mod">
        <pc:chgData name="Kodijat, Ardito" userId="0f3f380b-ba8b-40e0-83de-3c743352937c" providerId="ADAL" clId="{92339806-5885-491F-952A-C4EC21454C3F}" dt="2023-02-13T01:44:03.383" v="1220" actId="47"/>
        <pc:sldMkLst>
          <pc:docMk/>
          <pc:sldMk cId="3319655975" sldId="859"/>
        </pc:sldMkLst>
        <pc:spChg chg="add mod">
          <ac:chgData name="Kodijat, Ardito" userId="0f3f380b-ba8b-40e0-83de-3c743352937c" providerId="ADAL" clId="{92339806-5885-491F-952A-C4EC21454C3F}" dt="2023-02-13T01:34:22.801" v="1118" actId="403"/>
          <ac:spMkLst>
            <pc:docMk/>
            <pc:sldMk cId="3319655975" sldId="859"/>
            <ac:spMk id="2" creationId="{3423DB91-4643-36B1-5D7D-484F52198587}"/>
          </ac:spMkLst>
        </pc:spChg>
        <pc:spChg chg="add mod">
          <ac:chgData name="Kodijat, Ardito" userId="0f3f380b-ba8b-40e0-83de-3c743352937c" providerId="ADAL" clId="{92339806-5885-491F-952A-C4EC21454C3F}" dt="2023-02-13T01:34:32.004" v="1120" actId="1076"/>
          <ac:spMkLst>
            <pc:docMk/>
            <pc:sldMk cId="3319655975" sldId="859"/>
            <ac:spMk id="8" creationId="{FF018D53-0E2E-D0B3-3BC2-ACBEB4E5E125}"/>
          </ac:spMkLst>
        </pc:spChg>
        <pc:picChg chg="del">
          <ac:chgData name="Kodijat, Ardito" userId="0f3f380b-ba8b-40e0-83de-3c743352937c" providerId="ADAL" clId="{92339806-5885-491F-952A-C4EC21454C3F}" dt="2023-02-13T01:33:19.289" v="1104" actId="478"/>
          <ac:picMkLst>
            <pc:docMk/>
            <pc:sldMk cId="3319655975" sldId="859"/>
            <ac:picMk id="3" creationId="{B03AAF46-82B3-5C41-D340-7F5433516173}"/>
          </ac:picMkLst>
        </pc:picChg>
        <pc:picChg chg="add mod">
          <ac:chgData name="Kodijat, Ardito" userId="0f3f380b-ba8b-40e0-83de-3c743352937c" providerId="ADAL" clId="{92339806-5885-491F-952A-C4EC21454C3F}" dt="2023-02-13T01:34:27.305" v="1119" actId="1076"/>
          <ac:picMkLst>
            <pc:docMk/>
            <pc:sldMk cId="3319655975" sldId="859"/>
            <ac:picMk id="5" creationId="{A12CFDF5-A31C-99B2-1ED0-71D1BCA74E4E}"/>
          </ac:picMkLst>
        </pc:picChg>
        <pc:picChg chg="add mod">
          <ac:chgData name="Kodijat, Ardito" userId="0f3f380b-ba8b-40e0-83de-3c743352937c" providerId="ADAL" clId="{92339806-5885-491F-952A-C4EC21454C3F}" dt="2023-02-13T01:34:27.305" v="1119" actId="1076"/>
          <ac:picMkLst>
            <pc:docMk/>
            <pc:sldMk cId="3319655975" sldId="859"/>
            <ac:picMk id="6" creationId="{1EF613FC-34E6-0A22-B9D6-DC178AA4F785}"/>
          </ac:picMkLst>
        </pc:picChg>
        <pc:picChg chg="add mod">
          <ac:chgData name="Kodijat, Ardito" userId="0f3f380b-ba8b-40e0-83de-3c743352937c" providerId="ADAL" clId="{92339806-5885-491F-952A-C4EC21454C3F}" dt="2023-02-13T01:34:27.305" v="1119" actId="1076"/>
          <ac:picMkLst>
            <pc:docMk/>
            <pc:sldMk cId="3319655975" sldId="859"/>
            <ac:picMk id="7" creationId="{46A71129-5963-6AB2-1CB3-5C312269D485}"/>
          </ac:picMkLst>
        </pc:picChg>
      </pc:sldChg>
      <pc:sldChg chg="addSp delSp modSp add mod">
        <pc:chgData name="Kodijat, Ardito" userId="0f3f380b-ba8b-40e0-83de-3c743352937c" providerId="ADAL" clId="{92339806-5885-491F-952A-C4EC21454C3F}" dt="2023-02-13T06:44:43.265" v="4211" actId="27636"/>
        <pc:sldMkLst>
          <pc:docMk/>
          <pc:sldMk cId="116773495" sldId="860"/>
        </pc:sldMkLst>
        <pc:spChg chg="del">
          <ac:chgData name="Kodijat, Ardito" userId="0f3f380b-ba8b-40e0-83de-3c743352937c" providerId="ADAL" clId="{92339806-5885-491F-952A-C4EC21454C3F}" dt="2023-02-13T01:35:35.558" v="1124" actId="478"/>
          <ac:spMkLst>
            <pc:docMk/>
            <pc:sldMk cId="116773495" sldId="860"/>
            <ac:spMk id="2" creationId="{3423DB91-4643-36B1-5D7D-484F52198587}"/>
          </ac:spMkLst>
        </pc:spChg>
        <pc:spChg chg="del">
          <ac:chgData name="Kodijat, Ardito" userId="0f3f380b-ba8b-40e0-83de-3c743352937c" providerId="ADAL" clId="{92339806-5885-491F-952A-C4EC21454C3F}" dt="2023-02-13T01:35:39.041" v="1125" actId="478"/>
          <ac:spMkLst>
            <pc:docMk/>
            <pc:sldMk cId="116773495" sldId="860"/>
            <ac:spMk id="4" creationId="{00000000-0000-0000-0000-000000000000}"/>
          </ac:spMkLst>
        </pc:spChg>
        <pc:spChg chg="del">
          <ac:chgData name="Kodijat, Ardito" userId="0f3f380b-ba8b-40e0-83de-3c743352937c" providerId="ADAL" clId="{92339806-5885-491F-952A-C4EC21454C3F}" dt="2023-02-13T01:35:39.041" v="1125" actId="478"/>
          <ac:spMkLst>
            <pc:docMk/>
            <pc:sldMk cId="116773495" sldId="860"/>
            <ac:spMk id="8" creationId="{FF018D53-0E2E-D0B3-3BC2-ACBEB4E5E125}"/>
          </ac:spMkLst>
        </pc:spChg>
        <pc:spChg chg="add mod">
          <ac:chgData name="Kodijat, Ardito" userId="0f3f380b-ba8b-40e0-83de-3c743352937c" providerId="ADAL" clId="{92339806-5885-491F-952A-C4EC21454C3F}" dt="2023-02-13T01:36:26.114" v="1135" actId="27636"/>
          <ac:spMkLst>
            <pc:docMk/>
            <pc:sldMk cId="116773495" sldId="860"/>
            <ac:spMk id="9" creationId="{B770A789-8F50-C7CB-9AB3-CFDF222E42BF}"/>
          </ac:spMkLst>
        </pc:spChg>
        <pc:spChg chg="mod">
          <ac:chgData name="Kodijat, Ardito" userId="0f3f380b-ba8b-40e0-83de-3c743352937c" providerId="ADAL" clId="{92339806-5885-491F-952A-C4EC21454C3F}" dt="2023-02-13T06:44:43.265" v="4211" actId="27636"/>
          <ac:spMkLst>
            <pc:docMk/>
            <pc:sldMk cId="116773495" sldId="860"/>
            <ac:spMk id="10" creationId="{D46802DC-76E4-4DB2-B444-0C83AD4CDA2A}"/>
          </ac:spMkLst>
        </pc:spChg>
        <pc:spChg chg="add mod">
          <ac:chgData name="Kodijat, Ardito" userId="0f3f380b-ba8b-40e0-83de-3c743352937c" providerId="ADAL" clId="{92339806-5885-491F-952A-C4EC21454C3F}" dt="2023-02-13T01:36:37.131" v="1137" actId="14100"/>
          <ac:spMkLst>
            <pc:docMk/>
            <pc:sldMk cId="116773495" sldId="860"/>
            <ac:spMk id="11" creationId="{CC7C6251-FFC0-242A-0908-4C72895DCA53}"/>
          </ac:spMkLst>
        </pc:spChg>
        <pc:picChg chg="add mod">
          <ac:chgData name="Kodijat, Ardito" userId="0f3f380b-ba8b-40e0-83de-3c743352937c" providerId="ADAL" clId="{92339806-5885-491F-952A-C4EC21454C3F}" dt="2023-02-13T02:10:51.029" v="1733" actId="1076"/>
          <ac:picMkLst>
            <pc:docMk/>
            <pc:sldMk cId="116773495" sldId="860"/>
            <ac:picMk id="3" creationId="{BDF90096-9471-8288-DF27-47E94AAED2EA}"/>
          </ac:picMkLst>
        </pc:picChg>
        <pc:picChg chg="del">
          <ac:chgData name="Kodijat, Ardito" userId="0f3f380b-ba8b-40e0-83de-3c743352937c" providerId="ADAL" clId="{92339806-5885-491F-952A-C4EC21454C3F}" dt="2023-02-13T01:35:39.041" v="1125" actId="478"/>
          <ac:picMkLst>
            <pc:docMk/>
            <pc:sldMk cId="116773495" sldId="860"/>
            <ac:picMk id="5" creationId="{A12CFDF5-A31C-99B2-1ED0-71D1BCA74E4E}"/>
          </ac:picMkLst>
        </pc:picChg>
        <pc:picChg chg="del">
          <ac:chgData name="Kodijat, Ardito" userId="0f3f380b-ba8b-40e0-83de-3c743352937c" providerId="ADAL" clId="{92339806-5885-491F-952A-C4EC21454C3F}" dt="2023-02-13T01:35:39.041" v="1125" actId="478"/>
          <ac:picMkLst>
            <pc:docMk/>
            <pc:sldMk cId="116773495" sldId="860"/>
            <ac:picMk id="6" creationId="{1EF613FC-34E6-0A22-B9D6-DC178AA4F785}"/>
          </ac:picMkLst>
        </pc:picChg>
        <pc:picChg chg="del">
          <ac:chgData name="Kodijat, Ardito" userId="0f3f380b-ba8b-40e0-83de-3c743352937c" providerId="ADAL" clId="{92339806-5885-491F-952A-C4EC21454C3F}" dt="2023-02-13T01:35:39.041" v="1125" actId="478"/>
          <ac:picMkLst>
            <pc:docMk/>
            <pc:sldMk cId="116773495" sldId="860"/>
            <ac:picMk id="7" creationId="{46A71129-5963-6AB2-1CB3-5C312269D485}"/>
          </ac:picMkLst>
        </pc:picChg>
        <pc:picChg chg="add mod">
          <ac:chgData name="Kodijat, Ardito" userId="0f3f380b-ba8b-40e0-83de-3c743352937c" providerId="ADAL" clId="{92339806-5885-491F-952A-C4EC21454C3F}" dt="2023-02-13T02:10:51.029" v="1733" actId="1076"/>
          <ac:picMkLst>
            <pc:docMk/>
            <pc:sldMk cId="116773495" sldId="860"/>
            <ac:picMk id="12" creationId="{00888951-9F72-3416-1AF0-09C17AADFB61}"/>
          </ac:picMkLst>
        </pc:picChg>
      </pc:sldChg>
      <pc:sldChg chg="addSp modSp add mod modNotesTx">
        <pc:chgData name="Kodijat, Ardito" userId="0f3f380b-ba8b-40e0-83de-3c743352937c" providerId="ADAL" clId="{92339806-5885-491F-952A-C4EC21454C3F}" dt="2023-02-13T06:43:18.371" v="4095" actId="20577"/>
        <pc:sldMkLst>
          <pc:docMk/>
          <pc:sldMk cId="359899515" sldId="861"/>
        </pc:sldMkLst>
        <pc:spChg chg="mod">
          <ac:chgData name="Kodijat, Ardito" userId="0f3f380b-ba8b-40e0-83de-3c743352937c" providerId="ADAL" clId="{92339806-5885-491F-952A-C4EC21454C3F}" dt="2023-02-13T06:43:18.371" v="4095" actId="20577"/>
          <ac:spMkLst>
            <pc:docMk/>
            <pc:sldMk cId="359899515" sldId="861"/>
            <ac:spMk id="10" creationId="{D46802DC-76E4-4DB2-B444-0C83AD4CDA2A}"/>
          </ac:spMkLst>
        </pc:spChg>
        <pc:spChg chg="add mod">
          <ac:chgData name="Kodijat, Ardito" userId="0f3f380b-ba8b-40e0-83de-3c743352937c" providerId="ADAL" clId="{92339806-5885-491F-952A-C4EC21454C3F}" dt="2023-02-13T01:40:41.447" v="1180" actId="1076"/>
          <ac:spMkLst>
            <pc:docMk/>
            <pc:sldMk cId="359899515" sldId="861"/>
            <ac:spMk id="17" creationId="{361FE2DC-056D-42AD-EF70-0D35A417C4B0}"/>
          </ac:spMkLst>
        </pc:spChg>
        <pc:grpChg chg="add mod">
          <ac:chgData name="Kodijat, Ardito" userId="0f3f380b-ba8b-40e0-83de-3c743352937c" providerId="ADAL" clId="{92339806-5885-491F-952A-C4EC21454C3F}" dt="2023-02-13T02:32:10.097" v="1926" actId="1076"/>
          <ac:grpSpMkLst>
            <pc:docMk/>
            <pc:sldMk cId="359899515" sldId="861"/>
            <ac:grpSpMk id="4" creationId="{18436F95-3D50-1589-A48F-ED937149B4E7}"/>
          </ac:grpSpMkLst>
        </pc:grpChg>
        <pc:grpChg chg="add mod">
          <ac:chgData name="Kodijat, Ardito" userId="0f3f380b-ba8b-40e0-83de-3c743352937c" providerId="ADAL" clId="{92339806-5885-491F-952A-C4EC21454C3F}" dt="2023-02-13T01:40:35.037" v="1178" actId="1076"/>
          <ac:grpSpMkLst>
            <pc:docMk/>
            <pc:sldMk cId="359899515" sldId="861"/>
            <ac:grpSpMk id="14" creationId="{05C557B4-867D-4DED-692E-B7724F8BD33B}"/>
          </ac:grpSpMkLst>
        </pc:grpChg>
        <pc:picChg chg="add mod">
          <ac:chgData name="Kodijat, Ardito" userId="0f3f380b-ba8b-40e0-83de-3c743352937c" providerId="ADAL" clId="{92339806-5885-491F-952A-C4EC21454C3F}" dt="2023-02-13T01:40:55.937" v="1183" actId="1076"/>
          <ac:picMkLst>
            <pc:docMk/>
            <pc:sldMk cId="359899515" sldId="861"/>
            <ac:picMk id="2" creationId="{42ADCB39-FB3C-6950-27CD-A718B9353987}"/>
          </ac:picMkLst>
        </pc:picChg>
        <pc:picChg chg="add mod">
          <ac:chgData name="Kodijat, Ardito" userId="0f3f380b-ba8b-40e0-83de-3c743352937c" providerId="ADAL" clId="{92339806-5885-491F-952A-C4EC21454C3F}" dt="2023-02-13T01:40:52.601" v="1182" actId="1076"/>
          <ac:picMkLst>
            <pc:docMk/>
            <pc:sldMk cId="359899515" sldId="861"/>
            <ac:picMk id="3" creationId="{CA8CA763-98E1-861F-E8FE-128BCBF93141}"/>
          </ac:picMkLst>
        </pc:picChg>
        <pc:picChg chg="mod">
          <ac:chgData name="Kodijat, Ardito" userId="0f3f380b-ba8b-40e0-83de-3c743352937c" providerId="ADAL" clId="{92339806-5885-491F-952A-C4EC21454C3F}" dt="2023-02-13T01:39:44.005" v="1170"/>
          <ac:picMkLst>
            <pc:docMk/>
            <pc:sldMk cId="359899515" sldId="861"/>
            <ac:picMk id="5" creationId="{8BD814C2-6E04-519E-9FE1-F6D24675EA95}"/>
          </ac:picMkLst>
        </pc:picChg>
        <pc:picChg chg="mod">
          <ac:chgData name="Kodijat, Ardito" userId="0f3f380b-ba8b-40e0-83de-3c743352937c" providerId="ADAL" clId="{92339806-5885-491F-952A-C4EC21454C3F}" dt="2023-02-13T01:39:44.005" v="1170"/>
          <ac:picMkLst>
            <pc:docMk/>
            <pc:sldMk cId="359899515" sldId="861"/>
            <ac:picMk id="6" creationId="{E3C0F03F-1F64-7A02-936D-14095A56CCF7}"/>
          </ac:picMkLst>
        </pc:picChg>
        <pc:picChg chg="mod">
          <ac:chgData name="Kodijat, Ardito" userId="0f3f380b-ba8b-40e0-83de-3c743352937c" providerId="ADAL" clId="{92339806-5885-491F-952A-C4EC21454C3F}" dt="2023-02-13T01:39:44.005" v="1170"/>
          <ac:picMkLst>
            <pc:docMk/>
            <pc:sldMk cId="359899515" sldId="861"/>
            <ac:picMk id="7" creationId="{B1849B1D-5481-1FD0-1D48-DCC2AF7A84CE}"/>
          </ac:picMkLst>
        </pc:picChg>
        <pc:picChg chg="mod">
          <ac:chgData name="Kodijat, Ardito" userId="0f3f380b-ba8b-40e0-83de-3c743352937c" providerId="ADAL" clId="{92339806-5885-491F-952A-C4EC21454C3F}" dt="2023-02-13T01:39:44.005" v="1170"/>
          <ac:picMkLst>
            <pc:docMk/>
            <pc:sldMk cId="359899515" sldId="861"/>
            <ac:picMk id="8" creationId="{AEB9B754-AEF4-F0BC-9D1F-F4F363BF15C8}"/>
          </ac:picMkLst>
        </pc:picChg>
        <pc:picChg chg="mod">
          <ac:chgData name="Kodijat, Ardito" userId="0f3f380b-ba8b-40e0-83de-3c743352937c" providerId="ADAL" clId="{92339806-5885-491F-952A-C4EC21454C3F}" dt="2023-02-13T01:39:44.005" v="1170"/>
          <ac:picMkLst>
            <pc:docMk/>
            <pc:sldMk cId="359899515" sldId="861"/>
            <ac:picMk id="9" creationId="{08581D28-53C8-190E-8393-23E6B49F4B95}"/>
          </ac:picMkLst>
        </pc:picChg>
        <pc:picChg chg="mod">
          <ac:chgData name="Kodijat, Ardito" userId="0f3f380b-ba8b-40e0-83de-3c743352937c" providerId="ADAL" clId="{92339806-5885-491F-952A-C4EC21454C3F}" dt="2023-02-13T01:39:44.005" v="1170"/>
          <ac:picMkLst>
            <pc:docMk/>
            <pc:sldMk cId="359899515" sldId="861"/>
            <ac:picMk id="11" creationId="{3FBFC191-DB0C-A471-ED1B-7658273101E2}"/>
          </ac:picMkLst>
        </pc:picChg>
        <pc:picChg chg="mod">
          <ac:chgData name="Kodijat, Ardito" userId="0f3f380b-ba8b-40e0-83de-3c743352937c" providerId="ADAL" clId="{92339806-5885-491F-952A-C4EC21454C3F}" dt="2023-02-13T01:39:44.005" v="1170"/>
          <ac:picMkLst>
            <pc:docMk/>
            <pc:sldMk cId="359899515" sldId="861"/>
            <ac:picMk id="12" creationId="{FB89C864-DE75-B09D-010F-A788A49B204D}"/>
          </ac:picMkLst>
        </pc:picChg>
        <pc:picChg chg="mod">
          <ac:chgData name="Kodijat, Ardito" userId="0f3f380b-ba8b-40e0-83de-3c743352937c" providerId="ADAL" clId="{92339806-5885-491F-952A-C4EC21454C3F}" dt="2023-02-13T01:39:44.005" v="1170"/>
          <ac:picMkLst>
            <pc:docMk/>
            <pc:sldMk cId="359899515" sldId="861"/>
            <ac:picMk id="13" creationId="{93850C52-4EA6-6C9E-F7BB-95DF0CF7C0A3}"/>
          </ac:picMkLst>
        </pc:picChg>
        <pc:picChg chg="mod">
          <ac:chgData name="Kodijat, Ardito" userId="0f3f380b-ba8b-40e0-83de-3c743352937c" providerId="ADAL" clId="{92339806-5885-491F-952A-C4EC21454C3F}" dt="2023-02-13T01:40:10.027" v="1176" actId="1076"/>
          <ac:picMkLst>
            <pc:docMk/>
            <pc:sldMk cId="359899515" sldId="861"/>
            <ac:picMk id="15" creationId="{6DC5159B-2F6C-50C3-3E37-BC0076B0B8C7}"/>
          </ac:picMkLst>
        </pc:picChg>
        <pc:picChg chg="mod">
          <ac:chgData name="Kodijat, Ardito" userId="0f3f380b-ba8b-40e0-83de-3c743352937c" providerId="ADAL" clId="{92339806-5885-491F-952A-C4EC21454C3F}" dt="2023-02-13T01:40:05.580" v="1175" actId="1076"/>
          <ac:picMkLst>
            <pc:docMk/>
            <pc:sldMk cId="359899515" sldId="861"/>
            <ac:picMk id="16" creationId="{B78C332B-AF91-5862-DEBB-8CDAAEC1A8F4}"/>
          </ac:picMkLst>
        </pc:picChg>
      </pc:sldChg>
      <pc:sldChg chg="addSp modSp add mod">
        <pc:chgData name="Kodijat, Ardito" userId="0f3f380b-ba8b-40e0-83de-3c743352937c" providerId="ADAL" clId="{92339806-5885-491F-952A-C4EC21454C3F}" dt="2023-02-13T06:43:40.743" v="4141" actId="20577"/>
        <pc:sldMkLst>
          <pc:docMk/>
          <pc:sldMk cId="952254900" sldId="862"/>
        </pc:sldMkLst>
        <pc:spChg chg="add mod">
          <ac:chgData name="Kodijat, Ardito" userId="0f3f380b-ba8b-40e0-83de-3c743352937c" providerId="ADAL" clId="{92339806-5885-491F-952A-C4EC21454C3F}" dt="2023-02-13T02:12:02.325" v="1744" actId="1076"/>
          <ac:spMkLst>
            <pc:docMk/>
            <pc:sldMk cId="952254900" sldId="862"/>
            <ac:spMk id="5" creationId="{D0712D11-20CB-D2F0-F693-D787285EB4D6}"/>
          </ac:spMkLst>
        </pc:spChg>
        <pc:spChg chg="add mod">
          <ac:chgData name="Kodijat, Ardito" userId="0f3f380b-ba8b-40e0-83de-3c743352937c" providerId="ADAL" clId="{92339806-5885-491F-952A-C4EC21454C3F}" dt="2023-02-13T02:12:02.325" v="1744" actId="1076"/>
          <ac:spMkLst>
            <pc:docMk/>
            <pc:sldMk cId="952254900" sldId="862"/>
            <ac:spMk id="6" creationId="{5EB016FF-C918-0D7E-403E-E08F53C2A410}"/>
          </ac:spMkLst>
        </pc:spChg>
        <pc:spChg chg="add mod">
          <ac:chgData name="Kodijat, Ardito" userId="0f3f380b-ba8b-40e0-83de-3c743352937c" providerId="ADAL" clId="{92339806-5885-491F-952A-C4EC21454C3F}" dt="2023-02-13T02:12:02.325" v="1744" actId="1076"/>
          <ac:spMkLst>
            <pc:docMk/>
            <pc:sldMk cId="952254900" sldId="862"/>
            <ac:spMk id="7" creationId="{ABC41103-D6E5-8E01-A7FC-B1982DC22AE2}"/>
          </ac:spMkLst>
        </pc:spChg>
        <pc:spChg chg="mod">
          <ac:chgData name="Kodijat, Ardito" userId="0f3f380b-ba8b-40e0-83de-3c743352937c" providerId="ADAL" clId="{92339806-5885-491F-952A-C4EC21454C3F}" dt="2023-02-13T06:43:40.743" v="4141" actId="20577"/>
          <ac:spMkLst>
            <pc:docMk/>
            <pc:sldMk cId="952254900" sldId="862"/>
            <ac:spMk id="10" creationId="{D46802DC-76E4-4DB2-B444-0C83AD4CDA2A}"/>
          </ac:spMkLst>
        </pc:spChg>
        <pc:picChg chg="add mod">
          <ac:chgData name="Kodijat, Ardito" userId="0f3f380b-ba8b-40e0-83de-3c743352937c" providerId="ADAL" clId="{92339806-5885-491F-952A-C4EC21454C3F}" dt="2023-02-13T02:12:07.834" v="1745" actId="1076"/>
          <ac:picMkLst>
            <pc:docMk/>
            <pc:sldMk cId="952254900" sldId="862"/>
            <ac:picMk id="2" creationId="{B3B73D63-5980-4167-61C0-F685EF51D473}"/>
          </ac:picMkLst>
        </pc:picChg>
        <pc:picChg chg="add mod">
          <ac:chgData name="Kodijat, Ardito" userId="0f3f380b-ba8b-40e0-83de-3c743352937c" providerId="ADAL" clId="{92339806-5885-491F-952A-C4EC21454C3F}" dt="2023-02-13T02:12:07.834" v="1745" actId="1076"/>
          <ac:picMkLst>
            <pc:docMk/>
            <pc:sldMk cId="952254900" sldId="862"/>
            <ac:picMk id="3" creationId="{6FC00482-7E6D-2D5B-381E-BB15C50F5000}"/>
          </ac:picMkLst>
        </pc:picChg>
        <pc:picChg chg="add mod">
          <ac:chgData name="Kodijat, Ardito" userId="0f3f380b-ba8b-40e0-83de-3c743352937c" providerId="ADAL" clId="{92339806-5885-491F-952A-C4EC21454C3F}" dt="2023-02-13T02:12:07.834" v="1745" actId="1076"/>
          <ac:picMkLst>
            <pc:docMk/>
            <pc:sldMk cId="952254900" sldId="862"/>
            <ac:picMk id="4" creationId="{FCF86047-2CFD-9425-6391-3C8DCBE340A7}"/>
          </ac:picMkLst>
        </pc:picChg>
      </pc:sldChg>
      <pc:sldChg chg="addSp modSp add mod">
        <pc:chgData name="Kodijat, Ardito" userId="0f3f380b-ba8b-40e0-83de-3c743352937c" providerId="ADAL" clId="{92339806-5885-491F-952A-C4EC21454C3F}" dt="2023-02-13T06:44:33.102" v="4208" actId="313"/>
        <pc:sldMkLst>
          <pc:docMk/>
          <pc:sldMk cId="3884370715" sldId="863"/>
        </pc:sldMkLst>
        <pc:spChg chg="add mod">
          <ac:chgData name="Kodijat, Ardito" userId="0f3f380b-ba8b-40e0-83de-3c743352937c" providerId="ADAL" clId="{92339806-5885-491F-952A-C4EC21454C3F}" dt="2023-02-13T01:37:39.947" v="1150" actId="1076"/>
          <ac:spMkLst>
            <pc:docMk/>
            <pc:sldMk cId="3884370715" sldId="863"/>
            <ac:spMk id="2" creationId="{5C401B5F-CC87-EBC8-556F-388DA900FB07}"/>
          </ac:spMkLst>
        </pc:spChg>
        <pc:spChg chg="add mod">
          <ac:chgData name="Kodijat, Ardito" userId="0f3f380b-ba8b-40e0-83de-3c743352937c" providerId="ADAL" clId="{92339806-5885-491F-952A-C4EC21454C3F}" dt="2023-02-13T01:37:45.640" v="1152" actId="1076"/>
          <ac:spMkLst>
            <pc:docMk/>
            <pc:sldMk cId="3884370715" sldId="863"/>
            <ac:spMk id="3" creationId="{18C1EFA8-EC26-018E-FDEC-716A36B1600A}"/>
          </ac:spMkLst>
        </pc:spChg>
        <pc:spChg chg="mod">
          <ac:chgData name="Kodijat, Ardito" userId="0f3f380b-ba8b-40e0-83de-3c743352937c" providerId="ADAL" clId="{92339806-5885-491F-952A-C4EC21454C3F}" dt="2023-02-13T06:44:33.102" v="4208" actId="313"/>
          <ac:spMkLst>
            <pc:docMk/>
            <pc:sldMk cId="3884370715" sldId="863"/>
            <ac:spMk id="10" creationId="{D46802DC-76E4-4DB2-B444-0C83AD4CDA2A}"/>
          </ac:spMkLst>
        </pc:spChg>
        <pc:picChg chg="add mod">
          <ac:chgData name="Kodijat, Ardito" userId="0f3f380b-ba8b-40e0-83de-3c743352937c" providerId="ADAL" clId="{92339806-5885-491F-952A-C4EC21454C3F}" dt="2023-02-13T02:11:35.117" v="1743" actId="14100"/>
          <ac:picMkLst>
            <pc:docMk/>
            <pc:sldMk cId="3884370715" sldId="863"/>
            <ac:picMk id="4" creationId="{348E2D85-0889-CF4E-D8DF-FEEB6882EC0F}"/>
          </ac:picMkLst>
        </pc:picChg>
        <pc:picChg chg="add mod">
          <ac:chgData name="Kodijat, Ardito" userId="0f3f380b-ba8b-40e0-83de-3c743352937c" providerId="ADAL" clId="{92339806-5885-491F-952A-C4EC21454C3F}" dt="2023-02-13T02:11:09.666" v="1738" actId="14100"/>
          <ac:picMkLst>
            <pc:docMk/>
            <pc:sldMk cId="3884370715" sldId="863"/>
            <ac:picMk id="5" creationId="{A410491B-82BB-73B1-751C-027A911AB28D}"/>
          </ac:picMkLst>
        </pc:picChg>
        <pc:picChg chg="add mod">
          <ac:chgData name="Kodijat, Ardito" userId="0f3f380b-ba8b-40e0-83de-3c743352937c" providerId="ADAL" clId="{92339806-5885-491F-952A-C4EC21454C3F}" dt="2023-02-13T02:11:30.880" v="1742" actId="14100"/>
          <ac:picMkLst>
            <pc:docMk/>
            <pc:sldMk cId="3884370715" sldId="863"/>
            <ac:picMk id="6" creationId="{0B18ED07-555D-8388-7D01-D67E19D2D6CC}"/>
          </ac:picMkLst>
        </pc:picChg>
      </pc:sldChg>
      <pc:sldChg chg="addSp delSp modSp add mod">
        <pc:chgData name="Kodijat, Ardito" userId="0f3f380b-ba8b-40e0-83de-3c743352937c" providerId="ADAL" clId="{92339806-5885-491F-952A-C4EC21454C3F}" dt="2023-02-13T06:50:40.789" v="4701" actId="20577"/>
        <pc:sldMkLst>
          <pc:docMk/>
          <pc:sldMk cId="4192818428" sldId="864"/>
        </pc:sldMkLst>
        <pc:spChg chg="add mod">
          <ac:chgData name="Kodijat, Ardito" userId="0f3f380b-ba8b-40e0-83de-3c743352937c" providerId="ADAL" clId="{92339806-5885-491F-952A-C4EC21454C3F}" dt="2023-02-13T02:02:40.870" v="1673" actId="164"/>
          <ac:spMkLst>
            <pc:docMk/>
            <pc:sldMk cId="4192818428" sldId="864"/>
            <ac:spMk id="6" creationId="{C72A1DB2-96A8-27D6-990E-C7A652DE3947}"/>
          </ac:spMkLst>
        </pc:spChg>
        <pc:spChg chg="add mod">
          <ac:chgData name="Kodijat, Ardito" userId="0f3f380b-ba8b-40e0-83de-3c743352937c" providerId="ADAL" clId="{92339806-5885-491F-952A-C4EC21454C3F}" dt="2023-02-13T02:02:40.870" v="1673" actId="164"/>
          <ac:spMkLst>
            <pc:docMk/>
            <pc:sldMk cId="4192818428" sldId="864"/>
            <ac:spMk id="7" creationId="{3D87117E-88DE-4033-1BBB-157DAED4685A}"/>
          </ac:spMkLst>
        </pc:spChg>
        <pc:spChg chg="add mod">
          <ac:chgData name="Kodijat, Ardito" userId="0f3f380b-ba8b-40e0-83de-3c743352937c" providerId="ADAL" clId="{92339806-5885-491F-952A-C4EC21454C3F}" dt="2023-02-13T02:02:40.870" v="1673" actId="164"/>
          <ac:spMkLst>
            <pc:docMk/>
            <pc:sldMk cId="4192818428" sldId="864"/>
            <ac:spMk id="8" creationId="{3A263669-3220-A488-976D-967D826D9829}"/>
          </ac:spMkLst>
        </pc:spChg>
        <pc:spChg chg="add mod">
          <ac:chgData name="Kodijat, Ardito" userId="0f3f380b-ba8b-40e0-83de-3c743352937c" providerId="ADAL" clId="{92339806-5885-491F-952A-C4EC21454C3F}" dt="2023-02-13T02:02:40.870" v="1673" actId="164"/>
          <ac:spMkLst>
            <pc:docMk/>
            <pc:sldMk cId="4192818428" sldId="864"/>
            <ac:spMk id="9" creationId="{06F52A3D-D489-97A0-3CA5-A628C91D5F1A}"/>
          </ac:spMkLst>
        </pc:spChg>
        <pc:spChg chg="mod">
          <ac:chgData name="Kodijat, Ardito" userId="0f3f380b-ba8b-40e0-83de-3c743352937c" providerId="ADAL" clId="{92339806-5885-491F-952A-C4EC21454C3F}" dt="2023-02-13T06:50:40.789" v="4701" actId="20577"/>
          <ac:spMkLst>
            <pc:docMk/>
            <pc:sldMk cId="4192818428" sldId="864"/>
            <ac:spMk id="10" creationId="{D46802DC-76E4-4DB2-B444-0C83AD4CDA2A}"/>
          </ac:spMkLst>
        </pc:spChg>
        <pc:spChg chg="add mod">
          <ac:chgData name="Kodijat, Ardito" userId="0f3f380b-ba8b-40e0-83de-3c743352937c" providerId="ADAL" clId="{92339806-5885-491F-952A-C4EC21454C3F}" dt="2023-02-13T02:02:40.870" v="1673" actId="164"/>
          <ac:spMkLst>
            <pc:docMk/>
            <pc:sldMk cId="4192818428" sldId="864"/>
            <ac:spMk id="11" creationId="{D6DA6F2F-8736-CA19-180A-AB7A3FAE1F04}"/>
          </ac:spMkLst>
        </pc:spChg>
        <pc:spChg chg="add mod">
          <ac:chgData name="Kodijat, Ardito" userId="0f3f380b-ba8b-40e0-83de-3c743352937c" providerId="ADAL" clId="{92339806-5885-491F-952A-C4EC21454C3F}" dt="2023-02-13T02:02:40.870" v="1673" actId="164"/>
          <ac:spMkLst>
            <pc:docMk/>
            <pc:sldMk cId="4192818428" sldId="864"/>
            <ac:spMk id="12" creationId="{7914F483-1968-DFA4-51DD-3006A8C54363}"/>
          </ac:spMkLst>
        </pc:spChg>
        <pc:spChg chg="add mod">
          <ac:chgData name="Kodijat, Ardito" userId="0f3f380b-ba8b-40e0-83de-3c743352937c" providerId="ADAL" clId="{92339806-5885-491F-952A-C4EC21454C3F}" dt="2023-02-13T02:02:40.870" v="1673" actId="164"/>
          <ac:spMkLst>
            <pc:docMk/>
            <pc:sldMk cId="4192818428" sldId="864"/>
            <ac:spMk id="13" creationId="{4415B929-8C0C-4ADC-053E-D6F37F2ECA10}"/>
          </ac:spMkLst>
        </pc:spChg>
        <pc:spChg chg="add mod">
          <ac:chgData name="Kodijat, Ardito" userId="0f3f380b-ba8b-40e0-83de-3c743352937c" providerId="ADAL" clId="{92339806-5885-491F-952A-C4EC21454C3F}" dt="2023-02-13T02:02:40.870" v="1673" actId="164"/>
          <ac:spMkLst>
            <pc:docMk/>
            <pc:sldMk cId="4192818428" sldId="864"/>
            <ac:spMk id="14" creationId="{CA25668D-EA04-DF7E-AEA2-58C64CF6D36D}"/>
          </ac:spMkLst>
        </pc:spChg>
        <pc:spChg chg="add mod">
          <ac:chgData name="Kodijat, Ardito" userId="0f3f380b-ba8b-40e0-83de-3c743352937c" providerId="ADAL" clId="{92339806-5885-491F-952A-C4EC21454C3F}" dt="2023-02-13T02:02:40.870" v="1673" actId="164"/>
          <ac:spMkLst>
            <pc:docMk/>
            <pc:sldMk cId="4192818428" sldId="864"/>
            <ac:spMk id="16" creationId="{95764152-F0B2-9B0B-ACFE-DB888D6237D7}"/>
          </ac:spMkLst>
        </pc:spChg>
        <pc:spChg chg="mod">
          <ac:chgData name="Kodijat, Ardito" userId="0f3f380b-ba8b-40e0-83de-3c743352937c" providerId="ADAL" clId="{92339806-5885-491F-952A-C4EC21454C3F}" dt="2023-02-13T01:57:16.039" v="1422" actId="20577"/>
          <ac:spMkLst>
            <pc:docMk/>
            <pc:sldMk cId="4192818428" sldId="864"/>
            <ac:spMk id="18" creationId="{2EB5E76B-0863-139B-9BB6-AAAA722CCCAF}"/>
          </ac:spMkLst>
        </pc:spChg>
        <pc:spChg chg="mod">
          <ac:chgData name="Kodijat, Ardito" userId="0f3f380b-ba8b-40e0-83de-3c743352937c" providerId="ADAL" clId="{92339806-5885-491F-952A-C4EC21454C3F}" dt="2023-02-13T01:56:03.298" v="1327" actId="14100"/>
          <ac:spMkLst>
            <pc:docMk/>
            <pc:sldMk cId="4192818428" sldId="864"/>
            <ac:spMk id="19" creationId="{C2A29BCB-645D-FB5D-3157-0CD1578890AF}"/>
          </ac:spMkLst>
        </pc:spChg>
        <pc:spChg chg="add mod">
          <ac:chgData name="Kodijat, Ardito" userId="0f3f380b-ba8b-40e0-83de-3c743352937c" providerId="ADAL" clId="{92339806-5885-491F-952A-C4EC21454C3F}" dt="2023-02-13T02:02:40.870" v="1673" actId="164"/>
          <ac:spMkLst>
            <pc:docMk/>
            <pc:sldMk cId="4192818428" sldId="864"/>
            <ac:spMk id="21" creationId="{741965D4-087E-78A5-4BFF-55ED5C566509}"/>
          </ac:spMkLst>
        </pc:spChg>
        <pc:spChg chg="add mod">
          <ac:chgData name="Kodijat, Ardito" userId="0f3f380b-ba8b-40e0-83de-3c743352937c" providerId="ADAL" clId="{92339806-5885-491F-952A-C4EC21454C3F}" dt="2023-02-13T02:02:40.870" v="1673" actId="164"/>
          <ac:spMkLst>
            <pc:docMk/>
            <pc:sldMk cId="4192818428" sldId="864"/>
            <ac:spMk id="22" creationId="{637761C9-336E-4A1B-6135-521936F54F57}"/>
          </ac:spMkLst>
        </pc:spChg>
        <pc:spChg chg="add mod">
          <ac:chgData name="Kodijat, Ardito" userId="0f3f380b-ba8b-40e0-83de-3c743352937c" providerId="ADAL" clId="{92339806-5885-491F-952A-C4EC21454C3F}" dt="2023-02-13T02:02:40.870" v="1673" actId="164"/>
          <ac:spMkLst>
            <pc:docMk/>
            <pc:sldMk cId="4192818428" sldId="864"/>
            <ac:spMk id="23" creationId="{D2990A72-8F88-8E89-C5A6-CD1BF7D5729E}"/>
          </ac:spMkLst>
        </pc:spChg>
        <pc:spChg chg="add mod">
          <ac:chgData name="Kodijat, Ardito" userId="0f3f380b-ba8b-40e0-83de-3c743352937c" providerId="ADAL" clId="{92339806-5885-491F-952A-C4EC21454C3F}" dt="2023-02-13T02:02:40.870" v="1673" actId="164"/>
          <ac:spMkLst>
            <pc:docMk/>
            <pc:sldMk cId="4192818428" sldId="864"/>
            <ac:spMk id="24" creationId="{6AF81A5B-2A0A-6B30-8A07-1BC500067CC5}"/>
          </ac:spMkLst>
        </pc:spChg>
        <pc:spChg chg="add mod">
          <ac:chgData name="Kodijat, Ardito" userId="0f3f380b-ba8b-40e0-83de-3c743352937c" providerId="ADAL" clId="{92339806-5885-491F-952A-C4EC21454C3F}" dt="2023-02-13T02:02:40.870" v="1673" actId="164"/>
          <ac:spMkLst>
            <pc:docMk/>
            <pc:sldMk cId="4192818428" sldId="864"/>
            <ac:spMk id="25" creationId="{AACD703C-5181-AB29-D107-9688251057BB}"/>
          </ac:spMkLst>
        </pc:spChg>
        <pc:spChg chg="add mod">
          <ac:chgData name="Kodijat, Ardito" userId="0f3f380b-ba8b-40e0-83de-3c743352937c" providerId="ADAL" clId="{92339806-5885-491F-952A-C4EC21454C3F}" dt="2023-02-13T02:02:40.870" v="1673" actId="164"/>
          <ac:spMkLst>
            <pc:docMk/>
            <pc:sldMk cId="4192818428" sldId="864"/>
            <ac:spMk id="26" creationId="{EA02A928-6B72-EA81-37C4-CE1450EA7E2D}"/>
          </ac:spMkLst>
        </pc:spChg>
        <pc:grpChg chg="add mod">
          <ac:chgData name="Kodijat, Ardito" userId="0f3f380b-ba8b-40e0-83de-3c743352937c" providerId="ADAL" clId="{92339806-5885-491F-952A-C4EC21454C3F}" dt="2023-02-13T02:02:40.870" v="1673" actId="164"/>
          <ac:grpSpMkLst>
            <pc:docMk/>
            <pc:sldMk cId="4192818428" sldId="864"/>
            <ac:grpSpMk id="17" creationId="{396EBA46-D280-C987-FE97-270344E5E1E9}"/>
          </ac:grpSpMkLst>
        </pc:grpChg>
        <pc:grpChg chg="add del mod">
          <ac:chgData name="Kodijat, Ardito" userId="0f3f380b-ba8b-40e0-83de-3c743352937c" providerId="ADAL" clId="{92339806-5885-491F-952A-C4EC21454C3F}" dt="2023-02-13T02:04:27.774" v="1697" actId="478"/>
          <ac:grpSpMkLst>
            <pc:docMk/>
            <pc:sldMk cId="4192818428" sldId="864"/>
            <ac:grpSpMk id="27" creationId="{112C601B-FC88-0C91-895A-31527441126B}"/>
          </ac:grpSpMkLst>
        </pc:grpChg>
        <pc:picChg chg="add mod">
          <ac:chgData name="Kodijat, Ardito" userId="0f3f380b-ba8b-40e0-83de-3c743352937c" providerId="ADAL" clId="{92339806-5885-491F-952A-C4EC21454C3F}" dt="2023-02-13T02:02:40.870" v="1673" actId="164"/>
          <ac:picMkLst>
            <pc:docMk/>
            <pc:sldMk cId="4192818428" sldId="864"/>
            <ac:picMk id="2" creationId="{77DFC682-61AF-F3C3-582E-B58907B884C4}"/>
          </ac:picMkLst>
        </pc:picChg>
        <pc:picChg chg="del">
          <ac:chgData name="Kodijat, Ardito" userId="0f3f380b-ba8b-40e0-83de-3c743352937c" providerId="ADAL" clId="{92339806-5885-491F-952A-C4EC21454C3F}" dt="2023-02-13T02:02:03.147" v="1667" actId="21"/>
          <ac:picMkLst>
            <pc:docMk/>
            <pc:sldMk cId="4192818428" sldId="864"/>
            <ac:picMk id="3" creationId="{1F0699B5-434B-2ED3-7613-06D627C5052C}"/>
          </ac:picMkLst>
        </pc:picChg>
        <pc:picChg chg="add mod">
          <ac:chgData name="Kodijat, Ardito" userId="0f3f380b-ba8b-40e0-83de-3c743352937c" providerId="ADAL" clId="{92339806-5885-491F-952A-C4EC21454C3F}" dt="2023-02-13T02:08:45.674" v="1710" actId="1076"/>
          <ac:picMkLst>
            <pc:docMk/>
            <pc:sldMk cId="4192818428" sldId="864"/>
            <ac:picMk id="29" creationId="{9039016C-F42C-2FFE-BC0F-9D1C31A5A994}"/>
          </ac:picMkLst>
        </pc:picChg>
        <pc:picChg chg="del">
          <ac:chgData name="Kodijat, Ardito" userId="0f3f380b-ba8b-40e0-83de-3c743352937c" providerId="ADAL" clId="{92339806-5885-491F-952A-C4EC21454C3F}" dt="2023-02-13T01:54:09.965" v="1236" actId="478"/>
          <ac:picMkLst>
            <pc:docMk/>
            <pc:sldMk cId="4192818428" sldId="864"/>
            <ac:picMk id="40" creationId="{BE009F82-4F00-B8DE-9611-78A60AA78578}"/>
          </ac:picMkLst>
        </pc:picChg>
        <pc:cxnChg chg="add mod">
          <ac:chgData name="Kodijat, Ardito" userId="0f3f380b-ba8b-40e0-83de-3c743352937c" providerId="ADAL" clId="{92339806-5885-491F-952A-C4EC21454C3F}" dt="2023-02-13T02:02:40.870" v="1673" actId="164"/>
          <ac:cxnSpMkLst>
            <pc:docMk/>
            <pc:sldMk cId="4192818428" sldId="864"/>
            <ac:cxnSpMk id="5" creationId="{FD520FE8-060B-494C-99E3-742DAC2C9ABC}"/>
          </ac:cxnSpMkLst>
        </pc:cxnChg>
        <pc:cxnChg chg="add mod">
          <ac:chgData name="Kodijat, Ardito" userId="0f3f380b-ba8b-40e0-83de-3c743352937c" providerId="ADAL" clId="{92339806-5885-491F-952A-C4EC21454C3F}" dt="2023-02-13T02:02:40.870" v="1673" actId="164"/>
          <ac:cxnSpMkLst>
            <pc:docMk/>
            <pc:sldMk cId="4192818428" sldId="864"/>
            <ac:cxnSpMk id="15" creationId="{035CEB3D-8FEB-79AD-8F04-1ECB925F3FD1}"/>
          </ac:cxnSpMkLst>
        </pc:cxnChg>
        <pc:cxnChg chg="mod">
          <ac:chgData name="Kodijat, Ardito" userId="0f3f380b-ba8b-40e0-83de-3c743352937c" providerId="ADAL" clId="{92339806-5885-491F-952A-C4EC21454C3F}" dt="2023-02-13T01:54:16.252" v="1237"/>
          <ac:cxnSpMkLst>
            <pc:docMk/>
            <pc:sldMk cId="4192818428" sldId="864"/>
            <ac:cxnSpMk id="20" creationId="{85420924-3E65-FB40-159E-004D7668900F}"/>
          </ac:cxnSpMkLst>
        </pc:cxnChg>
      </pc:sldChg>
      <pc:sldChg chg="add del ord">
        <pc:chgData name="Kodijat, Ardito" userId="0f3f380b-ba8b-40e0-83de-3c743352937c" providerId="ADAL" clId="{92339806-5885-491F-952A-C4EC21454C3F}" dt="2023-02-13T09:02:07.156" v="4826" actId="47"/>
        <pc:sldMkLst>
          <pc:docMk/>
          <pc:sldMk cId="4136923750" sldId="865"/>
        </pc:sldMkLst>
      </pc:sldChg>
      <pc:sldChg chg="addSp delSp modSp add mod">
        <pc:chgData name="Kodijat, Ardito" userId="0f3f380b-ba8b-40e0-83de-3c743352937c" providerId="ADAL" clId="{92339806-5885-491F-952A-C4EC21454C3F}" dt="2023-02-13T06:50:11.584" v="4613" actId="20577"/>
        <pc:sldMkLst>
          <pc:docMk/>
          <pc:sldMk cId="3137624160" sldId="866"/>
        </pc:sldMkLst>
        <pc:spChg chg="mod">
          <ac:chgData name="Kodijat, Ardito" userId="0f3f380b-ba8b-40e0-83de-3c743352937c" providerId="ADAL" clId="{92339806-5885-491F-952A-C4EC21454C3F}" dt="2023-02-13T06:50:11.584" v="4613" actId="20577"/>
          <ac:spMkLst>
            <pc:docMk/>
            <pc:sldMk cId="3137624160" sldId="866"/>
            <ac:spMk id="10" creationId="{D46802DC-76E4-4DB2-B444-0C83AD4CDA2A}"/>
          </ac:spMkLst>
        </pc:spChg>
        <pc:picChg chg="add mod">
          <ac:chgData name="Kodijat, Ardito" userId="0f3f380b-ba8b-40e0-83de-3c743352937c" providerId="ADAL" clId="{92339806-5885-491F-952A-C4EC21454C3F}" dt="2023-02-13T02:08:11.129" v="1707" actId="1076"/>
          <ac:picMkLst>
            <pc:docMk/>
            <pc:sldMk cId="3137624160" sldId="866"/>
            <ac:picMk id="2" creationId="{120F1175-A846-024B-0A53-B805F883D43D}"/>
          </ac:picMkLst>
        </pc:picChg>
        <pc:picChg chg="del">
          <ac:chgData name="Kodijat, Ardito" userId="0f3f380b-ba8b-40e0-83de-3c743352937c" providerId="ADAL" clId="{92339806-5885-491F-952A-C4EC21454C3F}" dt="2023-02-13T02:07:49.327" v="1702" actId="478"/>
          <ac:picMkLst>
            <pc:docMk/>
            <pc:sldMk cId="3137624160" sldId="866"/>
            <ac:picMk id="29" creationId="{9039016C-F42C-2FFE-BC0F-9D1C31A5A994}"/>
          </ac:picMkLst>
        </pc:picChg>
      </pc:sldChg>
      <pc:sldChg chg="addSp delSp modSp add mod">
        <pc:chgData name="Kodijat, Ardito" userId="0f3f380b-ba8b-40e0-83de-3c743352937c" providerId="ADAL" clId="{92339806-5885-491F-952A-C4EC21454C3F}" dt="2023-02-13T06:47:58.698" v="4444" actId="1076"/>
        <pc:sldMkLst>
          <pc:docMk/>
          <pc:sldMk cId="3455995563" sldId="867"/>
        </pc:sldMkLst>
        <pc:spChg chg="del">
          <ac:chgData name="Kodijat, Ardito" userId="0f3f380b-ba8b-40e0-83de-3c743352937c" providerId="ADAL" clId="{92339806-5885-491F-952A-C4EC21454C3F}" dt="2023-02-13T02:16:33.908" v="1780" actId="478"/>
          <ac:spMkLst>
            <pc:docMk/>
            <pc:sldMk cId="3455995563" sldId="867"/>
            <ac:spMk id="9" creationId="{82F64D63-21F8-8224-649B-AB387ED964DA}"/>
          </ac:spMkLst>
        </pc:spChg>
        <pc:spChg chg="mod">
          <ac:chgData name="Kodijat, Ardito" userId="0f3f380b-ba8b-40e0-83de-3c743352937c" providerId="ADAL" clId="{92339806-5885-491F-952A-C4EC21454C3F}" dt="2023-02-13T06:47:54.593" v="4443" actId="120"/>
          <ac:spMkLst>
            <pc:docMk/>
            <pc:sldMk cId="3455995563" sldId="867"/>
            <ac:spMk id="10" creationId="{D46802DC-76E4-4DB2-B444-0C83AD4CDA2A}"/>
          </ac:spMkLst>
        </pc:spChg>
        <pc:spChg chg="del">
          <ac:chgData name="Kodijat, Ardito" userId="0f3f380b-ba8b-40e0-83de-3c743352937c" providerId="ADAL" clId="{92339806-5885-491F-952A-C4EC21454C3F}" dt="2023-02-13T02:16:33.908" v="1780" actId="478"/>
          <ac:spMkLst>
            <pc:docMk/>
            <pc:sldMk cId="3455995563" sldId="867"/>
            <ac:spMk id="11" creationId="{9A4663E1-E487-FD9F-34E5-DD069AA4CF8F}"/>
          </ac:spMkLst>
        </pc:spChg>
        <pc:spChg chg="del">
          <ac:chgData name="Kodijat, Ardito" userId="0f3f380b-ba8b-40e0-83de-3c743352937c" providerId="ADAL" clId="{92339806-5885-491F-952A-C4EC21454C3F}" dt="2023-02-13T02:16:33.908" v="1780" actId="478"/>
          <ac:spMkLst>
            <pc:docMk/>
            <pc:sldMk cId="3455995563" sldId="867"/>
            <ac:spMk id="12" creationId="{9C5BD7F8-1B5B-BC0E-EE1D-F8AA7F9FD11F}"/>
          </ac:spMkLst>
        </pc:spChg>
        <pc:spChg chg="del">
          <ac:chgData name="Kodijat, Ardito" userId="0f3f380b-ba8b-40e0-83de-3c743352937c" providerId="ADAL" clId="{92339806-5885-491F-952A-C4EC21454C3F}" dt="2023-02-13T02:16:33.908" v="1780" actId="478"/>
          <ac:spMkLst>
            <pc:docMk/>
            <pc:sldMk cId="3455995563" sldId="867"/>
            <ac:spMk id="13" creationId="{AC5AFEE7-2966-FAAE-7E79-2EF9130FAE4F}"/>
          </ac:spMkLst>
        </pc:spChg>
        <pc:graphicFrameChg chg="del">
          <ac:chgData name="Kodijat, Ardito" userId="0f3f380b-ba8b-40e0-83de-3c743352937c" providerId="ADAL" clId="{92339806-5885-491F-952A-C4EC21454C3F}" dt="2023-02-13T02:16:33.908" v="1780" actId="478"/>
          <ac:graphicFrameMkLst>
            <pc:docMk/>
            <pc:sldMk cId="3455995563" sldId="867"/>
            <ac:graphicFrameMk id="6" creationId="{A38825DA-6E74-6818-A117-29E1C1171F94}"/>
          </ac:graphicFrameMkLst>
        </pc:graphicFrameChg>
        <pc:graphicFrameChg chg="del">
          <ac:chgData name="Kodijat, Ardito" userId="0f3f380b-ba8b-40e0-83de-3c743352937c" providerId="ADAL" clId="{92339806-5885-491F-952A-C4EC21454C3F}" dt="2023-02-13T02:16:33.908" v="1780" actId="478"/>
          <ac:graphicFrameMkLst>
            <pc:docMk/>
            <pc:sldMk cId="3455995563" sldId="867"/>
            <ac:graphicFrameMk id="7" creationId="{AB2AA23F-00B9-F360-3035-A86294A14C2C}"/>
          </ac:graphicFrameMkLst>
        </pc:graphicFrameChg>
        <pc:picChg chg="add mod">
          <ac:chgData name="Kodijat, Ardito" userId="0f3f380b-ba8b-40e0-83de-3c743352937c" providerId="ADAL" clId="{92339806-5885-491F-952A-C4EC21454C3F}" dt="2023-02-13T06:47:58.698" v="4444" actId="1076"/>
          <ac:picMkLst>
            <pc:docMk/>
            <pc:sldMk cId="3455995563" sldId="867"/>
            <ac:picMk id="3" creationId="{BB9B869A-08B1-9B7C-19D8-911560D7E276}"/>
          </ac:picMkLst>
        </pc:picChg>
      </pc:sldChg>
      <pc:sldChg chg="add del ord">
        <pc:chgData name="Kodijat, Ardito" userId="0f3f380b-ba8b-40e0-83de-3c743352937c" providerId="ADAL" clId="{92339806-5885-491F-952A-C4EC21454C3F}" dt="2023-02-13T09:02:07.156" v="4826" actId="47"/>
        <pc:sldMkLst>
          <pc:docMk/>
          <pc:sldMk cId="3839996923" sldId="868"/>
        </pc:sldMkLst>
      </pc:sldChg>
      <pc:sldChg chg="addSp delSp modSp new del mod ord">
        <pc:chgData name="Kodijat, Ardito" userId="0f3f380b-ba8b-40e0-83de-3c743352937c" providerId="ADAL" clId="{92339806-5885-491F-952A-C4EC21454C3F}" dt="2023-02-13T09:02:07.156" v="4826" actId="47"/>
        <pc:sldMkLst>
          <pc:docMk/>
          <pc:sldMk cId="828858962" sldId="869"/>
        </pc:sldMkLst>
        <pc:spChg chg="del">
          <ac:chgData name="Kodijat, Ardito" userId="0f3f380b-ba8b-40e0-83de-3c743352937c" providerId="ADAL" clId="{92339806-5885-491F-952A-C4EC21454C3F}" dt="2023-02-13T02:21:10.833" v="1804" actId="478"/>
          <ac:spMkLst>
            <pc:docMk/>
            <pc:sldMk cId="828858962" sldId="869"/>
            <ac:spMk id="2" creationId="{FBA0AE30-F39A-045F-0CE2-37FF27B3975D}"/>
          </ac:spMkLst>
        </pc:spChg>
        <pc:spChg chg="add mod">
          <ac:chgData name="Kodijat, Ardito" userId="0f3f380b-ba8b-40e0-83de-3c743352937c" providerId="ADAL" clId="{92339806-5885-491F-952A-C4EC21454C3F}" dt="2023-02-13T02:20:57.914" v="1803"/>
          <ac:spMkLst>
            <pc:docMk/>
            <pc:sldMk cId="828858962" sldId="869"/>
            <ac:spMk id="76" creationId="{14741104-A543-3C0D-BB3D-86C526645AD6}"/>
          </ac:spMkLst>
        </pc:spChg>
        <pc:spChg chg="add mod">
          <ac:chgData name="Kodijat, Ardito" userId="0f3f380b-ba8b-40e0-83de-3c743352937c" providerId="ADAL" clId="{92339806-5885-491F-952A-C4EC21454C3F}" dt="2023-02-13T02:20:57.914" v="1803"/>
          <ac:spMkLst>
            <pc:docMk/>
            <pc:sldMk cId="828858962" sldId="869"/>
            <ac:spMk id="77" creationId="{7E7131B2-54D9-E223-0617-237189D2898A}"/>
          </ac:spMkLst>
        </pc:spChg>
        <pc:spChg chg="mod">
          <ac:chgData name="Kodijat, Ardito" userId="0f3f380b-ba8b-40e0-83de-3c743352937c" providerId="ADAL" clId="{92339806-5885-491F-952A-C4EC21454C3F}" dt="2023-02-13T02:20:57.914" v="1803"/>
          <ac:spMkLst>
            <pc:docMk/>
            <pc:sldMk cId="828858962" sldId="869"/>
            <ac:spMk id="84" creationId="{27FC5796-ADAC-7B74-A92D-82B17DCEA3C0}"/>
          </ac:spMkLst>
        </pc:spChg>
        <pc:spChg chg="mod">
          <ac:chgData name="Kodijat, Ardito" userId="0f3f380b-ba8b-40e0-83de-3c743352937c" providerId="ADAL" clId="{92339806-5885-491F-952A-C4EC21454C3F}" dt="2023-02-13T02:20:57.914" v="1803"/>
          <ac:spMkLst>
            <pc:docMk/>
            <pc:sldMk cId="828858962" sldId="869"/>
            <ac:spMk id="85" creationId="{8B549B55-1DA8-EB0C-8829-EDC1B9FB0999}"/>
          </ac:spMkLst>
        </pc:spChg>
        <pc:spChg chg="mod">
          <ac:chgData name="Kodijat, Ardito" userId="0f3f380b-ba8b-40e0-83de-3c743352937c" providerId="ADAL" clId="{92339806-5885-491F-952A-C4EC21454C3F}" dt="2023-02-13T02:20:57.914" v="1803"/>
          <ac:spMkLst>
            <pc:docMk/>
            <pc:sldMk cId="828858962" sldId="869"/>
            <ac:spMk id="86" creationId="{900F1645-D152-B9A3-CAF6-C65AA92D7AEC}"/>
          </ac:spMkLst>
        </pc:spChg>
        <pc:spChg chg="mod">
          <ac:chgData name="Kodijat, Ardito" userId="0f3f380b-ba8b-40e0-83de-3c743352937c" providerId="ADAL" clId="{92339806-5885-491F-952A-C4EC21454C3F}" dt="2023-02-13T02:20:57.914" v="1803"/>
          <ac:spMkLst>
            <pc:docMk/>
            <pc:sldMk cId="828858962" sldId="869"/>
            <ac:spMk id="87" creationId="{E4058E5B-B065-E2F3-8303-F2AEA41854CB}"/>
          </ac:spMkLst>
        </pc:spChg>
        <pc:spChg chg="mod">
          <ac:chgData name="Kodijat, Ardito" userId="0f3f380b-ba8b-40e0-83de-3c743352937c" providerId="ADAL" clId="{92339806-5885-491F-952A-C4EC21454C3F}" dt="2023-02-13T02:20:57.914" v="1803"/>
          <ac:spMkLst>
            <pc:docMk/>
            <pc:sldMk cId="828858962" sldId="869"/>
            <ac:spMk id="88" creationId="{C90DA12E-46E7-54E3-BA6C-C1CA95269F6A}"/>
          </ac:spMkLst>
        </pc:spChg>
        <pc:grpChg chg="add mod">
          <ac:chgData name="Kodijat, Ardito" userId="0f3f380b-ba8b-40e0-83de-3c743352937c" providerId="ADAL" clId="{92339806-5885-491F-952A-C4EC21454C3F}" dt="2023-02-13T02:21:36.388" v="1808" actId="164"/>
          <ac:grpSpMkLst>
            <pc:docMk/>
            <pc:sldMk cId="828858962" sldId="869"/>
            <ac:grpSpMk id="4" creationId="{51D41D9B-F029-7EAB-04F9-0201B18E1A0E}"/>
          </ac:grpSpMkLst>
        </pc:grpChg>
        <pc:grpChg chg="add mod">
          <ac:chgData name="Kodijat, Ardito" userId="0f3f380b-ba8b-40e0-83de-3c743352937c" providerId="ADAL" clId="{92339806-5885-491F-952A-C4EC21454C3F}" dt="2023-02-13T02:21:36.388" v="1808" actId="164"/>
          <ac:grpSpMkLst>
            <pc:docMk/>
            <pc:sldMk cId="828858962" sldId="869"/>
            <ac:grpSpMk id="10" creationId="{D19CE8EC-F216-997A-5538-CA9902E6AF8D}"/>
          </ac:grpSpMkLst>
        </pc:grpChg>
        <pc:grpChg chg="add mod">
          <ac:chgData name="Kodijat, Ardito" userId="0f3f380b-ba8b-40e0-83de-3c743352937c" providerId="ADAL" clId="{92339806-5885-491F-952A-C4EC21454C3F}" dt="2023-02-13T02:21:36.388" v="1808" actId="164"/>
          <ac:grpSpMkLst>
            <pc:docMk/>
            <pc:sldMk cId="828858962" sldId="869"/>
            <ac:grpSpMk id="16" creationId="{E57C2F32-F174-71AB-853E-C9EA5D617CE2}"/>
          </ac:grpSpMkLst>
        </pc:grpChg>
        <pc:grpChg chg="add mod">
          <ac:chgData name="Kodijat, Ardito" userId="0f3f380b-ba8b-40e0-83de-3c743352937c" providerId="ADAL" clId="{92339806-5885-491F-952A-C4EC21454C3F}" dt="2023-02-13T02:21:36.388" v="1808" actId="164"/>
          <ac:grpSpMkLst>
            <pc:docMk/>
            <pc:sldMk cId="828858962" sldId="869"/>
            <ac:grpSpMk id="22" creationId="{ABBBD868-FE28-410C-724E-FB5AD38E14E7}"/>
          </ac:grpSpMkLst>
        </pc:grpChg>
        <pc:grpChg chg="add mod">
          <ac:chgData name="Kodijat, Ardito" userId="0f3f380b-ba8b-40e0-83de-3c743352937c" providerId="ADAL" clId="{92339806-5885-491F-952A-C4EC21454C3F}" dt="2023-02-13T02:21:36.388" v="1808" actId="164"/>
          <ac:grpSpMkLst>
            <pc:docMk/>
            <pc:sldMk cId="828858962" sldId="869"/>
            <ac:grpSpMk id="28" creationId="{154D2BF2-F2D5-4028-6496-9A13B5CE2C0D}"/>
          </ac:grpSpMkLst>
        </pc:grpChg>
        <pc:grpChg chg="add mod">
          <ac:chgData name="Kodijat, Ardito" userId="0f3f380b-ba8b-40e0-83de-3c743352937c" providerId="ADAL" clId="{92339806-5885-491F-952A-C4EC21454C3F}" dt="2023-02-13T02:21:36.388" v="1808" actId="164"/>
          <ac:grpSpMkLst>
            <pc:docMk/>
            <pc:sldMk cId="828858962" sldId="869"/>
            <ac:grpSpMk id="34" creationId="{BA385D6C-B006-5235-F4D6-D30FDEFAD621}"/>
          </ac:grpSpMkLst>
        </pc:grpChg>
        <pc:grpChg chg="add mod">
          <ac:chgData name="Kodijat, Ardito" userId="0f3f380b-ba8b-40e0-83de-3c743352937c" providerId="ADAL" clId="{92339806-5885-491F-952A-C4EC21454C3F}" dt="2023-02-13T02:21:36.388" v="1808" actId="164"/>
          <ac:grpSpMkLst>
            <pc:docMk/>
            <pc:sldMk cId="828858962" sldId="869"/>
            <ac:grpSpMk id="40" creationId="{21FCBE7B-F8B4-68B7-4297-9AB078486CFD}"/>
          </ac:grpSpMkLst>
        </pc:grpChg>
        <pc:grpChg chg="add mod">
          <ac:chgData name="Kodijat, Ardito" userId="0f3f380b-ba8b-40e0-83de-3c743352937c" providerId="ADAL" clId="{92339806-5885-491F-952A-C4EC21454C3F}" dt="2023-02-13T02:21:36.388" v="1808" actId="164"/>
          <ac:grpSpMkLst>
            <pc:docMk/>
            <pc:sldMk cId="828858962" sldId="869"/>
            <ac:grpSpMk id="46" creationId="{9E1AD73F-3D7D-A64F-8CC2-537E6C8BBF50}"/>
          </ac:grpSpMkLst>
        </pc:grpChg>
        <pc:grpChg chg="add mod">
          <ac:chgData name="Kodijat, Ardito" userId="0f3f380b-ba8b-40e0-83de-3c743352937c" providerId="ADAL" clId="{92339806-5885-491F-952A-C4EC21454C3F}" dt="2023-02-13T02:21:36.388" v="1808" actId="164"/>
          <ac:grpSpMkLst>
            <pc:docMk/>
            <pc:sldMk cId="828858962" sldId="869"/>
            <ac:grpSpMk id="52" creationId="{08EC342C-F73B-E2CB-CE1B-9DAB7C71F0FD}"/>
          </ac:grpSpMkLst>
        </pc:grpChg>
        <pc:grpChg chg="add mod">
          <ac:chgData name="Kodijat, Ardito" userId="0f3f380b-ba8b-40e0-83de-3c743352937c" providerId="ADAL" clId="{92339806-5885-491F-952A-C4EC21454C3F}" dt="2023-02-13T02:21:36.388" v="1808" actId="164"/>
          <ac:grpSpMkLst>
            <pc:docMk/>
            <pc:sldMk cId="828858962" sldId="869"/>
            <ac:grpSpMk id="58" creationId="{8E5BAC0F-210D-7947-C1DE-9B1736A6D68B}"/>
          </ac:grpSpMkLst>
        </pc:grpChg>
        <pc:grpChg chg="add mod">
          <ac:chgData name="Kodijat, Ardito" userId="0f3f380b-ba8b-40e0-83de-3c743352937c" providerId="ADAL" clId="{92339806-5885-491F-952A-C4EC21454C3F}" dt="2023-02-13T02:21:36.388" v="1808" actId="164"/>
          <ac:grpSpMkLst>
            <pc:docMk/>
            <pc:sldMk cId="828858962" sldId="869"/>
            <ac:grpSpMk id="64" creationId="{5DDF8A63-832A-B738-8019-BF9979B504BB}"/>
          </ac:grpSpMkLst>
        </pc:grpChg>
        <pc:grpChg chg="add mod">
          <ac:chgData name="Kodijat, Ardito" userId="0f3f380b-ba8b-40e0-83de-3c743352937c" providerId="ADAL" clId="{92339806-5885-491F-952A-C4EC21454C3F}" dt="2023-02-13T02:21:36.388" v="1808" actId="164"/>
          <ac:grpSpMkLst>
            <pc:docMk/>
            <pc:sldMk cId="828858962" sldId="869"/>
            <ac:grpSpMk id="70" creationId="{67EC5DD2-79C0-E9B0-8B85-7D7E98BB86D4}"/>
          </ac:grpSpMkLst>
        </pc:grpChg>
        <pc:grpChg chg="add mod">
          <ac:chgData name="Kodijat, Ardito" userId="0f3f380b-ba8b-40e0-83de-3c743352937c" providerId="ADAL" clId="{92339806-5885-491F-952A-C4EC21454C3F}" dt="2023-02-13T02:21:16.953" v="1805" actId="1076"/>
          <ac:grpSpMkLst>
            <pc:docMk/>
            <pc:sldMk cId="828858962" sldId="869"/>
            <ac:grpSpMk id="78" creationId="{06B33B00-3A1B-8662-3B81-1DCFD0DE3437}"/>
          </ac:grpSpMkLst>
        </pc:grpChg>
        <pc:grpChg chg="mod">
          <ac:chgData name="Kodijat, Ardito" userId="0f3f380b-ba8b-40e0-83de-3c743352937c" providerId="ADAL" clId="{92339806-5885-491F-952A-C4EC21454C3F}" dt="2023-02-13T02:20:57.914" v="1803"/>
          <ac:grpSpMkLst>
            <pc:docMk/>
            <pc:sldMk cId="828858962" sldId="869"/>
            <ac:grpSpMk id="79" creationId="{6929ED6D-7D41-673D-1BBF-0384A3708D2C}"/>
          </ac:grpSpMkLst>
        </pc:grpChg>
        <pc:grpChg chg="mod">
          <ac:chgData name="Kodijat, Ardito" userId="0f3f380b-ba8b-40e0-83de-3c743352937c" providerId="ADAL" clId="{92339806-5885-491F-952A-C4EC21454C3F}" dt="2023-02-13T02:20:57.914" v="1803"/>
          <ac:grpSpMkLst>
            <pc:docMk/>
            <pc:sldMk cId="828858962" sldId="869"/>
            <ac:grpSpMk id="81" creationId="{B0CFFDAE-5565-DB77-E307-DDCC4BE405FC}"/>
          </ac:grpSpMkLst>
        </pc:grpChg>
        <pc:grpChg chg="mod">
          <ac:chgData name="Kodijat, Ardito" userId="0f3f380b-ba8b-40e0-83de-3c743352937c" providerId="ADAL" clId="{92339806-5885-491F-952A-C4EC21454C3F}" dt="2023-02-13T02:20:57.914" v="1803"/>
          <ac:grpSpMkLst>
            <pc:docMk/>
            <pc:sldMk cId="828858962" sldId="869"/>
            <ac:grpSpMk id="82" creationId="{DAF6B987-7E72-EC5B-51D0-00CA50B91646}"/>
          </ac:grpSpMkLst>
        </pc:grpChg>
        <pc:grpChg chg="mod">
          <ac:chgData name="Kodijat, Ardito" userId="0f3f380b-ba8b-40e0-83de-3c743352937c" providerId="ADAL" clId="{92339806-5885-491F-952A-C4EC21454C3F}" dt="2023-02-13T02:20:57.914" v="1803"/>
          <ac:grpSpMkLst>
            <pc:docMk/>
            <pc:sldMk cId="828858962" sldId="869"/>
            <ac:grpSpMk id="83" creationId="{DDC77886-0411-674E-4C14-99886FDA8EB2}"/>
          </ac:grpSpMkLst>
        </pc:grpChg>
        <pc:grpChg chg="add mod">
          <ac:chgData name="Kodijat, Ardito" userId="0f3f380b-ba8b-40e0-83de-3c743352937c" providerId="ADAL" clId="{92339806-5885-491F-952A-C4EC21454C3F}" dt="2023-02-13T02:21:42.702" v="1809" actId="1076"/>
          <ac:grpSpMkLst>
            <pc:docMk/>
            <pc:sldMk cId="828858962" sldId="869"/>
            <ac:grpSpMk id="103" creationId="{6C1C363A-989B-001D-533D-4B53E88111CF}"/>
          </ac:grpSpMkLst>
        </pc:grpChg>
        <pc:picChg chg="add mod">
          <ac:chgData name="Kodijat, Ardito" userId="0f3f380b-ba8b-40e0-83de-3c743352937c" providerId="ADAL" clId="{92339806-5885-491F-952A-C4EC21454C3F}" dt="2023-02-13T02:21:36.388" v="1808" actId="164"/>
          <ac:picMkLst>
            <pc:docMk/>
            <pc:sldMk cId="828858962" sldId="869"/>
            <ac:picMk id="3" creationId="{4098875A-C6A1-12E1-2442-D518F05450F7}"/>
          </ac:picMkLst>
        </pc:picChg>
        <pc:picChg chg="mod">
          <ac:chgData name="Kodijat, Ardito" userId="0f3f380b-ba8b-40e0-83de-3c743352937c" providerId="ADAL" clId="{92339806-5885-491F-952A-C4EC21454C3F}" dt="2023-02-13T02:20:57.914" v="1803"/>
          <ac:picMkLst>
            <pc:docMk/>
            <pc:sldMk cId="828858962" sldId="869"/>
            <ac:picMk id="5" creationId="{6B2E405F-1E05-E2A9-8F20-1A42ED0B6938}"/>
          </ac:picMkLst>
        </pc:picChg>
        <pc:picChg chg="mod">
          <ac:chgData name="Kodijat, Ardito" userId="0f3f380b-ba8b-40e0-83de-3c743352937c" providerId="ADAL" clId="{92339806-5885-491F-952A-C4EC21454C3F}" dt="2023-02-13T02:20:57.914" v="1803"/>
          <ac:picMkLst>
            <pc:docMk/>
            <pc:sldMk cId="828858962" sldId="869"/>
            <ac:picMk id="6" creationId="{44E7C748-6090-DDB4-B67F-57D74B1B098C}"/>
          </ac:picMkLst>
        </pc:picChg>
        <pc:picChg chg="mod">
          <ac:chgData name="Kodijat, Ardito" userId="0f3f380b-ba8b-40e0-83de-3c743352937c" providerId="ADAL" clId="{92339806-5885-491F-952A-C4EC21454C3F}" dt="2023-02-13T02:20:57.914" v="1803"/>
          <ac:picMkLst>
            <pc:docMk/>
            <pc:sldMk cId="828858962" sldId="869"/>
            <ac:picMk id="7" creationId="{91EA257C-7900-3ABD-9D89-E54606AD9A4B}"/>
          </ac:picMkLst>
        </pc:picChg>
        <pc:picChg chg="mod">
          <ac:chgData name="Kodijat, Ardito" userId="0f3f380b-ba8b-40e0-83de-3c743352937c" providerId="ADAL" clId="{92339806-5885-491F-952A-C4EC21454C3F}" dt="2023-02-13T02:20:57.914" v="1803"/>
          <ac:picMkLst>
            <pc:docMk/>
            <pc:sldMk cId="828858962" sldId="869"/>
            <ac:picMk id="8" creationId="{A729F8E4-FD46-3663-557C-201B31C14F70}"/>
          </ac:picMkLst>
        </pc:picChg>
        <pc:picChg chg="mod">
          <ac:chgData name="Kodijat, Ardito" userId="0f3f380b-ba8b-40e0-83de-3c743352937c" providerId="ADAL" clId="{92339806-5885-491F-952A-C4EC21454C3F}" dt="2023-02-13T02:20:57.914" v="1803"/>
          <ac:picMkLst>
            <pc:docMk/>
            <pc:sldMk cId="828858962" sldId="869"/>
            <ac:picMk id="9" creationId="{48F756CC-682A-2032-F731-C91EDDDA1A31}"/>
          </ac:picMkLst>
        </pc:picChg>
        <pc:picChg chg="mod">
          <ac:chgData name="Kodijat, Ardito" userId="0f3f380b-ba8b-40e0-83de-3c743352937c" providerId="ADAL" clId="{92339806-5885-491F-952A-C4EC21454C3F}" dt="2023-02-13T02:20:57.914" v="1803"/>
          <ac:picMkLst>
            <pc:docMk/>
            <pc:sldMk cId="828858962" sldId="869"/>
            <ac:picMk id="11" creationId="{AB117416-838A-BC33-2CAF-608E6410B00E}"/>
          </ac:picMkLst>
        </pc:picChg>
        <pc:picChg chg="mod">
          <ac:chgData name="Kodijat, Ardito" userId="0f3f380b-ba8b-40e0-83de-3c743352937c" providerId="ADAL" clId="{92339806-5885-491F-952A-C4EC21454C3F}" dt="2023-02-13T02:20:57.914" v="1803"/>
          <ac:picMkLst>
            <pc:docMk/>
            <pc:sldMk cId="828858962" sldId="869"/>
            <ac:picMk id="12" creationId="{EE15BE15-468E-7ABC-5ECB-1DAF839A4C71}"/>
          </ac:picMkLst>
        </pc:picChg>
        <pc:picChg chg="mod">
          <ac:chgData name="Kodijat, Ardito" userId="0f3f380b-ba8b-40e0-83de-3c743352937c" providerId="ADAL" clId="{92339806-5885-491F-952A-C4EC21454C3F}" dt="2023-02-13T02:20:57.914" v="1803"/>
          <ac:picMkLst>
            <pc:docMk/>
            <pc:sldMk cId="828858962" sldId="869"/>
            <ac:picMk id="13" creationId="{A167DEBB-3484-9721-CFAC-2946776DC0EB}"/>
          </ac:picMkLst>
        </pc:picChg>
        <pc:picChg chg="mod">
          <ac:chgData name="Kodijat, Ardito" userId="0f3f380b-ba8b-40e0-83de-3c743352937c" providerId="ADAL" clId="{92339806-5885-491F-952A-C4EC21454C3F}" dt="2023-02-13T02:20:57.914" v="1803"/>
          <ac:picMkLst>
            <pc:docMk/>
            <pc:sldMk cId="828858962" sldId="869"/>
            <ac:picMk id="14" creationId="{CAD98E8D-E283-FD95-2E3A-49B270E90835}"/>
          </ac:picMkLst>
        </pc:picChg>
        <pc:picChg chg="mod">
          <ac:chgData name="Kodijat, Ardito" userId="0f3f380b-ba8b-40e0-83de-3c743352937c" providerId="ADAL" clId="{92339806-5885-491F-952A-C4EC21454C3F}" dt="2023-02-13T02:20:57.914" v="1803"/>
          <ac:picMkLst>
            <pc:docMk/>
            <pc:sldMk cId="828858962" sldId="869"/>
            <ac:picMk id="15" creationId="{FABCD8CB-1EAC-993E-7724-02AD473A8E96}"/>
          </ac:picMkLst>
        </pc:picChg>
        <pc:picChg chg="mod">
          <ac:chgData name="Kodijat, Ardito" userId="0f3f380b-ba8b-40e0-83de-3c743352937c" providerId="ADAL" clId="{92339806-5885-491F-952A-C4EC21454C3F}" dt="2023-02-13T02:20:57.914" v="1803"/>
          <ac:picMkLst>
            <pc:docMk/>
            <pc:sldMk cId="828858962" sldId="869"/>
            <ac:picMk id="17" creationId="{A840AC29-72A6-C559-3334-FFD5C1B4CBD7}"/>
          </ac:picMkLst>
        </pc:picChg>
        <pc:picChg chg="mod">
          <ac:chgData name="Kodijat, Ardito" userId="0f3f380b-ba8b-40e0-83de-3c743352937c" providerId="ADAL" clId="{92339806-5885-491F-952A-C4EC21454C3F}" dt="2023-02-13T02:20:57.914" v="1803"/>
          <ac:picMkLst>
            <pc:docMk/>
            <pc:sldMk cId="828858962" sldId="869"/>
            <ac:picMk id="18" creationId="{89BCAFCB-BFE8-97E7-C60D-FAE15AB3F408}"/>
          </ac:picMkLst>
        </pc:picChg>
        <pc:picChg chg="mod">
          <ac:chgData name="Kodijat, Ardito" userId="0f3f380b-ba8b-40e0-83de-3c743352937c" providerId="ADAL" clId="{92339806-5885-491F-952A-C4EC21454C3F}" dt="2023-02-13T02:20:57.914" v="1803"/>
          <ac:picMkLst>
            <pc:docMk/>
            <pc:sldMk cId="828858962" sldId="869"/>
            <ac:picMk id="19" creationId="{3443FD27-F05F-6FDD-2B0E-CDA39E807DE4}"/>
          </ac:picMkLst>
        </pc:picChg>
        <pc:picChg chg="mod">
          <ac:chgData name="Kodijat, Ardito" userId="0f3f380b-ba8b-40e0-83de-3c743352937c" providerId="ADAL" clId="{92339806-5885-491F-952A-C4EC21454C3F}" dt="2023-02-13T02:20:57.914" v="1803"/>
          <ac:picMkLst>
            <pc:docMk/>
            <pc:sldMk cId="828858962" sldId="869"/>
            <ac:picMk id="20" creationId="{A41C33B7-2D9E-4438-6549-8293AEC454BE}"/>
          </ac:picMkLst>
        </pc:picChg>
        <pc:picChg chg="mod">
          <ac:chgData name="Kodijat, Ardito" userId="0f3f380b-ba8b-40e0-83de-3c743352937c" providerId="ADAL" clId="{92339806-5885-491F-952A-C4EC21454C3F}" dt="2023-02-13T02:20:57.914" v="1803"/>
          <ac:picMkLst>
            <pc:docMk/>
            <pc:sldMk cId="828858962" sldId="869"/>
            <ac:picMk id="21" creationId="{C37D7933-3FEA-761B-0BD6-EF39571453FB}"/>
          </ac:picMkLst>
        </pc:picChg>
        <pc:picChg chg="mod">
          <ac:chgData name="Kodijat, Ardito" userId="0f3f380b-ba8b-40e0-83de-3c743352937c" providerId="ADAL" clId="{92339806-5885-491F-952A-C4EC21454C3F}" dt="2023-02-13T02:20:57.914" v="1803"/>
          <ac:picMkLst>
            <pc:docMk/>
            <pc:sldMk cId="828858962" sldId="869"/>
            <ac:picMk id="23" creationId="{3C31B857-7964-8C41-816B-1F058072ABBF}"/>
          </ac:picMkLst>
        </pc:picChg>
        <pc:picChg chg="mod">
          <ac:chgData name="Kodijat, Ardito" userId="0f3f380b-ba8b-40e0-83de-3c743352937c" providerId="ADAL" clId="{92339806-5885-491F-952A-C4EC21454C3F}" dt="2023-02-13T02:20:57.914" v="1803"/>
          <ac:picMkLst>
            <pc:docMk/>
            <pc:sldMk cId="828858962" sldId="869"/>
            <ac:picMk id="24" creationId="{F3BF8AA9-DCF2-FD98-5477-441856677DDD}"/>
          </ac:picMkLst>
        </pc:picChg>
        <pc:picChg chg="mod">
          <ac:chgData name="Kodijat, Ardito" userId="0f3f380b-ba8b-40e0-83de-3c743352937c" providerId="ADAL" clId="{92339806-5885-491F-952A-C4EC21454C3F}" dt="2023-02-13T02:20:57.914" v="1803"/>
          <ac:picMkLst>
            <pc:docMk/>
            <pc:sldMk cId="828858962" sldId="869"/>
            <ac:picMk id="25" creationId="{B3BB11FD-1238-28B0-6267-7B435174FD81}"/>
          </ac:picMkLst>
        </pc:picChg>
        <pc:picChg chg="mod">
          <ac:chgData name="Kodijat, Ardito" userId="0f3f380b-ba8b-40e0-83de-3c743352937c" providerId="ADAL" clId="{92339806-5885-491F-952A-C4EC21454C3F}" dt="2023-02-13T02:20:57.914" v="1803"/>
          <ac:picMkLst>
            <pc:docMk/>
            <pc:sldMk cId="828858962" sldId="869"/>
            <ac:picMk id="26" creationId="{43A67D36-07E9-DFC9-63EF-38EE289F7904}"/>
          </ac:picMkLst>
        </pc:picChg>
        <pc:picChg chg="mod">
          <ac:chgData name="Kodijat, Ardito" userId="0f3f380b-ba8b-40e0-83de-3c743352937c" providerId="ADAL" clId="{92339806-5885-491F-952A-C4EC21454C3F}" dt="2023-02-13T02:20:57.914" v="1803"/>
          <ac:picMkLst>
            <pc:docMk/>
            <pc:sldMk cId="828858962" sldId="869"/>
            <ac:picMk id="27" creationId="{990A0D1D-CC81-0CB2-BF1C-99EE09BF6914}"/>
          </ac:picMkLst>
        </pc:picChg>
        <pc:picChg chg="mod">
          <ac:chgData name="Kodijat, Ardito" userId="0f3f380b-ba8b-40e0-83de-3c743352937c" providerId="ADAL" clId="{92339806-5885-491F-952A-C4EC21454C3F}" dt="2023-02-13T02:20:57.914" v="1803"/>
          <ac:picMkLst>
            <pc:docMk/>
            <pc:sldMk cId="828858962" sldId="869"/>
            <ac:picMk id="29" creationId="{40E72668-3929-604C-7C2D-6C6460D90BD6}"/>
          </ac:picMkLst>
        </pc:picChg>
        <pc:picChg chg="mod">
          <ac:chgData name="Kodijat, Ardito" userId="0f3f380b-ba8b-40e0-83de-3c743352937c" providerId="ADAL" clId="{92339806-5885-491F-952A-C4EC21454C3F}" dt="2023-02-13T02:20:57.914" v="1803"/>
          <ac:picMkLst>
            <pc:docMk/>
            <pc:sldMk cId="828858962" sldId="869"/>
            <ac:picMk id="30" creationId="{8B07447E-D169-0CC7-ABE3-FAD0A9B529E2}"/>
          </ac:picMkLst>
        </pc:picChg>
        <pc:picChg chg="mod">
          <ac:chgData name="Kodijat, Ardito" userId="0f3f380b-ba8b-40e0-83de-3c743352937c" providerId="ADAL" clId="{92339806-5885-491F-952A-C4EC21454C3F}" dt="2023-02-13T02:20:57.914" v="1803"/>
          <ac:picMkLst>
            <pc:docMk/>
            <pc:sldMk cId="828858962" sldId="869"/>
            <ac:picMk id="31" creationId="{433D44F8-AC81-E9FB-A8DE-AF4C1BC2530E}"/>
          </ac:picMkLst>
        </pc:picChg>
        <pc:picChg chg="mod">
          <ac:chgData name="Kodijat, Ardito" userId="0f3f380b-ba8b-40e0-83de-3c743352937c" providerId="ADAL" clId="{92339806-5885-491F-952A-C4EC21454C3F}" dt="2023-02-13T02:20:57.914" v="1803"/>
          <ac:picMkLst>
            <pc:docMk/>
            <pc:sldMk cId="828858962" sldId="869"/>
            <ac:picMk id="32" creationId="{201D6F78-566F-7D95-4B60-97075EE09444}"/>
          </ac:picMkLst>
        </pc:picChg>
        <pc:picChg chg="mod">
          <ac:chgData name="Kodijat, Ardito" userId="0f3f380b-ba8b-40e0-83de-3c743352937c" providerId="ADAL" clId="{92339806-5885-491F-952A-C4EC21454C3F}" dt="2023-02-13T02:20:57.914" v="1803"/>
          <ac:picMkLst>
            <pc:docMk/>
            <pc:sldMk cId="828858962" sldId="869"/>
            <ac:picMk id="33" creationId="{F775FE22-862C-E125-4D0F-61D8805E52C3}"/>
          </ac:picMkLst>
        </pc:picChg>
        <pc:picChg chg="mod">
          <ac:chgData name="Kodijat, Ardito" userId="0f3f380b-ba8b-40e0-83de-3c743352937c" providerId="ADAL" clId="{92339806-5885-491F-952A-C4EC21454C3F}" dt="2023-02-13T02:20:57.914" v="1803"/>
          <ac:picMkLst>
            <pc:docMk/>
            <pc:sldMk cId="828858962" sldId="869"/>
            <ac:picMk id="35" creationId="{AB6E0D09-000C-E304-D5A2-107BDD3D35BB}"/>
          </ac:picMkLst>
        </pc:picChg>
        <pc:picChg chg="mod">
          <ac:chgData name="Kodijat, Ardito" userId="0f3f380b-ba8b-40e0-83de-3c743352937c" providerId="ADAL" clId="{92339806-5885-491F-952A-C4EC21454C3F}" dt="2023-02-13T02:20:57.914" v="1803"/>
          <ac:picMkLst>
            <pc:docMk/>
            <pc:sldMk cId="828858962" sldId="869"/>
            <ac:picMk id="36" creationId="{121A837E-DB0F-9B2E-7EC7-91AA5925B62F}"/>
          </ac:picMkLst>
        </pc:picChg>
        <pc:picChg chg="mod">
          <ac:chgData name="Kodijat, Ardito" userId="0f3f380b-ba8b-40e0-83de-3c743352937c" providerId="ADAL" clId="{92339806-5885-491F-952A-C4EC21454C3F}" dt="2023-02-13T02:20:57.914" v="1803"/>
          <ac:picMkLst>
            <pc:docMk/>
            <pc:sldMk cId="828858962" sldId="869"/>
            <ac:picMk id="37" creationId="{9993EDF7-8B60-5477-F82F-81D32F96D462}"/>
          </ac:picMkLst>
        </pc:picChg>
        <pc:picChg chg="mod">
          <ac:chgData name="Kodijat, Ardito" userId="0f3f380b-ba8b-40e0-83de-3c743352937c" providerId="ADAL" clId="{92339806-5885-491F-952A-C4EC21454C3F}" dt="2023-02-13T02:20:57.914" v="1803"/>
          <ac:picMkLst>
            <pc:docMk/>
            <pc:sldMk cId="828858962" sldId="869"/>
            <ac:picMk id="38" creationId="{0CEECCDC-0504-3176-0DD3-E013E005F18F}"/>
          </ac:picMkLst>
        </pc:picChg>
        <pc:picChg chg="mod">
          <ac:chgData name="Kodijat, Ardito" userId="0f3f380b-ba8b-40e0-83de-3c743352937c" providerId="ADAL" clId="{92339806-5885-491F-952A-C4EC21454C3F}" dt="2023-02-13T02:20:57.914" v="1803"/>
          <ac:picMkLst>
            <pc:docMk/>
            <pc:sldMk cId="828858962" sldId="869"/>
            <ac:picMk id="39" creationId="{359A7AD9-11CF-9D96-B782-1605E69D9529}"/>
          </ac:picMkLst>
        </pc:picChg>
        <pc:picChg chg="mod">
          <ac:chgData name="Kodijat, Ardito" userId="0f3f380b-ba8b-40e0-83de-3c743352937c" providerId="ADAL" clId="{92339806-5885-491F-952A-C4EC21454C3F}" dt="2023-02-13T02:20:57.914" v="1803"/>
          <ac:picMkLst>
            <pc:docMk/>
            <pc:sldMk cId="828858962" sldId="869"/>
            <ac:picMk id="41" creationId="{6EA86B29-9C96-89E7-27E3-9EE596B94CE6}"/>
          </ac:picMkLst>
        </pc:picChg>
        <pc:picChg chg="mod">
          <ac:chgData name="Kodijat, Ardito" userId="0f3f380b-ba8b-40e0-83de-3c743352937c" providerId="ADAL" clId="{92339806-5885-491F-952A-C4EC21454C3F}" dt="2023-02-13T02:20:57.914" v="1803"/>
          <ac:picMkLst>
            <pc:docMk/>
            <pc:sldMk cId="828858962" sldId="869"/>
            <ac:picMk id="42" creationId="{5F1A81A4-9D2A-D960-2965-9EB301CCE14E}"/>
          </ac:picMkLst>
        </pc:picChg>
        <pc:picChg chg="mod">
          <ac:chgData name="Kodijat, Ardito" userId="0f3f380b-ba8b-40e0-83de-3c743352937c" providerId="ADAL" clId="{92339806-5885-491F-952A-C4EC21454C3F}" dt="2023-02-13T02:20:57.914" v="1803"/>
          <ac:picMkLst>
            <pc:docMk/>
            <pc:sldMk cId="828858962" sldId="869"/>
            <ac:picMk id="43" creationId="{940F2BDD-D4C6-EF3A-BD20-19E910054B70}"/>
          </ac:picMkLst>
        </pc:picChg>
        <pc:picChg chg="mod">
          <ac:chgData name="Kodijat, Ardito" userId="0f3f380b-ba8b-40e0-83de-3c743352937c" providerId="ADAL" clId="{92339806-5885-491F-952A-C4EC21454C3F}" dt="2023-02-13T02:20:57.914" v="1803"/>
          <ac:picMkLst>
            <pc:docMk/>
            <pc:sldMk cId="828858962" sldId="869"/>
            <ac:picMk id="44" creationId="{D417B25D-E5F9-8829-3959-2FC6FCD2D11F}"/>
          </ac:picMkLst>
        </pc:picChg>
        <pc:picChg chg="mod">
          <ac:chgData name="Kodijat, Ardito" userId="0f3f380b-ba8b-40e0-83de-3c743352937c" providerId="ADAL" clId="{92339806-5885-491F-952A-C4EC21454C3F}" dt="2023-02-13T02:20:57.914" v="1803"/>
          <ac:picMkLst>
            <pc:docMk/>
            <pc:sldMk cId="828858962" sldId="869"/>
            <ac:picMk id="45" creationId="{11B1DB76-6530-0E8F-AE0E-42B45C2E263A}"/>
          </ac:picMkLst>
        </pc:picChg>
        <pc:picChg chg="mod">
          <ac:chgData name="Kodijat, Ardito" userId="0f3f380b-ba8b-40e0-83de-3c743352937c" providerId="ADAL" clId="{92339806-5885-491F-952A-C4EC21454C3F}" dt="2023-02-13T02:20:57.914" v="1803"/>
          <ac:picMkLst>
            <pc:docMk/>
            <pc:sldMk cId="828858962" sldId="869"/>
            <ac:picMk id="47" creationId="{3385919B-C3F9-FF79-FFDD-7BF69BE0D620}"/>
          </ac:picMkLst>
        </pc:picChg>
        <pc:picChg chg="mod">
          <ac:chgData name="Kodijat, Ardito" userId="0f3f380b-ba8b-40e0-83de-3c743352937c" providerId="ADAL" clId="{92339806-5885-491F-952A-C4EC21454C3F}" dt="2023-02-13T02:20:57.914" v="1803"/>
          <ac:picMkLst>
            <pc:docMk/>
            <pc:sldMk cId="828858962" sldId="869"/>
            <ac:picMk id="48" creationId="{AF6AA748-7B6B-4760-7F3D-597D1CB23C23}"/>
          </ac:picMkLst>
        </pc:picChg>
        <pc:picChg chg="mod">
          <ac:chgData name="Kodijat, Ardito" userId="0f3f380b-ba8b-40e0-83de-3c743352937c" providerId="ADAL" clId="{92339806-5885-491F-952A-C4EC21454C3F}" dt="2023-02-13T02:20:57.914" v="1803"/>
          <ac:picMkLst>
            <pc:docMk/>
            <pc:sldMk cId="828858962" sldId="869"/>
            <ac:picMk id="49" creationId="{09E13E98-9BC2-D819-A72E-AE678F9EA8E1}"/>
          </ac:picMkLst>
        </pc:picChg>
        <pc:picChg chg="mod">
          <ac:chgData name="Kodijat, Ardito" userId="0f3f380b-ba8b-40e0-83de-3c743352937c" providerId="ADAL" clId="{92339806-5885-491F-952A-C4EC21454C3F}" dt="2023-02-13T02:20:57.914" v="1803"/>
          <ac:picMkLst>
            <pc:docMk/>
            <pc:sldMk cId="828858962" sldId="869"/>
            <ac:picMk id="50" creationId="{CFC30C1F-F176-7CA7-B937-01C4107DB4F3}"/>
          </ac:picMkLst>
        </pc:picChg>
        <pc:picChg chg="mod">
          <ac:chgData name="Kodijat, Ardito" userId="0f3f380b-ba8b-40e0-83de-3c743352937c" providerId="ADAL" clId="{92339806-5885-491F-952A-C4EC21454C3F}" dt="2023-02-13T02:20:57.914" v="1803"/>
          <ac:picMkLst>
            <pc:docMk/>
            <pc:sldMk cId="828858962" sldId="869"/>
            <ac:picMk id="51" creationId="{032EE807-5438-9554-7397-5B5A809949B2}"/>
          </ac:picMkLst>
        </pc:picChg>
        <pc:picChg chg="mod">
          <ac:chgData name="Kodijat, Ardito" userId="0f3f380b-ba8b-40e0-83de-3c743352937c" providerId="ADAL" clId="{92339806-5885-491F-952A-C4EC21454C3F}" dt="2023-02-13T02:20:57.914" v="1803"/>
          <ac:picMkLst>
            <pc:docMk/>
            <pc:sldMk cId="828858962" sldId="869"/>
            <ac:picMk id="53" creationId="{A8BF9E86-6E69-7DA3-B491-93DF8316C924}"/>
          </ac:picMkLst>
        </pc:picChg>
        <pc:picChg chg="mod">
          <ac:chgData name="Kodijat, Ardito" userId="0f3f380b-ba8b-40e0-83de-3c743352937c" providerId="ADAL" clId="{92339806-5885-491F-952A-C4EC21454C3F}" dt="2023-02-13T02:20:57.914" v="1803"/>
          <ac:picMkLst>
            <pc:docMk/>
            <pc:sldMk cId="828858962" sldId="869"/>
            <ac:picMk id="54" creationId="{4E72F0C5-9097-1113-5377-62C7D82EA925}"/>
          </ac:picMkLst>
        </pc:picChg>
        <pc:picChg chg="mod">
          <ac:chgData name="Kodijat, Ardito" userId="0f3f380b-ba8b-40e0-83de-3c743352937c" providerId="ADAL" clId="{92339806-5885-491F-952A-C4EC21454C3F}" dt="2023-02-13T02:20:57.914" v="1803"/>
          <ac:picMkLst>
            <pc:docMk/>
            <pc:sldMk cId="828858962" sldId="869"/>
            <ac:picMk id="55" creationId="{D9695B9D-6FFC-1DC7-DB48-3EE664708CFB}"/>
          </ac:picMkLst>
        </pc:picChg>
        <pc:picChg chg="mod">
          <ac:chgData name="Kodijat, Ardito" userId="0f3f380b-ba8b-40e0-83de-3c743352937c" providerId="ADAL" clId="{92339806-5885-491F-952A-C4EC21454C3F}" dt="2023-02-13T02:20:57.914" v="1803"/>
          <ac:picMkLst>
            <pc:docMk/>
            <pc:sldMk cId="828858962" sldId="869"/>
            <ac:picMk id="56" creationId="{B4A762B7-DEC8-DACD-F88A-36B210F6D279}"/>
          </ac:picMkLst>
        </pc:picChg>
        <pc:picChg chg="mod">
          <ac:chgData name="Kodijat, Ardito" userId="0f3f380b-ba8b-40e0-83de-3c743352937c" providerId="ADAL" clId="{92339806-5885-491F-952A-C4EC21454C3F}" dt="2023-02-13T02:20:57.914" v="1803"/>
          <ac:picMkLst>
            <pc:docMk/>
            <pc:sldMk cId="828858962" sldId="869"/>
            <ac:picMk id="57" creationId="{9E131DFE-F231-EDC2-6DFC-4E8777638218}"/>
          </ac:picMkLst>
        </pc:picChg>
        <pc:picChg chg="mod">
          <ac:chgData name="Kodijat, Ardito" userId="0f3f380b-ba8b-40e0-83de-3c743352937c" providerId="ADAL" clId="{92339806-5885-491F-952A-C4EC21454C3F}" dt="2023-02-13T02:20:57.914" v="1803"/>
          <ac:picMkLst>
            <pc:docMk/>
            <pc:sldMk cId="828858962" sldId="869"/>
            <ac:picMk id="59" creationId="{5E570288-0175-E3C7-E23F-BEEF7A9FFF2D}"/>
          </ac:picMkLst>
        </pc:picChg>
        <pc:picChg chg="mod">
          <ac:chgData name="Kodijat, Ardito" userId="0f3f380b-ba8b-40e0-83de-3c743352937c" providerId="ADAL" clId="{92339806-5885-491F-952A-C4EC21454C3F}" dt="2023-02-13T02:20:57.914" v="1803"/>
          <ac:picMkLst>
            <pc:docMk/>
            <pc:sldMk cId="828858962" sldId="869"/>
            <ac:picMk id="60" creationId="{25466209-ABA5-99B3-EF72-76B871DDB969}"/>
          </ac:picMkLst>
        </pc:picChg>
        <pc:picChg chg="mod">
          <ac:chgData name="Kodijat, Ardito" userId="0f3f380b-ba8b-40e0-83de-3c743352937c" providerId="ADAL" clId="{92339806-5885-491F-952A-C4EC21454C3F}" dt="2023-02-13T02:20:57.914" v="1803"/>
          <ac:picMkLst>
            <pc:docMk/>
            <pc:sldMk cId="828858962" sldId="869"/>
            <ac:picMk id="61" creationId="{62731BF9-B3D7-A8EB-FC22-1F5658A2F834}"/>
          </ac:picMkLst>
        </pc:picChg>
        <pc:picChg chg="mod">
          <ac:chgData name="Kodijat, Ardito" userId="0f3f380b-ba8b-40e0-83de-3c743352937c" providerId="ADAL" clId="{92339806-5885-491F-952A-C4EC21454C3F}" dt="2023-02-13T02:20:57.914" v="1803"/>
          <ac:picMkLst>
            <pc:docMk/>
            <pc:sldMk cId="828858962" sldId="869"/>
            <ac:picMk id="62" creationId="{F6F763BA-32CC-AD0F-A128-D1EB848D087B}"/>
          </ac:picMkLst>
        </pc:picChg>
        <pc:picChg chg="mod">
          <ac:chgData name="Kodijat, Ardito" userId="0f3f380b-ba8b-40e0-83de-3c743352937c" providerId="ADAL" clId="{92339806-5885-491F-952A-C4EC21454C3F}" dt="2023-02-13T02:20:57.914" v="1803"/>
          <ac:picMkLst>
            <pc:docMk/>
            <pc:sldMk cId="828858962" sldId="869"/>
            <ac:picMk id="63" creationId="{1584ACEF-6D89-F054-8B45-1CA7A08099B0}"/>
          </ac:picMkLst>
        </pc:picChg>
        <pc:picChg chg="mod">
          <ac:chgData name="Kodijat, Ardito" userId="0f3f380b-ba8b-40e0-83de-3c743352937c" providerId="ADAL" clId="{92339806-5885-491F-952A-C4EC21454C3F}" dt="2023-02-13T02:20:57.914" v="1803"/>
          <ac:picMkLst>
            <pc:docMk/>
            <pc:sldMk cId="828858962" sldId="869"/>
            <ac:picMk id="65" creationId="{A459BBD3-4389-2158-88C5-6F4B0848423A}"/>
          </ac:picMkLst>
        </pc:picChg>
        <pc:picChg chg="mod">
          <ac:chgData name="Kodijat, Ardito" userId="0f3f380b-ba8b-40e0-83de-3c743352937c" providerId="ADAL" clId="{92339806-5885-491F-952A-C4EC21454C3F}" dt="2023-02-13T02:20:57.914" v="1803"/>
          <ac:picMkLst>
            <pc:docMk/>
            <pc:sldMk cId="828858962" sldId="869"/>
            <ac:picMk id="66" creationId="{87A822DE-8876-1897-EC70-95FF7BE6A82A}"/>
          </ac:picMkLst>
        </pc:picChg>
        <pc:picChg chg="mod">
          <ac:chgData name="Kodijat, Ardito" userId="0f3f380b-ba8b-40e0-83de-3c743352937c" providerId="ADAL" clId="{92339806-5885-491F-952A-C4EC21454C3F}" dt="2023-02-13T02:20:57.914" v="1803"/>
          <ac:picMkLst>
            <pc:docMk/>
            <pc:sldMk cId="828858962" sldId="869"/>
            <ac:picMk id="67" creationId="{8894A7FD-4ECF-7AEA-E357-2975DA7215CC}"/>
          </ac:picMkLst>
        </pc:picChg>
        <pc:picChg chg="mod">
          <ac:chgData name="Kodijat, Ardito" userId="0f3f380b-ba8b-40e0-83de-3c743352937c" providerId="ADAL" clId="{92339806-5885-491F-952A-C4EC21454C3F}" dt="2023-02-13T02:20:57.914" v="1803"/>
          <ac:picMkLst>
            <pc:docMk/>
            <pc:sldMk cId="828858962" sldId="869"/>
            <ac:picMk id="68" creationId="{EC105D4B-A063-945A-FECF-97762FB00508}"/>
          </ac:picMkLst>
        </pc:picChg>
        <pc:picChg chg="mod">
          <ac:chgData name="Kodijat, Ardito" userId="0f3f380b-ba8b-40e0-83de-3c743352937c" providerId="ADAL" clId="{92339806-5885-491F-952A-C4EC21454C3F}" dt="2023-02-13T02:20:57.914" v="1803"/>
          <ac:picMkLst>
            <pc:docMk/>
            <pc:sldMk cId="828858962" sldId="869"/>
            <ac:picMk id="69" creationId="{884BC8AD-1302-25F9-CB14-CD67580EE7E3}"/>
          </ac:picMkLst>
        </pc:picChg>
        <pc:picChg chg="mod">
          <ac:chgData name="Kodijat, Ardito" userId="0f3f380b-ba8b-40e0-83de-3c743352937c" providerId="ADAL" clId="{92339806-5885-491F-952A-C4EC21454C3F}" dt="2023-02-13T02:20:57.914" v="1803"/>
          <ac:picMkLst>
            <pc:docMk/>
            <pc:sldMk cId="828858962" sldId="869"/>
            <ac:picMk id="71" creationId="{0797E550-87BC-53C7-0F94-4390FC24FD3F}"/>
          </ac:picMkLst>
        </pc:picChg>
        <pc:picChg chg="mod">
          <ac:chgData name="Kodijat, Ardito" userId="0f3f380b-ba8b-40e0-83de-3c743352937c" providerId="ADAL" clId="{92339806-5885-491F-952A-C4EC21454C3F}" dt="2023-02-13T02:20:57.914" v="1803"/>
          <ac:picMkLst>
            <pc:docMk/>
            <pc:sldMk cId="828858962" sldId="869"/>
            <ac:picMk id="72" creationId="{FE45E089-B8A2-29D3-6EAC-6A48F15A2E25}"/>
          </ac:picMkLst>
        </pc:picChg>
        <pc:picChg chg="mod">
          <ac:chgData name="Kodijat, Ardito" userId="0f3f380b-ba8b-40e0-83de-3c743352937c" providerId="ADAL" clId="{92339806-5885-491F-952A-C4EC21454C3F}" dt="2023-02-13T02:20:57.914" v="1803"/>
          <ac:picMkLst>
            <pc:docMk/>
            <pc:sldMk cId="828858962" sldId="869"/>
            <ac:picMk id="73" creationId="{F918F988-5B66-E610-0A13-C270ED584581}"/>
          </ac:picMkLst>
        </pc:picChg>
        <pc:picChg chg="mod">
          <ac:chgData name="Kodijat, Ardito" userId="0f3f380b-ba8b-40e0-83de-3c743352937c" providerId="ADAL" clId="{92339806-5885-491F-952A-C4EC21454C3F}" dt="2023-02-13T02:20:57.914" v="1803"/>
          <ac:picMkLst>
            <pc:docMk/>
            <pc:sldMk cId="828858962" sldId="869"/>
            <ac:picMk id="74" creationId="{0B69247B-5E08-86A7-0D5A-1B221B270BE8}"/>
          </ac:picMkLst>
        </pc:picChg>
        <pc:picChg chg="mod">
          <ac:chgData name="Kodijat, Ardito" userId="0f3f380b-ba8b-40e0-83de-3c743352937c" providerId="ADAL" clId="{92339806-5885-491F-952A-C4EC21454C3F}" dt="2023-02-13T02:20:57.914" v="1803"/>
          <ac:picMkLst>
            <pc:docMk/>
            <pc:sldMk cId="828858962" sldId="869"/>
            <ac:picMk id="75" creationId="{768414F4-91F8-291D-AB81-9F9444B172D4}"/>
          </ac:picMkLst>
        </pc:picChg>
        <pc:picChg chg="mod">
          <ac:chgData name="Kodijat, Ardito" userId="0f3f380b-ba8b-40e0-83de-3c743352937c" providerId="ADAL" clId="{92339806-5885-491F-952A-C4EC21454C3F}" dt="2023-02-13T02:20:57.914" v="1803"/>
          <ac:picMkLst>
            <pc:docMk/>
            <pc:sldMk cId="828858962" sldId="869"/>
            <ac:picMk id="80" creationId="{1B1455D4-B7B4-76FA-3C40-79A676F67EC8}"/>
          </ac:picMkLst>
        </pc:picChg>
        <pc:picChg chg="mod">
          <ac:chgData name="Kodijat, Ardito" userId="0f3f380b-ba8b-40e0-83de-3c743352937c" providerId="ADAL" clId="{92339806-5885-491F-952A-C4EC21454C3F}" dt="2023-02-13T02:20:57.914" v="1803"/>
          <ac:picMkLst>
            <pc:docMk/>
            <pc:sldMk cId="828858962" sldId="869"/>
            <ac:picMk id="89" creationId="{30B32B62-1CBE-6728-BD7E-A114375BEFD4}"/>
          </ac:picMkLst>
        </pc:picChg>
        <pc:picChg chg="mod">
          <ac:chgData name="Kodijat, Ardito" userId="0f3f380b-ba8b-40e0-83de-3c743352937c" providerId="ADAL" clId="{92339806-5885-491F-952A-C4EC21454C3F}" dt="2023-02-13T02:20:57.914" v="1803"/>
          <ac:picMkLst>
            <pc:docMk/>
            <pc:sldMk cId="828858962" sldId="869"/>
            <ac:picMk id="90" creationId="{297B9693-5281-F433-BDD3-094FD9C95E29}"/>
          </ac:picMkLst>
        </pc:picChg>
        <pc:picChg chg="mod">
          <ac:chgData name="Kodijat, Ardito" userId="0f3f380b-ba8b-40e0-83de-3c743352937c" providerId="ADAL" clId="{92339806-5885-491F-952A-C4EC21454C3F}" dt="2023-02-13T02:20:57.914" v="1803"/>
          <ac:picMkLst>
            <pc:docMk/>
            <pc:sldMk cId="828858962" sldId="869"/>
            <ac:picMk id="91" creationId="{E46C8CC4-7EEE-D3C1-957E-95393636C142}"/>
          </ac:picMkLst>
        </pc:picChg>
        <pc:picChg chg="mod">
          <ac:chgData name="Kodijat, Ardito" userId="0f3f380b-ba8b-40e0-83de-3c743352937c" providerId="ADAL" clId="{92339806-5885-491F-952A-C4EC21454C3F}" dt="2023-02-13T02:20:57.914" v="1803"/>
          <ac:picMkLst>
            <pc:docMk/>
            <pc:sldMk cId="828858962" sldId="869"/>
            <ac:picMk id="92" creationId="{1F38C1AC-A741-664A-7453-B4353ADBFBF9}"/>
          </ac:picMkLst>
        </pc:picChg>
        <pc:picChg chg="mod">
          <ac:chgData name="Kodijat, Ardito" userId="0f3f380b-ba8b-40e0-83de-3c743352937c" providerId="ADAL" clId="{92339806-5885-491F-952A-C4EC21454C3F}" dt="2023-02-13T02:20:57.914" v="1803"/>
          <ac:picMkLst>
            <pc:docMk/>
            <pc:sldMk cId="828858962" sldId="869"/>
            <ac:picMk id="93" creationId="{20642EC5-C1A7-78B4-7D26-79A0CE18952A}"/>
          </ac:picMkLst>
        </pc:picChg>
        <pc:picChg chg="mod">
          <ac:chgData name="Kodijat, Ardito" userId="0f3f380b-ba8b-40e0-83de-3c743352937c" providerId="ADAL" clId="{92339806-5885-491F-952A-C4EC21454C3F}" dt="2023-02-13T02:20:57.914" v="1803"/>
          <ac:picMkLst>
            <pc:docMk/>
            <pc:sldMk cId="828858962" sldId="869"/>
            <ac:picMk id="94" creationId="{3DA4A999-F97C-59E2-CDD1-F3B11100D0D6}"/>
          </ac:picMkLst>
        </pc:picChg>
        <pc:picChg chg="mod">
          <ac:chgData name="Kodijat, Ardito" userId="0f3f380b-ba8b-40e0-83de-3c743352937c" providerId="ADAL" clId="{92339806-5885-491F-952A-C4EC21454C3F}" dt="2023-02-13T02:20:57.914" v="1803"/>
          <ac:picMkLst>
            <pc:docMk/>
            <pc:sldMk cId="828858962" sldId="869"/>
            <ac:picMk id="95" creationId="{5B141C31-FBA3-6813-CAC1-949E9292DCE5}"/>
          </ac:picMkLst>
        </pc:picChg>
        <pc:picChg chg="mod">
          <ac:chgData name="Kodijat, Ardito" userId="0f3f380b-ba8b-40e0-83de-3c743352937c" providerId="ADAL" clId="{92339806-5885-491F-952A-C4EC21454C3F}" dt="2023-02-13T02:20:57.914" v="1803"/>
          <ac:picMkLst>
            <pc:docMk/>
            <pc:sldMk cId="828858962" sldId="869"/>
            <ac:picMk id="96" creationId="{45338160-CC52-79DC-82D1-A9A91A301CC9}"/>
          </ac:picMkLst>
        </pc:picChg>
        <pc:picChg chg="mod">
          <ac:chgData name="Kodijat, Ardito" userId="0f3f380b-ba8b-40e0-83de-3c743352937c" providerId="ADAL" clId="{92339806-5885-491F-952A-C4EC21454C3F}" dt="2023-02-13T02:20:57.914" v="1803"/>
          <ac:picMkLst>
            <pc:docMk/>
            <pc:sldMk cId="828858962" sldId="869"/>
            <ac:picMk id="97" creationId="{63592979-02D2-B2A1-931E-96B0F9DC3357}"/>
          </ac:picMkLst>
        </pc:picChg>
        <pc:picChg chg="mod">
          <ac:chgData name="Kodijat, Ardito" userId="0f3f380b-ba8b-40e0-83de-3c743352937c" providerId="ADAL" clId="{92339806-5885-491F-952A-C4EC21454C3F}" dt="2023-02-13T02:20:57.914" v="1803"/>
          <ac:picMkLst>
            <pc:docMk/>
            <pc:sldMk cId="828858962" sldId="869"/>
            <ac:picMk id="98" creationId="{6F52A9FC-1851-3919-2CA3-923EA133FB1B}"/>
          </ac:picMkLst>
        </pc:picChg>
        <pc:picChg chg="mod">
          <ac:chgData name="Kodijat, Ardito" userId="0f3f380b-ba8b-40e0-83de-3c743352937c" providerId="ADAL" clId="{92339806-5885-491F-952A-C4EC21454C3F}" dt="2023-02-13T02:20:57.914" v="1803"/>
          <ac:picMkLst>
            <pc:docMk/>
            <pc:sldMk cId="828858962" sldId="869"/>
            <ac:picMk id="99" creationId="{BB043768-EB80-F07D-F003-B4874FF08100}"/>
          </ac:picMkLst>
        </pc:picChg>
        <pc:picChg chg="mod">
          <ac:chgData name="Kodijat, Ardito" userId="0f3f380b-ba8b-40e0-83de-3c743352937c" providerId="ADAL" clId="{92339806-5885-491F-952A-C4EC21454C3F}" dt="2023-02-13T02:20:57.914" v="1803"/>
          <ac:picMkLst>
            <pc:docMk/>
            <pc:sldMk cId="828858962" sldId="869"/>
            <ac:picMk id="100" creationId="{BE8DD1C7-5565-65A8-940E-5F10077A9A71}"/>
          </ac:picMkLst>
        </pc:picChg>
        <pc:picChg chg="mod">
          <ac:chgData name="Kodijat, Ardito" userId="0f3f380b-ba8b-40e0-83de-3c743352937c" providerId="ADAL" clId="{92339806-5885-491F-952A-C4EC21454C3F}" dt="2023-02-13T02:20:57.914" v="1803"/>
          <ac:picMkLst>
            <pc:docMk/>
            <pc:sldMk cId="828858962" sldId="869"/>
            <ac:picMk id="101" creationId="{A231B500-8F5B-1B2B-78E1-867326ABE64A}"/>
          </ac:picMkLst>
        </pc:picChg>
        <pc:picChg chg="mod">
          <ac:chgData name="Kodijat, Ardito" userId="0f3f380b-ba8b-40e0-83de-3c743352937c" providerId="ADAL" clId="{92339806-5885-491F-952A-C4EC21454C3F}" dt="2023-02-13T02:20:57.914" v="1803"/>
          <ac:picMkLst>
            <pc:docMk/>
            <pc:sldMk cId="828858962" sldId="869"/>
            <ac:picMk id="102" creationId="{3F198DDB-5682-015A-5873-27DA01A49899}"/>
          </ac:picMkLst>
        </pc:picChg>
      </pc:sldChg>
      <pc:sldChg chg="addSp delSp modSp add mod">
        <pc:chgData name="Kodijat, Ardito" userId="0f3f380b-ba8b-40e0-83de-3c743352937c" providerId="ADAL" clId="{92339806-5885-491F-952A-C4EC21454C3F}" dt="2023-02-13T06:49:41.854" v="4524" actId="20577"/>
        <pc:sldMkLst>
          <pc:docMk/>
          <pc:sldMk cId="923075276" sldId="870"/>
        </pc:sldMkLst>
        <pc:spChg chg="mod">
          <ac:chgData name="Kodijat, Ardito" userId="0f3f380b-ba8b-40e0-83de-3c743352937c" providerId="ADAL" clId="{92339806-5885-491F-952A-C4EC21454C3F}" dt="2023-02-13T06:49:41.854" v="4524" actId="20577"/>
          <ac:spMkLst>
            <pc:docMk/>
            <pc:sldMk cId="923075276" sldId="870"/>
            <ac:spMk id="10" creationId="{D46802DC-76E4-4DB2-B444-0C83AD4CDA2A}"/>
          </ac:spMkLst>
        </pc:spChg>
        <pc:picChg chg="del">
          <ac:chgData name="Kodijat, Ardito" userId="0f3f380b-ba8b-40e0-83de-3c743352937c" providerId="ADAL" clId="{92339806-5885-491F-952A-C4EC21454C3F}" dt="2023-02-13T02:22:45.562" v="1811" actId="478"/>
          <ac:picMkLst>
            <pc:docMk/>
            <pc:sldMk cId="923075276" sldId="870"/>
            <ac:picMk id="2" creationId="{120F1175-A846-024B-0A53-B805F883D43D}"/>
          </ac:picMkLst>
        </pc:picChg>
        <pc:picChg chg="add mod">
          <ac:chgData name="Kodijat, Ardito" userId="0f3f380b-ba8b-40e0-83de-3c743352937c" providerId="ADAL" clId="{92339806-5885-491F-952A-C4EC21454C3F}" dt="2023-02-13T02:22:52.949" v="1814" actId="14100"/>
          <ac:picMkLst>
            <pc:docMk/>
            <pc:sldMk cId="923075276" sldId="870"/>
            <ac:picMk id="5" creationId="{138E4FDD-E998-BC8D-AA49-C645B7B6E440}"/>
          </ac:picMkLst>
        </pc:picChg>
      </pc:sldChg>
      <pc:sldChg chg="addSp delSp modSp add mod">
        <pc:chgData name="Kodijat, Ardito" userId="0f3f380b-ba8b-40e0-83de-3c743352937c" providerId="ADAL" clId="{92339806-5885-491F-952A-C4EC21454C3F}" dt="2023-02-13T06:31:14.169" v="3612" actId="20577"/>
        <pc:sldMkLst>
          <pc:docMk/>
          <pc:sldMk cId="111890557" sldId="871"/>
        </pc:sldMkLst>
        <pc:spChg chg="mod">
          <ac:chgData name="Kodijat, Ardito" userId="0f3f380b-ba8b-40e0-83de-3c743352937c" providerId="ADAL" clId="{92339806-5885-491F-952A-C4EC21454C3F}" dt="2023-02-13T06:31:14.169" v="3612" actId="20577"/>
          <ac:spMkLst>
            <pc:docMk/>
            <pc:sldMk cId="111890557" sldId="871"/>
            <ac:spMk id="10" creationId="{D46802DC-76E4-4DB2-B444-0C83AD4CDA2A}"/>
          </ac:spMkLst>
        </pc:spChg>
        <pc:picChg chg="add mod">
          <ac:chgData name="Kodijat, Ardito" userId="0f3f380b-ba8b-40e0-83de-3c743352937c" providerId="ADAL" clId="{92339806-5885-491F-952A-C4EC21454C3F}" dt="2023-02-13T02:27:58.902" v="1821" actId="14100"/>
          <ac:picMkLst>
            <pc:docMk/>
            <pc:sldMk cId="111890557" sldId="871"/>
            <ac:picMk id="3" creationId="{2B209139-7E6E-E0C2-A1F5-B9BCD761EB0F}"/>
          </ac:picMkLst>
        </pc:picChg>
        <pc:picChg chg="del">
          <ac:chgData name="Kodijat, Ardito" userId="0f3f380b-ba8b-40e0-83de-3c743352937c" providerId="ADAL" clId="{92339806-5885-491F-952A-C4EC21454C3F}" dt="2023-02-13T02:27:49.737" v="1818" actId="478"/>
          <ac:picMkLst>
            <pc:docMk/>
            <pc:sldMk cId="111890557" sldId="871"/>
            <ac:picMk id="5" creationId="{8E64C33C-949B-D0CE-9526-62D59D12494A}"/>
          </ac:picMkLst>
        </pc:picChg>
      </pc:sldChg>
      <pc:sldChg chg="addSp delSp modSp new mod">
        <pc:chgData name="Kodijat, Ardito" userId="0f3f380b-ba8b-40e0-83de-3c743352937c" providerId="ADAL" clId="{92339806-5885-491F-952A-C4EC21454C3F}" dt="2023-02-13T02:31:51.760" v="1924" actId="1076"/>
        <pc:sldMkLst>
          <pc:docMk/>
          <pc:sldMk cId="1279235488" sldId="872"/>
        </pc:sldMkLst>
        <pc:spChg chg="del">
          <ac:chgData name="Kodijat, Ardito" userId="0f3f380b-ba8b-40e0-83de-3c743352937c" providerId="ADAL" clId="{92339806-5885-491F-952A-C4EC21454C3F}" dt="2023-02-13T02:29:46.348" v="1841" actId="478"/>
          <ac:spMkLst>
            <pc:docMk/>
            <pc:sldMk cId="1279235488" sldId="872"/>
            <ac:spMk id="2" creationId="{82344756-7669-188A-D336-98C1E7C4CABF}"/>
          </ac:spMkLst>
        </pc:spChg>
        <pc:spChg chg="add mod">
          <ac:chgData name="Kodijat, Ardito" userId="0f3f380b-ba8b-40e0-83de-3c743352937c" providerId="ADAL" clId="{92339806-5885-491F-952A-C4EC21454C3F}" dt="2023-02-13T02:31:51.760" v="1924" actId="1076"/>
          <ac:spMkLst>
            <pc:docMk/>
            <pc:sldMk cId="1279235488" sldId="872"/>
            <ac:spMk id="3" creationId="{B2B9AB4E-2564-B2CB-FBA4-6AB06D87FB92}"/>
          </ac:spMkLst>
        </pc:spChg>
      </pc:sldChg>
      <pc:sldChg chg="addSp delSp modSp new del mod modClrScheme chgLayout">
        <pc:chgData name="Kodijat, Ardito" userId="0f3f380b-ba8b-40e0-83de-3c743352937c" providerId="ADAL" clId="{92339806-5885-491F-952A-C4EC21454C3F}" dt="2023-02-13T02:29:49.606" v="1842" actId="47"/>
        <pc:sldMkLst>
          <pc:docMk/>
          <pc:sldMk cId="1819727390" sldId="873"/>
        </pc:sldMkLst>
        <pc:spChg chg="del mod ord">
          <ac:chgData name="Kodijat, Ardito" userId="0f3f380b-ba8b-40e0-83de-3c743352937c" providerId="ADAL" clId="{92339806-5885-491F-952A-C4EC21454C3F}" dt="2023-02-13T02:29:06.798" v="1824" actId="700"/>
          <ac:spMkLst>
            <pc:docMk/>
            <pc:sldMk cId="1819727390" sldId="873"/>
            <ac:spMk id="2" creationId="{EA41E541-7AE9-2A97-C571-AA7500BFF991}"/>
          </ac:spMkLst>
        </pc:spChg>
        <pc:spChg chg="add mod ord">
          <ac:chgData name="Kodijat, Ardito" userId="0f3f380b-ba8b-40e0-83de-3c743352937c" providerId="ADAL" clId="{92339806-5885-491F-952A-C4EC21454C3F}" dt="2023-02-13T02:29:06.798" v="1824" actId="700"/>
          <ac:spMkLst>
            <pc:docMk/>
            <pc:sldMk cId="1819727390" sldId="873"/>
            <ac:spMk id="3" creationId="{7F1B1CB7-EBC6-3715-FCB3-EF075EABADEE}"/>
          </ac:spMkLst>
        </pc:spChg>
        <pc:spChg chg="add mod ord">
          <ac:chgData name="Kodijat, Ardito" userId="0f3f380b-ba8b-40e0-83de-3c743352937c" providerId="ADAL" clId="{92339806-5885-491F-952A-C4EC21454C3F}" dt="2023-02-13T02:29:06.798" v="1824" actId="700"/>
          <ac:spMkLst>
            <pc:docMk/>
            <pc:sldMk cId="1819727390" sldId="873"/>
            <ac:spMk id="4" creationId="{BF1E8E95-0A4E-0C58-56AB-0CE7CC5E940A}"/>
          </ac:spMkLst>
        </pc:spChg>
        <pc:spChg chg="add mod ord">
          <ac:chgData name="Kodijat, Ardito" userId="0f3f380b-ba8b-40e0-83de-3c743352937c" providerId="ADAL" clId="{92339806-5885-491F-952A-C4EC21454C3F}" dt="2023-02-13T02:29:06.798" v="1824" actId="700"/>
          <ac:spMkLst>
            <pc:docMk/>
            <pc:sldMk cId="1819727390" sldId="873"/>
            <ac:spMk id="5" creationId="{168D8EFA-3BFA-A0E0-6F98-CAE5EDAEA07E}"/>
          </ac:spMkLst>
        </pc:spChg>
        <pc:spChg chg="add mod ord">
          <ac:chgData name="Kodijat, Ardito" userId="0f3f380b-ba8b-40e0-83de-3c743352937c" providerId="ADAL" clId="{92339806-5885-491F-952A-C4EC21454C3F}" dt="2023-02-13T02:29:06.798" v="1824" actId="700"/>
          <ac:spMkLst>
            <pc:docMk/>
            <pc:sldMk cId="1819727390" sldId="873"/>
            <ac:spMk id="6" creationId="{E4193130-E3C9-3B39-C057-C065461855C7}"/>
          </ac:spMkLst>
        </pc:spChg>
      </pc:sldChg>
      <pc:sldChg chg="modSp add mod">
        <pc:chgData name="Kodijat, Ardito" userId="0f3f380b-ba8b-40e0-83de-3c743352937c" providerId="ADAL" clId="{92339806-5885-491F-952A-C4EC21454C3F}" dt="2023-02-13T02:31:58.879" v="1925" actId="1076"/>
        <pc:sldMkLst>
          <pc:docMk/>
          <pc:sldMk cId="3122099058" sldId="873"/>
        </pc:sldMkLst>
        <pc:spChg chg="mod">
          <ac:chgData name="Kodijat, Ardito" userId="0f3f380b-ba8b-40e0-83de-3c743352937c" providerId="ADAL" clId="{92339806-5885-491F-952A-C4EC21454C3F}" dt="2023-02-13T02:31:58.879" v="1925" actId="1076"/>
          <ac:spMkLst>
            <pc:docMk/>
            <pc:sldMk cId="3122099058" sldId="873"/>
            <ac:spMk id="3" creationId="{B2B9AB4E-2564-B2CB-FBA4-6AB06D87FB92}"/>
          </ac:spMkLst>
        </pc:spChg>
      </pc:sldChg>
      <pc:sldChg chg="modSp add mod">
        <pc:chgData name="Kodijat, Ardito" userId="0f3f380b-ba8b-40e0-83de-3c743352937c" providerId="ADAL" clId="{92339806-5885-491F-952A-C4EC21454C3F}" dt="2023-02-13T02:31:43.850" v="1923" actId="1076"/>
        <pc:sldMkLst>
          <pc:docMk/>
          <pc:sldMk cId="1907907299" sldId="874"/>
        </pc:sldMkLst>
        <pc:spChg chg="mod">
          <ac:chgData name="Kodijat, Ardito" userId="0f3f380b-ba8b-40e0-83de-3c743352937c" providerId="ADAL" clId="{92339806-5885-491F-952A-C4EC21454C3F}" dt="2023-02-13T02:31:43.850" v="1923" actId="1076"/>
          <ac:spMkLst>
            <pc:docMk/>
            <pc:sldMk cId="1907907299" sldId="874"/>
            <ac:spMk id="3" creationId="{B2B9AB4E-2564-B2CB-FBA4-6AB06D87FB92}"/>
          </ac:spMkLst>
        </pc:spChg>
      </pc:sldChg>
      <pc:sldChg chg="addSp delSp modSp add mod">
        <pc:chgData name="Kodijat, Ardito" userId="0f3f380b-ba8b-40e0-83de-3c743352937c" providerId="ADAL" clId="{92339806-5885-491F-952A-C4EC21454C3F}" dt="2023-02-13T06:47:22.868" v="4361" actId="20577"/>
        <pc:sldMkLst>
          <pc:docMk/>
          <pc:sldMk cId="1709578200" sldId="875"/>
        </pc:sldMkLst>
        <pc:spChg chg="mod">
          <ac:chgData name="Kodijat, Ardito" userId="0f3f380b-ba8b-40e0-83de-3c743352937c" providerId="ADAL" clId="{92339806-5885-491F-952A-C4EC21454C3F}" dt="2023-02-13T03:46:18.292" v="2208" actId="1076"/>
          <ac:spMkLst>
            <pc:docMk/>
            <pc:sldMk cId="1709578200" sldId="875"/>
            <ac:spMk id="4" creationId="{00000000-0000-0000-0000-000000000000}"/>
          </ac:spMkLst>
        </pc:spChg>
        <pc:spChg chg="mod">
          <ac:chgData name="Kodijat, Ardito" userId="0f3f380b-ba8b-40e0-83de-3c743352937c" providerId="ADAL" clId="{92339806-5885-491F-952A-C4EC21454C3F}" dt="2023-02-13T06:47:22.868" v="4361" actId="20577"/>
          <ac:spMkLst>
            <pc:docMk/>
            <pc:sldMk cId="1709578200" sldId="875"/>
            <ac:spMk id="10" creationId="{D46802DC-76E4-4DB2-B444-0C83AD4CDA2A}"/>
          </ac:spMkLst>
        </pc:spChg>
        <pc:picChg chg="add del mod">
          <ac:chgData name="Kodijat, Ardito" userId="0f3f380b-ba8b-40e0-83de-3c743352937c" providerId="ADAL" clId="{92339806-5885-491F-952A-C4EC21454C3F}" dt="2023-02-13T03:46:46.461" v="2210" actId="478"/>
          <ac:picMkLst>
            <pc:docMk/>
            <pc:sldMk cId="1709578200" sldId="875"/>
            <ac:picMk id="2" creationId="{0CAABDB4-FCC1-60FC-707B-3BF9720CCEDA}"/>
          </ac:picMkLst>
        </pc:picChg>
        <pc:picChg chg="del">
          <ac:chgData name="Kodijat, Ardito" userId="0f3f380b-ba8b-40e0-83de-3c743352937c" providerId="ADAL" clId="{92339806-5885-491F-952A-C4EC21454C3F}" dt="2023-02-13T02:33:14.286" v="1928" actId="478"/>
          <ac:picMkLst>
            <pc:docMk/>
            <pc:sldMk cId="1709578200" sldId="875"/>
            <ac:picMk id="3" creationId="{BB9B869A-08B1-9B7C-19D8-911560D7E276}"/>
          </ac:picMkLst>
        </pc:picChg>
        <pc:picChg chg="add del mod">
          <ac:chgData name="Kodijat, Ardito" userId="0f3f380b-ba8b-40e0-83de-3c743352937c" providerId="ADAL" clId="{92339806-5885-491F-952A-C4EC21454C3F}" dt="2023-02-13T03:45:21.568" v="2202" actId="478"/>
          <ac:picMkLst>
            <pc:docMk/>
            <pc:sldMk cId="1709578200" sldId="875"/>
            <ac:picMk id="5" creationId="{62C0EF69-6C16-47B8-23AF-8370002FA5D1}"/>
          </ac:picMkLst>
        </pc:picChg>
        <pc:picChg chg="add del mod">
          <ac:chgData name="Kodijat, Ardito" userId="0f3f380b-ba8b-40e0-83de-3c743352937c" providerId="ADAL" clId="{92339806-5885-491F-952A-C4EC21454C3F}" dt="2023-02-13T03:46:46.461" v="2210" actId="478"/>
          <ac:picMkLst>
            <pc:docMk/>
            <pc:sldMk cId="1709578200" sldId="875"/>
            <ac:picMk id="6" creationId="{A1626E7A-EB9A-F6C3-81CA-F39A618D3DAA}"/>
          </ac:picMkLst>
        </pc:picChg>
        <pc:picChg chg="add del mod modCrop">
          <ac:chgData name="Kodijat, Ardito" userId="0f3f380b-ba8b-40e0-83de-3c743352937c" providerId="ADAL" clId="{92339806-5885-491F-952A-C4EC21454C3F}" dt="2023-02-13T03:46:46.461" v="2210" actId="478"/>
          <ac:picMkLst>
            <pc:docMk/>
            <pc:sldMk cId="1709578200" sldId="875"/>
            <ac:picMk id="8" creationId="{AFE31D20-0B8B-0453-B029-F0493AB5D196}"/>
          </ac:picMkLst>
        </pc:picChg>
        <pc:picChg chg="add del mod">
          <ac:chgData name="Kodijat, Ardito" userId="0f3f380b-ba8b-40e0-83de-3c743352937c" providerId="ADAL" clId="{92339806-5885-491F-952A-C4EC21454C3F}" dt="2023-02-13T03:46:46.461" v="2210" actId="478"/>
          <ac:picMkLst>
            <pc:docMk/>
            <pc:sldMk cId="1709578200" sldId="875"/>
            <ac:picMk id="11" creationId="{70FA3195-9836-F857-5D43-57C7399451B6}"/>
          </ac:picMkLst>
        </pc:picChg>
        <pc:picChg chg="add mod">
          <ac:chgData name="Kodijat, Ardito" userId="0f3f380b-ba8b-40e0-83de-3c743352937c" providerId="ADAL" clId="{92339806-5885-491F-952A-C4EC21454C3F}" dt="2023-02-13T03:46:51.089" v="2212" actId="1076"/>
          <ac:picMkLst>
            <pc:docMk/>
            <pc:sldMk cId="1709578200" sldId="875"/>
            <ac:picMk id="13" creationId="{300F8546-3CCB-7EA0-C74E-E34AFB474659}"/>
          </ac:picMkLst>
        </pc:picChg>
      </pc:sldChg>
      <pc:sldChg chg="addSp delSp modSp add mod ord">
        <pc:chgData name="Kodijat, Ardito" userId="0f3f380b-ba8b-40e0-83de-3c743352937c" providerId="ADAL" clId="{92339806-5885-491F-952A-C4EC21454C3F}" dt="2023-02-13T05:35:46.681" v="2753" actId="20577"/>
        <pc:sldMkLst>
          <pc:docMk/>
          <pc:sldMk cId="1588158707" sldId="876"/>
        </pc:sldMkLst>
        <pc:spChg chg="mod">
          <ac:chgData name="Kodijat, Ardito" userId="0f3f380b-ba8b-40e0-83de-3c743352937c" providerId="ADAL" clId="{92339806-5885-491F-952A-C4EC21454C3F}" dt="2023-02-13T05:35:46.681" v="2753" actId="20577"/>
          <ac:spMkLst>
            <pc:docMk/>
            <pc:sldMk cId="1588158707" sldId="876"/>
            <ac:spMk id="10" creationId="{D46802DC-76E4-4DB2-B444-0C83AD4CDA2A}"/>
          </ac:spMkLst>
        </pc:spChg>
        <pc:picChg chg="del">
          <ac:chgData name="Kodijat, Ardito" userId="0f3f380b-ba8b-40e0-83de-3c743352937c" providerId="ADAL" clId="{92339806-5885-491F-952A-C4EC21454C3F}" dt="2023-02-13T02:41:48.837" v="1953" actId="478"/>
          <ac:picMkLst>
            <pc:docMk/>
            <pc:sldMk cId="1588158707" sldId="876"/>
            <ac:picMk id="3" creationId="{2B209139-7E6E-E0C2-A1F5-B9BCD761EB0F}"/>
          </ac:picMkLst>
        </pc:picChg>
        <pc:picChg chg="add mod">
          <ac:chgData name="Kodijat, Ardito" userId="0f3f380b-ba8b-40e0-83de-3c743352937c" providerId="ADAL" clId="{92339806-5885-491F-952A-C4EC21454C3F}" dt="2023-02-13T03:16:24.763" v="2017" actId="1076"/>
          <ac:picMkLst>
            <pc:docMk/>
            <pc:sldMk cId="1588158707" sldId="876"/>
            <ac:picMk id="5" creationId="{5E784CAE-7302-4974-A653-57F1F601F5B3}"/>
          </ac:picMkLst>
        </pc:picChg>
      </pc:sldChg>
      <pc:sldChg chg="addSp delSp modSp add mod ord">
        <pc:chgData name="Kodijat, Ardito" userId="0f3f380b-ba8b-40e0-83de-3c743352937c" providerId="ADAL" clId="{92339806-5885-491F-952A-C4EC21454C3F}" dt="2023-02-13T05:31:16.204" v="2611" actId="120"/>
        <pc:sldMkLst>
          <pc:docMk/>
          <pc:sldMk cId="2364572088" sldId="877"/>
        </pc:sldMkLst>
        <pc:spChg chg="mod">
          <ac:chgData name="Kodijat, Ardito" userId="0f3f380b-ba8b-40e0-83de-3c743352937c" providerId="ADAL" clId="{92339806-5885-491F-952A-C4EC21454C3F}" dt="2023-02-13T05:31:16.204" v="2611" actId="120"/>
          <ac:spMkLst>
            <pc:docMk/>
            <pc:sldMk cId="2364572088" sldId="877"/>
            <ac:spMk id="10" creationId="{D46802DC-76E4-4DB2-B444-0C83AD4CDA2A}"/>
          </ac:spMkLst>
        </pc:spChg>
        <pc:picChg chg="add mod">
          <ac:chgData name="Kodijat, Ardito" userId="0f3f380b-ba8b-40e0-83de-3c743352937c" providerId="ADAL" clId="{92339806-5885-491F-952A-C4EC21454C3F}" dt="2023-02-13T04:15:37.899" v="2293" actId="1076"/>
          <ac:picMkLst>
            <pc:docMk/>
            <pc:sldMk cId="2364572088" sldId="877"/>
            <ac:picMk id="3" creationId="{09496E93-DFC9-BE9D-3AF1-D59A59C13869}"/>
          </ac:picMkLst>
        </pc:picChg>
        <pc:picChg chg="del">
          <ac:chgData name="Kodijat, Ardito" userId="0f3f380b-ba8b-40e0-83de-3c743352937c" providerId="ADAL" clId="{92339806-5885-491F-952A-C4EC21454C3F}" dt="2023-02-13T02:42:52.002" v="1964" actId="478"/>
          <ac:picMkLst>
            <pc:docMk/>
            <pc:sldMk cId="2364572088" sldId="877"/>
            <ac:picMk id="5" creationId="{5E784CAE-7302-4974-A653-57F1F601F5B3}"/>
          </ac:picMkLst>
        </pc:picChg>
      </pc:sldChg>
      <pc:sldChg chg="addSp delSp modSp add mod">
        <pc:chgData name="Kodijat, Ardito" userId="0f3f380b-ba8b-40e0-83de-3c743352937c" providerId="ADAL" clId="{92339806-5885-491F-952A-C4EC21454C3F}" dt="2023-02-13T06:43:04.872" v="4089" actId="120"/>
        <pc:sldMkLst>
          <pc:docMk/>
          <pc:sldMk cId="886387883" sldId="878"/>
        </pc:sldMkLst>
        <pc:spChg chg="mod">
          <ac:chgData name="Kodijat, Ardito" userId="0f3f380b-ba8b-40e0-83de-3c743352937c" providerId="ADAL" clId="{92339806-5885-491F-952A-C4EC21454C3F}" dt="2023-02-13T06:43:04.872" v="4089" actId="120"/>
          <ac:spMkLst>
            <pc:docMk/>
            <pc:sldMk cId="886387883" sldId="878"/>
            <ac:spMk id="10" creationId="{D46802DC-76E4-4DB2-B444-0C83AD4CDA2A}"/>
          </ac:spMkLst>
        </pc:spChg>
        <pc:picChg chg="del">
          <ac:chgData name="Kodijat, Ardito" userId="0f3f380b-ba8b-40e0-83de-3c743352937c" providerId="ADAL" clId="{92339806-5885-491F-952A-C4EC21454C3F}" dt="2023-02-13T03:15:22.781" v="2009" actId="478"/>
          <ac:picMkLst>
            <pc:docMk/>
            <pc:sldMk cId="886387883" sldId="878"/>
            <ac:picMk id="3" creationId="{2B209139-7E6E-E0C2-A1F5-B9BCD761EB0F}"/>
          </ac:picMkLst>
        </pc:picChg>
        <pc:picChg chg="add mod">
          <ac:chgData name="Kodijat, Ardito" userId="0f3f380b-ba8b-40e0-83de-3c743352937c" providerId="ADAL" clId="{92339806-5885-491F-952A-C4EC21454C3F}" dt="2023-02-13T03:16:04.690" v="2016" actId="1076"/>
          <ac:picMkLst>
            <pc:docMk/>
            <pc:sldMk cId="886387883" sldId="878"/>
            <ac:picMk id="5" creationId="{1D4A51B8-4770-EC82-354D-BA0B6E5BDC28}"/>
          </ac:picMkLst>
        </pc:picChg>
      </pc:sldChg>
      <pc:sldChg chg="addSp delSp modSp add mod ord">
        <pc:chgData name="Kodijat, Ardito" userId="0f3f380b-ba8b-40e0-83de-3c743352937c" providerId="ADAL" clId="{92339806-5885-491F-952A-C4EC21454C3F}" dt="2023-02-13T05:45:02.660" v="3119" actId="208"/>
        <pc:sldMkLst>
          <pc:docMk/>
          <pc:sldMk cId="2882192811" sldId="879"/>
        </pc:sldMkLst>
        <pc:spChg chg="add mod">
          <ac:chgData name="Kodijat, Ardito" userId="0f3f380b-ba8b-40e0-83de-3c743352937c" providerId="ADAL" clId="{92339806-5885-491F-952A-C4EC21454C3F}" dt="2023-02-13T05:45:02.660" v="3119" actId="208"/>
          <ac:spMkLst>
            <pc:docMk/>
            <pc:sldMk cId="2882192811" sldId="879"/>
            <ac:spMk id="6" creationId="{F04125D6-13C0-E210-B4BB-ECB903ABDA6D}"/>
          </ac:spMkLst>
        </pc:spChg>
        <pc:spChg chg="add mod">
          <ac:chgData name="Kodijat, Ardito" userId="0f3f380b-ba8b-40e0-83de-3c743352937c" providerId="ADAL" clId="{92339806-5885-491F-952A-C4EC21454C3F}" dt="2023-02-13T05:43:53.324" v="3021" actId="1076"/>
          <ac:spMkLst>
            <pc:docMk/>
            <pc:sldMk cId="2882192811" sldId="879"/>
            <ac:spMk id="7" creationId="{15112456-B736-4BB0-204F-761A14983411}"/>
          </ac:spMkLst>
        </pc:spChg>
        <pc:spChg chg="add mod">
          <ac:chgData name="Kodijat, Ardito" userId="0f3f380b-ba8b-40e0-83de-3c743352937c" providerId="ADAL" clId="{92339806-5885-491F-952A-C4EC21454C3F}" dt="2023-02-13T05:44:51.821" v="3118" actId="1076"/>
          <ac:spMkLst>
            <pc:docMk/>
            <pc:sldMk cId="2882192811" sldId="879"/>
            <ac:spMk id="8" creationId="{4F5629FC-CD57-54CC-F6BE-1392B3A1309E}"/>
          </ac:spMkLst>
        </pc:spChg>
        <pc:spChg chg="mod">
          <ac:chgData name="Kodijat, Ardito" userId="0f3f380b-ba8b-40e0-83de-3c743352937c" providerId="ADAL" clId="{92339806-5885-491F-952A-C4EC21454C3F}" dt="2023-02-13T05:37:19.413" v="2882" actId="6549"/>
          <ac:spMkLst>
            <pc:docMk/>
            <pc:sldMk cId="2882192811" sldId="879"/>
            <ac:spMk id="10" creationId="{D46802DC-76E4-4DB2-B444-0C83AD4CDA2A}"/>
          </ac:spMkLst>
        </pc:spChg>
        <pc:picChg chg="del">
          <ac:chgData name="Kodijat, Ardito" userId="0f3f380b-ba8b-40e0-83de-3c743352937c" providerId="ADAL" clId="{92339806-5885-491F-952A-C4EC21454C3F}" dt="2023-02-13T03:16:41.612" v="2020" actId="478"/>
          <ac:picMkLst>
            <pc:docMk/>
            <pc:sldMk cId="2882192811" sldId="879"/>
            <ac:picMk id="3" creationId="{09496E93-DFC9-BE9D-3AF1-D59A59C13869}"/>
          </ac:picMkLst>
        </pc:picChg>
        <pc:picChg chg="add mod">
          <ac:chgData name="Kodijat, Ardito" userId="0f3f380b-ba8b-40e0-83de-3c743352937c" providerId="ADAL" clId="{92339806-5885-491F-952A-C4EC21454C3F}" dt="2023-02-13T03:49:24.847" v="2237" actId="1076"/>
          <ac:picMkLst>
            <pc:docMk/>
            <pc:sldMk cId="2882192811" sldId="879"/>
            <ac:picMk id="5" creationId="{AE1F24EC-121F-EE2D-2D5C-71FB2D29C080}"/>
          </ac:picMkLst>
        </pc:picChg>
      </pc:sldChg>
      <pc:sldChg chg="addSp delSp modSp add mod ord">
        <pc:chgData name="Kodijat, Ardito" userId="0f3f380b-ba8b-40e0-83de-3c743352937c" providerId="ADAL" clId="{92339806-5885-491F-952A-C4EC21454C3F}" dt="2023-02-13T05:50:22.174" v="3377" actId="693"/>
        <pc:sldMkLst>
          <pc:docMk/>
          <pc:sldMk cId="1397600163" sldId="880"/>
        </pc:sldMkLst>
        <pc:spChg chg="add del">
          <ac:chgData name="Kodijat, Ardito" userId="0f3f380b-ba8b-40e0-83de-3c743352937c" providerId="ADAL" clId="{92339806-5885-491F-952A-C4EC21454C3F}" dt="2023-02-13T05:45:27.359" v="3121" actId="478"/>
          <ac:spMkLst>
            <pc:docMk/>
            <pc:sldMk cId="1397600163" sldId="880"/>
            <ac:spMk id="6" creationId="{6496B0F0-24FD-442F-8B28-D9239F09E7CC}"/>
          </ac:spMkLst>
        </pc:spChg>
        <pc:spChg chg="add mod">
          <ac:chgData name="Kodijat, Ardito" userId="0f3f380b-ba8b-40e0-83de-3c743352937c" providerId="ADAL" clId="{92339806-5885-491F-952A-C4EC21454C3F}" dt="2023-02-13T05:45:55.846" v="3129" actId="1076"/>
          <ac:spMkLst>
            <pc:docMk/>
            <pc:sldMk cId="1397600163" sldId="880"/>
            <ac:spMk id="7" creationId="{1AD85522-6A4F-C805-423E-C098CD59D920}"/>
          </ac:spMkLst>
        </pc:spChg>
        <pc:spChg chg="add mod">
          <ac:chgData name="Kodijat, Ardito" userId="0f3f380b-ba8b-40e0-83de-3c743352937c" providerId="ADAL" clId="{92339806-5885-491F-952A-C4EC21454C3F}" dt="2023-02-13T05:47:14.870" v="3174" actId="207"/>
          <ac:spMkLst>
            <pc:docMk/>
            <pc:sldMk cId="1397600163" sldId="880"/>
            <ac:spMk id="8" creationId="{A48CE55F-9825-34A4-4932-63F0881DD980}"/>
          </ac:spMkLst>
        </pc:spChg>
        <pc:spChg chg="add mod">
          <ac:chgData name="Kodijat, Ardito" userId="0f3f380b-ba8b-40e0-83de-3c743352937c" providerId="ADAL" clId="{92339806-5885-491F-952A-C4EC21454C3F}" dt="2023-02-13T05:46:44.867" v="3170" actId="1076"/>
          <ac:spMkLst>
            <pc:docMk/>
            <pc:sldMk cId="1397600163" sldId="880"/>
            <ac:spMk id="9" creationId="{AAFC8ED9-61A2-A3C2-E881-FBE413C447E9}"/>
          </ac:spMkLst>
        </pc:spChg>
        <pc:spChg chg="mod">
          <ac:chgData name="Kodijat, Ardito" userId="0f3f380b-ba8b-40e0-83de-3c743352937c" providerId="ADAL" clId="{92339806-5885-491F-952A-C4EC21454C3F}" dt="2023-02-13T05:37:00.820" v="2806" actId="120"/>
          <ac:spMkLst>
            <pc:docMk/>
            <pc:sldMk cId="1397600163" sldId="880"/>
            <ac:spMk id="10" creationId="{D46802DC-76E4-4DB2-B444-0C83AD4CDA2A}"/>
          </ac:spMkLst>
        </pc:spChg>
        <pc:spChg chg="add mod">
          <ac:chgData name="Kodijat, Ardito" userId="0f3f380b-ba8b-40e0-83de-3c743352937c" providerId="ADAL" clId="{92339806-5885-491F-952A-C4EC21454C3F}" dt="2023-02-13T05:49:53.532" v="3372" actId="1076"/>
          <ac:spMkLst>
            <pc:docMk/>
            <pc:sldMk cId="1397600163" sldId="880"/>
            <ac:spMk id="11" creationId="{DC6D5529-0DA9-D264-30EF-38295ECCD813}"/>
          </ac:spMkLst>
        </pc:spChg>
        <pc:picChg chg="del">
          <ac:chgData name="Kodijat, Ardito" userId="0f3f380b-ba8b-40e0-83de-3c743352937c" providerId="ADAL" clId="{92339806-5885-491F-952A-C4EC21454C3F}" dt="2023-02-13T03:16:46.505" v="2021" actId="478"/>
          <ac:picMkLst>
            <pc:docMk/>
            <pc:sldMk cId="1397600163" sldId="880"/>
            <ac:picMk id="3" creationId="{09496E93-DFC9-BE9D-3AF1-D59A59C13869}"/>
          </ac:picMkLst>
        </pc:picChg>
        <pc:picChg chg="add mod">
          <ac:chgData name="Kodijat, Ardito" userId="0f3f380b-ba8b-40e0-83de-3c743352937c" providerId="ADAL" clId="{92339806-5885-491F-952A-C4EC21454C3F}" dt="2023-02-13T05:46:48.561" v="3171" actId="1076"/>
          <ac:picMkLst>
            <pc:docMk/>
            <pc:sldMk cId="1397600163" sldId="880"/>
            <ac:picMk id="5" creationId="{5C11FDCD-211A-819A-14EE-A8105FCFE81B}"/>
          </ac:picMkLst>
        </pc:picChg>
        <pc:cxnChg chg="add mod">
          <ac:chgData name="Kodijat, Ardito" userId="0f3f380b-ba8b-40e0-83de-3c743352937c" providerId="ADAL" clId="{92339806-5885-491F-952A-C4EC21454C3F}" dt="2023-02-13T05:50:22.174" v="3377" actId="693"/>
          <ac:cxnSpMkLst>
            <pc:docMk/>
            <pc:sldMk cId="1397600163" sldId="880"/>
            <ac:cxnSpMk id="13" creationId="{457A2628-5D60-27FB-62E9-9B1B4136DBB3}"/>
          </ac:cxnSpMkLst>
        </pc:cxnChg>
      </pc:sldChg>
      <pc:sldChg chg="delSp modSp add del mod ord">
        <pc:chgData name="Kodijat, Ardito" userId="0f3f380b-ba8b-40e0-83de-3c743352937c" providerId="ADAL" clId="{92339806-5885-491F-952A-C4EC21454C3F}" dt="2023-02-13T09:02:07.156" v="4826" actId="47"/>
        <pc:sldMkLst>
          <pc:docMk/>
          <pc:sldMk cId="2491480402" sldId="881"/>
        </pc:sldMkLst>
        <pc:spChg chg="mod">
          <ac:chgData name="Kodijat, Ardito" userId="0f3f380b-ba8b-40e0-83de-3c743352937c" providerId="ADAL" clId="{92339806-5885-491F-952A-C4EC21454C3F}" dt="2023-02-13T03:48:39.011" v="2232" actId="1076"/>
          <ac:spMkLst>
            <pc:docMk/>
            <pc:sldMk cId="2491480402" sldId="881"/>
            <ac:spMk id="18" creationId="{FD133CA2-33BA-465E-8449-ACB1EC8B83A8}"/>
          </ac:spMkLst>
        </pc:spChg>
        <pc:spChg chg="del">
          <ac:chgData name="Kodijat, Ardito" userId="0f3f380b-ba8b-40e0-83de-3c743352937c" providerId="ADAL" clId="{92339806-5885-491F-952A-C4EC21454C3F}" dt="2023-02-13T03:31:00.960" v="2064" actId="478"/>
          <ac:spMkLst>
            <pc:docMk/>
            <pc:sldMk cId="2491480402" sldId="881"/>
            <ac:spMk id="20" creationId="{C6FA7789-155E-4DB0-A930-E8846D3210EE}"/>
          </ac:spMkLst>
        </pc:spChg>
        <pc:picChg chg="del">
          <ac:chgData name="Kodijat, Ardito" userId="0f3f380b-ba8b-40e0-83de-3c743352937c" providerId="ADAL" clId="{92339806-5885-491F-952A-C4EC21454C3F}" dt="2023-02-13T03:30:59.104" v="2063" actId="478"/>
          <ac:picMkLst>
            <pc:docMk/>
            <pc:sldMk cId="2491480402" sldId="881"/>
            <ac:picMk id="5" creationId="{9EE06988-7A58-407B-A7E5-B061894F1DE9}"/>
          </ac:picMkLst>
        </pc:picChg>
        <pc:picChg chg="mod">
          <ac:chgData name="Kodijat, Ardito" userId="0f3f380b-ba8b-40e0-83de-3c743352937c" providerId="ADAL" clId="{92339806-5885-491F-952A-C4EC21454C3F}" dt="2023-02-13T03:32:44.226" v="2082" actId="14100"/>
          <ac:picMkLst>
            <pc:docMk/>
            <pc:sldMk cId="2491480402" sldId="881"/>
            <ac:picMk id="6" creationId="{54DD147E-665A-BC7E-6379-706A70B416A3}"/>
          </ac:picMkLst>
        </pc:picChg>
      </pc:sldChg>
      <pc:sldChg chg="add del ord">
        <pc:chgData name="Kodijat, Ardito" userId="0f3f380b-ba8b-40e0-83de-3c743352937c" providerId="ADAL" clId="{92339806-5885-491F-952A-C4EC21454C3F}" dt="2023-02-13T09:02:07.156" v="4826" actId="47"/>
        <pc:sldMkLst>
          <pc:docMk/>
          <pc:sldMk cId="1758723990" sldId="882"/>
        </pc:sldMkLst>
      </pc:sldChg>
      <pc:sldChg chg="addSp delSp modSp add mod">
        <pc:chgData name="Kodijat, Ardito" userId="0f3f380b-ba8b-40e0-83de-3c743352937c" providerId="ADAL" clId="{92339806-5885-491F-952A-C4EC21454C3F}" dt="2023-02-13T05:42:21.423" v="3008" actId="20577"/>
        <pc:sldMkLst>
          <pc:docMk/>
          <pc:sldMk cId="2400213392" sldId="883"/>
        </pc:sldMkLst>
        <pc:spChg chg="add mod">
          <ac:chgData name="Kodijat, Ardito" userId="0f3f380b-ba8b-40e0-83de-3c743352937c" providerId="ADAL" clId="{92339806-5885-491F-952A-C4EC21454C3F}" dt="2023-02-13T05:40:20.120" v="2923" actId="207"/>
          <ac:spMkLst>
            <pc:docMk/>
            <pc:sldMk cId="2400213392" sldId="883"/>
            <ac:spMk id="6" creationId="{C96D6795-86BD-B5A4-A988-8A027D12B8B9}"/>
          </ac:spMkLst>
        </pc:spChg>
        <pc:spChg chg="add mod">
          <ac:chgData name="Kodijat, Ardito" userId="0f3f380b-ba8b-40e0-83de-3c743352937c" providerId="ADAL" clId="{92339806-5885-491F-952A-C4EC21454C3F}" dt="2023-02-13T05:42:21.423" v="3008" actId="20577"/>
          <ac:spMkLst>
            <pc:docMk/>
            <pc:sldMk cId="2400213392" sldId="883"/>
            <ac:spMk id="7" creationId="{BCB5B42C-D156-3D7A-89A0-8D2276D79B88}"/>
          </ac:spMkLst>
        </pc:spChg>
        <pc:spChg chg="add mod">
          <ac:chgData name="Kodijat, Ardito" userId="0f3f380b-ba8b-40e0-83de-3c743352937c" providerId="ADAL" clId="{92339806-5885-491F-952A-C4EC21454C3F}" dt="2023-02-13T05:41:53.162" v="2994" actId="1076"/>
          <ac:spMkLst>
            <pc:docMk/>
            <pc:sldMk cId="2400213392" sldId="883"/>
            <ac:spMk id="8" creationId="{2D78F9FC-7B21-212B-E8D6-9549D5C30B92}"/>
          </ac:spMkLst>
        </pc:spChg>
        <pc:spChg chg="add mod">
          <ac:chgData name="Kodijat, Ardito" userId="0f3f380b-ba8b-40e0-83de-3c743352937c" providerId="ADAL" clId="{92339806-5885-491F-952A-C4EC21454C3F}" dt="2023-02-13T05:42:01.065" v="2996" actId="1076"/>
          <ac:spMkLst>
            <pc:docMk/>
            <pc:sldMk cId="2400213392" sldId="883"/>
            <ac:spMk id="9" creationId="{69389833-C7ED-A4C8-7952-21A61B553AEB}"/>
          </ac:spMkLst>
        </pc:spChg>
        <pc:spChg chg="mod">
          <ac:chgData name="Kodijat, Ardito" userId="0f3f380b-ba8b-40e0-83de-3c743352937c" providerId="ADAL" clId="{92339806-5885-491F-952A-C4EC21454C3F}" dt="2023-02-13T05:37:33.161" v="2902" actId="20577"/>
          <ac:spMkLst>
            <pc:docMk/>
            <pc:sldMk cId="2400213392" sldId="883"/>
            <ac:spMk id="10" creationId="{D46802DC-76E4-4DB2-B444-0C83AD4CDA2A}"/>
          </ac:spMkLst>
        </pc:spChg>
        <pc:spChg chg="add mod">
          <ac:chgData name="Kodijat, Ardito" userId="0f3f380b-ba8b-40e0-83de-3c743352937c" providerId="ADAL" clId="{92339806-5885-491F-952A-C4EC21454C3F}" dt="2023-02-13T05:42:12.198" v="2998" actId="1076"/>
          <ac:spMkLst>
            <pc:docMk/>
            <pc:sldMk cId="2400213392" sldId="883"/>
            <ac:spMk id="11" creationId="{2BFA2E26-10F3-49DE-F263-760672A5BE04}"/>
          </ac:spMkLst>
        </pc:spChg>
        <pc:picChg chg="add mod">
          <ac:chgData name="Kodijat, Ardito" userId="0f3f380b-ba8b-40e0-83de-3c743352937c" providerId="ADAL" clId="{92339806-5885-491F-952A-C4EC21454C3F}" dt="2023-02-13T05:37:46.126" v="2904" actId="14100"/>
          <ac:picMkLst>
            <pc:docMk/>
            <pc:sldMk cId="2400213392" sldId="883"/>
            <ac:picMk id="3" creationId="{F79F8E9C-B272-81CC-24A1-A12D0FAE68B8}"/>
          </ac:picMkLst>
        </pc:picChg>
        <pc:picChg chg="del">
          <ac:chgData name="Kodijat, Ardito" userId="0f3f380b-ba8b-40e0-83de-3c743352937c" providerId="ADAL" clId="{92339806-5885-491F-952A-C4EC21454C3F}" dt="2023-02-13T03:49:42.792" v="2242" actId="478"/>
          <ac:picMkLst>
            <pc:docMk/>
            <pc:sldMk cId="2400213392" sldId="883"/>
            <ac:picMk id="5" creationId="{AE1F24EC-121F-EE2D-2D5C-71FB2D29C080}"/>
          </ac:picMkLst>
        </pc:picChg>
      </pc:sldChg>
      <pc:sldChg chg="addSp delSp modSp add mod ord">
        <pc:chgData name="Kodijat, Ardito" userId="0f3f380b-ba8b-40e0-83de-3c743352937c" providerId="ADAL" clId="{92339806-5885-491F-952A-C4EC21454C3F}" dt="2023-02-13T05:53:19.833" v="3563" actId="1076"/>
        <pc:sldMkLst>
          <pc:docMk/>
          <pc:sldMk cId="450663749" sldId="884"/>
        </pc:sldMkLst>
        <pc:spChg chg="add del mod">
          <ac:chgData name="Kodijat, Ardito" userId="0f3f380b-ba8b-40e0-83de-3c743352937c" providerId="ADAL" clId="{92339806-5885-491F-952A-C4EC21454C3F}" dt="2023-02-13T05:53:12.878" v="3561" actId="478"/>
          <ac:spMkLst>
            <pc:docMk/>
            <pc:sldMk cId="450663749" sldId="884"/>
            <ac:spMk id="6" creationId="{5F268C9A-E62C-AB98-68A2-3612A8083449}"/>
          </ac:spMkLst>
        </pc:spChg>
        <pc:spChg chg="add mod">
          <ac:chgData name="Kodijat, Ardito" userId="0f3f380b-ba8b-40e0-83de-3c743352937c" providerId="ADAL" clId="{92339806-5885-491F-952A-C4EC21454C3F}" dt="2023-02-13T05:53:13.426" v="3562"/>
          <ac:spMkLst>
            <pc:docMk/>
            <pc:sldMk cId="450663749" sldId="884"/>
            <ac:spMk id="7" creationId="{723AB120-B296-0985-7806-D9928ED2935B}"/>
          </ac:spMkLst>
        </pc:spChg>
        <pc:spChg chg="del">
          <ac:chgData name="Kodijat, Ardito" userId="0f3f380b-ba8b-40e0-83de-3c743352937c" providerId="ADAL" clId="{92339806-5885-491F-952A-C4EC21454C3F}" dt="2023-02-13T05:53:10.222" v="3560" actId="478"/>
          <ac:spMkLst>
            <pc:docMk/>
            <pc:sldMk cId="450663749" sldId="884"/>
            <ac:spMk id="10" creationId="{D46802DC-76E4-4DB2-B444-0C83AD4CDA2A}"/>
          </ac:spMkLst>
        </pc:spChg>
        <pc:picChg chg="add mod">
          <ac:chgData name="Kodijat, Ardito" userId="0f3f380b-ba8b-40e0-83de-3c743352937c" providerId="ADAL" clId="{92339806-5885-491F-952A-C4EC21454C3F}" dt="2023-02-13T05:53:19.833" v="3563" actId="1076"/>
          <ac:picMkLst>
            <pc:docMk/>
            <pc:sldMk cId="450663749" sldId="884"/>
            <ac:picMk id="3" creationId="{ED737211-20D5-4E43-B51A-5BF5361253D6}"/>
          </ac:picMkLst>
        </pc:picChg>
      </pc:sldChg>
      <pc:sldChg chg="add del">
        <pc:chgData name="Kodijat, Ardito" userId="0f3f380b-ba8b-40e0-83de-3c743352937c" providerId="ADAL" clId="{92339806-5885-491F-952A-C4EC21454C3F}" dt="2023-02-13T03:49:44.370" v="2243" actId="47"/>
        <pc:sldMkLst>
          <pc:docMk/>
          <pc:sldMk cId="634290487" sldId="884"/>
        </pc:sldMkLst>
      </pc:sldChg>
      <pc:sldChg chg="addSp modSp add mod ord">
        <pc:chgData name="Kodijat, Ardito" userId="0f3f380b-ba8b-40e0-83de-3c743352937c" providerId="ADAL" clId="{92339806-5885-491F-952A-C4EC21454C3F}" dt="2023-02-13T05:52:11.536" v="3508" actId="20577"/>
        <pc:sldMkLst>
          <pc:docMk/>
          <pc:sldMk cId="2492938041" sldId="885"/>
        </pc:sldMkLst>
        <pc:spChg chg="mod">
          <ac:chgData name="Kodijat, Ardito" userId="0f3f380b-ba8b-40e0-83de-3c743352937c" providerId="ADAL" clId="{92339806-5885-491F-952A-C4EC21454C3F}" dt="2023-02-13T05:52:11.536" v="3508" actId="20577"/>
          <ac:spMkLst>
            <pc:docMk/>
            <pc:sldMk cId="2492938041" sldId="885"/>
            <ac:spMk id="10" creationId="{D46802DC-76E4-4DB2-B444-0C83AD4CDA2A}"/>
          </ac:spMkLst>
        </pc:spChg>
        <pc:picChg chg="add mod">
          <ac:chgData name="Kodijat, Ardito" userId="0f3f380b-ba8b-40e0-83de-3c743352937c" providerId="ADAL" clId="{92339806-5885-491F-952A-C4EC21454C3F}" dt="2023-02-13T03:52:44.121" v="2271" actId="1076"/>
          <ac:picMkLst>
            <pc:docMk/>
            <pc:sldMk cId="2492938041" sldId="885"/>
            <ac:picMk id="3" creationId="{C0377185-17D0-489C-F20D-E50B0DFD6422}"/>
          </ac:picMkLst>
        </pc:picChg>
      </pc:sldChg>
      <pc:sldChg chg="addSp modSp add mod">
        <pc:chgData name="Kodijat, Ardito" userId="0f3f380b-ba8b-40e0-83de-3c743352937c" providerId="ADAL" clId="{92339806-5885-491F-952A-C4EC21454C3F}" dt="2023-02-13T05:52:04.477" v="3506" actId="20577"/>
        <pc:sldMkLst>
          <pc:docMk/>
          <pc:sldMk cId="1488418973" sldId="886"/>
        </pc:sldMkLst>
        <pc:spChg chg="add mod">
          <ac:chgData name="Kodijat, Ardito" userId="0f3f380b-ba8b-40e0-83de-3c743352937c" providerId="ADAL" clId="{92339806-5885-491F-952A-C4EC21454C3F}" dt="2023-02-13T05:51:44.147" v="3489" actId="1076"/>
          <ac:spMkLst>
            <pc:docMk/>
            <pc:sldMk cId="1488418973" sldId="886"/>
            <ac:spMk id="5" creationId="{95A962C2-79A0-7015-1E2F-7C3B59D9B7E6}"/>
          </ac:spMkLst>
        </pc:spChg>
        <pc:spChg chg="mod">
          <ac:chgData name="Kodijat, Ardito" userId="0f3f380b-ba8b-40e0-83de-3c743352937c" providerId="ADAL" clId="{92339806-5885-491F-952A-C4EC21454C3F}" dt="2023-02-13T05:52:04.477" v="3506" actId="20577"/>
          <ac:spMkLst>
            <pc:docMk/>
            <pc:sldMk cId="1488418973" sldId="886"/>
            <ac:spMk id="10" creationId="{D46802DC-76E4-4DB2-B444-0C83AD4CDA2A}"/>
          </ac:spMkLst>
        </pc:spChg>
        <pc:picChg chg="add mod">
          <ac:chgData name="Kodijat, Ardito" userId="0f3f380b-ba8b-40e0-83de-3c743352937c" providerId="ADAL" clId="{92339806-5885-491F-952A-C4EC21454C3F}" dt="2023-02-13T03:51:30.202" v="2261" actId="1076"/>
          <ac:picMkLst>
            <pc:docMk/>
            <pc:sldMk cId="1488418973" sldId="886"/>
            <ac:picMk id="3" creationId="{3FA9C4F0-0918-C355-CC8A-8FD835BCD0B1}"/>
          </ac:picMkLst>
        </pc:picChg>
      </pc:sldChg>
      <pc:sldChg chg="addSp modSp add mod ord">
        <pc:chgData name="Kodijat, Ardito" userId="0f3f380b-ba8b-40e0-83de-3c743352937c" providerId="ADAL" clId="{92339806-5885-491F-952A-C4EC21454C3F}" dt="2023-02-13T05:53:02.949" v="3559" actId="20577"/>
        <pc:sldMkLst>
          <pc:docMk/>
          <pc:sldMk cId="817318708" sldId="887"/>
        </pc:sldMkLst>
        <pc:spChg chg="mod">
          <ac:chgData name="Kodijat, Ardito" userId="0f3f380b-ba8b-40e0-83de-3c743352937c" providerId="ADAL" clId="{92339806-5885-491F-952A-C4EC21454C3F}" dt="2023-02-13T05:53:02.949" v="3559" actId="20577"/>
          <ac:spMkLst>
            <pc:docMk/>
            <pc:sldMk cId="817318708" sldId="887"/>
            <ac:spMk id="10" creationId="{D46802DC-76E4-4DB2-B444-0C83AD4CDA2A}"/>
          </ac:spMkLst>
        </pc:spChg>
        <pc:picChg chg="add mod">
          <ac:chgData name="Kodijat, Ardito" userId="0f3f380b-ba8b-40e0-83de-3c743352937c" providerId="ADAL" clId="{92339806-5885-491F-952A-C4EC21454C3F}" dt="2023-02-13T05:52:26.601" v="3509" actId="1076"/>
          <ac:picMkLst>
            <pc:docMk/>
            <pc:sldMk cId="817318708" sldId="887"/>
            <ac:picMk id="3" creationId="{C64C67D2-6E38-BE47-71A2-866472D03572}"/>
          </ac:picMkLst>
        </pc:picChg>
      </pc:sldChg>
      <pc:sldChg chg="addSp delSp modSp add del mod ord">
        <pc:chgData name="Kodijat, Ardito" userId="0f3f380b-ba8b-40e0-83de-3c743352937c" providerId="ADAL" clId="{92339806-5885-491F-952A-C4EC21454C3F}" dt="2023-02-13T09:02:07.156" v="4826" actId="47"/>
        <pc:sldMkLst>
          <pc:docMk/>
          <pc:sldMk cId="3879020824" sldId="888"/>
        </pc:sldMkLst>
        <pc:spChg chg="add del">
          <ac:chgData name="Kodijat, Ardito" userId="0f3f380b-ba8b-40e0-83de-3c743352937c" providerId="ADAL" clId="{92339806-5885-491F-952A-C4EC21454C3F}" dt="2023-02-13T04:26:29.646" v="2381" actId="478"/>
          <ac:spMkLst>
            <pc:docMk/>
            <pc:sldMk cId="3879020824" sldId="888"/>
            <ac:spMk id="2" creationId="{A122540E-5E26-EA58-59A4-8F2CFF9E9797}"/>
          </ac:spMkLst>
        </pc:spChg>
        <pc:spChg chg="mod">
          <ac:chgData name="Kodijat, Ardito" userId="0f3f380b-ba8b-40e0-83de-3c743352937c" providerId="ADAL" clId="{92339806-5885-491F-952A-C4EC21454C3F}" dt="2023-02-13T05:31:51.090" v="2666" actId="120"/>
          <ac:spMkLst>
            <pc:docMk/>
            <pc:sldMk cId="3879020824" sldId="888"/>
            <ac:spMk id="10" creationId="{D46802DC-76E4-4DB2-B444-0C83AD4CDA2A}"/>
          </ac:spMkLst>
        </pc:spChg>
        <pc:spChg chg="add mod">
          <ac:chgData name="Kodijat, Ardito" userId="0f3f380b-ba8b-40e0-83de-3c743352937c" providerId="ADAL" clId="{92339806-5885-491F-952A-C4EC21454C3F}" dt="2023-02-13T05:10:41.739" v="2461" actId="164"/>
          <ac:spMkLst>
            <pc:docMk/>
            <pc:sldMk cId="3879020824" sldId="888"/>
            <ac:spMk id="22" creationId="{2608019C-B187-CD51-3D22-F3DCAFDDF2E9}"/>
          </ac:spMkLst>
        </pc:spChg>
        <pc:spChg chg="add mod">
          <ac:chgData name="Kodijat, Ardito" userId="0f3f380b-ba8b-40e0-83de-3c743352937c" providerId="ADAL" clId="{92339806-5885-491F-952A-C4EC21454C3F}" dt="2023-02-13T05:10:41.739" v="2461" actId="164"/>
          <ac:spMkLst>
            <pc:docMk/>
            <pc:sldMk cId="3879020824" sldId="888"/>
            <ac:spMk id="23" creationId="{246D1279-3139-AE46-6DC9-8C44BF6D60C7}"/>
          </ac:spMkLst>
        </pc:spChg>
        <pc:spChg chg="add mod">
          <ac:chgData name="Kodijat, Ardito" userId="0f3f380b-ba8b-40e0-83de-3c743352937c" providerId="ADAL" clId="{92339806-5885-491F-952A-C4EC21454C3F}" dt="2023-02-13T05:10:41.739" v="2461" actId="164"/>
          <ac:spMkLst>
            <pc:docMk/>
            <pc:sldMk cId="3879020824" sldId="888"/>
            <ac:spMk id="24" creationId="{4BA60B09-210A-EF35-67CA-7DA48F578124}"/>
          </ac:spMkLst>
        </pc:spChg>
        <pc:spChg chg="add mod">
          <ac:chgData name="Kodijat, Ardito" userId="0f3f380b-ba8b-40e0-83de-3c743352937c" providerId="ADAL" clId="{92339806-5885-491F-952A-C4EC21454C3F}" dt="2023-02-13T05:32:13.893" v="2668" actId="164"/>
          <ac:spMkLst>
            <pc:docMk/>
            <pc:sldMk cId="3879020824" sldId="888"/>
            <ac:spMk id="26" creationId="{F678DE06-6B48-83F7-31C8-67592E5001B7}"/>
          </ac:spMkLst>
        </pc:spChg>
        <pc:spChg chg="add mod">
          <ac:chgData name="Kodijat, Ardito" userId="0f3f380b-ba8b-40e0-83de-3c743352937c" providerId="ADAL" clId="{92339806-5885-491F-952A-C4EC21454C3F}" dt="2023-02-13T05:32:23.814" v="2671" actId="164"/>
          <ac:spMkLst>
            <pc:docMk/>
            <pc:sldMk cId="3879020824" sldId="888"/>
            <ac:spMk id="27" creationId="{3EFD7074-E39F-F0CC-A62C-71AB4128FA35}"/>
          </ac:spMkLst>
        </pc:spChg>
        <pc:spChg chg="add mod">
          <ac:chgData name="Kodijat, Ardito" userId="0f3f380b-ba8b-40e0-83de-3c743352937c" providerId="ADAL" clId="{92339806-5885-491F-952A-C4EC21454C3F}" dt="2023-02-13T05:32:36.104" v="2674" actId="164"/>
          <ac:spMkLst>
            <pc:docMk/>
            <pc:sldMk cId="3879020824" sldId="888"/>
            <ac:spMk id="28" creationId="{A1586C49-6AA7-DF42-FF0C-501B1B186C8A}"/>
          </ac:spMkLst>
        </pc:spChg>
        <pc:spChg chg="add mod">
          <ac:chgData name="Kodijat, Ardito" userId="0f3f380b-ba8b-40e0-83de-3c743352937c" providerId="ADAL" clId="{92339806-5885-491F-952A-C4EC21454C3F}" dt="2023-02-13T05:32:50.147" v="2677" actId="164"/>
          <ac:spMkLst>
            <pc:docMk/>
            <pc:sldMk cId="3879020824" sldId="888"/>
            <ac:spMk id="29" creationId="{F319AF9A-C7D8-9EBF-5148-E16E429FC8A4}"/>
          </ac:spMkLst>
        </pc:spChg>
        <pc:grpChg chg="add mod ord">
          <ac:chgData name="Kodijat, Ardito" userId="0f3f380b-ba8b-40e0-83de-3c743352937c" providerId="ADAL" clId="{92339806-5885-491F-952A-C4EC21454C3F}" dt="2023-02-13T05:32:23.814" v="2671" actId="164"/>
          <ac:grpSpMkLst>
            <pc:docMk/>
            <pc:sldMk cId="3879020824" sldId="888"/>
            <ac:grpSpMk id="25" creationId="{83E0240D-45C8-B392-8ED5-A839286E619F}"/>
          </ac:grpSpMkLst>
        </pc:grpChg>
        <pc:grpChg chg="add mod">
          <ac:chgData name="Kodijat, Ardito" userId="0f3f380b-ba8b-40e0-83de-3c743352937c" providerId="ADAL" clId="{92339806-5885-491F-952A-C4EC21454C3F}" dt="2023-02-13T05:32:16.585" v="2669" actId="1076"/>
          <ac:grpSpMkLst>
            <pc:docMk/>
            <pc:sldMk cId="3879020824" sldId="888"/>
            <ac:grpSpMk id="30" creationId="{23EBE35A-9268-2812-0B11-90F97C35A175}"/>
          </ac:grpSpMkLst>
        </pc:grpChg>
        <pc:grpChg chg="add mod ord">
          <ac:chgData name="Kodijat, Ardito" userId="0f3f380b-ba8b-40e0-83de-3c743352937c" providerId="ADAL" clId="{92339806-5885-491F-952A-C4EC21454C3F}" dt="2023-02-13T05:32:29.189" v="2673" actId="167"/>
          <ac:grpSpMkLst>
            <pc:docMk/>
            <pc:sldMk cId="3879020824" sldId="888"/>
            <ac:grpSpMk id="31" creationId="{17F39B76-8049-47BC-B77E-FC8AF49254DE}"/>
          </ac:grpSpMkLst>
        </pc:grpChg>
        <pc:grpChg chg="add mod ord">
          <ac:chgData name="Kodijat, Ardito" userId="0f3f380b-ba8b-40e0-83de-3c743352937c" providerId="ADAL" clId="{92339806-5885-491F-952A-C4EC21454C3F}" dt="2023-02-13T05:32:43.941" v="2676" actId="1076"/>
          <ac:grpSpMkLst>
            <pc:docMk/>
            <pc:sldMk cId="3879020824" sldId="888"/>
            <ac:grpSpMk id="32" creationId="{C246DA70-05AC-17A9-98F3-054BD1743C37}"/>
          </ac:grpSpMkLst>
        </pc:grpChg>
        <pc:grpChg chg="add mod">
          <ac:chgData name="Kodijat, Ardito" userId="0f3f380b-ba8b-40e0-83de-3c743352937c" providerId="ADAL" clId="{92339806-5885-491F-952A-C4EC21454C3F}" dt="2023-02-13T05:32:54.204" v="2678" actId="1076"/>
          <ac:grpSpMkLst>
            <pc:docMk/>
            <pc:sldMk cId="3879020824" sldId="888"/>
            <ac:grpSpMk id="33" creationId="{D6EABCBC-D6A2-4AA9-B555-33F97FA0D7F5}"/>
          </ac:grpSpMkLst>
        </pc:grpChg>
        <pc:picChg chg="del">
          <ac:chgData name="Kodijat, Ardito" userId="0f3f380b-ba8b-40e0-83de-3c743352937c" providerId="ADAL" clId="{92339806-5885-491F-952A-C4EC21454C3F}" dt="2023-02-13T04:22:09.675" v="2379" actId="478"/>
          <ac:picMkLst>
            <pc:docMk/>
            <pc:sldMk cId="3879020824" sldId="888"/>
            <ac:picMk id="5" creationId="{5E784CAE-7302-4974-A653-57F1F601F5B3}"/>
          </ac:picMkLst>
        </pc:picChg>
        <pc:picChg chg="add del mod">
          <ac:chgData name="Kodijat, Ardito" userId="0f3f380b-ba8b-40e0-83de-3c743352937c" providerId="ADAL" clId="{92339806-5885-491F-952A-C4EC21454C3F}" dt="2023-02-13T04:51:44.879" v="2390" actId="478"/>
          <ac:picMkLst>
            <pc:docMk/>
            <pc:sldMk cId="3879020824" sldId="888"/>
            <ac:picMk id="6" creationId="{500ACB37-3839-BEC6-DE7A-51031A01C5AC}"/>
          </ac:picMkLst>
        </pc:picChg>
        <pc:picChg chg="add del mod">
          <ac:chgData name="Kodijat, Ardito" userId="0f3f380b-ba8b-40e0-83de-3c743352937c" providerId="ADAL" clId="{92339806-5885-491F-952A-C4EC21454C3F}" dt="2023-02-13T05:07:18.585" v="2414" actId="478"/>
          <ac:picMkLst>
            <pc:docMk/>
            <pc:sldMk cId="3879020824" sldId="888"/>
            <ac:picMk id="8" creationId="{B2A9BDB9-0A35-60E1-9974-99CE04E202DA}"/>
          </ac:picMkLst>
        </pc:picChg>
        <pc:picChg chg="add del mod">
          <ac:chgData name="Kodijat, Ardito" userId="0f3f380b-ba8b-40e0-83de-3c743352937c" providerId="ADAL" clId="{92339806-5885-491F-952A-C4EC21454C3F}" dt="2023-02-13T05:07:14.534" v="2413" actId="478"/>
          <ac:picMkLst>
            <pc:docMk/>
            <pc:sldMk cId="3879020824" sldId="888"/>
            <ac:picMk id="11" creationId="{3F5649F8-1445-305C-027A-DFAE0F70C880}"/>
          </ac:picMkLst>
        </pc:picChg>
        <pc:picChg chg="add mod">
          <ac:chgData name="Kodijat, Ardito" userId="0f3f380b-ba8b-40e0-83de-3c743352937c" providerId="ADAL" clId="{92339806-5885-491F-952A-C4EC21454C3F}" dt="2023-02-13T05:32:13.893" v="2668" actId="164"/>
          <ac:picMkLst>
            <pc:docMk/>
            <pc:sldMk cId="3879020824" sldId="888"/>
            <ac:picMk id="13" creationId="{74B2BF77-225D-D724-4C7A-60E43A15B243}"/>
          </ac:picMkLst>
        </pc:picChg>
        <pc:picChg chg="add mod ord modCrop">
          <ac:chgData name="Kodijat, Ardito" userId="0f3f380b-ba8b-40e0-83de-3c743352937c" providerId="ADAL" clId="{92339806-5885-491F-952A-C4EC21454C3F}" dt="2023-02-13T05:32:36.104" v="2674" actId="164"/>
          <ac:picMkLst>
            <pc:docMk/>
            <pc:sldMk cId="3879020824" sldId="888"/>
            <ac:picMk id="15" creationId="{91397E32-6B79-9930-4591-920B04CFEF31}"/>
          </ac:picMkLst>
        </pc:picChg>
        <pc:picChg chg="add mod modCrop">
          <ac:chgData name="Kodijat, Ardito" userId="0f3f380b-ba8b-40e0-83de-3c743352937c" providerId="ADAL" clId="{92339806-5885-491F-952A-C4EC21454C3F}" dt="2023-02-13T05:10:41.739" v="2461" actId="164"/>
          <ac:picMkLst>
            <pc:docMk/>
            <pc:sldMk cId="3879020824" sldId="888"/>
            <ac:picMk id="17" creationId="{20F669C3-DC8C-BA17-4CD9-15DEB46FF71F}"/>
          </ac:picMkLst>
        </pc:picChg>
        <pc:picChg chg="add mod ord">
          <ac:chgData name="Kodijat, Ardito" userId="0f3f380b-ba8b-40e0-83de-3c743352937c" providerId="ADAL" clId="{92339806-5885-491F-952A-C4EC21454C3F}" dt="2023-02-13T05:32:50.147" v="2677" actId="164"/>
          <ac:picMkLst>
            <pc:docMk/>
            <pc:sldMk cId="3879020824" sldId="888"/>
            <ac:picMk id="19" creationId="{F175B8E0-E1AD-7938-435E-529EA65FC0D6}"/>
          </ac:picMkLst>
        </pc:picChg>
        <pc:picChg chg="add del mod">
          <ac:chgData name="Kodijat, Ardito" userId="0f3f380b-ba8b-40e0-83de-3c743352937c" providerId="ADAL" clId="{92339806-5885-491F-952A-C4EC21454C3F}" dt="2023-02-13T05:08:45.278" v="2435" actId="478"/>
          <ac:picMkLst>
            <pc:docMk/>
            <pc:sldMk cId="3879020824" sldId="888"/>
            <ac:picMk id="21" creationId="{914701F6-F1B7-C329-17C8-4E54FE6F39FE}"/>
          </ac:picMkLst>
        </pc:picChg>
      </pc:sldChg>
      <pc:sldChg chg="addSp modSp new mod">
        <pc:chgData name="Kodijat, Ardito" userId="0f3f380b-ba8b-40e0-83de-3c743352937c" providerId="ADAL" clId="{92339806-5885-491F-952A-C4EC21454C3F}" dt="2023-02-13T05:30:24.353" v="2540" actId="1076"/>
        <pc:sldMkLst>
          <pc:docMk/>
          <pc:sldMk cId="3491259104" sldId="889"/>
        </pc:sldMkLst>
        <pc:spChg chg="add mod">
          <ac:chgData name="Kodijat, Ardito" userId="0f3f380b-ba8b-40e0-83de-3c743352937c" providerId="ADAL" clId="{92339806-5885-491F-952A-C4EC21454C3F}" dt="2023-02-13T05:30:24.353" v="2540" actId="1076"/>
          <ac:spMkLst>
            <pc:docMk/>
            <pc:sldMk cId="3491259104" sldId="889"/>
            <ac:spMk id="5" creationId="{7C3E694C-0ACF-E2E2-06E3-52B811FE2FD1}"/>
          </ac:spMkLst>
        </pc:spChg>
      </pc:sldChg>
      <pc:sldChg chg="addSp delSp modSp add mod">
        <pc:chgData name="Kodijat, Ardito" userId="0f3f380b-ba8b-40e0-83de-3c743352937c" providerId="ADAL" clId="{92339806-5885-491F-952A-C4EC21454C3F}" dt="2023-02-13T05:33:53.754" v="2682" actId="1076"/>
        <pc:sldMkLst>
          <pc:docMk/>
          <pc:sldMk cId="1595284833" sldId="890"/>
        </pc:sldMkLst>
        <pc:grpChg chg="del">
          <ac:chgData name="Kodijat, Ardito" userId="0f3f380b-ba8b-40e0-83de-3c743352937c" providerId="ADAL" clId="{92339806-5885-491F-952A-C4EC21454C3F}" dt="2023-02-13T05:33:44.898" v="2680" actId="478"/>
          <ac:grpSpMkLst>
            <pc:docMk/>
            <pc:sldMk cId="1595284833" sldId="890"/>
            <ac:grpSpMk id="30" creationId="{23EBE35A-9268-2812-0B11-90F97C35A175}"/>
          </ac:grpSpMkLst>
        </pc:grpChg>
        <pc:grpChg chg="del">
          <ac:chgData name="Kodijat, Ardito" userId="0f3f380b-ba8b-40e0-83de-3c743352937c" providerId="ADAL" clId="{92339806-5885-491F-952A-C4EC21454C3F}" dt="2023-02-13T05:33:44.898" v="2680" actId="478"/>
          <ac:grpSpMkLst>
            <pc:docMk/>
            <pc:sldMk cId="1595284833" sldId="890"/>
            <ac:grpSpMk id="31" creationId="{17F39B76-8049-47BC-B77E-FC8AF49254DE}"/>
          </ac:grpSpMkLst>
        </pc:grpChg>
        <pc:grpChg chg="del">
          <ac:chgData name="Kodijat, Ardito" userId="0f3f380b-ba8b-40e0-83de-3c743352937c" providerId="ADAL" clId="{92339806-5885-491F-952A-C4EC21454C3F}" dt="2023-02-13T05:33:44.898" v="2680" actId="478"/>
          <ac:grpSpMkLst>
            <pc:docMk/>
            <pc:sldMk cId="1595284833" sldId="890"/>
            <ac:grpSpMk id="32" creationId="{C246DA70-05AC-17A9-98F3-054BD1743C37}"/>
          </ac:grpSpMkLst>
        </pc:grpChg>
        <pc:grpChg chg="del">
          <ac:chgData name="Kodijat, Ardito" userId="0f3f380b-ba8b-40e0-83de-3c743352937c" providerId="ADAL" clId="{92339806-5885-491F-952A-C4EC21454C3F}" dt="2023-02-13T05:33:44.898" v="2680" actId="478"/>
          <ac:grpSpMkLst>
            <pc:docMk/>
            <pc:sldMk cId="1595284833" sldId="890"/>
            <ac:grpSpMk id="33" creationId="{D6EABCBC-D6A2-4AA9-B555-33F97FA0D7F5}"/>
          </ac:grpSpMkLst>
        </pc:grpChg>
        <pc:picChg chg="add mod">
          <ac:chgData name="Kodijat, Ardito" userId="0f3f380b-ba8b-40e0-83de-3c743352937c" providerId="ADAL" clId="{92339806-5885-491F-952A-C4EC21454C3F}" dt="2023-02-13T05:33:53.754" v="2682" actId="1076"/>
          <ac:picMkLst>
            <pc:docMk/>
            <pc:sldMk cId="1595284833" sldId="890"/>
            <ac:picMk id="3" creationId="{78339ED4-384E-8479-8EB2-3CC6B4A2310F}"/>
          </ac:picMkLst>
        </pc:picChg>
      </pc:sldChg>
      <pc:sldChg chg="new del">
        <pc:chgData name="Kodijat, Ardito" userId="0f3f380b-ba8b-40e0-83de-3c743352937c" providerId="ADAL" clId="{92339806-5885-491F-952A-C4EC21454C3F}" dt="2023-02-13T09:02:07.156" v="4826" actId="47"/>
        <pc:sldMkLst>
          <pc:docMk/>
          <pc:sldMk cId="179164790" sldId="891"/>
        </pc:sldMkLst>
      </pc:sldChg>
      <pc:sldChg chg="addSp modSp new del">
        <pc:chgData name="Kodijat, Ardito" userId="0f3f380b-ba8b-40e0-83de-3c743352937c" providerId="ADAL" clId="{92339806-5885-491F-952A-C4EC21454C3F}" dt="2023-02-13T09:02:07.156" v="4826" actId="47"/>
        <pc:sldMkLst>
          <pc:docMk/>
          <pc:sldMk cId="3259896628" sldId="892"/>
        </pc:sldMkLst>
        <pc:spChg chg="mod">
          <ac:chgData name="Kodijat, Ardito" userId="0f3f380b-ba8b-40e0-83de-3c743352937c" providerId="ADAL" clId="{92339806-5885-491F-952A-C4EC21454C3F}" dt="2023-02-13T08:01:53.039" v="4803"/>
          <ac:spMkLst>
            <pc:docMk/>
            <pc:sldMk cId="3259896628" sldId="892"/>
            <ac:spMk id="6" creationId="{C8E6C832-14E9-7BDD-0538-482B51EDDCDE}"/>
          </ac:spMkLst>
        </pc:spChg>
        <pc:spChg chg="mod">
          <ac:chgData name="Kodijat, Ardito" userId="0f3f380b-ba8b-40e0-83de-3c743352937c" providerId="ADAL" clId="{92339806-5885-491F-952A-C4EC21454C3F}" dt="2023-02-13T08:01:53.039" v="4803"/>
          <ac:spMkLst>
            <pc:docMk/>
            <pc:sldMk cId="3259896628" sldId="892"/>
            <ac:spMk id="7" creationId="{D9A42C90-A24F-CB3D-03DA-C29A9DAB5555}"/>
          </ac:spMkLst>
        </pc:spChg>
        <pc:spChg chg="mod">
          <ac:chgData name="Kodijat, Ardito" userId="0f3f380b-ba8b-40e0-83de-3c743352937c" providerId="ADAL" clId="{92339806-5885-491F-952A-C4EC21454C3F}" dt="2023-02-13T08:01:53.039" v="4803"/>
          <ac:spMkLst>
            <pc:docMk/>
            <pc:sldMk cId="3259896628" sldId="892"/>
            <ac:spMk id="9" creationId="{80E156B8-3760-45D6-19B6-B27BFEBBE0F9}"/>
          </ac:spMkLst>
        </pc:spChg>
        <pc:spChg chg="mod">
          <ac:chgData name="Kodijat, Ardito" userId="0f3f380b-ba8b-40e0-83de-3c743352937c" providerId="ADAL" clId="{92339806-5885-491F-952A-C4EC21454C3F}" dt="2023-02-13T08:01:53.039" v="4803"/>
          <ac:spMkLst>
            <pc:docMk/>
            <pc:sldMk cId="3259896628" sldId="892"/>
            <ac:spMk id="10" creationId="{EB917E33-478A-7E6A-9A24-80A569AB94EE}"/>
          </ac:spMkLst>
        </pc:spChg>
        <pc:spChg chg="mod">
          <ac:chgData name="Kodijat, Ardito" userId="0f3f380b-ba8b-40e0-83de-3c743352937c" providerId="ADAL" clId="{92339806-5885-491F-952A-C4EC21454C3F}" dt="2023-02-13T08:01:53.039" v="4803"/>
          <ac:spMkLst>
            <pc:docMk/>
            <pc:sldMk cId="3259896628" sldId="892"/>
            <ac:spMk id="11" creationId="{13BC6B25-3443-B5B2-9285-2D40BEE558A3}"/>
          </ac:spMkLst>
        </pc:spChg>
        <pc:spChg chg="mod">
          <ac:chgData name="Kodijat, Ardito" userId="0f3f380b-ba8b-40e0-83de-3c743352937c" providerId="ADAL" clId="{92339806-5885-491F-952A-C4EC21454C3F}" dt="2023-02-13T08:01:53.039" v="4803"/>
          <ac:spMkLst>
            <pc:docMk/>
            <pc:sldMk cId="3259896628" sldId="892"/>
            <ac:spMk id="12" creationId="{F8089B42-0AE1-DD5D-93F0-A9DE19B3EEAC}"/>
          </ac:spMkLst>
        </pc:spChg>
        <pc:spChg chg="mod">
          <ac:chgData name="Kodijat, Ardito" userId="0f3f380b-ba8b-40e0-83de-3c743352937c" providerId="ADAL" clId="{92339806-5885-491F-952A-C4EC21454C3F}" dt="2023-02-13T08:01:53.039" v="4803"/>
          <ac:spMkLst>
            <pc:docMk/>
            <pc:sldMk cId="3259896628" sldId="892"/>
            <ac:spMk id="19" creationId="{42AE54E0-F45C-E7DA-2469-7A0BEE32D955}"/>
          </ac:spMkLst>
        </pc:spChg>
        <pc:spChg chg="mod">
          <ac:chgData name="Kodijat, Ardito" userId="0f3f380b-ba8b-40e0-83de-3c743352937c" providerId="ADAL" clId="{92339806-5885-491F-952A-C4EC21454C3F}" dt="2023-02-13T08:01:53.039" v="4803"/>
          <ac:spMkLst>
            <pc:docMk/>
            <pc:sldMk cId="3259896628" sldId="892"/>
            <ac:spMk id="20" creationId="{1416C273-B8C6-95D8-7703-CF1EA206D587}"/>
          </ac:spMkLst>
        </pc:spChg>
        <pc:spChg chg="mod">
          <ac:chgData name="Kodijat, Ardito" userId="0f3f380b-ba8b-40e0-83de-3c743352937c" providerId="ADAL" clId="{92339806-5885-491F-952A-C4EC21454C3F}" dt="2023-02-13T08:01:53.039" v="4803"/>
          <ac:spMkLst>
            <pc:docMk/>
            <pc:sldMk cId="3259896628" sldId="892"/>
            <ac:spMk id="22" creationId="{54BAE572-403C-B62E-8C8D-E81D79BEE2B6}"/>
          </ac:spMkLst>
        </pc:spChg>
        <pc:spChg chg="mod">
          <ac:chgData name="Kodijat, Ardito" userId="0f3f380b-ba8b-40e0-83de-3c743352937c" providerId="ADAL" clId="{92339806-5885-491F-952A-C4EC21454C3F}" dt="2023-02-13T08:01:53.039" v="4803"/>
          <ac:spMkLst>
            <pc:docMk/>
            <pc:sldMk cId="3259896628" sldId="892"/>
            <ac:spMk id="23" creationId="{BDAA14E3-3A4F-1A9F-C68C-BA74025D6F6A}"/>
          </ac:spMkLst>
        </pc:spChg>
        <pc:spChg chg="mod">
          <ac:chgData name="Kodijat, Ardito" userId="0f3f380b-ba8b-40e0-83de-3c743352937c" providerId="ADAL" clId="{92339806-5885-491F-952A-C4EC21454C3F}" dt="2023-02-13T08:01:53.039" v="4803"/>
          <ac:spMkLst>
            <pc:docMk/>
            <pc:sldMk cId="3259896628" sldId="892"/>
            <ac:spMk id="30" creationId="{CC723F69-B71E-A5BD-21FF-914AD6237241}"/>
          </ac:spMkLst>
        </pc:spChg>
        <pc:spChg chg="mod">
          <ac:chgData name="Kodijat, Ardito" userId="0f3f380b-ba8b-40e0-83de-3c743352937c" providerId="ADAL" clId="{92339806-5885-491F-952A-C4EC21454C3F}" dt="2023-02-13T08:01:53.039" v="4803"/>
          <ac:spMkLst>
            <pc:docMk/>
            <pc:sldMk cId="3259896628" sldId="892"/>
            <ac:spMk id="31" creationId="{4C8E2B49-516F-57D7-FD10-9544B510DC8A}"/>
          </ac:spMkLst>
        </pc:spChg>
        <pc:spChg chg="mod">
          <ac:chgData name="Kodijat, Ardito" userId="0f3f380b-ba8b-40e0-83de-3c743352937c" providerId="ADAL" clId="{92339806-5885-491F-952A-C4EC21454C3F}" dt="2023-02-13T08:01:53.039" v="4803"/>
          <ac:spMkLst>
            <pc:docMk/>
            <pc:sldMk cId="3259896628" sldId="892"/>
            <ac:spMk id="33" creationId="{09DBF367-3307-035D-A25E-2147743EDF90}"/>
          </ac:spMkLst>
        </pc:spChg>
        <pc:spChg chg="mod">
          <ac:chgData name="Kodijat, Ardito" userId="0f3f380b-ba8b-40e0-83de-3c743352937c" providerId="ADAL" clId="{92339806-5885-491F-952A-C4EC21454C3F}" dt="2023-02-13T08:01:53.039" v="4803"/>
          <ac:spMkLst>
            <pc:docMk/>
            <pc:sldMk cId="3259896628" sldId="892"/>
            <ac:spMk id="34" creationId="{72E1D664-AC95-DAB7-D985-A9085F450993}"/>
          </ac:spMkLst>
        </pc:spChg>
        <pc:spChg chg="mod">
          <ac:chgData name="Kodijat, Ardito" userId="0f3f380b-ba8b-40e0-83de-3c743352937c" providerId="ADAL" clId="{92339806-5885-491F-952A-C4EC21454C3F}" dt="2023-02-13T08:01:53.039" v="4803"/>
          <ac:spMkLst>
            <pc:docMk/>
            <pc:sldMk cId="3259896628" sldId="892"/>
            <ac:spMk id="38" creationId="{2F5972C2-9716-6CCD-F246-CF549EAD0D0A}"/>
          </ac:spMkLst>
        </pc:spChg>
        <pc:spChg chg="mod">
          <ac:chgData name="Kodijat, Ardito" userId="0f3f380b-ba8b-40e0-83de-3c743352937c" providerId="ADAL" clId="{92339806-5885-491F-952A-C4EC21454C3F}" dt="2023-02-13T08:01:53.039" v="4803"/>
          <ac:spMkLst>
            <pc:docMk/>
            <pc:sldMk cId="3259896628" sldId="892"/>
            <ac:spMk id="39" creationId="{3EDD812E-910E-51F8-B164-EEA4AAD4314B}"/>
          </ac:spMkLst>
        </pc:spChg>
        <pc:spChg chg="mod">
          <ac:chgData name="Kodijat, Ardito" userId="0f3f380b-ba8b-40e0-83de-3c743352937c" providerId="ADAL" clId="{92339806-5885-491F-952A-C4EC21454C3F}" dt="2023-02-13T08:01:53.039" v="4803"/>
          <ac:spMkLst>
            <pc:docMk/>
            <pc:sldMk cId="3259896628" sldId="892"/>
            <ac:spMk id="40" creationId="{2E76BDBF-481D-4A63-948A-861F3F66A506}"/>
          </ac:spMkLst>
        </pc:spChg>
        <pc:spChg chg="mod">
          <ac:chgData name="Kodijat, Ardito" userId="0f3f380b-ba8b-40e0-83de-3c743352937c" providerId="ADAL" clId="{92339806-5885-491F-952A-C4EC21454C3F}" dt="2023-02-13T08:01:53.039" v="4803"/>
          <ac:spMkLst>
            <pc:docMk/>
            <pc:sldMk cId="3259896628" sldId="892"/>
            <ac:spMk id="43" creationId="{91887274-A99A-D930-CE00-2B0B1E9A5E8B}"/>
          </ac:spMkLst>
        </pc:spChg>
        <pc:spChg chg="mod">
          <ac:chgData name="Kodijat, Ardito" userId="0f3f380b-ba8b-40e0-83de-3c743352937c" providerId="ADAL" clId="{92339806-5885-491F-952A-C4EC21454C3F}" dt="2023-02-13T08:01:53.039" v="4803"/>
          <ac:spMkLst>
            <pc:docMk/>
            <pc:sldMk cId="3259896628" sldId="892"/>
            <ac:spMk id="44" creationId="{23D09EE2-295D-877A-DD57-3F6D96733E64}"/>
          </ac:spMkLst>
        </pc:spChg>
        <pc:spChg chg="mod">
          <ac:chgData name="Kodijat, Ardito" userId="0f3f380b-ba8b-40e0-83de-3c743352937c" providerId="ADAL" clId="{92339806-5885-491F-952A-C4EC21454C3F}" dt="2023-02-13T08:01:53.039" v="4803"/>
          <ac:spMkLst>
            <pc:docMk/>
            <pc:sldMk cId="3259896628" sldId="892"/>
            <ac:spMk id="46" creationId="{EA01C43C-99A2-9E96-133F-0008185BA9CF}"/>
          </ac:spMkLst>
        </pc:spChg>
        <pc:spChg chg="mod">
          <ac:chgData name="Kodijat, Ardito" userId="0f3f380b-ba8b-40e0-83de-3c743352937c" providerId="ADAL" clId="{92339806-5885-491F-952A-C4EC21454C3F}" dt="2023-02-13T08:01:53.039" v="4803"/>
          <ac:spMkLst>
            <pc:docMk/>
            <pc:sldMk cId="3259896628" sldId="892"/>
            <ac:spMk id="47" creationId="{7ED18B2F-9A37-D914-1EB7-AFF70573FB49}"/>
          </ac:spMkLst>
        </pc:spChg>
        <pc:spChg chg="mod">
          <ac:chgData name="Kodijat, Ardito" userId="0f3f380b-ba8b-40e0-83de-3c743352937c" providerId="ADAL" clId="{92339806-5885-491F-952A-C4EC21454C3F}" dt="2023-02-13T08:01:53.039" v="4803"/>
          <ac:spMkLst>
            <pc:docMk/>
            <pc:sldMk cId="3259896628" sldId="892"/>
            <ac:spMk id="49" creationId="{39A2F675-C73A-1FEE-C67D-213530762A97}"/>
          </ac:spMkLst>
        </pc:spChg>
        <pc:spChg chg="mod">
          <ac:chgData name="Kodijat, Ardito" userId="0f3f380b-ba8b-40e0-83de-3c743352937c" providerId="ADAL" clId="{92339806-5885-491F-952A-C4EC21454C3F}" dt="2023-02-13T08:01:53.039" v="4803"/>
          <ac:spMkLst>
            <pc:docMk/>
            <pc:sldMk cId="3259896628" sldId="892"/>
            <ac:spMk id="51" creationId="{8731DADF-F259-ABB9-1D6D-AFA1B7A8A342}"/>
          </ac:spMkLst>
        </pc:spChg>
        <pc:spChg chg="mod">
          <ac:chgData name="Kodijat, Ardito" userId="0f3f380b-ba8b-40e0-83de-3c743352937c" providerId="ADAL" clId="{92339806-5885-491F-952A-C4EC21454C3F}" dt="2023-02-13T08:01:53.039" v="4803"/>
          <ac:spMkLst>
            <pc:docMk/>
            <pc:sldMk cId="3259896628" sldId="892"/>
            <ac:spMk id="52" creationId="{D468DA60-E6B1-6DB4-53FC-8F325FFF36A9}"/>
          </ac:spMkLst>
        </pc:spChg>
        <pc:spChg chg="mod">
          <ac:chgData name="Kodijat, Ardito" userId="0f3f380b-ba8b-40e0-83de-3c743352937c" providerId="ADAL" clId="{92339806-5885-491F-952A-C4EC21454C3F}" dt="2023-02-13T08:01:53.039" v="4803"/>
          <ac:spMkLst>
            <pc:docMk/>
            <pc:sldMk cId="3259896628" sldId="892"/>
            <ac:spMk id="53" creationId="{BB7B3B42-61E8-B0A8-DE5F-15A4EFE5E120}"/>
          </ac:spMkLst>
        </pc:spChg>
        <pc:spChg chg="mod">
          <ac:chgData name="Kodijat, Ardito" userId="0f3f380b-ba8b-40e0-83de-3c743352937c" providerId="ADAL" clId="{92339806-5885-491F-952A-C4EC21454C3F}" dt="2023-02-13T08:01:53.039" v="4803"/>
          <ac:spMkLst>
            <pc:docMk/>
            <pc:sldMk cId="3259896628" sldId="892"/>
            <ac:spMk id="54" creationId="{B7C8C9F5-BCFC-AD37-B0E2-421698C8CF3C}"/>
          </ac:spMkLst>
        </pc:spChg>
        <pc:spChg chg="mod">
          <ac:chgData name="Kodijat, Ardito" userId="0f3f380b-ba8b-40e0-83de-3c743352937c" providerId="ADAL" clId="{92339806-5885-491F-952A-C4EC21454C3F}" dt="2023-02-13T08:01:53.039" v="4803"/>
          <ac:spMkLst>
            <pc:docMk/>
            <pc:sldMk cId="3259896628" sldId="892"/>
            <ac:spMk id="57" creationId="{F06F71E8-B431-A55D-51F8-7C80149B4B67}"/>
          </ac:spMkLst>
        </pc:spChg>
        <pc:spChg chg="mod">
          <ac:chgData name="Kodijat, Ardito" userId="0f3f380b-ba8b-40e0-83de-3c743352937c" providerId="ADAL" clId="{92339806-5885-491F-952A-C4EC21454C3F}" dt="2023-02-13T08:01:53.039" v="4803"/>
          <ac:spMkLst>
            <pc:docMk/>
            <pc:sldMk cId="3259896628" sldId="892"/>
            <ac:spMk id="58" creationId="{E852B634-A557-8B10-0F27-19FDA47A9530}"/>
          </ac:spMkLst>
        </pc:spChg>
        <pc:spChg chg="mod">
          <ac:chgData name="Kodijat, Ardito" userId="0f3f380b-ba8b-40e0-83de-3c743352937c" providerId="ADAL" clId="{92339806-5885-491F-952A-C4EC21454C3F}" dt="2023-02-13T08:01:53.039" v="4803"/>
          <ac:spMkLst>
            <pc:docMk/>
            <pc:sldMk cId="3259896628" sldId="892"/>
            <ac:spMk id="61" creationId="{A6474FAE-2398-F789-22A2-812DE2DB1593}"/>
          </ac:spMkLst>
        </pc:spChg>
        <pc:spChg chg="mod">
          <ac:chgData name="Kodijat, Ardito" userId="0f3f380b-ba8b-40e0-83de-3c743352937c" providerId="ADAL" clId="{92339806-5885-491F-952A-C4EC21454C3F}" dt="2023-02-13T08:01:53.039" v="4803"/>
          <ac:spMkLst>
            <pc:docMk/>
            <pc:sldMk cId="3259896628" sldId="892"/>
            <ac:spMk id="63" creationId="{30692B42-FA31-C429-D571-39BCBD44E80A}"/>
          </ac:spMkLst>
        </pc:spChg>
        <pc:spChg chg="mod">
          <ac:chgData name="Kodijat, Ardito" userId="0f3f380b-ba8b-40e0-83de-3c743352937c" providerId="ADAL" clId="{92339806-5885-491F-952A-C4EC21454C3F}" dt="2023-02-13T08:01:53.039" v="4803"/>
          <ac:spMkLst>
            <pc:docMk/>
            <pc:sldMk cId="3259896628" sldId="892"/>
            <ac:spMk id="65" creationId="{592A6758-38EA-4D08-5BCD-70C9B77CC0C2}"/>
          </ac:spMkLst>
        </pc:spChg>
        <pc:spChg chg="mod">
          <ac:chgData name="Kodijat, Ardito" userId="0f3f380b-ba8b-40e0-83de-3c743352937c" providerId="ADAL" clId="{92339806-5885-491F-952A-C4EC21454C3F}" dt="2023-02-13T08:01:53.039" v="4803"/>
          <ac:spMkLst>
            <pc:docMk/>
            <pc:sldMk cId="3259896628" sldId="892"/>
            <ac:spMk id="70" creationId="{DA8E18C5-8A19-FB23-3003-212F054D8C51}"/>
          </ac:spMkLst>
        </pc:spChg>
        <pc:spChg chg="mod">
          <ac:chgData name="Kodijat, Ardito" userId="0f3f380b-ba8b-40e0-83de-3c743352937c" providerId="ADAL" clId="{92339806-5885-491F-952A-C4EC21454C3F}" dt="2023-02-13T08:01:53.039" v="4803"/>
          <ac:spMkLst>
            <pc:docMk/>
            <pc:sldMk cId="3259896628" sldId="892"/>
            <ac:spMk id="72" creationId="{879FB2CD-9342-9146-054C-9621F131481C}"/>
          </ac:spMkLst>
        </pc:spChg>
        <pc:spChg chg="mod">
          <ac:chgData name="Kodijat, Ardito" userId="0f3f380b-ba8b-40e0-83de-3c743352937c" providerId="ADAL" clId="{92339806-5885-491F-952A-C4EC21454C3F}" dt="2023-02-13T08:01:53.039" v="4803"/>
          <ac:spMkLst>
            <pc:docMk/>
            <pc:sldMk cId="3259896628" sldId="892"/>
            <ac:spMk id="74" creationId="{AA17E51C-1A8A-F120-6CBB-CB0F29840480}"/>
          </ac:spMkLst>
        </pc:spChg>
        <pc:spChg chg="mod">
          <ac:chgData name="Kodijat, Ardito" userId="0f3f380b-ba8b-40e0-83de-3c743352937c" providerId="ADAL" clId="{92339806-5885-491F-952A-C4EC21454C3F}" dt="2023-02-13T08:01:53.039" v="4803"/>
          <ac:spMkLst>
            <pc:docMk/>
            <pc:sldMk cId="3259896628" sldId="892"/>
            <ac:spMk id="76" creationId="{F64CB562-59D6-5E28-2FE2-5BC196FCD5B8}"/>
          </ac:spMkLst>
        </pc:spChg>
        <pc:spChg chg="mod">
          <ac:chgData name="Kodijat, Ardito" userId="0f3f380b-ba8b-40e0-83de-3c743352937c" providerId="ADAL" clId="{92339806-5885-491F-952A-C4EC21454C3F}" dt="2023-02-13T08:01:53.039" v="4803"/>
          <ac:spMkLst>
            <pc:docMk/>
            <pc:sldMk cId="3259896628" sldId="892"/>
            <ac:spMk id="78" creationId="{215BCC0F-2452-9AE6-A8E2-5EDBDFC82178}"/>
          </ac:spMkLst>
        </pc:spChg>
        <pc:spChg chg="mod">
          <ac:chgData name="Kodijat, Ardito" userId="0f3f380b-ba8b-40e0-83de-3c743352937c" providerId="ADAL" clId="{92339806-5885-491F-952A-C4EC21454C3F}" dt="2023-02-13T08:01:53.039" v="4803"/>
          <ac:spMkLst>
            <pc:docMk/>
            <pc:sldMk cId="3259896628" sldId="892"/>
            <ac:spMk id="80" creationId="{77EE54DD-A582-8385-8212-9BC7E7A0AE8E}"/>
          </ac:spMkLst>
        </pc:spChg>
        <pc:spChg chg="mod">
          <ac:chgData name="Kodijat, Ardito" userId="0f3f380b-ba8b-40e0-83de-3c743352937c" providerId="ADAL" clId="{92339806-5885-491F-952A-C4EC21454C3F}" dt="2023-02-13T08:01:53.039" v="4803"/>
          <ac:spMkLst>
            <pc:docMk/>
            <pc:sldMk cId="3259896628" sldId="892"/>
            <ac:spMk id="82" creationId="{8F30F5A6-B730-7EE1-F9DF-4C49A1FCE37E}"/>
          </ac:spMkLst>
        </pc:spChg>
        <pc:spChg chg="mod">
          <ac:chgData name="Kodijat, Ardito" userId="0f3f380b-ba8b-40e0-83de-3c743352937c" providerId="ADAL" clId="{92339806-5885-491F-952A-C4EC21454C3F}" dt="2023-02-13T08:01:53.039" v="4803"/>
          <ac:spMkLst>
            <pc:docMk/>
            <pc:sldMk cId="3259896628" sldId="892"/>
            <ac:spMk id="84" creationId="{3CA2DC1F-C4E9-AE89-F411-8F8B96E54BF8}"/>
          </ac:spMkLst>
        </pc:spChg>
        <pc:spChg chg="mod">
          <ac:chgData name="Kodijat, Ardito" userId="0f3f380b-ba8b-40e0-83de-3c743352937c" providerId="ADAL" clId="{92339806-5885-491F-952A-C4EC21454C3F}" dt="2023-02-13T08:01:53.039" v="4803"/>
          <ac:spMkLst>
            <pc:docMk/>
            <pc:sldMk cId="3259896628" sldId="892"/>
            <ac:spMk id="86" creationId="{8EEF1483-5446-C122-6020-B69EE26D1A1D}"/>
          </ac:spMkLst>
        </pc:spChg>
        <pc:spChg chg="mod">
          <ac:chgData name="Kodijat, Ardito" userId="0f3f380b-ba8b-40e0-83de-3c743352937c" providerId="ADAL" clId="{92339806-5885-491F-952A-C4EC21454C3F}" dt="2023-02-13T08:01:53.039" v="4803"/>
          <ac:spMkLst>
            <pc:docMk/>
            <pc:sldMk cId="3259896628" sldId="892"/>
            <ac:spMk id="87" creationId="{26687E3C-9AAB-13F1-C18A-2FFF77255FE8}"/>
          </ac:spMkLst>
        </pc:spChg>
        <pc:spChg chg="mod">
          <ac:chgData name="Kodijat, Ardito" userId="0f3f380b-ba8b-40e0-83de-3c743352937c" providerId="ADAL" clId="{92339806-5885-491F-952A-C4EC21454C3F}" dt="2023-02-13T08:01:53.039" v="4803"/>
          <ac:spMkLst>
            <pc:docMk/>
            <pc:sldMk cId="3259896628" sldId="892"/>
            <ac:spMk id="91" creationId="{2DD560D1-7E06-5C94-0C3A-58FAA7B50F09}"/>
          </ac:spMkLst>
        </pc:spChg>
        <pc:spChg chg="mod">
          <ac:chgData name="Kodijat, Ardito" userId="0f3f380b-ba8b-40e0-83de-3c743352937c" providerId="ADAL" clId="{92339806-5885-491F-952A-C4EC21454C3F}" dt="2023-02-13T08:01:53.039" v="4803"/>
          <ac:spMkLst>
            <pc:docMk/>
            <pc:sldMk cId="3259896628" sldId="892"/>
            <ac:spMk id="93" creationId="{29D3090D-3290-CA8C-39D7-182544F009D6}"/>
          </ac:spMkLst>
        </pc:spChg>
        <pc:spChg chg="mod">
          <ac:chgData name="Kodijat, Ardito" userId="0f3f380b-ba8b-40e0-83de-3c743352937c" providerId="ADAL" clId="{92339806-5885-491F-952A-C4EC21454C3F}" dt="2023-02-13T08:01:53.039" v="4803"/>
          <ac:spMkLst>
            <pc:docMk/>
            <pc:sldMk cId="3259896628" sldId="892"/>
            <ac:spMk id="94" creationId="{2221E97D-2BB3-78EF-6478-B754EFF11107}"/>
          </ac:spMkLst>
        </pc:spChg>
        <pc:spChg chg="mod">
          <ac:chgData name="Kodijat, Ardito" userId="0f3f380b-ba8b-40e0-83de-3c743352937c" providerId="ADAL" clId="{92339806-5885-491F-952A-C4EC21454C3F}" dt="2023-02-13T08:01:53.039" v="4803"/>
          <ac:spMkLst>
            <pc:docMk/>
            <pc:sldMk cId="3259896628" sldId="892"/>
            <ac:spMk id="95" creationId="{355F0546-8FE1-B53C-9CB5-141A5FDE2ED8}"/>
          </ac:spMkLst>
        </pc:spChg>
        <pc:spChg chg="mod">
          <ac:chgData name="Kodijat, Ardito" userId="0f3f380b-ba8b-40e0-83de-3c743352937c" providerId="ADAL" clId="{92339806-5885-491F-952A-C4EC21454C3F}" dt="2023-02-13T08:01:53.039" v="4803"/>
          <ac:spMkLst>
            <pc:docMk/>
            <pc:sldMk cId="3259896628" sldId="892"/>
            <ac:spMk id="96" creationId="{080473BC-E72F-844C-A3B6-E13B0318F847}"/>
          </ac:spMkLst>
        </pc:spChg>
        <pc:spChg chg="mod">
          <ac:chgData name="Kodijat, Ardito" userId="0f3f380b-ba8b-40e0-83de-3c743352937c" providerId="ADAL" clId="{92339806-5885-491F-952A-C4EC21454C3F}" dt="2023-02-13T08:01:53.039" v="4803"/>
          <ac:spMkLst>
            <pc:docMk/>
            <pc:sldMk cId="3259896628" sldId="892"/>
            <ac:spMk id="98" creationId="{D7FA65FC-3485-B02A-2352-D38BA2DF7170}"/>
          </ac:spMkLst>
        </pc:spChg>
        <pc:spChg chg="mod">
          <ac:chgData name="Kodijat, Ardito" userId="0f3f380b-ba8b-40e0-83de-3c743352937c" providerId="ADAL" clId="{92339806-5885-491F-952A-C4EC21454C3F}" dt="2023-02-13T08:01:53.039" v="4803"/>
          <ac:spMkLst>
            <pc:docMk/>
            <pc:sldMk cId="3259896628" sldId="892"/>
            <ac:spMk id="100" creationId="{695BF46E-33EC-AA02-91C3-A7D3C7138950}"/>
          </ac:spMkLst>
        </pc:spChg>
        <pc:spChg chg="mod">
          <ac:chgData name="Kodijat, Ardito" userId="0f3f380b-ba8b-40e0-83de-3c743352937c" providerId="ADAL" clId="{92339806-5885-491F-952A-C4EC21454C3F}" dt="2023-02-13T08:01:53.039" v="4803"/>
          <ac:spMkLst>
            <pc:docMk/>
            <pc:sldMk cId="3259896628" sldId="892"/>
            <ac:spMk id="101" creationId="{816AE038-6F18-A49B-C288-2E7D3E16E42F}"/>
          </ac:spMkLst>
        </pc:spChg>
        <pc:spChg chg="mod">
          <ac:chgData name="Kodijat, Ardito" userId="0f3f380b-ba8b-40e0-83de-3c743352937c" providerId="ADAL" clId="{92339806-5885-491F-952A-C4EC21454C3F}" dt="2023-02-13T08:01:53.039" v="4803"/>
          <ac:spMkLst>
            <pc:docMk/>
            <pc:sldMk cId="3259896628" sldId="892"/>
            <ac:spMk id="102" creationId="{99AFD605-2DB5-52A4-608A-32BC67B9E763}"/>
          </ac:spMkLst>
        </pc:spChg>
        <pc:spChg chg="mod">
          <ac:chgData name="Kodijat, Ardito" userId="0f3f380b-ba8b-40e0-83de-3c743352937c" providerId="ADAL" clId="{92339806-5885-491F-952A-C4EC21454C3F}" dt="2023-02-13T08:01:53.039" v="4803"/>
          <ac:spMkLst>
            <pc:docMk/>
            <pc:sldMk cId="3259896628" sldId="892"/>
            <ac:spMk id="105" creationId="{4F8E807F-3C58-06C2-87AE-C36A59DAFB20}"/>
          </ac:spMkLst>
        </pc:spChg>
        <pc:spChg chg="mod">
          <ac:chgData name="Kodijat, Ardito" userId="0f3f380b-ba8b-40e0-83de-3c743352937c" providerId="ADAL" clId="{92339806-5885-491F-952A-C4EC21454C3F}" dt="2023-02-13T08:01:53.039" v="4803"/>
          <ac:spMkLst>
            <pc:docMk/>
            <pc:sldMk cId="3259896628" sldId="892"/>
            <ac:spMk id="106" creationId="{F7B4ABB9-73E7-DA03-274A-7CCEEC3FF70C}"/>
          </ac:spMkLst>
        </pc:spChg>
        <pc:spChg chg="mod">
          <ac:chgData name="Kodijat, Ardito" userId="0f3f380b-ba8b-40e0-83de-3c743352937c" providerId="ADAL" clId="{92339806-5885-491F-952A-C4EC21454C3F}" dt="2023-02-13T08:01:53.039" v="4803"/>
          <ac:spMkLst>
            <pc:docMk/>
            <pc:sldMk cId="3259896628" sldId="892"/>
            <ac:spMk id="108" creationId="{92640834-17FA-02E3-224E-C82F85E5E693}"/>
          </ac:spMkLst>
        </pc:spChg>
        <pc:spChg chg="mod">
          <ac:chgData name="Kodijat, Ardito" userId="0f3f380b-ba8b-40e0-83de-3c743352937c" providerId="ADAL" clId="{92339806-5885-491F-952A-C4EC21454C3F}" dt="2023-02-13T08:01:53.039" v="4803"/>
          <ac:spMkLst>
            <pc:docMk/>
            <pc:sldMk cId="3259896628" sldId="892"/>
            <ac:spMk id="110" creationId="{5A843E78-2110-B138-EAA3-5DDC0057250D}"/>
          </ac:spMkLst>
        </pc:spChg>
        <pc:spChg chg="mod">
          <ac:chgData name="Kodijat, Ardito" userId="0f3f380b-ba8b-40e0-83de-3c743352937c" providerId="ADAL" clId="{92339806-5885-491F-952A-C4EC21454C3F}" dt="2023-02-13T08:01:53.039" v="4803"/>
          <ac:spMkLst>
            <pc:docMk/>
            <pc:sldMk cId="3259896628" sldId="892"/>
            <ac:spMk id="112" creationId="{AF22284F-1A80-60F5-2CB1-DEE888375BF7}"/>
          </ac:spMkLst>
        </pc:spChg>
        <pc:spChg chg="mod">
          <ac:chgData name="Kodijat, Ardito" userId="0f3f380b-ba8b-40e0-83de-3c743352937c" providerId="ADAL" clId="{92339806-5885-491F-952A-C4EC21454C3F}" dt="2023-02-13T08:01:53.039" v="4803"/>
          <ac:spMkLst>
            <pc:docMk/>
            <pc:sldMk cId="3259896628" sldId="892"/>
            <ac:spMk id="114" creationId="{C9C9D75D-DB1E-148D-9969-D4F11F8BCFED}"/>
          </ac:spMkLst>
        </pc:spChg>
        <pc:spChg chg="mod">
          <ac:chgData name="Kodijat, Ardito" userId="0f3f380b-ba8b-40e0-83de-3c743352937c" providerId="ADAL" clId="{92339806-5885-491F-952A-C4EC21454C3F}" dt="2023-02-13T08:01:53.039" v="4803"/>
          <ac:spMkLst>
            <pc:docMk/>
            <pc:sldMk cId="3259896628" sldId="892"/>
            <ac:spMk id="115" creationId="{8CBC1DCF-142A-20FC-29D0-E2A214EC9975}"/>
          </ac:spMkLst>
        </pc:spChg>
        <pc:spChg chg="mod">
          <ac:chgData name="Kodijat, Ardito" userId="0f3f380b-ba8b-40e0-83de-3c743352937c" providerId="ADAL" clId="{92339806-5885-491F-952A-C4EC21454C3F}" dt="2023-02-13T08:01:53.039" v="4803"/>
          <ac:spMkLst>
            <pc:docMk/>
            <pc:sldMk cId="3259896628" sldId="892"/>
            <ac:spMk id="116" creationId="{DA4162EC-5FB1-CFCD-D683-FE06C7F541A4}"/>
          </ac:spMkLst>
        </pc:spChg>
        <pc:spChg chg="mod">
          <ac:chgData name="Kodijat, Ardito" userId="0f3f380b-ba8b-40e0-83de-3c743352937c" providerId="ADAL" clId="{92339806-5885-491F-952A-C4EC21454C3F}" dt="2023-02-13T08:01:53.039" v="4803"/>
          <ac:spMkLst>
            <pc:docMk/>
            <pc:sldMk cId="3259896628" sldId="892"/>
            <ac:spMk id="117" creationId="{7DB5B5EF-6500-D295-E845-807AA8E284AA}"/>
          </ac:spMkLst>
        </pc:spChg>
        <pc:spChg chg="mod">
          <ac:chgData name="Kodijat, Ardito" userId="0f3f380b-ba8b-40e0-83de-3c743352937c" providerId="ADAL" clId="{92339806-5885-491F-952A-C4EC21454C3F}" dt="2023-02-13T08:01:53.039" v="4803"/>
          <ac:spMkLst>
            <pc:docMk/>
            <pc:sldMk cId="3259896628" sldId="892"/>
            <ac:spMk id="118" creationId="{5073A909-4337-E0C3-C340-4B1014614F2D}"/>
          </ac:spMkLst>
        </pc:spChg>
        <pc:spChg chg="mod">
          <ac:chgData name="Kodijat, Ardito" userId="0f3f380b-ba8b-40e0-83de-3c743352937c" providerId="ADAL" clId="{92339806-5885-491F-952A-C4EC21454C3F}" dt="2023-02-13T08:01:53.039" v="4803"/>
          <ac:spMkLst>
            <pc:docMk/>
            <pc:sldMk cId="3259896628" sldId="892"/>
            <ac:spMk id="119" creationId="{DE61B8DA-16E4-2205-AC5F-F95E098912D1}"/>
          </ac:spMkLst>
        </pc:spChg>
        <pc:grpChg chg="add mod">
          <ac:chgData name="Kodijat, Ardito" userId="0f3f380b-ba8b-40e0-83de-3c743352937c" providerId="ADAL" clId="{92339806-5885-491F-952A-C4EC21454C3F}" dt="2023-02-13T08:01:53.039" v="4803"/>
          <ac:grpSpMkLst>
            <pc:docMk/>
            <pc:sldMk cId="3259896628" sldId="892"/>
            <ac:grpSpMk id="3" creationId="{630708BC-E5F6-768A-9544-307F9B4F38C6}"/>
          </ac:grpSpMkLst>
        </pc:grpChg>
        <pc:grpChg chg="mod">
          <ac:chgData name="Kodijat, Ardito" userId="0f3f380b-ba8b-40e0-83de-3c743352937c" providerId="ADAL" clId="{92339806-5885-491F-952A-C4EC21454C3F}" dt="2023-02-13T08:01:53.039" v="4803"/>
          <ac:grpSpMkLst>
            <pc:docMk/>
            <pc:sldMk cId="3259896628" sldId="892"/>
            <ac:grpSpMk id="4" creationId="{252920E4-A356-F3CB-D92C-424002CF3701}"/>
          </ac:grpSpMkLst>
        </pc:grpChg>
        <pc:grpChg chg="mod">
          <ac:chgData name="Kodijat, Ardito" userId="0f3f380b-ba8b-40e0-83de-3c743352937c" providerId="ADAL" clId="{92339806-5885-491F-952A-C4EC21454C3F}" dt="2023-02-13T08:01:53.039" v="4803"/>
          <ac:grpSpMkLst>
            <pc:docMk/>
            <pc:sldMk cId="3259896628" sldId="892"/>
            <ac:grpSpMk id="13" creationId="{714C3D44-1B7B-779E-0FBA-2D9986C05BAC}"/>
          </ac:grpSpMkLst>
        </pc:grpChg>
        <pc:grpChg chg="mod">
          <ac:chgData name="Kodijat, Ardito" userId="0f3f380b-ba8b-40e0-83de-3c743352937c" providerId="ADAL" clId="{92339806-5885-491F-952A-C4EC21454C3F}" dt="2023-02-13T08:01:53.039" v="4803"/>
          <ac:grpSpMkLst>
            <pc:docMk/>
            <pc:sldMk cId="3259896628" sldId="892"/>
            <ac:grpSpMk id="14" creationId="{58F70120-D2C1-474B-9722-A70516EFC99B}"/>
          </ac:grpSpMkLst>
        </pc:grpChg>
        <pc:grpChg chg="mod">
          <ac:chgData name="Kodijat, Ardito" userId="0f3f380b-ba8b-40e0-83de-3c743352937c" providerId="ADAL" clId="{92339806-5885-491F-952A-C4EC21454C3F}" dt="2023-02-13T08:01:53.039" v="4803"/>
          <ac:grpSpMkLst>
            <pc:docMk/>
            <pc:sldMk cId="3259896628" sldId="892"/>
            <ac:grpSpMk id="15" creationId="{51692050-C958-9F90-6D0B-A3604831B8BE}"/>
          </ac:grpSpMkLst>
        </pc:grpChg>
        <pc:grpChg chg="mod">
          <ac:chgData name="Kodijat, Ardito" userId="0f3f380b-ba8b-40e0-83de-3c743352937c" providerId="ADAL" clId="{92339806-5885-491F-952A-C4EC21454C3F}" dt="2023-02-13T08:01:53.039" v="4803"/>
          <ac:grpSpMkLst>
            <pc:docMk/>
            <pc:sldMk cId="3259896628" sldId="892"/>
            <ac:grpSpMk id="16" creationId="{2A47C110-AAF3-6203-17DC-613CC6C23EA0}"/>
          </ac:grpSpMkLst>
        </pc:grpChg>
        <pc:grpChg chg="mod">
          <ac:chgData name="Kodijat, Ardito" userId="0f3f380b-ba8b-40e0-83de-3c743352937c" providerId="ADAL" clId="{92339806-5885-491F-952A-C4EC21454C3F}" dt="2023-02-13T08:01:53.039" v="4803"/>
          <ac:grpSpMkLst>
            <pc:docMk/>
            <pc:sldMk cId="3259896628" sldId="892"/>
            <ac:grpSpMk id="17" creationId="{437A4388-66F1-04C5-A0F6-B14ABAB86F06}"/>
          </ac:grpSpMkLst>
        </pc:grpChg>
        <pc:grpChg chg="mod">
          <ac:chgData name="Kodijat, Ardito" userId="0f3f380b-ba8b-40e0-83de-3c743352937c" providerId="ADAL" clId="{92339806-5885-491F-952A-C4EC21454C3F}" dt="2023-02-13T08:01:53.039" v="4803"/>
          <ac:grpSpMkLst>
            <pc:docMk/>
            <pc:sldMk cId="3259896628" sldId="892"/>
            <ac:grpSpMk id="18" creationId="{9A292798-F227-3C82-D5BE-22C9F4ED4145}"/>
          </ac:grpSpMkLst>
        </pc:grpChg>
        <pc:grpChg chg="mod">
          <ac:chgData name="Kodijat, Ardito" userId="0f3f380b-ba8b-40e0-83de-3c743352937c" providerId="ADAL" clId="{92339806-5885-491F-952A-C4EC21454C3F}" dt="2023-02-13T08:01:53.039" v="4803"/>
          <ac:grpSpMkLst>
            <pc:docMk/>
            <pc:sldMk cId="3259896628" sldId="892"/>
            <ac:grpSpMk id="21" creationId="{7E4C8E1D-5EA0-A3A4-80A6-5896D9A684E2}"/>
          </ac:grpSpMkLst>
        </pc:grpChg>
        <pc:grpChg chg="mod">
          <ac:chgData name="Kodijat, Ardito" userId="0f3f380b-ba8b-40e0-83de-3c743352937c" providerId="ADAL" clId="{92339806-5885-491F-952A-C4EC21454C3F}" dt="2023-02-13T08:01:53.039" v="4803"/>
          <ac:grpSpMkLst>
            <pc:docMk/>
            <pc:sldMk cId="3259896628" sldId="892"/>
            <ac:grpSpMk id="24" creationId="{7836D2FC-234C-8089-FDF2-853AB29120BE}"/>
          </ac:grpSpMkLst>
        </pc:grpChg>
        <pc:grpChg chg="mod">
          <ac:chgData name="Kodijat, Ardito" userId="0f3f380b-ba8b-40e0-83de-3c743352937c" providerId="ADAL" clId="{92339806-5885-491F-952A-C4EC21454C3F}" dt="2023-02-13T08:01:53.039" v="4803"/>
          <ac:grpSpMkLst>
            <pc:docMk/>
            <pc:sldMk cId="3259896628" sldId="892"/>
            <ac:grpSpMk id="25" creationId="{F3395390-85AC-33EC-A822-274CC02C2F12}"/>
          </ac:grpSpMkLst>
        </pc:grpChg>
        <pc:grpChg chg="mod">
          <ac:chgData name="Kodijat, Ardito" userId="0f3f380b-ba8b-40e0-83de-3c743352937c" providerId="ADAL" clId="{92339806-5885-491F-952A-C4EC21454C3F}" dt="2023-02-13T08:01:53.039" v="4803"/>
          <ac:grpSpMkLst>
            <pc:docMk/>
            <pc:sldMk cId="3259896628" sldId="892"/>
            <ac:grpSpMk id="26" creationId="{72051328-F39C-E29F-C77A-42705F434959}"/>
          </ac:grpSpMkLst>
        </pc:grpChg>
        <pc:grpChg chg="mod">
          <ac:chgData name="Kodijat, Ardito" userId="0f3f380b-ba8b-40e0-83de-3c743352937c" providerId="ADAL" clId="{92339806-5885-491F-952A-C4EC21454C3F}" dt="2023-02-13T08:01:53.039" v="4803"/>
          <ac:grpSpMkLst>
            <pc:docMk/>
            <pc:sldMk cId="3259896628" sldId="892"/>
            <ac:grpSpMk id="27" creationId="{CDC6562F-CB8F-6985-12E9-6D35F8285CC8}"/>
          </ac:grpSpMkLst>
        </pc:grpChg>
        <pc:grpChg chg="mod">
          <ac:chgData name="Kodijat, Ardito" userId="0f3f380b-ba8b-40e0-83de-3c743352937c" providerId="ADAL" clId="{92339806-5885-491F-952A-C4EC21454C3F}" dt="2023-02-13T08:01:53.039" v="4803"/>
          <ac:grpSpMkLst>
            <pc:docMk/>
            <pc:sldMk cId="3259896628" sldId="892"/>
            <ac:grpSpMk id="28" creationId="{88DCB2FD-3380-2AD6-AACF-5D98ABCD3125}"/>
          </ac:grpSpMkLst>
        </pc:grpChg>
        <pc:grpChg chg="mod">
          <ac:chgData name="Kodijat, Ardito" userId="0f3f380b-ba8b-40e0-83de-3c743352937c" providerId="ADAL" clId="{92339806-5885-491F-952A-C4EC21454C3F}" dt="2023-02-13T08:01:53.039" v="4803"/>
          <ac:grpSpMkLst>
            <pc:docMk/>
            <pc:sldMk cId="3259896628" sldId="892"/>
            <ac:grpSpMk id="29" creationId="{9931C40A-19F5-450F-7F7D-0774C9553422}"/>
          </ac:grpSpMkLst>
        </pc:grpChg>
        <pc:grpChg chg="mod">
          <ac:chgData name="Kodijat, Ardito" userId="0f3f380b-ba8b-40e0-83de-3c743352937c" providerId="ADAL" clId="{92339806-5885-491F-952A-C4EC21454C3F}" dt="2023-02-13T08:01:53.039" v="4803"/>
          <ac:grpSpMkLst>
            <pc:docMk/>
            <pc:sldMk cId="3259896628" sldId="892"/>
            <ac:grpSpMk id="32" creationId="{BE941B3C-BD8E-8EFC-85A0-A89A15F65F49}"/>
          </ac:grpSpMkLst>
        </pc:grpChg>
        <pc:grpChg chg="mod">
          <ac:chgData name="Kodijat, Ardito" userId="0f3f380b-ba8b-40e0-83de-3c743352937c" providerId="ADAL" clId="{92339806-5885-491F-952A-C4EC21454C3F}" dt="2023-02-13T08:01:53.039" v="4803"/>
          <ac:grpSpMkLst>
            <pc:docMk/>
            <pc:sldMk cId="3259896628" sldId="892"/>
            <ac:grpSpMk id="37" creationId="{1C04C9AE-2A2A-995B-58DE-9CD2E2EAEC7C}"/>
          </ac:grpSpMkLst>
        </pc:grpChg>
        <pc:grpChg chg="mod">
          <ac:chgData name="Kodijat, Ardito" userId="0f3f380b-ba8b-40e0-83de-3c743352937c" providerId="ADAL" clId="{92339806-5885-491F-952A-C4EC21454C3F}" dt="2023-02-13T08:01:53.039" v="4803"/>
          <ac:grpSpMkLst>
            <pc:docMk/>
            <pc:sldMk cId="3259896628" sldId="892"/>
            <ac:grpSpMk id="41" creationId="{B3AE4C06-6020-D438-FA6A-577CEB1060BD}"/>
          </ac:grpSpMkLst>
        </pc:grpChg>
        <pc:grpChg chg="mod">
          <ac:chgData name="Kodijat, Ardito" userId="0f3f380b-ba8b-40e0-83de-3c743352937c" providerId="ADAL" clId="{92339806-5885-491F-952A-C4EC21454C3F}" dt="2023-02-13T08:01:53.039" v="4803"/>
          <ac:grpSpMkLst>
            <pc:docMk/>
            <pc:sldMk cId="3259896628" sldId="892"/>
            <ac:grpSpMk id="59" creationId="{AC2E9EDE-C325-1A42-1435-906C6F0839C5}"/>
          </ac:grpSpMkLst>
        </pc:grpChg>
        <pc:grpChg chg="mod">
          <ac:chgData name="Kodijat, Ardito" userId="0f3f380b-ba8b-40e0-83de-3c743352937c" providerId="ADAL" clId="{92339806-5885-491F-952A-C4EC21454C3F}" dt="2023-02-13T08:01:53.039" v="4803"/>
          <ac:grpSpMkLst>
            <pc:docMk/>
            <pc:sldMk cId="3259896628" sldId="892"/>
            <ac:grpSpMk id="64" creationId="{B7E90717-A915-3134-E22B-6EFC09E593BC}"/>
          </ac:grpSpMkLst>
        </pc:grpChg>
        <pc:grpChg chg="mod">
          <ac:chgData name="Kodijat, Ardito" userId="0f3f380b-ba8b-40e0-83de-3c743352937c" providerId="ADAL" clId="{92339806-5885-491F-952A-C4EC21454C3F}" dt="2023-02-13T08:01:53.039" v="4803"/>
          <ac:grpSpMkLst>
            <pc:docMk/>
            <pc:sldMk cId="3259896628" sldId="892"/>
            <ac:grpSpMk id="68" creationId="{363F1B56-38E6-CBBF-F8D0-3CFD254A3FF1}"/>
          </ac:grpSpMkLst>
        </pc:grpChg>
        <pc:grpChg chg="mod">
          <ac:chgData name="Kodijat, Ardito" userId="0f3f380b-ba8b-40e0-83de-3c743352937c" providerId="ADAL" clId="{92339806-5885-491F-952A-C4EC21454C3F}" dt="2023-02-13T08:01:53.039" v="4803"/>
          <ac:grpSpMkLst>
            <pc:docMk/>
            <pc:sldMk cId="3259896628" sldId="892"/>
            <ac:grpSpMk id="69" creationId="{477F4F42-547B-9178-1C90-20B29B293BC8}"/>
          </ac:grpSpMkLst>
        </pc:grpChg>
        <pc:grpChg chg="mod">
          <ac:chgData name="Kodijat, Ardito" userId="0f3f380b-ba8b-40e0-83de-3c743352937c" providerId="ADAL" clId="{92339806-5885-491F-952A-C4EC21454C3F}" dt="2023-02-13T08:01:53.039" v="4803"/>
          <ac:grpSpMkLst>
            <pc:docMk/>
            <pc:sldMk cId="3259896628" sldId="892"/>
            <ac:grpSpMk id="71" creationId="{6304F160-ABCA-D84D-0118-18C0AA4E3D62}"/>
          </ac:grpSpMkLst>
        </pc:grpChg>
        <pc:grpChg chg="mod">
          <ac:chgData name="Kodijat, Ardito" userId="0f3f380b-ba8b-40e0-83de-3c743352937c" providerId="ADAL" clId="{92339806-5885-491F-952A-C4EC21454C3F}" dt="2023-02-13T08:01:53.039" v="4803"/>
          <ac:grpSpMkLst>
            <pc:docMk/>
            <pc:sldMk cId="3259896628" sldId="892"/>
            <ac:grpSpMk id="75" creationId="{A4CA1B14-117A-000A-D462-30D98B516782}"/>
          </ac:grpSpMkLst>
        </pc:grpChg>
        <pc:grpChg chg="mod">
          <ac:chgData name="Kodijat, Ardito" userId="0f3f380b-ba8b-40e0-83de-3c743352937c" providerId="ADAL" clId="{92339806-5885-491F-952A-C4EC21454C3F}" dt="2023-02-13T08:01:53.039" v="4803"/>
          <ac:grpSpMkLst>
            <pc:docMk/>
            <pc:sldMk cId="3259896628" sldId="892"/>
            <ac:grpSpMk id="79" creationId="{E2AB4E65-A995-6154-96C0-E6FB9E601A26}"/>
          </ac:grpSpMkLst>
        </pc:grpChg>
        <pc:grpChg chg="mod">
          <ac:chgData name="Kodijat, Ardito" userId="0f3f380b-ba8b-40e0-83de-3c743352937c" providerId="ADAL" clId="{92339806-5885-491F-952A-C4EC21454C3F}" dt="2023-02-13T08:01:53.039" v="4803"/>
          <ac:grpSpMkLst>
            <pc:docMk/>
            <pc:sldMk cId="3259896628" sldId="892"/>
            <ac:grpSpMk id="83" creationId="{9AD6DA33-7072-5F6A-CE18-425D0FBCAFCF}"/>
          </ac:grpSpMkLst>
        </pc:grpChg>
        <pc:grpChg chg="mod">
          <ac:chgData name="Kodijat, Ardito" userId="0f3f380b-ba8b-40e0-83de-3c743352937c" providerId="ADAL" clId="{92339806-5885-491F-952A-C4EC21454C3F}" dt="2023-02-13T08:01:53.039" v="4803"/>
          <ac:grpSpMkLst>
            <pc:docMk/>
            <pc:sldMk cId="3259896628" sldId="892"/>
            <ac:grpSpMk id="88" creationId="{5C6B036C-E200-0085-DEFE-E6051BFF1ED0}"/>
          </ac:grpSpMkLst>
        </pc:grpChg>
        <pc:grpChg chg="mod">
          <ac:chgData name="Kodijat, Ardito" userId="0f3f380b-ba8b-40e0-83de-3c743352937c" providerId="ADAL" clId="{92339806-5885-491F-952A-C4EC21454C3F}" dt="2023-02-13T08:01:53.039" v="4803"/>
          <ac:grpSpMkLst>
            <pc:docMk/>
            <pc:sldMk cId="3259896628" sldId="892"/>
            <ac:grpSpMk id="89" creationId="{915F8111-EF39-772B-4DDD-0272978505E8}"/>
          </ac:grpSpMkLst>
        </pc:grpChg>
        <pc:grpChg chg="mod">
          <ac:chgData name="Kodijat, Ardito" userId="0f3f380b-ba8b-40e0-83de-3c743352937c" providerId="ADAL" clId="{92339806-5885-491F-952A-C4EC21454C3F}" dt="2023-02-13T08:01:53.039" v="4803"/>
          <ac:grpSpMkLst>
            <pc:docMk/>
            <pc:sldMk cId="3259896628" sldId="892"/>
            <ac:grpSpMk id="97" creationId="{87E80DDE-B55D-CF8E-25E1-79E4D17C64FE}"/>
          </ac:grpSpMkLst>
        </pc:grpChg>
        <pc:grpChg chg="mod">
          <ac:chgData name="Kodijat, Ardito" userId="0f3f380b-ba8b-40e0-83de-3c743352937c" providerId="ADAL" clId="{92339806-5885-491F-952A-C4EC21454C3F}" dt="2023-02-13T08:01:53.039" v="4803"/>
          <ac:grpSpMkLst>
            <pc:docMk/>
            <pc:sldMk cId="3259896628" sldId="892"/>
            <ac:grpSpMk id="99" creationId="{67372252-3193-45A3-0A2B-C3141CFE5147}"/>
          </ac:grpSpMkLst>
        </pc:grpChg>
        <pc:grpChg chg="mod">
          <ac:chgData name="Kodijat, Ardito" userId="0f3f380b-ba8b-40e0-83de-3c743352937c" providerId="ADAL" clId="{92339806-5885-491F-952A-C4EC21454C3F}" dt="2023-02-13T08:01:53.039" v="4803"/>
          <ac:grpSpMkLst>
            <pc:docMk/>
            <pc:sldMk cId="3259896628" sldId="892"/>
            <ac:grpSpMk id="107" creationId="{AE7E464C-9F23-365F-E99E-7DF3A36BBFF5}"/>
          </ac:grpSpMkLst>
        </pc:grpChg>
        <pc:grpChg chg="mod">
          <ac:chgData name="Kodijat, Ardito" userId="0f3f380b-ba8b-40e0-83de-3c743352937c" providerId="ADAL" clId="{92339806-5885-491F-952A-C4EC21454C3F}" dt="2023-02-13T08:01:53.039" v="4803"/>
          <ac:grpSpMkLst>
            <pc:docMk/>
            <pc:sldMk cId="3259896628" sldId="892"/>
            <ac:grpSpMk id="111" creationId="{2DB447A0-A046-96A5-1F4B-45F6936988CB}"/>
          </ac:grpSpMkLst>
        </pc:grpChg>
        <pc:picChg chg="mod">
          <ac:chgData name="Kodijat, Ardito" userId="0f3f380b-ba8b-40e0-83de-3c743352937c" providerId="ADAL" clId="{92339806-5885-491F-952A-C4EC21454C3F}" dt="2023-02-13T08:01:53.039" v="4803"/>
          <ac:picMkLst>
            <pc:docMk/>
            <pc:sldMk cId="3259896628" sldId="892"/>
            <ac:picMk id="35" creationId="{8DBDF381-0DB3-5883-04F3-D0EB2A567FFA}"/>
          </ac:picMkLst>
        </pc:picChg>
        <pc:picChg chg="mod">
          <ac:chgData name="Kodijat, Ardito" userId="0f3f380b-ba8b-40e0-83de-3c743352937c" providerId="ADAL" clId="{92339806-5885-491F-952A-C4EC21454C3F}" dt="2023-02-13T08:01:53.039" v="4803"/>
          <ac:picMkLst>
            <pc:docMk/>
            <pc:sldMk cId="3259896628" sldId="892"/>
            <ac:picMk id="36" creationId="{32951CD2-5765-7DF1-43BA-3BACF4B93C83}"/>
          </ac:picMkLst>
        </pc:picChg>
        <pc:picChg chg="mod">
          <ac:chgData name="Kodijat, Ardito" userId="0f3f380b-ba8b-40e0-83de-3c743352937c" providerId="ADAL" clId="{92339806-5885-491F-952A-C4EC21454C3F}" dt="2023-02-13T08:01:53.039" v="4803"/>
          <ac:picMkLst>
            <pc:docMk/>
            <pc:sldMk cId="3259896628" sldId="892"/>
            <ac:picMk id="42" creationId="{AB13EBF3-9EF9-3D41-C17F-1D58EB265E60}"/>
          </ac:picMkLst>
        </pc:picChg>
        <pc:picChg chg="mod">
          <ac:chgData name="Kodijat, Ardito" userId="0f3f380b-ba8b-40e0-83de-3c743352937c" providerId="ADAL" clId="{92339806-5885-491F-952A-C4EC21454C3F}" dt="2023-02-13T08:01:53.039" v="4803"/>
          <ac:picMkLst>
            <pc:docMk/>
            <pc:sldMk cId="3259896628" sldId="892"/>
            <ac:picMk id="60" creationId="{26B9E22E-3F80-D76D-5EB0-C0E78138944D}"/>
          </ac:picMkLst>
        </pc:picChg>
        <pc:cxnChg chg="mod">
          <ac:chgData name="Kodijat, Ardito" userId="0f3f380b-ba8b-40e0-83de-3c743352937c" providerId="ADAL" clId="{92339806-5885-491F-952A-C4EC21454C3F}" dt="2023-02-13T08:01:53.039" v="4803"/>
          <ac:cxnSpMkLst>
            <pc:docMk/>
            <pc:sldMk cId="3259896628" sldId="892"/>
            <ac:cxnSpMk id="5" creationId="{0B505CED-EA64-3B87-EABB-B4D60F928A91}"/>
          </ac:cxnSpMkLst>
        </pc:cxnChg>
        <pc:cxnChg chg="mod">
          <ac:chgData name="Kodijat, Ardito" userId="0f3f380b-ba8b-40e0-83de-3c743352937c" providerId="ADAL" clId="{92339806-5885-491F-952A-C4EC21454C3F}" dt="2023-02-13T08:01:53.039" v="4803"/>
          <ac:cxnSpMkLst>
            <pc:docMk/>
            <pc:sldMk cId="3259896628" sldId="892"/>
            <ac:cxnSpMk id="8" creationId="{0B466280-C75B-50DE-7C54-DD0C4D9D9297}"/>
          </ac:cxnSpMkLst>
        </pc:cxnChg>
        <pc:cxnChg chg="mod">
          <ac:chgData name="Kodijat, Ardito" userId="0f3f380b-ba8b-40e0-83de-3c743352937c" providerId="ADAL" clId="{92339806-5885-491F-952A-C4EC21454C3F}" dt="2023-02-13T08:01:53.039" v="4803"/>
          <ac:cxnSpMkLst>
            <pc:docMk/>
            <pc:sldMk cId="3259896628" sldId="892"/>
            <ac:cxnSpMk id="45" creationId="{67AC08C5-7AF3-A1D7-223D-F318F4B92EF3}"/>
          </ac:cxnSpMkLst>
        </pc:cxnChg>
        <pc:cxnChg chg="mod">
          <ac:chgData name="Kodijat, Ardito" userId="0f3f380b-ba8b-40e0-83de-3c743352937c" providerId="ADAL" clId="{92339806-5885-491F-952A-C4EC21454C3F}" dt="2023-02-13T08:01:53.039" v="4803"/>
          <ac:cxnSpMkLst>
            <pc:docMk/>
            <pc:sldMk cId="3259896628" sldId="892"/>
            <ac:cxnSpMk id="48" creationId="{5528CCDD-ECE3-89E8-23EF-DA6399440CB1}"/>
          </ac:cxnSpMkLst>
        </pc:cxnChg>
        <pc:cxnChg chg="mod">
          <ac:chgData name="Kodijat, Ardito" userId="0f3f380b-ba8b-40e0-83de-3c743352937c" providerId="ADAL" clId="{92339806-5885-491F-952A-C4EC21454C3F}" dt="2023-02-13T08:01:53.039" v="4803"/>
          <ac:cxnSpMkLst>
            <pc:docMk/>
            <pc:sldMk cId="3259896628" sldId="892"/>
            <ac:cxnSpMk id="50" creationId="{BD96AC81-4412-C950-87B9-18B12128E793}"/>
          </ac:cxnSpMkLst>
        </pc:cxnChg>
        <pc:cxnChg chg="mod">
          <ac:chgData name="Kodijat, Ardito" userId="0f3f380b-ba8b-40e0-83de-3c743352937c" providerId="ADAL" clId="{92339806-5885-491F-952A-C4EC21454C3F}" dt="2023-02-13T08:01:53.039" v="4803"/>
          <ac:cxnSpMkLst>
            <pc:docMk/>
            <pc:sldMk cId="3259896628" sldId="892"/>
            <ac:cxnSpMk id="55" creationId="{1A584290-4CE6-0CF0-1C11-283804A9B30B}"/>
          </ac:cxnSpMkLst>
        </pc:cxnChg>
        <pc:cxnChg chg="mod">
          <ac:chgData name="Kodijat, Ardito" userId="0f3f380b-ba8b-40e0-83de-3c743352937c" providerId="ADAL" clId="{92339806-5885-491F-952A-C4EC21454C3F}" dt="2023-02-13T08:01:53.039" v="4803"/>
          <ac:cxnSpMkLst>
            <pc:docMk/>
            <pc:sldMk cId="3259896628" sldId="892"/>
            <ac:cxnSpMk id="56" creationId="{6C295D48-83AE-317C-2BB6-9A38D15FD2B9}"/>
          </ac:cxnSpMkLst>
        </pc:cxnChg>
        <pc:cxnChg chg="mod">
          <ac:chgData name="Kodijat, Ardito" userId="0f3f380b-ba8b-40e0-83de-3c743352937c" providerId="ADAL" clId="{92339806-5885-491F-952A-C4EC21454C3F}" dt="2023-02-13T08:01:53.039" v="4803"/>
          <ac:cxnSpMkLst>
            <pc:docMk/>
            <pc:sldMk cId="3259896628" sldId="892"/>
            <ac:cxnSpMk id="62" creationId="{90FE59AA-EF27-1324-A496-D0D198FA932E}"/>
          </ac:cxnSpMkLst>
        </pc:cxnChg>
        <pc:cxnChg chg="mod">
          <ac:chgData name="Kodijat, Ardito" userId="0f3f380b-ba8b-40e0-83de-3c743352937c" providerId="ADAL" clId="{92339806-5885-491F-952A-C4EC21454C3F}" dt="2023-02-13T08:01:53.039" v="4803"/>
          <ac:cxnSpMkLst>
            <pc:docMk/>
            <pc:sldMk cId="3259896628" sldId="892"/>
            <ac:cxnSpMk id="66" creationId="{5FABCC26-7D12-AC2D-F61C-693358C93B7C}"/>
          </ac:cxnSpMkLst>
        </pc:cxnChg>
        <pc:cxnChg chg="mod">
          <ac:chgData name="Kodijat, Ardito" userId="0f3f380b-ba8b-40e0-83de-3c743352937c" providerId="ADAL" clId="{92339806-5885-491F-952A-C4EC21454C3F}" dt="2023-02-13T08:01:53.039" v="4803"/>
          <ac:cxnSpMkLst>
            <pc:docMk/>
            <pc:sldMk cId="3259896628" sldId="892"/>
            <ac:cxnSpMk id="67" creationId="{6DEB5A1C-FFD4-5B5B-FB96-BBE454342963}"/>
          </ac:cxnSpMkLst>
        </pc:cxnChg>
        <pc:cxnChg chg="mod">
          <ac:chgData name="Kodijat, Ardito" userId="0f3f380b-ba8b-40e0-83de-3c743352937c" providerId="ADAL" clId="{92339806-5885-491F-952A-C4EC21454C3F}" dt="2023-02-13T08:01:53.039" v="4803"/>
          <ac:cxnSpMkLst>
            <pc:docMk/>
            <pc:sldMk cId="3259896628" sldId="892"/>
            <ac:cxnSpMk id="73" creationId="{5AF5A921-F4BE-2C91-F58E-DD26950681EE}"/>
          </ac:cxnSpMkLst>
        </pc:cxnChg>
        <pc:cxnChg chg="mod">
          <ac:chgData name="Kodijat, Ardito" userId="0f3f380b-ba8b-40e0-83de-3c743352937c" providerId="ADAL" clId="{92339806-5885-491F-952A-C4EC21454C3F}" dt="2023-02-13T08:01:53.039" v="4803"/>
          <ac:cxnSpMkLst>
            <pc:docMk/>
            <pc:sldMk cId="3259896628" sldId="892"/>
            <ac:cxnSpMk id="77" creationId="{DD1A9281-932D-D14C-0F5A-4B3BBB70FD53}"/>
          </ac:cxnSpMkLst>
        </pc:cxnChg>
        <pc:cxnChg chg="mod">
          <ac:chgData name="Kodijat, Ardito" userId="0f3f380b-ba8b-40e0-83de-3c743352937c" providerId="ADAL" clId="{92339806-5885-491F-952A-C4EC21454C3F}" dt="2023-02-13T08:01:53.039" v="4803"/>
          <ac:cxnSpMkLst>
            <pc:docMk/>
            <pc:sldMk cId="3259896628" sldId="892"/>
            <ac:cxnSpMk id="81" creationId="{CDC78104-333B-E7F7-9A48-A459B13A6D5B}"/>
          </ac:cxnSpMkLst>
        </pc:cxnChg>
        <pc:cxnChg chg="mod">
          <ac:chgData name="Kodijat, Ardito" userId="0f3f380b-ba8b-40e0-83de-3c743352937c" providerId="ADAL" clId="{92339806-5885-491F-952A-C4EC21454C3F}" dt="2023-02-13T08:01:53.039" v="4803"/>
          <ac:cxnSpMkLst>
            <pc:docMk/>
            <pc:sldMk cId="3259896628" sldId="892"/>
            <ac:cxnSpMk id="85" creationId="{C0A92A06-9171-AA66-3663-668B88B1AE6E}"/>
          </ac:cxnSpMkLst>
        </pc:cxnChg>
        <pc:cxnChg chg="mod">
          <ac:chgData name="Kodijat, Ardito" userId="0f3f380b-ba8b-40e0-83de-3c743352937c" providerId="ADAL" clId="{92339806-5885-491F-952A-C4EC21454C3F}" dt="2023-02-13T08:01:53.039" v="4803"/>
          <ac:cxnSpMkLst>
            <pc:docMk/>
            <pc:sldMk cId="3259896628" sldId="892"/>
            <ac:cxnSpMk id="90" creationId="{5DDA0386-E2F4-118F-B171-E790EC70DD46}"/>
          </ac:cxnSpMkLst>
        </pc:cxnChg>
        <pc:cxnChg chg="mod">
          <ac:chgData name="Kodijat, Ardito" userId="0f3f380b-ba8b-40e0-83de-3c743352937c" providerId="ADAL" clId="{92339806-5885-491F-952A-C4EC21454C3F}" dt="2023-02-13T08:01:53.039" v="4803"/>
          <ac:cxnSpMkLst>
            <pc:docMk/>
            <pc:sldMk cId="3259896628" sldId="892"/>
            <ac:cxnSpMk id="92" creationId="{B4F4C7BA-9C8C-0C02-45B0-5B5393C81090}"/>
          </ac:cxnSpMkLst>
        </pc:cxnChg>
        <pc:cxnChg chg="mod">
          <ac:chgData name="Kodijat, Ardito" userId="0f3f380b-ba8b-40e0-83de-3c743352937c" providerId="ADAL" clId="{92339806-5885-491F-952A-C4EC21454C3F}" dt="2023-02-13T08:01:53.039" v="4803"/>
          <ac:cxnSpMkLst>
            <pc:docMk/>
            <pc:sldMk cId="3259896628" sldId="892"/>
            <ac:cxnSpMk id="103" creationId="{FF298309-A8DF-A5F7-F73F-4C4FCB7D3A91}"/>
          </ac:cxnSpMkLst>
        </pc:cxnChg>
        <pc:cxnChg chg="mod">
          <ac:chgData name="Kodijat, Ardito" userId="0f3f380b-ba8b-40e0-83de-3c743352937c" providerId="ADAL" clId="{92339806-5885-491F-952A-C4EC21454C3F}" dt="2023-02-13T08:01:53.039" v="4803"/>
          <ac:cxnSpMkLst>
            <pc:docMk/>
            <pc:sldMk cId="3259896628" sldId="892"/>
            <ac:cxnSpMk id="104" creationId="{CC0D5506-19BB-C1A0-A94C-9A042B87FF70}"/>
          </ac:cxnSpMkLst>
        </pc:cxnChg>
        <pc:cxnChg chg="mod">
          <ac:chgData name="Kodijat, Ardito" userId="0f3f380b-ba8b-40e0-83de-3c743352937c" providerId="ADAL" clId="{92339806-5885-491F-952A-C4EC21454C3F}" dt="2023-02-13T08:01:53.039" v="4803"/>
          <ac:cxnSpMkLst>
            <pc:docMk/>
            <pc:sldMk cId="3259896628" sldId="892"/>
            <ac:cxnSpMk id="109" creationId="{C37EB09E-C82C-6B64-07E8-2957E4D003BF}"/>
          </ac:cxnSpMkLst>
        </pc:cxnChg>
        <pc:cxnChg chg="mod">
          <ac:chgData name="Kodijat, Ardito" userId="0f3f380b-ba8b-40e0-83de-3c743352937c" providerId="ADAL" clId="{92339806-5885-491F-952A-C4EC21454C3F}" dt="2023-02-13T08:01:53.039" v="4803"/>
          <ac:cxnSpMkLst>
            <pc:docMk/>
            <pc:sldMk cId="3259896628" sldId="892"/>
            <ac:cxnSpMk id="113" creationId="{700006FB-F1AC-9978-3694-E4030D589682}"/>
          </ac:cxnSpMkLst>
        </pc:cxnChg>
      </pc:sldChg>
      <pc:sldMasterChg chg="delSldLayout modSldLayout">
        <pc:chgData name="Kodijat, Ardito" userId="0f3f380b-ba8b-40e0-83de-3c743352937c" providerId="ADAL" clId="{92339806-5885-491F-952A-C4EC21454C3F}" dt="2023-02-13T02:31:35.027" v="1922" actId="1076"/>
        <pc:sldMasterMkLst>
          <pc:docMk/>
          <pc:sldMasterMk cId="3710955042" sldId="2147483792"/>
        </pc:sldMasterMkLst>
        <pc:sldLayoutChg chg="addSp delSp modSp mod">
          <pc:chgData name="Kodijat, Ardito" userId="0f3f380b-ba8b-40e0-83de-3c743352937c" providerId="ADAL" clId="{92339806-5885-491F-952A-C4EC21454C3F}" dt="2023-02-13T02:31:35.027" v="1922" actId="1076"/>
          <pc:sldLayoutMkLst>
            <pc:docMk/>
            <pc:sldMasterMk cId="3710955042" sldId="2147483792"/>
            <pc:sldLayoutMk cId="1735184640" sldId="2147483783"/>
          </pc:sldLayoutMkLst>
          <pc:spChg chg="del">
            <ac:chgData name="Kodijat, Ardito" userId="0f3f380b-ba8b-40e0-83de-3c743352937c" providerId="ADAL" clId="{92339806-5885-491F-952A-C4EC21454C3F}" dt="2023-02-13T02:29:40.190" v="1840" actId="478"/>
            <ac:spMkLst>
              <pc:docMk/>
              <pc:sldMasterMk cId="3710955042" sldId="2147483792"/>
              <pc:sldLayoutMk cId="1735184640" sldId="2147483783"/>
              <ac:spMk id="23" creationId="{B2C15B89-4A37-463A-9D62-7972F7D8CE1B}"/>
            </ac:spMkLst>
          </pc:spChg>
          <pc:grpChg chg="del">
            <ac:chgData name="Kodijat, Ardito" userId="0f3f380b-ba8b-40e0-83de-3c743352937c" providerId="ADAL" clId="{92339806-5885-491F-952A-C4EC21454C3F}" dt="2023-02-13T02:29:31.809" v="1825" actId="478"/>
            <ac:grpSpMkLst>
              <pc:docMk/>
              <pc:sldMasterMk cId="3710955042" sldId="2147483792"/>
              <pc:sldLayoutMk cId="1735184640" sldId="2147483783"/>
              <ac:grpSpMk id="6" creationId="{857B9A45-0EFE-4EAB-A12F-E51E5DA3209B}"/>
            </ac:grpSpMkLst>
          </pc:grpChg>
          <pc:picChg chg="add mod">
            <ac:chgData name="Kodijat, Ardito" userId="0f3f380b-ba8b-40e0-83de-3c743352937c" providerId="ADAL" clId="{92339806-5885-491F-952A-C4EC21454C3F}" dt="2023-02-13T02:29:36.100" v="1839" actId="1035"/>
            <ac:picMkLst>
              <pc:docMk/>
              <pc:sldMasterMk cId="3710955042" sldId="2147483792"/>
              <pc:sldLayoutMk cId="1735184640" sldId="2147483783"/>
              <ac:picMk id="2" creationId="{8616CD6C-C862-D2E6-2B56-80C0050EB514}"/>
            </ac:picMkLst>
          </pc:picChg>
          <pc:picChg chg="add mod">
            <ac:chgData name="Kodijat, Ardito" userId="0f3f380b-ba8b-40e0-83de-3c743352937c" providerId="ADAL" clId="{92339806-5885-491F-952A-C4EC21454C3F}" dt="2023-02-13T02:31:35.027" v="1922" actId="1076"/>
            <ac:picMkLst>
              <pc:docMk/>
              <pc:sldMasterMk cId="3710955042" sldId="2147483792"/>
              <pc:sldLayoutMk cId="1735184640" sldId="2147483783"/>
              <ac:picMk id="3" creationId="{887BAA78-7664-8980-05E4-7170CB69EC7B}"/>
            </ac:picMkLst>
          </pc:picChg>
        </pc:sldLayoutChg>
        <pc:sldLayoutChg chg="addSp delSp modSp mod">
          <pc:chgData name="Kodijat, Ardito" userId="0f3f380b-ba8b-40e0-83de-3c743352937c" providerId="ADAL" clId="{92339806-5885-491F-952A-C4EC21454C3F}" dt="2023-02-13T02:09:47.374" v="1726" actId="1036"/>
          <pc:sldLayoutMkLst>
            <pc:docMk/>
            <pc:sldMasterMk cId="3710955042" sldId="2147483792"/>
            <pc:sldLayoutMk cId="2443591736" sldId="2147483807"/>
          </pc:sldLayoutMkLst>
          <pc:spChg chg="del">
            <ac:chgData name="Kodijat, Ardito" userId="0f3f380b-ba8b-40e0-83de-3c743352937c" providerId="ADAL" clId="{92339806-5885-491F-952A-C4EC21454C3F}" dt="2023-02-13T02:02:19.203" v="1670" actId="478"/>
            <ac:spMkLst>
              <pc:docMk/>
              <pc:sldMasterMk cId="3710955042" sldId="2147483792"/>
              <pc:sldLayoutMk cId="2443591736" sldId="2147483807"/>
              <ac:spMk id="14" creationId="{C8B59B52-C699-4CE7-97BA-027ACF8FB42E}"/>
            </ac:spMkLst>
          </pc:spChg>
          <pc:spChg chg="del">
            <ac:chgData name="Kodijat, Ardito" userId="0f3f380b-ba8b-40e0-83de-3c743352937c" providerId="ADAL" clId="{92339806-5885-491F-952A-C4EC21454C3F}" dt="2023-02-13T02:02:17.406" v="1669" actId="478"/>
            <ac:spMkLst>
              <pc:docMk/>
              <pc:sldMasterMk cId="3710955042" sldId="2147483792"/>
              <pc:sldLayoutMk cId="2443591736" sldId="2147483807"/>
              <ac:spMk id="19" creationId="{B82461B7-A290-474F-927F-9060159C8956}"/>
            </ac:spMkLst>
          </pc:spChg>
          <pc:picChg chg="add mod">
            <ac:chgData name="Kodijat, Ardito" userId="0f3f380b-ba8b-40e0-83de-3c743352937c" providerId="ADAL" clId="{92339806-5885-491F-952A-C4EC21454C3F}" dt="2023-02-13T02:09:47.374" v="1726" actId="1036"/>
            <ac:picMkLst>
              <pc:docMk/>
              <pc:sldMasterMk cId="3710955042" sldId="2147483792"/>
              <pc:sldLayoutMk cId="2443591736" sldId="2147483807"/>
              <ac:picMk id="2" creationId="{FE7E439C-C5A7-5ED5-6AF5-D74F8727652E}"/>
            </ac:picMkLst>
          </pc:picChg>
        </pc:sldLayoutChg>
        <pc:sldLayoutChg chg="del">
          <pc:chgData name="Kodijat, Ardito" userId="0f3f380b-ba8b-40e0-83de-3c743352937c" providerId="ADAL" clId="{92339806-5885-491F-952A-C4EC21454C3F}" dt="2023-02-12T08:03:56.173" v="5" actId="47"/>
          <pc:sldLayoutMkLst>
            <pc:docMk/>
            <pc:sldMasterMk cId="3710955042" sldId="2147483792"/>
            <pc:sldLayoutMk cId="1018935004" sldId="2147483819"/>
          </pc:sldLayoutMkLst>
        </pc:sldLayoutChg>
      </pc:sldMasterChg>
    </pc:docChg>
  </pc:docChgLst>
  <pc:docChgLst>
    <pc:chgData name="Ben Abdallah, Jamel Eddine" userId="S::j.benabdallah@unesco.org::19c853d3-d028-400c-97f0-1eaa0186a035" providerId="AD" clId="Web-{C95CD77C-29D3-5B42-1E50-87414C29644C}"/>
    <pc:docChg chg="modSld">
      <pc:chgData name="Ben Abdallah, Jamel Eddine" userId="S::j.benabdallah@unesco.org::19c853d3-d028-400c-97f0-1eaa0186a035" providerId="AD" clId="Web-{C95CD77C-29D3-5B42-1E50-87414C29644C}" dt="2023-02-02T14:59:57.155" v="11" actId="20577"/>
      <pc:docMkLst>
        <pc:docMk/>
      </pc:docMkLst>
      <pc:sldChg chg="modSp">
        <pc:chgData name="Ben Abdallah, Jamel Eddine" userId="S::j.benabdallah@unesco.org::19c853d3-d028-400c-97f0-1eaa0186a035" providerId="AD" clId="Web-{C95CD77C-29D3-5B42-1E50-87414C29644C}" dt="2023-02-02T14:59:57.155" v="11" actId="20577"/>
        <pc:sldMkLst>
          <pc:docMk/>
          <pc:sldMk cId="1796417811" sldId="337"/>
        </pc:sldMkLst>
        <pc:spChg chg="mod">
          <ac:chgData name="Ben Abdallah, Jamel Eddine" userId="S::j.benabdallah@unesco.org::19c853d3-d028-400c-97f0-1eaa0186a035" providerId="AD" clId="Web-{C95CD77C-29D3-5B42-1E50-87414C29644C}" dt="2023-02-02T14:59:57.155" v="11" actId="20577"/>
          <ac:spMkLst>
            <pc:docMk/>
            <pc:sldMk cId="1796417811" sldId="337"/>
            <ac:spMk id="9" creationId="{6976EE21-D3B5-DAF9-E4BA-14FEE30C40DE}"/>
          </ac:spMkLst>
        </pc:spChg>
      </pc:sldChg>
    </pc:docChg>
  </pc:docChgLst>
  <pc:docChgLst>
    <pc:chgData name="Kodijat, Ardito" userId="0f3f380b-ba8b-40e0-83de-3c743352937c" providerId="ADAL" clId="{009E7FD1-5024-4E97-9547-7FB0A04B66A7}"/>
    <pc:docChg chg="custSel addSld delSld modSld">
      <pc:chgData name="Kodijat, Ardito" userId="0f3f380b-ba8b-40e0-83de-3c743352937c" providerId="ADAL" clId="{009E7FD1-5024-4E97-9547-7FB0A04B66A7}" dt="2023-02-15T05:51:33.524" v="27" actId="47"/>
      <pc:docMkLst>
        <pc:docMk/>
      </pc:docMkLst>
      <pc:sldChg chg="addSp delSp modSp mod">
        <pc:chgData name="Kodijat, Ardito" userId="0f3f380b-ba8b-40e0-83de-3c743352937c" providerId="ADAL" clId="{009E7FD1-5024-4E97-9547-7FB0A04B66A7}" dt="2023-02-15T05:20:05.993" v="22"/>
        <pc:sldMkLst>
          <pc:docMk/>
          <pc:sldMk cId="3494067562" sldId="664"/>
        </pc:sldMkLst>
        <pc:picChg chg="add mod">
          <ac:chgData name="Kodijat, Ardito" userId="0f3f380b-ba8b-40e0-83de-3c743352937c" providerId="ADAL" clId="{009E7FD1-5024-4E97-9547-7FB0A04B66A7}" dt="2023-02-15T05:20:05.993" v="22"/>
          <ac:picMkLst>
            <pc:docMk/>
            <pc:sldMk cId="3494067562" sldId="664"/>
            <ac:picMk id="2" creationId="{BADEA79F-853B-D7F5-886A-3F5DE025288C}"/>
          </ac:picMkLst>
        </pc:picChg>
        <pc:picChg chg="del">
          <ac:chgData name="Kodijat, Ardito" userId="0f3f380b-ba8b-40e0-83de-3c743352937c" providerId="ADAL" clId="{009E7FD1-5024-4E97-9547-7FB0A04B66A7}" dt="2023-02-15T05:20:01.235" v="21" actId="478"/>
          <ac:picMkLst>
            <pc:docMk/>
            <pc:sldMk cId="3494067562" sldId="664"/>
            <ac:picMk id="40" creationId="{BE009F82-4F00-B8DE-9611-78A60AA78578}"/>
          </ac:picMkLst>
        </pc:picChg>
      </pc:sldChg>
      <pc:sldChg chg="addSp delSp modSp mod">
        <pc:chgData name="Kodijat, Ardito" userId="0f3f380b-ba8b-40e0-83de-3c743352937c" providerId="ADAL" clId="{009E7FD1-5024-4E97-9547-7FB0A04B66A7}" dt="2023-02-15T05:08:49.697" v="15" actId="1076"/>
        <pc:sldMkLst>
          <pc:docMk/>
          <pc:sldMk cId="2039491006" sldId="837"/>
        </pc:sldMkLst>
        <pc:picChg chg="add mod">
          <ac:chgData name="Kodijat, Ardito" userId="0f3f380b-ba8b-40e0-83de-3c743352937c" providerId="ADAL" clId="{009E7FD1-5024-4E97-9547-7FB0A04B66A7}" dt="2023-02-15T05:08:49.697" v="15" actId="1076"/>
          <ac:picMkLst>
            <pc:docMk/>
            <pc:sldMk cId="2039491006" sldId="837"/>
            <ac:picMk id="3" creationId="{80CAD79B-7747-8D2C-0D03-99E8DFC51EED}"/>
          </ac:picMkLst>
        </pc:picChg>
        <pc:picChg chg="del">
          <ac:chgData name="Kodijat, Ardito" userId="0f3f380b-ba8b-40e0-83de-3c743352937c" providerId="ADAL" clId="{009E7FD1-5024-4E97-9547-7FB0A04B66A7}" dt="2023-02-15T05:08:34.284" v="10" actId="478"/>
          <ac:picMkLst>
            <pc:docMk/>
            <pc:sldMk cId="2039491006" sldId="837"/>
            <ac:picMk id="5" creationId="{85E29BD1-8D4E-B88D-BA04-46C45D32C284}"/>
          </ac:picMkLst>
        </pc:picChg>
      </pc:sldChg>
      <pc:sldChg chg="addSp delSp mod">
        <pc:chgData name="Kodijat, Ardito" userId="0f3f380b-ba8b-40e0-83de-3c743352937c" providerId="ADAL" clId="{009E7FD1-5024-4E97-9547-7FB0A04B66A7}" dt="2023-02-15T04:59:46.395" v="9" actId="22"/>
        <pc:sldMkLst>
          <pc:docMk/>
          <pc:sldMk cId="3141094623" sldId="840"/>
        </pc:sldMkLst>
        <pc:picChg chg="add del">
          <ac:chgData name="Kodijat, Ardito" userId="0f3f380b-ba8b-40e0-83de-3c743352937c" providerId="ADAL" clId="{009E7FD1-5024-4E97-9547-7FB0A04B66A7}" dt="2023-02-15T04:59:45.408" v="8" actId="478"/>
          <ac:picMkLst>
            <pc:docMk/>
            <pc:sldMk cId="3141094623" sldId="840"/>
            <ac:picMk id="3" creationId="{7937E1F5-3D94-AF6E-BECD-908456CE5145}"/>
          </ac:picMkLst>
        </pc:picChg>
        <pc:picChg chg="add">
          <ac:chgData name="Kodijat, Ardito" userId="0f3f380b-ba8b-40e0-83de-3c743352937c" providerId="ADAL" clId="{009E7FD1-5024-4E97-9547-7FB0A04B66A7}" dt="2023-02-15T04:59:46.395" v="9" actId="22"/>
          <ac:picMkLst>
            <pc:docMk/>
            <pc:sldMk cId="3141094623" sldId="840"/>
            <ac:picMk id="6" creationId="{8BD11251-86F9-697F-79F8-36185749B129}"/>
          </ac:picMkLst>
        </pc:picChg>
        <pc:picChg chg="del">
          <ac:chgData name="Kodijat, Ardito" userId="0f3f380b-ba8b-40e0-83de-3c743352937c" providerId="ADAL" clId="{009E7FD1-5024-4E97-9547-7FB0A04B66A7}" dt="2023-02-15T04:57:55.938" v="6" actId="478"/>
          <ac:picMkLst>
            <pc:docMk/>
            <pc:sldMk cId="3141094623" sldId="840"/>
            <ac:picMk id="124" creationId="{888A3EC1-A27B-06B6-5C62-075509D90824}"/>
          </ac:picMkLst>
        </pc:picChg>
      </pc:sldChg>
      <pc:sldChg chg="addSp delSp modSp mod">
        <pc:chgData name="Kodijat, Ardito" userId="0f3f380b-ba8b-40e0-83de-3c743352937c" providerId="ADAL" clId="{009E7FD1-5024-4E97-9547-7FB0A04B66A7}" dt="2023-02-15T05:13:31.078" v="20"/>
        <pc:sldMkLst>
          <pc:docMk/>
          <pc:sldMk cId="693292248" sldId="857"/>
        </pc:sldMkLst>
        <pc:picChg chg="add mod">
          <ac:chgData name="Kodijat, Ardito" userId="0f3f380b-ba8b-40e0-83de-3c743352937c" providerId="ADAL" clId="{009E7FD1-5024-4E97-9547-7FB0A04B66A7}" dt="2023-02-15T05:13:31.078" v="20"/>
          <ac:picMkLst>
            <pc:docMk/>
            <pc:sldMk cId="693292248" sldId="857"/>
            <ac:picMk id="2" creationId="{8D868099-1B8F-5C9F-F640-8E9C53A77633}"/>
          </ac:picMkLst>
        </pc:picChg>
        <pc:picChg chg="del">
          <ac:chgData name="Kodijat, Ardito" userId="0f3f380b-ba8b-40e0-83de-3c743352937c" providerId="ADAL" clId="{009E7FD1-5024-4E97-9547-7FB0A04B66A7}" dt="2023-02-15T05:13:30.541" v="19" actId="478"/>
          <ac:picMkLst>
            <pc:docMk/>
            <pc:sldMk cId="693292248" sldId="857"/>
            <ac:picMk id="15" creationId="{2F287FDC-096D-70DE-4310-4A3A72777FB4}"/>
          </ac:picMkLst>
        </pc:picChg>
      </pc:sldChg>
      <pc:sldChg chg="addSp delSp modSp mod">
        <pc:chgData name="Kodijat, Ardito" userId="0f3f380b-ba8b-40e0-83de-3c743352937c" providerId="ADAL" clId="{009E7FD1-5024-4E97-9547-7FB0A04B66A7}" dt="2023-02-15T05:11:52.804" v="18" actId="1076"/>
        <pc:sldMkLst>
          <pc:docMk/>
          <pc:sldMk cId="4192818428" sldId="864"/>
        </pc:sldMkLst>
        <pc:picChg chg="add mod">
          <ac:chgData name="Kodijat, Ardito" userId="0f3f380b-ba8b-40e0-83de-3c743352937c" providerId="ADAL" clId="{009E7FD1-5024-4E97-9547-7FB0A04B66A7}" dt="2023-02-15T05:11:52.804" v="18" actId="1076"/>
          <ac:picMkLst>
            <pc:docMk/>
            <pc:sldMk cId="4192818428" sldId="864"/>
            <ac:picMk id="3" creationId="{73C00CA2-E9F4-9E44-1885-C1CCC1CE76D6}"/>
          </ac:picMkLst>
        </pc:picChg>
        <pc:picChg chg="del">
          <ac:chgData name="Kodijat, Ardito" userId="0f3f380b-ba8b-40e0-83de-3c743352937c" providerId="ADAL" clId="{009E7FD1-5024-4E97-9547-7FB0A04B66A7}" dt="2023-02-15T05:11:47.578" v="16" actId="478"/>
          <ac:picMkLst>
            <pc:docMk/>
            <pc:sldMk cId="4192818428" sldId="864"/>
            <ac:picMk id="29" creationId="{9039016C-F42C-2FFE-BC0F-9D1C31A5A994}"/>
          </ac:picMkLst>
        </pc:picChg>
      </pc:sldChg>
      <pc:sldChg chg="addSp delSp modSp mod">
        <pc:chgData name="Kodijat, Ardito" userId="0f3f380b-ba8b-40e0-83de-3c743352937c" providerId="ADAL" clId="{009E7FD1-5024-4E97-9547-7FB0A04B66A7}" dt="2023-02-15T05:49:39.257" v="24"/>
        <pc:sldMkLst>
          <pc:docMk/>
          <pc:sldMk cId="3455995563" sldId="867"/>
        </pc:sldMkLst>
        <pc:picChg chg="add mod">
          <ac:chgData name="Kodijat, Ardito" userId="0f3f380b-ba8b-40e0-83de-3c743352937c" providerId="ADAL" clId="{009E7FD1-5024-4E97-9547-7FB0A04B66A7}" dt="2023-02-15T05:49:39.257" v="24"/>
          <ac:picMkLst>
            <pc:docMk/>
            <pc:sldMk cId="3455995563" sldId="867"/>
            <ac:picMk id="2" creationId="{A75C6280-F182-786E-F8F1-61EF96930ADF}"/>
          </ac:picMkLst>
        </pc:picChg>
        <pc:picChg chg="del">
          <ac:chgData name="Kodijat, Ardito" userId="0f3f380b-ba8b-40e0-83de-3c743352937c" providerId="ADAL" clId="{009E7FD1-5024-4E97-9547-7FB0A04B66A7}" dt="2023-02-15T05:49:38.704" v="23" actId="478"/>
          <ac:picMkLst>
            <pc:docMk/>
            <pc:sldMk cId="3455995563" sldId="867"/>
            <ac:picMk id="3" creationId="{BB9B869A-08B1-9B7C-19D8-911560D7E276}"/>
          </ac:picMkLst>
        </pc:picChg>
      </pc:sldChg>
      <pc:sldChg chg="modNotesTx">
        <pc:chgData name="Kodijat, Ardito" userId="0f3f380b-ba8b-40e0-83de-3c743352937c" providerId="ADAL" clId="{009E7FD1-5024-4E97-9547-7FB0A04B66A7}" dt="2023-02-15T05:51:29.848" v="26"/>
        <pc:sldMkLst>
          <pc:docMk/>
          <pc:sldMk cId="2364572088" sldId="877"/>
        </pc:sldMkLst>
      </pc:sldChg>
      <pc:sldChg chg="modSp del mod">
        <pc:chgData name="Kodijat, Ardito" userId="0f3f380b-ba8b-40e0-83de-3c743352937c" providerId="ADAL" clId="{009E7FD1-5024-4E97-9547-7FB0A04B66A7}" dt="2023-02-15T05:51:33.524" v="27" actId="47"/>
        <pc:sldMkLst>
          <pc:docMk/>
          <pc:sldMk cId="3491259104" sldId="889"/>
        </pc:sldMkLst>
        <pc:spChg chg="mod">
          <ac:chgData name="Kodijat, Ardito" userId="0f3f380b-ba8b-40e0-83de-3c743352937c" providerId="ADAL" clId="{009E7FD1-5024-4E97-9547-7FB0A04B66A7}" dt="2023-02-15T05:51:24" v="25" actId="255"/>
          <ac:spMkLst>
            <pc:docMk/>
            <pc:sldMk cId="3491259104" sldId="889"/>
            <ac:spMk id="5" creationId="{7C3E694C-0ACF-E2E2-06E3-52B811FE2FD1}"/>
          </ac:spMkLst>
        </pc:spChg>
      </pc:sldChg>
      <pc:sldChg chg="addSp delSp modSp add mod">
        <pc:chgData name="Kodijat, Ardito" userId="0f3f380b-ba8b-40e0-83de-3c743352937c" providerId="ADAL" clId="{009E7FD1-5024-4E97-9547-7FB0A04B66A7}" dt="2023-02-14T07:47:46.346" v="5" actId="1076"/>
        <pc:sldMkLst>
          <pc:docMk/>
          <pc:sldMk cId="280817901" sldId="891"/>
        </pc:sldMkLst>
        <pc:picChg chg="del">
          <ac:chgData name="Kodijat, Ardito" userId="0f3f380b-ba8b-40e0-83de-3c743352937c" providerId="ADAL" clId="{009E7FD1-5024-4E97-9547-7FB0A04B66A7}" dt="2023-02-14T07:47:34.894" v="1" actId="478"/>
          <ac:picMkLst>
            <pc:docMk/>
            <pc:sldMk cId="280817901" sldId="891"/>
            <ac:picMk id="2" creationId="{120F1175-A846-024B-0A53-B805F883D43D}"/>
          </ac:picMkLst>
        </pc:picChg>
        <pc:picChg chg="add mod">
          <ac:chgData name="Kodijat, Ardito" userId="0f3f380b-ba8b-40e0-83de-3c743352937c" providerId="ADAL" clId="{009E7FD1-5024-4E97-9547-7FB0A04B66A7}" dt="2023-02-14T07:47:46.346" v="5" actId="1076"/>
          <ac:picMkLst>
            <pc:docMk/>
            <pc:sldMk cId="280817901" sldId="891"/>
            <ac:picMk id="5" creationId="{3853A6C3-10A6-DA47-7D50-B1F010D2213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44D37D-97F2-475C-A1E2-537E803ECE88}" type="datetimeFigureOut">
              <a:rPr lang="en-US" smtClean="0"/>
              <a:t>2/15/2023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2CE3AA-5C90-4B1E-BB30-5DBE87DD2812}" type="slidenum">
              <a:rPr lang="en-US" smtClean="0"/>
              <a:t>‹#›</a:t>
            </a:fld>
            <a:endParaRPr lang="en-US" dirty="0"/>
          </a:p>
        </p:txBody>
      </p:sp>
    </p:spTree>
    <p:extLst>
      <p:ext uri="{BB962C8B-B14F-4D97-AF65-F5344CB8AC3E}">
        <p14:creationId xmlns:p14="http://schemas.microsoft.com/office/powerpoint/2010/main" val="38789009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F0453-48F6-41C1-944E-EB020FF094E5}" type="datetimeFigureOut">
              <a:rPr lang="fr-FR" smtClean="0"/>
              <a:t>15/02/2023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E205E-CD73-4305-88CF-892B440D76AC}" type="slidenum">
              <a:rPr lang="fr-FR" smtClean="0"/>
              <a:t>‹#›</a:t>
            </a:fld>
            <a:endParaRPr lang="fr-FR" dirty="0"/>
          </a:p>
        </p:txBody>
      </p:sp>
    </p:spTree>
    <p:extLst>
      <p:ext uri="{BB962C8B-B14F-4D97-AF65-F5344CB8AC3E}">
        <p14:creationId xmlns:p14="http://schemas.microsoft.com/office/powerpoint/2010/main" val="240174078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DE205E-CD73-4305-88CF-892B440D76AC}" type="slidenum">
              <a:rPr lang="fr-FR" smtClean="0"/>
              <a:t>1</a:t>
            </a:fld>
            <a:endParaRPr lang="fr-FR" dirty="0"/>
          </a:p>
        </p:txBody>
      </p:sp>
    </p:spTree>
    <p:extLst>
      <p:ext uri="{BB962C8B-B14F-4D97-AF65-F5344CB8AC3E}">
        <p14:creationId xmlns:p14="http://schemas.microsoft.com/office/powerpoint/2010/main" val="1861220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11</a:t>
            </a:fld>
            <a:endParaRPr lang="fr-FR"/>
          </a:p>
        </p:txBody>
      </p:sp>
    </p:spTree>
    <p:extLst>
      <p:ext uri="{BB962C8B-B14F-4D97-AF65-F5344CB8AC3E}">
        <p14:creationId xmlns:p14="http://schemas.microsoft.com/office/powerpoint/2010/main" val="251090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12</a:t>
            </a:fld>
            <a:endParaRPr lang="fr-FR"/>
          </a:p>
        </p:txBody>
      </p:sp>
    </p:spTree>
    <p:extLst>
      <p:ext uri="{BB962C8B-B14F-4D97-AF65-F5344CB8AC3E}">
        <p14:creationId xmlns:p14="http://schemas.microsoft.com/office/powerpoint/2010/main" val="1179269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13</a:t>
            </a:fld>
            <a:endParaRPr lang="fr-FR"/>
          </a:p>
        </p:txBody>
      </p:sp>
    </p:spTree>
    <p:extLst>
      <p:ext uri="{BB962C8B-B14F-4D97-AF65-F5344CB8AC3E}">
        <p14:creationId xmlns:p14="http://schemas.microsoft.com/office/powerpoint/2010/main" val="2012597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14</a:t>
            </a:fld>
            <a:endParaRPr lang="fr-FR"/>
          </a:p>
        </p:txBody>
      </p:sp>
    </p:spTree>
    <p:extLst>
      <p:ext uri="{BB962C8B-B14F-4D97-AF65-F5344CB8AC3E}">
        <p14:creationId xmlns:p14="http://schemas.microsoft.com/office/powerpoint/2010/main" val="3121584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15</a:t>
            </a:fld>
            <a:endParaRPr lang="fr-FR"/>
          </a:p>
        </p:txBody>
      </p:sp>
    </p:spTree>
    <p:extLst>
      <p:ext uri="{BB962C8B-B14F-4D97-AF65-F5344CB8AC3E}">
        <p14:creationId xmlns:p14="http://schemas.microsoft.com/office/powerpoint/2010/main" val="2163805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17</a:t>
            </a:fld>
            <a:endParaRPr lang="fr-FR"/>
          </a:p>
        </p:txBody>
      </p:sp>
    </p:spTree>
    <p:extLst>
      <p:ext uri="{BB962C8B-B14F-4D97-AF65-F5344CB8AC3E}">
        <p14:creationId xmlns:p14="http://schemas.microsoft.com/office/powerpoint/2010/main" val="331834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18</a:t>
            </a:fld>
            <a:endParaRPr lang="fr-FR"/>
          </a:p>
        </p:txBody>
      </p:sp>
    </p:spTree>
    <p:extLst>
      <p:ext uri="{BB962C8B-B14F-4D97-AF65-F5344CB8AC3E}">
        <p14:creationId xmlns:p14="http://schemas.microsoft.com/office/powerpoint/2010/main" val="569093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sz="1200" b="1" dirty="0">
                <a:solidFill>
                  <a:srgbClr val="FF0000"/>
                </a:solidFill>
              </a:rPr>
              <a:t>Strong advocacy by the UNESCO-IOC through IOTIC and IOTWMS </a:t>
            </a:r>
            <a:r>
              <a:rPr lang="en-US" sz="1200" dirty="0"/>
              <a:t>on the Tsunami Ready initiative through organization of Regional TEMPP trainings, preparation of IOTR guidelines, Regional </a:t>
            </a:r>
            <a:r>
              <a:rPr lang="en-US" sz="1200" dirty="0" err="1"/>
              <a:t>IOWave</a:t>
            </a:r>
            <a:r>
              <a:rPr lang="en-US" sz="1200" dirty="0"/>
              <a:t> drills, post-</a:t>
            </a:r>
            <a:r>
              <a:rPr lang="en-US" sz="1200" dirty="0" err="1"/>
              <a:t>IOWave</a:t>
            </a:r>
            <a:r>
              <a:rPr lang="en-US" sz="1200" dirty="0"/>
              <a:t> and IOTR lessons learnt workshops, etc.</a:t>
            </a:r>
          </a:p>
          <a:p>
            <a:pPr marL="342900" indent="-342900">
              <a:spcBef>
                <a:spcPts val="600"/>
              </a:spcBef>
              <a:buFont typeface="+mj-lt"/>
              <a:buAutoNum type="arabicPeriod"/>
            </a:pPr>
            <a:r>
              <a:rPr lang="en-US" sz="1200" b="1" dirty="0">
                <a:solidFill>
                  <a:srgbClr val="FF0000"/>
                </a:solidFill>
              </a:rPr>
              <a:t>INCOIS - as NTWC taking the lead in creating the right framework conditions for </a:t>
            </a:r>
            <a:r>
              <a:rPr lang="en-US" sz="1200" b="1" dirty="0" err="1">
                <a:solidFill>
                  <a:srgbClr val="FF0000"/>
                </a:solidFill>
              </a:rPr>
              <a:t>i</a:t>
            </a:r>
            <a:r>
              <a:rPr lang="en-AU" sz="1200" b="1" dirty="0" err="1">
                <a:solidFill>
                  <a:srgbClr val="FF0000"/>
                </a:solidFill>
              </a:rPr>
              <a:t>mplementing</a:t>
            </a:r>
            <a:r>
              <a:rPr lang="en-AU" sz="1200" b="1" dirty="0">
                <a:solidFill>
                  <a:srgbClr val="FF0000"/>
                </a:solidFill>
              </a:rPr>
              <a:t> TR by setting up of the NTRB</a:t>
            </a:r>
            <a:r>
              <a:rPr lang="en-AU" sz="1200" dirty="0"/>
              <a:t> chaired by the TNC with members from NDMO and LDMO, as well as technical support and training by the NTWC to the DMOs for preparation of hazard and inundation maps, etc.</a:t>
            </a:r>
          </a:p>
          <a:p>
            <a:pPr marL="342900" indent="-342900">
              <a:spcBef>
                <a:spcPts val="600"/>
              </a:spcBef>
              <a:buFont typeface="+mj-lt"/>
              <a:buAutoNum type="arabicPeriod"/>
            </a:pPr>
            <a:r>
              <a:rPr lang="en-AU" sz="1200" b="1" dirty="0">
                <a:solidFill>
                  <a:srgbClr val="FF0000"/>
                </a:solidFill>
                <a:highlight>
                  <a:srgbClr val="FFFF00"/>
                </a:highlight>
              </a:rPr>
              <a:t>Background work (Cyclone Preparedness) already undertaken in Odisha in the past decades </a:t>
            </a:r>
            <a:r>
              <a:rPr lang="en-AU" sz="1200" dirty="0"/>
              <a:t> in developing DRR policies and plans for Cyclone, Tsunami and other Hazards, setting up Provincial/District/Block level EOCs, establishing multi-level communication systems, participation in </a:t>
            </a:r>
            <a:r>
              <a:rPr lang="en-AU" sz="1200" dirty="0" err="1"/>
              <a:t>IOWave</a:t>
            </a:r>
            <a:r>
              <a:rPr lang="en-AU" sz="1200" dirty="0"/>
              <a:t> drills, NGO work in training of community volunteers, etc</a:t>
            </a:r>
          </a:p>
          <a:p>
            <a:pPr marL="342900" indent="-342900">
              <a:spcBef>
                <a:spcPts val="1200"/>
              </a:spcBef>
              <a:buFont typeface="+mj-lt"/>
              <a:buAutoNum type="arabicPeriod" startAt="4"/>
            </a:pPr>
            <a:r>
              <a:rPr lang="en-AU" sz="1200" b="1" dirty="0">
                <a:solidFill>
                  <a:srgbClr val="FF0000"/>
                </a:solidFill>
              </a:rPr>
              <a:t>Strong involvement of the provincial DMO (OSDMA) and the political leadership in Odisha</a:t>
            </a:r>
            <a:r>
              <a:rPr lang="en-AU" sz="1200" dirty="0"/>
              <a:t> due to the benefits they see in implementing Tsunami Ready in enhancing preparedness for other frequent hazards such as cyclones</a:t>
            </a:r>
          </a:p>
          <a:p>
            <a:pPr marL="342900" indent="-342900">
              <a:spcBef>
                <a:spcPts val="1200"/>
              </a:spcBef>
              <a:buFont typeface="+mj-lt"/>
              <a:buAutoNum type="arabicPeriod" startAt="4"/>
            </a:pPr>
            <a:r>
              <a:rPr lang="en-AU" sz="1200" b="1" dirty="0">
                <a:solidFill>
                  <a:srgbClr val="FF0000"/>
                </a:solidFill>
              </a:rPr>
              <a:t>Strong community ownership of DRR activities in villages</a:t>
            </a:r>
            <a:r>
              <a:rPr lang="en-AU" sz="1200" dirty="0"/>
              <a:t> due to their horrifying experience of the 1999 super cyclone .</a:t>
            </a:r>
          </a:p>
          <a:p>
            <a:pPr marL="342900" indent="-342900">
              <a:spcBef>
                <a:spcPts val="1200"/>
              </a:spcBef>
              <a:buFont typeface="+mj-lt"/>
              <a:buAutoNum type="arabicPeriod" startAt="4"/>
            </a:pPr>
            <a:r>
              <a:rPr lang="en-AU" sz="1200" b="1" dirty="0">
                <a:solidFill>
                  <a:srgbClr val="FF0000"/>
                </a:solidFill>
              </a:rPr>
              <a:t>Opportunity to leverage financial resources</a:t>
            </a:r>
            <a:r>
              <a:rPr lang="en-AU" sz="1200" dirty="0"/>
              <a:t> for implementation of Tsunami Ready from already existing national and provincial DRR programmes.</a:t>
            </a:r>
            <a:endParaRPr lang="en-US" sz="1200" dirty="0"/>
          </a:p>
          <a:p>
            <a:pPr marL="342900" indent="-342900">
              <a:spcBef>
                <a:spcPts val="600"/>
              </a:spcBef>
              <a:buFont typeface="+mj-lt"/>
              <a:buAutoNum type="arabicPeriod"/>
            </a:pPr>
            <a:endParaRPr lang="en-US" sz="1200" dirty="0"/>
          </a:p>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19</a:t>
            </a:fld>
            <a:endParaRPr lang="fr-FR"/>
          </a:p>
        </p:txBody>
      </p:sp>
    </p:spTree>
    <p:extLst>
      <p:ext uri="{BB962C8B-B14F-4D97-AF65-F5344CB8AC3E}">
        <p14:creationId xmlns:p14="http://schemas.microsoft.com/office/powerpoint/2010/main" val="409592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20</a:t>
            </a:fld>
            <a:endParaRPr lang="fr-FR"/>
          </a:p>
        </p:txBody>
      </p:sp>
    </p:spTree>
    <p:extLst>
      <p:ext uri="{BB962C8B-B14F-4D97-AF65-F5344CB8AC3E}">
        <p14:creationId xmlns:p14="http://schemas.microsoft.com/office/powerpoint/2010/main" val="657460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21</a:t>
            </a:fld>
            <a:endParaRPr lang="fr-FR"/>
          </a:p>
        </p:txBody>
      </p:sp>
    </p:spTree>
    <p:extLst>
      <p:ext uri="{BB962C8B-B14F-4D97-AF65-F5344CB8AC3E}">
        <p14:creationId xmlns:p14="http://schemas.microsoft.com/office/powerpoint/2010/main" val="2354487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3</a:t>
            </a:fld>
            <a:endParaRPr lang="fr-FR"/>
          </a:p>
        </p:txBody>
      </p:sp>
    </p:spTree>
    <p:extLst>
      <p:ext uri="{BB962C8B-B14F-4D97-AF65-F5344CB8AC3E}">
        <p14:creationId xmlns:p14="http://schemas.microsoft.com/office/powerpoint/2010/main" val="2426052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22</a:t>
            </a:fld>
            <a:endParaRPr lang="fr-FR"/>
          </a:p>
        </p:txBody>
      </p:sp>
    </p:spTree>
    <p:extLst>
      <p:ext uri="{BB962C8B-B14F-4D97-AF65-F5344CB8AC3E}">
        <p14:creationId xmlns:p14="http://schemas.microsoft.com/office/powerpoint/2010/main" val="841471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a:t>
            </a:r>
          </a:p>
        </p:txBody>
      </p:sp>
      <p:sp>
        <p:nvSpPr>
          <p:cNvPr id="4" name="Slide Number Placeholder 3"/>
          <p:cNvSpPr>
            <a:spLocks noGrp="1"/>
          </p:cNvSpPr>
          <p:nvPr>
            <p:ph type="sldNum" sz="quarter" idx="5"/>
          </p:nvPr>
        </p:nvSpPr>
        <p:spPr/>
        <p:txBody>
          <a:bodyPr/>
          <a:lstStyle/>
          <a:p>
            <a:fld id="{2EDE205E-CD73-4305-88CF-892B440D76AC}" type="slidenum">
              <a:rPr lang="fr-FR" smtClean="0"/>
              <a:t>23</a:t>
            </a:fld>
            <a:endParaRPr lang="fr-FR"/>
          </a:p>
        </p:txBody>
      </p:sp>
    </p:spTree>
    <p:extLst>
      <p:ext uri="{BB962C8B-B14F-4D97-AF65-F5344CB8AC3E}">
        <p14:creationId xmlns:p14="http://schemas.microsoft.com/office/powerpoint/2010/main" val="3783901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25</a:t>
            </a:fld>
            <a:endParaRPr lang="fr-FR"/>
          </a:p>
        </p:txBody>
      </p:sp>
    </p:spTree>
    <p:extLst>
      <p:ext uri="{BB962C8B-B14F-4D97-AF65-F5344CB8AC3E}">
        <p14:creationId xmlns:p14="http://schemas.microsoft.com/office/powerpoint/2010/main" val="2554447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26</a:t>
            </a:fld>
            <a:endParaRPr lang="fr-FR"/>
          </a:p>
        </p:txBody>
      </p:sp>
    </p:spTree>
    <p:extLst>
      <p:ext uri="{BB962C8B-B14F-4D97-AF65-F5344CB8AC3E}">
        <p14:creationId xmlns:p14="http://schemas.microsoft.com/office/powerpoint/2010/main" val="2593501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27</a:t>
            </a:fld>
            <a:endParaRPr lang="fr-FR"/>
          </a:p>
        </p:txBody>
      </p:sp>
    </p:spTree>
    <p:extLst>
      <p:ext uri="{BB962C8B-B14F-4D97-AF65-F5344CB8AC3E}">
        <p14:creationId xmlns:p14="http://schemas.microsoft.com/office/powerpoint/2010/main" val="1319448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28</a:t>
            </a:fld>
            <a:endParaRPr lang="fr-FR"/>
          </a:p>
        </p:txBody>
      </p:sp>
    </p:spTree>
    <p:extLst>
      <p:ext uri="{BB962C8B-B14F-4D97-AF65-F5344CB8AC3E}">
        <p14:creationId xmlns:p14="http://schemas.microsoft.com/office/powerpoint/2010/main" val="492816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29</a:t>
            </a:fld>
            <a:endParaRPr lang="fr-FR"/>
          </a:p>
        </p:txBody>
      </p:sp>
    </p:spTree>
    <p:extLst>
      <p:ext uri="{BB962C8B-B14F-4D97-AF65-F5344CB8AC3E}">
        <p14:creationId xmlns:p14="http://schemas.microsoft.com/office/powerpoint/2010/main" val="4196271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30</a:t>
            </a:fld>
            <a:endParaRPr lang="fr-FR"/>
          </a:p>
        </p:txBody>
      </p:sp>
    </p:spTree>
    <p:extLst>
      <p:ext uri="{BB962C8B-B14F-4D97-AF65-F5344CB8AC3E}">
        <p14:creationId xmlns:p14="http://schemas.microsoft.com/office/powerpoint/2010/main" val="1625699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31</a:t>
            </a:fld>
            <a:endParaRPr lang="fr-FR"/>
          </a:p>
        </p:txBody>
      </p:sp>
    </p:spTree>
    <p:extLst>
      <p:ext uri="{BB962C8B-B14F-4D97-AF65-F5344CB8AC3E}">
        <p14:creationId xmlns:p14="http://schemas.microsoft.com/office/powerpoint/2010/main" val="613193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32</a:t>
            </a:fld>
            <a:endParaRPr lang="fr-FR"/>
          </a:p>
        </p:txBody>
      </p:sp>
    </p:spTree>
    <p:extLst>
      <p:ext uri="{BB962C8B-B14F-4D97-AF65-F5344CB8AC3E}">
        <p14:creationId xmlns:p14="http://schemas.microsoft.com/office/powerpoint/2010/main" val="3903173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4</a:t>
            </a:fld>
            <a:endParaRPr lang="fr-FR"/>
          </a:p>
        </p:txBody>
      </p:sp>
    </p:spTree>
    <p:extLst>
      <p:ext uri="{BB962C8B-B14F-4D97-AF65-F5344CB8AC3E}">
        <p14:creationId xmlns:p14="http://schemas.microsoft.com/office/powerpoint/2010/main" val="2930977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33</a:t>
            </a:fld>
            <a:endParaRPr lang="fr-FR"/>
          </a:p>
        </p:txBody>
      </p:sp>
    </p:spTree>
    <p:extLst>
      <p:ext uri="{BB962C8B-B14F-4D97-AF65-F5344CB8AC3E}">
        <p14:creationId xmlns:p14="http://schemas.microsoft.com/office/powerpoint/2010/main" val="4020098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34</a:t>
            </a:fld>
            <a:endParaRPr lang="fr-FR"/>
          </a:p>
        </p:txBody>
      </p:sp>
    </p:spTree>
    <p:extLst>
      <p:ext uri="{BB962C8B-B14F-4D97-AF65-F5344CB8AC3E}">
        <p14:creationId xmlns:p14="http://schemas.microsoft.com/office/powerpoint/2010/main" val="432415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35</a:t>
            </a:fld>
            <a:endParaRPr lang="fr-FR"/>
          </a:p>
        </p:txBody>
      </p:sp>
    </p:spTree>
    <p:extLst>
      <p:ext uri="{BB962C8B-B14F-4D97-AF65-F5344CB8AC3E}">
        <p14:creationId xmlns:p14="http://schemas.microsoft.com/office/powerpoint/2010/main" val="1075019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36</a:t>
            </a:fld>
            <a:endParaRPr lang="fr-FR"/>
          </a:p>
        </p:txBody>
      </p:sp>
    </p:spTree>
    <p:extLst>
      <p:ext uri="{BB962C8B-B14F-4D97-AF65-F5344CB8AC3E}">
        <p14:creationId xmlns:p14="http://schemas.microsoft.com/office/powerpoint/2010/main" val="3188499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37</a:t>
            </a:fld>
            <a:endParaRPr lang="fr-FR"/>
          </a:p>
        </p:txBody>
      </p:sp>
    </p:spTree>
    <p:extLst>
      <p:ext uri="{BB962C8B-B14F-4D97-AF65-F5344CB8AC3E}">
        <p14:creationId xmlns:p14="http://schemas.microsoft.com/office/powerpoint/2010/main" val="36844764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38</a:t>
            </a:fld>
            <a:endParaRPr lang="fr-FR"/>
          </a:p>
        </p:txBody>
      </p:sp>
    </p:spTree>
    <p:extLst>
      <p:ext uri="{BB962C8B-B14F-4D97-AF65-F5344CB8AC3E}">
        <p14:creationId xmlns:p14="http://schemas.microsoft.com/office/powerpoint/2010/main" val="28497986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39</a:t>
            </a:fld>
            <a:endParaRPr lang="fr-FR"/>
          </a:p>
        </p:txBody>
      </p:sp>
    </p:spTree>
    <p:extLst>
      <p:ext uri="{BB962C8B-B14F-4D97-AF65-F5344CB8AC3E}">
        <p14:creationId xmlns:p14="http://schemas.microsoft.com/office/powerpoint/2010/main" val="2158304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40</a:t>
            </a:fld>
            <a:endParaRPr lang="fr-FR"/>
          </a:p>
        </p:txBody>
      </p:sp>
    </p:spTree>
    <p:extLst>
      <p:ext uri="{BB962C8B-B14F-4D97-AF65-F5344CB8AC3E}">
        <p14:creationId xmlns:p14="http://schemas.microsoft.com/office/powerpoint/2010/main" val="59130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41</a:t>
            </a:fld>
            <a:endParaRPr lang="fr-FR"/>
          </a:p>
        </p:txBody>
      </p:sp>
    </p:spTree>
    <p:extLst>
      <p:ext uri="{BB962C8B-B14F-4D97-AF65-F5344CB8AC3E}">
        <p14:creationId xmlns:p14="http://schemas.microsoft.com/office/powerpoint/2010/main" val="17431159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Most of these communities have had tsunami hazard map, </a:t>
            </a:r>
            <a:r>
              <a:rPr lang="en-US" sz="1200" dirty="0"/>
              <a:t>emergency plan,</a:t>
            </a:r>
            <a:r>
              <a:rPr lang="en-US" sz="1200" b="1" dirty="0"/>
              <a:t> and </a:t>
            </a:r>
            <a:r>
              <a:rPr lang="en-US" sz="1200" dirty="0"/>
              <a:t>emergency response team. This was established from previous interventions they had from different organizations. </a:t>
            </a:r>
            <a:r>
              <a:rPr lang="en-US" sz="1200" b="1" dirty="0"/>
              <a:t>The existence of some of these information that link to the tsunami ready indicators made the advocacy relatively easier</a:t>
            </a:r>
            <a:r>
              <a:rPr lang="en-US" sz="1200" dirty="0"/>
              <a:t>. However, </a:t>
            </a:r>
          </a:p>
          <a:p>
            <a:r>
              <a:rPr lang="en-US" altLang="en-US" sz="1200" b="1" dirty="0">
                <a:solidFill>
                  <a:srgbClr val="202124"/>
                </a:solidFill>
                <a:latin typeface="inherit"/>
              </a:rPr>
              <a:t>In general, the tsunami hazard maps were not based on the latest earthquake and tsunami studies</a:t>
            </a:r>
            <a:r>
              <a:rPr lang="en-US" altLang="en-US" sz="1200" dirty="0">
                <a:solidFill>
                  <a:srgbClr val="202124"/>
                </a:solidFill>
                <a:latin typeface="inherit"/>
              </a:rPr>
              <a:t>. An assistance from experts are needed to improve the tsunami hazard map and evacuation map.</a:t>
            </a:r>
          </a:p>
          <a:p>
            <a:r>
              <a:rPr lang="en-US" sz="1200" dirty="0"/>
              <a:t>The community’s understanding of the potential and characteristic of the earthquake and tsunami in the area as well as their understanding of the principles of preparedness and response are still limited. </a:t>
            </a:r>
            <a:r>
              <a:rPr lang="en-US" sz="1200" b="1" dirty="0"/>
              <a:t>For example, many of the temporary evacuation points are still located in the hazard zone and does not meet the criteria as a safe point.</a:t>
            </a:r>
          </a:p>
          <a:p>
            <a:r>
              <a:rPr lang="en-US" altLang="en-US" sz="1200" b="1" dirty="0">
                <a:solidFill>
                  <a:srgbClr val="202124"/>
                </a:solidFill>
                <a:latin typeface="inherit"/>
              </a:rPr>
              <a:t>The community needs the support from the local government to establish or revitalize their evacuation facility. Many of the agreed evacuation place needs to be repaired and maintained, the evacuation signages were worn-out and unclear, the evacuation routes is not appropriate, and the lack of tsunami evacuation shelter.</a:t>
            </a:r>
            <a:endParaRPr lang="en-US" altLang="en-US" sz="1200" dirty="0">
              <a:solidFill>
                <a:srgbClr val="202124"/>
              </a:solidFill>
              <a:latin typeface="inherit"/>
            </a:endParaRPr>
          </a:p>
          <a:p>
            <a:r>
              <a:rPr kumimoji="0" lang="en-US" altLang="en-US" sz="1200" b="1" i="0" u="none" strike="noStrike" cap="none" normalizeH="0" baseline="0" dirty="0">
                <a:ln>
                  <a:noFill/>
                </a:ln>
                <a:solidFill>
                  <a:schemeClr val="tx1"/>
                </a:solidFill>
                <a:effectLst/>
              </a:rPr>
              <a:t>A comprehensive survey/study </a:t>
            </a:r>
            <a:r>
              <a:rPr lang="en-US" altLang="en-US" sz="1200" b="1" dirty="0"/>
              <a:t>based on </a:t>
            </a:r>
            <a:r>
              <a:rPr lang="en-US" altLang="en-US" sz="1200" dirty="0"/>
              <a:t>UNESCO-IOC Tsunami Ready Indicators </a:t>
            </a:r>
            <a:r>
              <a:rPr kumimoji="0" lang="en-US" altLang="en-US" sz="1200" b="1" i="0" u="none" strike="noStrike" cap="none" normalizeH="0" baseline="0" dirty="0">
                <a:ln>
                  <a:noFill/>
                </a:ln>
                <a:solidFill>
                  <a:schemeClr val="tx1"/>
                </a:solidFill>
                <a:effectLst/>
              </a:rPr>
              <a:t>needs to be done to understand the already established capacity within the communities from the previous interventions. </a:t>
            </a:r>
            <a:r>
              <a:rPr lang="en-US" altLang="en-US" sz="1200" dirty="0"/>
              <a:t>The survey/study is not only to know and acknowledge the </a:t>
            </a:r>
            <a:r>
              <a:rPr lang="en-US" altLang="en-US" sz="1200" b="1" dirty="0"/>
              <a:t>efforts, initiatives, or </a:t>
            </a:r>
            <a:r>
              <a:rPr lang="en-US" altLang="en-US" sz="1200" dirty="0"/>
              <a:t>readiness of the community toward the 12 indicators, but also to review the quality and actual capacity of the community according to the expectation of the 12 indicators.</a:t>
            </a:r>
          </a:p>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42</a:t>
            </a:fld>
            <a:endParaRPr lang="fr-FR"/>
          </a:p>
        </p:txBody>
      </p:sp>
    </p:spTree>
    <p:extLst>
      <p:ext uri="{BB962C8B-B14F-4D97-AF65-F5344CB8AC3E}">
        <p14:creationId xmlns:p14="http://schemas.microsoft.com/office/powerpoint/2010/main" val="1942495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5</a:t>
            </a:fld>
            <a:endParaRPr lang="fr-FR"/>
          </a:p>
        </p:txBody>
      </p:sp>
    </p:spTree>
    <p:extLst>
      <p:ext uri="{BB962C8B-B14F-4D97-AF65-F5344CB8AC3E}">
        <p14:creationId xmlns:p14="http://schemas.microsoft.com/office/powerpoint/2010/main" val="680518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43</a:t>
            </a:fld>
            <a:endParaRPr lang="fr-FR"/>
          </a:p>
        </p:txBody>
      </p:sp>
    </p:spTree>
    <p:extLst>
      <p:ext uri="{BB962C8B-B14F-4D97-AF65-F5344CB8AC3E}">
        <p14:creationId xmlns:p14="http://schemas.microsoft.com/office/powerpoint/2010/main" val="72956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44</a:t>
            </a:fld>
            <a:endParaRPr lang="fr-FR"/>
          </a:p>
        </p:txBody>
      </p:sp>
    </p:spTree>
    <p:extLst>
      <p:ext uri="{BB962C8B-B14F-4D97-AF65-F5344CB8AC3E}">
        <p14:creationId xmlns:p14="http://schemas.microsoft.com/office/powerpoint/2010/main" val="912542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DE205E-CD73-4305-88CF-892B440D76AC}" type="slidenum">
              <a:rPr lang="fr-FR" smtClean="0"/>
              <a:t>45</a:t>
            </a:fld>
            <a:endParaRPr lang="fr-FR" dirty="0"/>
          </a:p>
        </p:txBody>
      </p:sp>
    </p:spTree>
    <p:extLst>
      <p:ext uri="{BB962C8B-B14F-4D97-AF65-F5344CB8AC3E}">
        <p14:creationId xmlns:p14="http://schemas.microsoft.com/office/powerpoint/2010/main" val="1376299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6</a:t>
            </a:fld>
            <a:endParaRPr lang="fr-FR"/>
          </a:p>
        </p:txBody>
      </p:sp>
    </p:spTree>
    <p:extLst>
      <p:ext uri="{BB962C8B-B14F-4D97-AF65-F5344CB8AC3E}">
        <p14:creationId xmlns:p14="http://schemas.microsoft.com/office/powerpoint/2010/main" val="1007272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7</a:t>
            </a:fld>
            <a:endParaRPr lang="fr-FR"/>
          </a:p>
        </p:txBody>
      </p:sp>
    </p:spTree>
    <p:extLst>
      <p:ext uri="{BB962C8B-B14F-4D97-AF65-F5344CB8AC3E}">
        <p14:creationId xmlns:p14="http://schemas.microsoft.com/office/powerpoint/2010/main" val="2003124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8</a:t>
            </a:fld>
            <a:endParaRPr lang="fr-FR"/>
          </a:p>
        </p:txBody>
      </p:sp>
    </p:spTree>
    <p:extLst>
      <p:ext uri="{BB962C8B-B14F-4D97-AF65-F5344CB8AC3E}">
        <p14:creationId xmlns:p14="http://schemas.microsoft.com/office/powerpoint/2010/main" val="795183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9</a:t>
            </a:fld>
            <a:endParaRPr lang="fr-FR"/>
          </a:p>
        </p:txBody>
      </p:sp>
    </p:spTree>
    <p:extLst>
      <p:ext uri="{BB962C8B-B14F-4D97-AF65-F5344CB8AC3E}">
        <p14:creationId xmlns:p14="http://schemas.microsoft.com/office/powerpoint/2010/main" val="3319619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10</a:t>
            </a:fld>
            <a:endParaRPr lang="fr-FR"/>
          </a:p>
        </p:txBody>
      </p:sp>
    </p:spTree>
    <p:extLst>
      <p:ext uri="{BB962C8B-B14F-4D97-AF65-F5344CB8AC3E}">
        <p14:creationId xmlns:p14="http://schemas.microsoft.com/office/powerpoint/2010/main" val="631225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53122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2252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20056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de title : add your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C1422C-A4FA-45ED-BD29-9E6ACF047CFD}"/>
              </a:ext>
            </a:extLst>
          </p:cNvPr>
          <p:cNvSpPr/>
          <p:nvPr userDrawn="1"/>
        </p:nvSpPr>
        <p:spPr>
          <a:xfrm>
            <a:off x="0" y="0"/>
            <a:ext cx="12192000" cy="6858000"/>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Title 1">
            <a:extLst>
              <a:ext uri="{FF2B5EF4-FFF2-40B4-BE49-F238E27FC236}">
                <a16:creationId xmlns:a16="http://schemas.microsoft.com/office/drawing/2014/main" id="{A9A7EDBE-D01B-4254-BDF5-4D04579FF374}"/>
              </a:ext>
            </a:extLst>
          </p:cNvPr>
          <p:cNvSpPr>
            <a:spLocks noGrp="1"/>
          </p:cNvSpPr>
          <p:nvPr>
            <p:ph type="ctrTitle" hasCustomPrompt="1"/>
          </p:nvPr>
        </p:nvSpPr>
        <p:spPr>
          <a:xfrm>
            <a:off x="428449" y="2066956"/>
            <a:ext cx="9112560" cy="800302"/>
          </a:xfrm>
          <a:prstGeom prst="rect">
            <a:avLst/>
          </a:prstGeom>
        </p:spPr>
        <p:txBody>
          <a:bodyPr lIns="0" tIns="0" rIns="0" bIns="0"/>
          <a:lstStyle>
            <a:lvl1pPr algn="l">
              <a:lnSpc>
                <a:spcPts val="2775"/>
              </a:lnSpc>
              <a:defRPr sz="2625" b="1">
                <a:solidFill>
                  <a:schemeClr val="bg1"/>
                </a:solidFill>
              </a:defRPr>
            </a:lvl1pPr>
          </a:lstStyle>
          <a:p>
            <a:r>
              <a:rPr lang="en-GB"/>
              <a:t>CLICK TO ADD TITLE OF PRESENTATION</a:t>
            </a:r>
            <a:endParaRPr lang="en-US"/>
          </a:p>
        </p:txBody>
      </p:sp>
      <p:sp>
        <p:nvSpPr>
          <p:cNvPr id="14" name="Subtitle 2">
            <a:extLst>
              <a:ext uri="{FF2B5EF4-FFF2-40B4-BE49-F238E27FC236}">
                <a16:creationId xmlns:a16="http://schemas.microsoft.com/office/drawing/2014/main" id="{6E1186C3-0B50-4241-BA29-82E76CE77184}"/>
              </a:ext>
            </a:extLst>
          </p:cNvPr>
          <p:cNvSpPr>
            <a:spLocks noGrp="1"/>
          </p:cNvSpPr>
          <p:nvPr>
            <p:ph type="subTitle" idx="1" hasCustomPrompt="1"/>
          </p:nvPr>
        </p:nvSpPr>
        <p:spPr>
          <a:xfrm>
            <a:off x="428449" y="2988881"/>
            <a:ext cx="9112560" cy="397532"/>
          </a:xfrm>
          <a:prstGeom prst="rect">
            <a:avLst/>
          </a:prstGeom>
        </p:spPr>
        <p:txBody>
          <a:bodyPr lIns="0" tIns="0" rIns="0" bIns="0"/>
          <a:lstStyle>
            <a:lvl1pPr marL="0" indent="0" algn="l">
              <a:buNone/>
              <a:defRPr sz="135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a:t>Click to add subtitle or summary</a:t>
            </a:r>
          </a:p>
        </p:txBody>
      </p:sp>
      <p:pic>
        <p:nvPicPr>
          <p:cNvPr id="8" name="Picture 7" descr="A black and white logo&#10;&#10;Description automatically generated with medium confidence">
            <a:extLst>
              <a:ext uri="{FF2B5EF4-FFF2-40B4-BE49-F238E27FC236}">
                <a16:creationId xmlns:a16="http://schemas.microsoft.com/office/drawing/2014/main" id="{E035D78A-55A5-4AEE-9548-2C8425E2577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354" y="114742"/>
            <a:ext cx="2181802" cy="459711"/>
          </a:xfrm>
          <a:prstGeom prst="rect">
            <a:avLst/>
          </a:prstGeom>
        </p:spPr>
      </p:pic>
    </p:spTree>
    <p:extLst>
      <p:ext uri="{BB962C8B-B14F-4D97-AF65-F5344CB8AC3E}">
        <p14:creationId xmlns:p14="http://schemas.microsoft.com/office/powerpoint/2010/main" val="2501788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Slide 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7821C45-9C17-4B09-A58B-94A9B8A2058C}"/>
              </a:ext>
            </a:extLst>
          </p:cNvPr>
          <p:cNvSpPr/>
          <p:nvPr userDrawn="1"/>
        </p:nvSpPr>
        <p:spPr>
          <a:xfrm>
            <a:off x="0" y="6336080"/>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2CFE5920-4B6F-486E-9F0D-C1AE18D062F5}"/>
              </a:ext>
            </a:extLst>
          </p:cNvPr>
          <p:cNvSpPr/>
          <p:nvPr userDrawn="1"/>
        </p:nvSpPr>
        <p:spPr>
          <a:xfrm>
            <a:off x="-1065" y="28"/>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2" name="Title 1">
            <a:extLst>
              <a:ext uri="{FF2B5EF4-FFF2-40B4-BE49-F238E27FC236}">
                <a16:creationId xmlns:a16="http://schemas.microsoft.com/office/drawing/2014/main" id="{A00971C8-FA64-4742-8A38-BC2A6D7AB16A}"/>
              </a:ext>
            </a:extLst>
          </p:cNvPr>
          <p:cNvSpPr>
            <a:spLocks noGrp="1"/>
          </p:cNvSpPr>
          <p:nvPr>
            <p:ph type="ctrTitle" hasCustomPrompt="1"/>
          </p:nvPr>
        </p:nvSpPr>
        <p:spPr>
          <a:xfrm>
            <a:off x="420894" y="151609"/>
            <a:ext cx="11350193" cy="455408"/>
          </a:xfrm>
          <a:prstGeom prst="rect">
            <a:avLst/>
          </a:prstGeom>
        </p:spPr>
        <p:txBody>
          <a:bodyPr lIns="0" tIns="0" rIns="0" bIns="0"/>
          <a:lstStyle>
            <a:lvl1pPr algn="l">
              <a:lnSpc>
                <a:spcPts val="2775"/>
              </a:lnSpc>
              <a:defRPr sz="2400">
                <a:solidFill>
                  <a:schemeClr val="bg1"/>
                </a:solidFill>
              </a:defRPr>
            </a:lvl1pPr>
          </a:lstStyle>
          <a:p>
            <a:r>
              <a:rPr lang="en-GB"/>
              <a:t>Insert title of the slide</a:t>
            </a:r>
            <a:endParaRPr lang="en-US"/>
          </a:p>
        </p:txBody>
      </p:sp>
      <p:sp>
        <p:nvSpPr>
          <p:cNvPr id="13" name="TextBox 24">
            <a:extLst>
              <a:ext uri="{FF2B5EF4-FFF2-40B4-BE49-F238E27FC236}">
                <a16:creationId xmlns:a16="http://schemas.microsoft.com/office/drawing/2014/main" id="{DD1032CB-C952-47D3-91F1-1B8184F497BD}"/>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6" name="TextBox 24">
            <a:extLst>
              <a:ext uri="{FF2B5EF4-FFF2-40B4-BE49-F238E27FC236}">
                <a16:creationId xmlns:a16="http://schemas.microsoft.com/office/drawing/2014/main" id="{1B16DB7F-771E-420A-851F-0FA465E115CA}"/>
              </a:ext>
            </a:extLst>
          </p:cNvPr>
          <p:cNvSpPr txBox="1"/>
          <p:nvPr userDrawn="1"/>
        </p:nvSpPr>
        <p:spPr>
          <a:xfrm>
            <a:off x="11761978" y="6439572"/>
            <a:ext cx="274530" cy="259062"/>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2" name="Footer Placeholder 4">
            <a:extLst>
              <a:ext uri="{FF2B5EF4-FFF2-40B4-BE49-F238E27FC236}">
                <a16:creationId xmlns:a16="http://schemas.microsoft.com/office/drawing/2014/main" id="{80A9B8A3-238C-4D33-BB5B-3A7D56950FD0}"/>
              </a:ext>
            </a:extLst>
          </p:cNvPr>
          <p:cNvSpPr>
            <a:spLocks noGrp="1"/>
          </p:cNvSpPr>
          <p:nvPr>
            <p:ph type="ftr" sz="quarter" idx="11"/>
          </p:nvPr>
        </p:nvSpPr>
        <p:spPr>
          <a:xfrm>
            <a:off x="4038600" y="6422056"/>
            <a:ext cx="4114800" cy="365125"/>
          </a:xfrm>
        </p:spPr>
        <p:txBody>
          <a:bodyPr/>
          <a:lstStyle>
            <a:lvl1pPr>
              <a:defRPr>
                <a:solidFill>
                  <a:schemeClr val="bg1"/>
                </a:solidFill>
              </a:defRPr>
            </a:lvl1pPr>
          </a:lstStyle>
          <a:p>
            <a:endParaRPr lang="en-US" dirty="0"/>
          </a:p>
        </p:txBody>
      </p:sp>
      <p:sp>
        <p:nvSpPr>
          <p:cNvPr id="17" name="Slide Number Placeholder 5">
            <a:extLst>
              <a:ext uri="{FF2B5EF4-FFF2-40B4-BE49-F238E27FC236}">
                <a16:creationId xmlns:a16="http://schemas.microsoft.com/office/drawing/2014/main" id="{E1801537-6E17-492C-809D-70428033E69C}"/>
              </a:ext>
            </a:extLst>
          </p:cNvPr>
          <p:cNvSpPr>
            <a:spLocks noGrp="1"/>
          </p:cNvSpPr>
          <p:nvPr>
            <p:ph type="sldNum" sz="quarter" idx="12"/>
          </p:nvPr>
        </p:nvSpPr>
        <p:spPr>
          <a:xfrm>
            <a:off x="10474534" y="6411100"/>
            <a:ext cx="1615258" cy="365125"/>
          </a:xfrm>
        </p:spPr>
        <p:txBody>
          <a:bodyPr/>
          <a:lstStyle>
            <a:lvl1pPr>
              <a:defRPr>
                <a:solidFill>
                  <a:schemeClr val="bg1"/>
                </a:solidFill>
              </a:defRPr>
            </a:lvl1pPr>
          </a:lstStyle>
          <a:p>
            <a:fld id="{116E103F-C569-40B8-B4E6-EB527A5C76D5}" type="slidenum">
              <a:rPr lang="en-US" smtClean="0"/>
              <a:pPr/>
              <a:t>‹#›</a:t>
            </a:fld>
            <a:endParaRPr lang="en-US" dirty="0"/>
          </a:p>
        </p:txBody>
      </p:sp>
      <p:pic>
        <p:nvPicPr>
          <p:cNvPr id="23" name="Picture 22" descr="A black and white logo&#10;&#10;Description automatically generated with medium confidence">
            <a:extLst>
              <a:ext uri="{FF2B5EF4-FFF2-40B4-BE49-F238E27FC236}">
                <a16:creationId xmlns:a16="http://schemas.microsoft.com/office/drawing/2014/main" id="{E035D78A-55A5-4AEE-9548-2C8425E2577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93058" y="6371936"/>
            <a:ext cx="2181802" cy="459711"/>
          </a:xfrm>
          <a:prstGeom prst="rect">
            <a:avLst/>
          </a:prstGeom>
        </p:spPr>
      </p:pic>
      <p:pic>
        <p:nvPicPr>
          <p:cNvPr id="2" name="Picture 1" descr="Logo&#10;&#10;Description automatically generated">
            <a:extLst>
              <a:ext uri="{FF2B5EF4-FFF2-40B4-BE49-F238E27FC236}">
                <a16:creationId xmlns:a16="http://schemas.microsoft.com/office/drawing/2014/main" id="{FE7E439C-C5A7-5ED5-6AF5-D74F872765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52232" y="831944"/>
            <a:ext cx="591634" cy="875012"/>
          </a:xfrm>
          <a:prstGeom prst="rect">
            <a:avLst/>
          </a:prstGeom>
        </p:spPr>
      </p:pic>
    </p:spTree>
    <p:extLst>
      <p:ext uri="{BB962C8B-B14F-4D97-AF65-F5344CB8AC3E}">
        <p14:creationId xmlns:p14="http://schemas.microsoft.com/office/powerpoint/2010/main" val="2443591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7821C45-9C17-4B09-A58B-94A9B8A2058C}"/>
              </a:ext>
            </a:extLst>
          </p:cNvPr>
          <p:cNvSpPr/>
          <p:nvPr userDrawn="1"/>
        </p:nvSpPr>
        <p:spPr>
          <a:xfrm>
            <a:off x="0" y="6336080"/>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Picture Placeholder 7">
            <a:extLst>
              <a:ext uri="{FF2B5EF4-FFF2-40B4-BE49-F238E27FC236}">
                <a16:creationId xmlns:a16="http://schemas.microsoft.com/office/drawing/2014/main" id="{C8B59B52-C699-4CE7-97BA-027ACF8FB42E}"/>
              </a:ext>
            </a:extLst>
          </p:cNvPr>
          <p:cNvSpPr>
            <a:spLocks noGrp="1" noChangeAspect="1"/>
          </p:cNvSpPr>
          <p:nvPr>
            <p:ph type="pic" sz="quarter" idx="17" hasCustomPrompt="1"/>
          </p:nvPr>
        </p:nvSpPr>
        <p:spPr>
          <a:xfrm>
            <a:off x="6890876" y="971034"/>
            <a:ext cx="4711701" cy="5129355"/>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15" name="Rectangle 14">
            <a:extLst>
              <a:ext uri="{FF2B5EF4-FFF2-40B4-BE49-F238E27FC236}">
                <a16:creationId xmlns:a16="http://schemas.microsoft.com/office/drawing/2014/main" id="{2CFE5920-4B6F-486E-9F0D-C1AE18D062F5}"/>
              </a:ext>
            </a:extLst>
          </p:cNvPr>
          <p:cNvSpPr/>
          <p:nvPr userDrawn="1"/>
        </p:nvSpPr>
        <p:spPr>
          <a:xfrm>
            <a:off x="-1065" y="28"/>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19" name="Text Placeholder 2">
            <a:extLst>
              <a:ext uri="{FF2B5EF4-FFF2-40B4-BE49-F238E27FC236}">
                <a16:creationId xmlns:a16="http://schemas.microsoft.com/office/drawing/2014/main" id="{B82461B7-A290-474F-927F-9060159C8956}"/>
              </a:ext>
            </a:extLst>
          </p:cNvPr>
          <p:cNvSpPr>
            <a:spLocks noGrp="1"/>
          </p:cNvSpPr>
          <p:nvPr>
            <p:ph type="body" sz="quarter" idx="16" hasCustomPrompt="1"/>
          </p:nvPr>
        </p:nvSpPr>
        <p:spPr>
          <a:xfrm>
            <a:off x="420877" y="959561"/>
            <a:ext cx="5675123" cy="5140820"/>
          </a:xfrm>
          <a:prstGeom prst="rect">
            <a:avLst/>
          </a:prstGeom>
          <a:effectLst/>
        </p:spPr>
        <p:txBody>
          <a:bodyPr/>
          <a:lstStyle>
            <a:lvl1pPr marL="0" indent="0" algn="l">
              <a:buClr>
                <a:srgbClr val="024A84"/>
              </a:buClr>
              <a:buFont typeface="Arial" panose="020B0604020202020204" pitchFamily="34" charset="0"/>
              <a:buNone/>
              <a:defRPr sz="1350" b="1">
                <a:solidFill>
                  <a:schemeClr val="tx1"/>
                </a:solidFill>
              </a:defRPr>
            </a:lvl1pPr>
            <a:lvl2pPr marL="0" indent="0" algn="l">
              <a:buClr>
                <a:srgbClr val="024A84"/>
              </a:buClr>
              <a:buFont typeface="Arial" panose="020B0604020202020204" pitchFamily="34" charset="0"/>
              <a:buNone/>
              <a:defRPr sz="1050" b="1">
                <a:solidFill>
                  <a:srgbClr val="0077D4"/>
                </a:solidFill>
              </a:defRPr>
            </a:lvl2pPr>
            <a:lvl3pPr marL="171450" indent="-171450" algn="l">
              <a:buClr>
                <a:srgbClr val="024A84"/>
              </a:buClr>
              <a:buFont typeface="Calibri" panose="020F0502020204030204" pitchFamily="34" charset="0"/>
              <a:buChar char="»"/>
              <a:defRPr sz="9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a:p>
            <a:pPr lvl="2"/>
            <a:endParaRPr lang="en-US" dirty="0"/>
          </a:p>
        </p:txBody>
      </p:sp>
      <p:sp>
        <p:nvSpPr>
          <p:cNvPr id="22" name="Title 1">
            <a:extLst>
              <a:ext uri="{FF2B5EF4-FFF2-40B4-BE49-F238E27FC236}">
                <a16:creationId xmlns:a16="http://schemas.microsoft.com/office/drawing/2014/main" id="{A00971C8-FA64-4742-8A38-BC2A6D7AB16A}"/>
              </a:ext>
            </a:extLst>
          </p:cNvPr>
          <p:cNvSpPr>
            <a:spLocks noGrp="1"/>
          </p:cNvSpPr>
          <p:nvPr>
            <p:ph type="ctrTitle" hasCustomPrompt="1"/>
          </p:nvPr>
        </p:nvSpPr>
        <p:spPr>
          <a:xfrm>
            <a:off x="420894" y="151609"/>
            <a:ext cx="11350193" cy="455408"/>
          </a:xfrm>
          <a:prstGeom prst="rect">
            <a:avLst/>
          </a:prstGeom>
        </p:spPr>
        <p:txBody>
          <a:bodyPr lIns="0" tIns="0" rIns="0" bIns="0"/>
          <a:lstStyle>
            <a:lvl1pPr algn="l">
              <a:lnSpc>
                <a:spcPts val="2775"/>
              </a:lnSpc>
              <a:defRPr sz="2400">
                <a:solidFill>
                  <a:schemeClr val="bg1"/>
                </a:solidFill>
              </a:defRPr>
            </a:lvl1pPr>
          </a:lstStyle>
          <a:p>
            <a:r>
              <a:rPr lang="en-GB"/>
              <a:t>Insert title of the slide</a:t>
            </a:r>
            <a:endParaRPr lang="en-US"/>
          </a:p>
        </p:txBody>
      </p:sp>
      <p:sp>
        <p:nvSpPr>
          <p:cNvPr id="13" name="TextBox 24">
            <a:extLst>
              <a:ext uri="{FF2B5EF4-FFF2-40B4-BE49-F238E27FC236}">
                <a16:creationId xmlns:a16="http://schemas.microsoft.com/office/drawing/2014/main" id="{DD1032CB-C952-47D3-91F1-1B8184F497BD}"/>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pic>
        <p:nvPicPr>
          <p:cNvPr id="11" name="Picture 10" descr="A black and white logo&#10;&#10;Description automatically generated with medium confidence">
            <a:extLst>
              <a:ext uri="{FF2B5EF4-FFF2-40B4-BE49-F238E27FC236}">
                <a16:creationId xmlns:a16="http://schemas.microsoft.com/office/drawing/2014/main" id="{FF1CAC44-A7FF-467C-B581-9EC03F36C9B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12156" y="6367184"/>
            <a:ext cx="2181802" cy="459711"/>
          </a:xfrm>
          <a:prstGeom prst="rect">
            <a:avLst/>
          </a:prstGeom>
        </p:spPr>
      </p:pic>
      <p:sp>
        <p:nvSpPr>
          <p:cNvPr id="12" name="Footer Placeholder 4">
            <a:extLst>
              <a:ext uri="{FF2B5EF4-FFF2-40B4-BE49-F238E27FC236}">
                <a16:creationId xmlns:a16="http://schemas.microsoft.com/office/drawing/2014/main" id="{80A9B8A3-238C-4D33-BB5B-3A7D56950FD0}"/>
              </a:ext>
            </a:extLst>
          </p:cNvPr>
          <p:cNvSpPr>
            <a:spLocks noGrp="1"/>
          </p:cNvSpPr>
          <p:nvPr>
            <p:ph type="ftr" sz="quarter" idx="11"/>
          </p:nvPr>
        </p:nvSpPr>
        <p:spPr>
          <a:xfrm>
            <a:off x="4038600" y="6422056"/>
            <a:ext cx="4114800" cy="365125"/>
          </a:xfrm>
        </p:spPr>
        <p:txBody>
          <a:bodyPr/>
          <a:lstStyle>
            <a:lvl1pPr>
              <a:defRPr>
                <a:solidFill>
                  <a:schemeClr val="bg1"/>
                </a:solidFill>
              </a:defRPr>
            </a:lvl1pPr>
          </a:lstStyle>
          <a:p>
            <a:endParaRPr lang="en-US" dirty="0"/>
          </a:p>
        </p:txBody>
      </p:sp>
      <p:sp>
        <p:nvSpPr>
          <p:cNvPr id="17" name="Slide Number Placeholder 5">
            <a:extLst>
              <a:ext uri="{FF2B5EF4-FFF2-40B4-BE49-F238E27FC236}">
                <a16:creationId xmlns:a16="http://schemas.microsoft.com/office/drawing/2014/main" id="{E1801537-6E17-492C-809D-70428033E69C}"/>
              </a:ext>
            </a:extLst>
          </p:cNvPr>
          <p:cNvSpPr>
            <a:spLocks noGrp="1"/>
          </p:cNvSpPr>
          <p:nvPr>
            <p:ph type="sldNum" sz="quarter" idx="12"/>
          </p:nvPr>
        </p:nvSpPr>
        <p:spPr>
          <a:xfrm>
            <a:off x="10474534" y="6411100"/>
            <a:ext cx="1615258" cy="365125"/>
          </a:xfrm>
        </p:spPr>
        <p:txBody>
          <a:bodyPr/>
          <a:lstStyle>
            <a:lvl1pPr>
              <a:defRPr>
                <a:solidFill>
                  <a:schemeClr val="bg1"/>
                </a:solidFill>
              </a:defRPr>
            </a:lvl1pPr>
          </a:lstStyle>
          <a:p>
            <a:fld id="{48F63A3B-78C7-47BE-AE5E-E10140E04643}" type="slidenum">
              <a:rPr lang="en-US" smtClean="0"/>
              <a:pPr/>
              <a:t>‹#›</a:t>
            </a:fld>
            <a:endParaRPr lang="en-US" dirty="0"/>
          </a:p>
        </p:txBody>
      </p:sp>
      <p:pic>
        <p:nvPicPr>
          <p:cNvPr id="28" name="Picture 27" descr="Logo&#10;&#10;Description automatically generated">
            <a:extLst>
              <a:ext uri="{FF2B5EF4-FFF2-40B4-BE49-F238E27FC236}">
                <a16:creationId xmlns:a16="http://schemas.microsoft.com/office/drawing/2014/main" id="{768CC2BC-39A1-40B0-9C32-CC7F4BAE6145}"/>
              </a:ext>
            </a:extLst>
          </p:cNvPr>
          <p:cNvPicPr>
            <a:picLocks noChangeAspect="1"/>
          </p:cNvPicPr>
          <p:nvPr userDrawn="1"/>
        </p:nvPicPr>
        <p:blipFill>
          <a:blip r:embed="rId3" cstate="hqprint">
            <a:biLevel thresh="25000"/>
            <a:extLst>
              <a:ext uri="{28A0092B-C50C-407E-A947-70E740481C1C}">
                <a14:useLocalDpi xmlns:a14="http://schemas.microsoft.com/office/drawing/2010/main" val="0"/>
              </a:ext>
            </a:extLst>
          </a:blip>
          <a:stretch>
            <a:fillRect/>
          </a:stretch>
        </p:blipFill>
        <p:spPr>
          <a:xfrm>
            <a:off x="10252383" y="6501443"/>
            <a:ext cx="1442102" cy="238260"/>
          </a:xfrm>
          <a:prstGeom prst="rect">
            <a:avLst/>
          </a:prstGeom>
        </p:spPr>
      </p:pic>
    </p:spTree>
    <p:extLst>
      <p:ext uri="{BB962C8B-B14F-4D97-AF65-F5344CB8AC3E}">
        <p14:creationId xmlns:p14="http://schemas.microsoft.com/office/powerpoint/2010/main" val="395606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ank you slide OPTION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A0008D9-C6FD-4824-A2C9-CC0555A4E37A}"/>
              </a:ext>
            </a:extLst>
          </p:cNvPr>
          <p:cNvSpPr/>
          <p:nvPr userDrawn="1"/>
        </p:nvSpPr>
        <p:spPr>
          <a:xfrm>
            <a:off x="-1065" y="31"/>
            <a:ext cx="12191997" cy="3335383"/>
          </a:xfrm>
          <a:prstGeom prst="rect">
            <a:avLst/>
          </a:prstGeom>
          <a:gradFill flip="none" rotWithShape="1">
            <a:gsLst>
              <a:gs pos="0">
                <a:srgbClr val="004983"/>
              </a:gs>
              <a:gs pos="100000">
                <a:srgbClr val="0077D4"/>
              </a:gs>
            </a:gsLst>
            <a:lin ang="1350000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cxnSp>
        <p:nvCxnSpPr>
          <p:cNvPr id="25" name="Straight Connector 14">
            <a:extLst>
              <a:ext uri="{FF2B5EF4-FFF2-40B4-BE49-F238E27FC236}">
                <a16:creationId xmlns:a16="http://schemas.microsoft.com/office/drawing/2014/main" id="{A9EBAC2D-9312-4A68-8BB3-1DB25802C369}"/>
              </a:ext>
            </a:extLst>
          </p:cNvPr>
          <p:cNvCxnSpPr/>
          <p:nvPr userDrawn="1"/>
        </p:nvCxnSpPr>
        <p:spPr>
          <a:xfrm>
            <a:off x="3061471" y="6324867"/>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6" name="Straight Connector 14">
            <a:extLst>
              <a:ext uri="{FF2B5EF4-FFF2-40B4-BE49-F238E27FC236}">
                <a16:creationId xmlns:a16="http://schemas.microsoft.com/office/drawing/2014/main" id="{6A0B8AAE-2554-4F6F-AB8C-76934783612C}"/>
              </a:ext>
            </a:extLst>
          </p:cNvPr>
          <p:cNvCxnSpPr/>
          <p:nvPr userDrawn="1"/>
        </p:nvCxnSpPr>
        <p:spPr>
          <a:xfrm>
            <a:off x="10560519" y="6314540"/>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1" name="Content Placeholder 2"/>
          <p:cNvSpPr txBox="1">
            <a:spLocks/>
          </p:cNvSpPr>
          <p:nvPr userDrawn="1"/>
        </p:nvSpPr>
        <p:spPr>
          <a:xfrm>
            <a:off x="0" y="1065816"/>
            <a:ext cx="12192000" cy="1672262"/>
          </a:xfrm>
          <a:prstGeom prst="rect">
            <a:avLst/>
          </a:prstGeom>
        </p:spPr>
        <p:txBody>
          <a:bodyPr wrap="square"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GB" sz="11000" dirty="0">
                <a:solidFill>
                  <a:schemeClr val="bg1"/>
                </a:solidFill>
              </a:rPr>
              <a:t>Thank you</a:t>
            </a:r>
          </a:p>
        </p:txBody>
      </p:sp>
      <p:sp>
        <p:nvSpPr>
          <p:cNvPr id="14" name="TextBox 13"/>
          <p:cNvSpPr txBox="1"/>
          <p:nvPr/>
        </p:nvSpPr>
        <p:spPr>
          <a:xfrm>
            <a:off x="3023211" y="3597474"/>
            <a:ext cx="6143443" cy="492443"/>
          </a:xfrm>
          <a:prstGeom prst="rect">
            <a:avLst/>
          </a:prstGeom>
          <a:noFill/>
        </p:spPr>
        <p:txBody>
          <a:bodyPr wrap="square" lIns="0" tIns="0" rIns="0" bIns="0" rtlCol="0">
            <a:spAutoFit/>
          </a:bodyPr>
          <a:lstStyle/>
          <a:p>
            <a:pPr algn="ctr">
              <a:spcAft>
                <a:spcPts val="1200"/>
              </a:spcAft>
            </a:pPr>
            <a:r>
              <a:rPr lang="en-US" sz="3200" dirty="0"/>
              <a:t> </a:t>
            </a:r>
          </a:p>
        </p:txBody>
      </p:sp>
      <p:pic>
        <p:nvPicPr>
          <p:cNvPr id="12" name="Picture 11" descr="Logo, company name&#10;&#10;Description automatically generated">
            <a:extLst>
              <a:ext uri="{FF2B5EF4-FFF2-40B4-BE49-F238E27FC236}">
                <a16:creationId xmlns:a16="http://schemas.microsoft.com/office/drawing/2014/main" id="{11756D87-BB67-42D7-A520-52D7763A278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1724" y="5090472"/>
            <a:ext cx="1766576" cy="1595086"/>
          </a:xfrm>
          <a:prstGeom prst="rect">
            <a:avLst/>
          </a:prstGeom>
        </p:spPr>
      </p:pic>
    </p:spTree>
    <p:extLst>
      <p:ext uri="{BB962C8B-B14F-4D97-AF65-F5344CB8AC3E}">
        <p14:creationId xmlns:p14="http://schemas.microsoft.com/office/powerpoint/2010/main" val="362246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lide title : add your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C1422C-A4FA-45ED-BD29-9E6ACF047CFD}"/>
              </a:ext>
            </a:extLst>
          </p:cNvPr>
          <p:cNvSpPr/>
          <p:nvPr userDrawn="1"/>
        </p:nvSpPr>
        <p:spPr>
          <a:xfrm>
            <a:off x="0" y="790834"/>
            <a:ext cx="12192000" cy="6067167"/>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Title 1">
            <a:extLst>
              <a:ext uri="{FF2B5EF4-FFF2-40B4-BE49-F238E27FC236}">
                <a16:creationId xmlns:a16="http://schemas.microsoft.com/office/drawing/2014/main" id="{A9A7EDBE-D01B-4254-BDF5-4D04579FF374}"/>
              </a:ext>
            </a:extLst>
          </p:cNvPr>
          <p:cNvSpPr>
            <a:spLocks noGrp="1"/>
          </p:cNvSpPr>
          <p:nvPr>
            <p:ph type="ctrTitle" hasCustomPrompt="1"/>
          </p:nvPr>
        </p:nvSpPr>
        <p:spPr>
          <a:xfrm>
            <a:off x="428452" y="1751727"/>
            <a:ext cx="9112560" cy="800302"/>
          </a:xfrm>
          <a:prstGeom prst="rect">
            <a:avLst/>
          </a:prstGeom>
        </p:spPr>
        <p:txBody>
          <a:bodyPr lIns="0" tIns="0" rIns="0" bIns="0"/>
          <a:lstStyle>
            <a:lvl1pPr algn="l">
              <a:lnSpc>
                <a:spcPts val="2775"/>
              </a:lnSpc>
              <a:defRPr sz="2625" b="1">
                <a:solidFill>
                  <a:schemeClr val="bg1"/>
                </a:solidFill>
              </a:defRPr>
            </a:lvl1pPr>
          </a:lstStyle>
          <a:p>
            <a:r>
              <a:rPr lang="en-GB"/>
              <a:t>CLICK TO ADD TITLE OF PRESENTATION</a:t>
            </a:r>
            <a:endParaRPr lang="en-US"/>
          </a:p>
        </p:txBody>
      </p:sp>
      <p:sp>
        <p:nvSpPr>
          <p:cNvPr id="14" name="Subtitle 2">
            <a:extLst>
              <a:ext uri="{FF2B5EF4-FFF2-40B4-BE49-F238E27FC236}">
                <a16:creationId xmlns:a16="http://schemas.microsoft.com/office/drawing/2014/main" id="{6E1186C3-0B50-4241-BA29-82E76CE77184}"/>
              </a:ext>
            </a:extLst>
          </p:cNvPr>
          <p:cNvSpPr>
            <a:spLocks noGrp="1"/>
          </p:cNvSpPr>
          <p:nvPr>
            <p:ph type="subTitle" idx="1" hasCustomPrompt="1"/>
          </p:nvPr>
        </p:nvSpPr>
        <p:spPr>
          <a:xfrm>
            <a:off x="428449" y="2819228"/>
            <a:ext cx="9112560" cy="397532"/>
          </a:xfrm>
          <a:prstGeom prst="rect">
            <a:avLst/>
          </a:prstGeom>
        </p:spPr>
        <p:txBody>
          <a:bodyPr lIns="0" tIns="0" rIns="0" bIns="0"/>
          <a:lstStyle>
            <a:lvl1pPr marL="0" indent="0" algn="l">
              <a:buNone/>
              <a:defRPr sz="135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a:t>Click to add subtitle or summary</a:t>
            </a:r>
          </a:p>
        </p:txBody>
      </p:sp>
    </p:spTree>
    <p:extLst>
      <p:ext uri="{BB962C8B-B14F-4D97-AF65-F5344CB8AC3E}">
        <p14:creationId xmlns:p14="http://schemas.microsoft.com/office/powerpoint/2010/main" val="4153692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Slide title : add your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C1422C-A4FA-45ED-BD29-9E6ACF047CFD}"/>
              </a:ext>
            </a:extLst>
          </p:cNvPr>
          <p:cNvSpPr/>
          <p:nvPr userDrawn="1"/>
        </p:nvSpPr>
        <p:spPr>
          <a:xfrm>
            <a:off x="0" y="0"/>
            <a:ext cx="12192000" cy="6293708"/>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Title 1">
            <a:extLst>
              <a:ext uri="{FF2B5EF4-FFF2-40B4-BE49-F238E27FC236}">
                <a16:creationId xmlns:a16="http://schemas.microsoft.com/office/drawing/2014/main" id="{A9A7EDBE-D01B-4254-BDF5-4D04579FF374}"/>
              </a:ext>
            </a:extLst>
          </p:cNvPr>
          <p:cNvSpPr>
            <a:spLocks noGrp="1"/>
          </p:cNvSpPr>
          <p:nvPr>
            <p:ph type="ctrTitle" hasCustomPrompt="1"/>
          </p:nvPr>
        </p:nvSpPr>
        <p:spPr>
          <a:xfrm>
            <a:off x="428452" y="1751727"/>
            <a:ext cx="9112560" cy="800302"/>
          </a:xfrm>
          <a:prstGeom prst="rect">
            <a:avLst/>
          </a:prstGeom>
        </p:spPr>
        <p:txBody>
          <a:bodyPr lIns="0" tIns="0" rIns="0" bIns="0"/>
          <a:lstStyle>
            <a:lvl1pPr algn="l">
              <a:lnSpc>
                <a:spcPts val="2775"/>
              </a:lnSpc>
              <a:defRPr sz="2625" b="1">
                <a:solidFill>
                  <a:schemeClr val="bg1"/>
                </a:solidFill>
              </a:defRPr>
            </a:lvl1pPr>
          </a:lstStyle>
          <a:p>
            <a:r>
              <a:rPr lang="en-GB"/>
              <a:t>Main Title</a:t>
            </a:r>
            <a:endParaRPr lang="en-US"/>
          </a:p>
        </p:txBody>
      </p:sp>
      <p:sp>
        <p:nvSpPr>
          <p:cNvPr id="14" name="Subtitle 2">
            <a:extLst>
              <a:ext uri="{FF2B5EF4-FFF2-40B4-BE49-F238E27FC236}">
                <a16:creationId xmlns:a16="http://schemas.microsoft.com/office/drawing/2014/main" id="{6E1186C3-0B50-4241-BA29-82E76CE77184}"/>
              </a:ext>
            </a:extLst>
          </p:cNvPr>
          <p:cNvSpPr>
            <a:spLocks noGrp="1"/>
          </p:cNvSpPr>
          <p:nvPr>
            <p:ph type="subTitle" idx="1" hasCustomPrompt="1"/>
          </p:nvPr>
        </p:nvSpPr>
        <p:spPr>
          <a:xfrm>
            <a:off x="428449" y="2819228"/>
            <a:ext cx="9112560" cy="397532"/>
          </a:xfrm>
          <a:prstGeom prst="rect">
            <a:avLst/>
          </a:prstGeom>
        </p:spPr>
        <p:txBody>
          <a:bodyPr lIns="0" tIns="0" rIns="0" bIns="0"/>
          <a:lstStyle>
            <a:lvl1pPr marL="0" indent="0" algn="l">
              <a:buNone/>
              <a:defRPr sz="135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a:t>Subtext</a:t>
            </a:r>
          </a:p>
        </p:txBody>
      </p:sp>
      <p:grpSp>
        <p:nvGrpSpPr>
          <p:cNvPr id="6" name="Group 5">
            <a:extLst>
              <a:ext uri="{FF2B5EF4-FFF2-40B4-BE49-F238E27FC236}">
                <a16:creationId xmlns:a16="http://schemas.microsoft.com/office/drawing/2014/main" id="{9E1AAA89-3550-4D57-9665-8B50FDED6A04}"/>
              </a:ext>
            </a:extLst>
          </p:cNvPr>
          <p:cNvGrpSpPr/>
          <p:nvPr userDrawn="1"/>
        </p:nvGrpSpPr>
        <p:grpSpPr>
          <a:xfrm>
            <a:off x="192308" y="6213522"/>
            <a:ext cx="2178658" cy="721117"/>
            <a:chOff x="269728" y="45380"/>
            <a:chExt cx="2178658" cy="721117"/>
          </a:xfrm>
        </p:grpSpPr>
        <p:sp>
          <p:nvSpPr>
            <p:cNvPr id="8" name="Rectangle 7">
              <a:extLst>
                <a:ext uri="{FF2B5EF4-FFF2-40B4-BE49-F238E27FC236}">
                  <a16:creationId xmlns:a16="http://schemas.microsoft.com/office/drawing/2014/main" id="{30EEA9CD-AB3D-4FFF-AEBE-D3837F18BD4B}"/>
                </a:ext>
              </a:extLst>
            </p:cNvPr>
            <p:cNvSpPr/>
            <p:nvPr userDrawn="1"/>
          </p:nvSpPr>
          <p:spPr>
            <a:xfrm>
              <a:off x="908924" y="193100"/>
              <a:ext cx="1539462" cy="445168"/>
            </a:xfrm>
            <a:prstGeom prst="rect">
              <a:avLst/>
            </a:prstGeom>
            <a:noFill/>
            <a:ln>
              <a:solidFill>
                <a:srgbClr val="0069B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GB" sz="1100" b="1" dirty="0">
                  <a:solidFill>
                    <a:srgbClr val="0069B3"/>
                  </a:solidFill>
                  <a:effectLst/>
                  <a:latin typeface="Myriad Pro" panose="020B0503030403020204" pitchFamily="34" charset="0"/>
                  <a:ea typeface="Calibri" panose="020F0502020204030204" pitchFamily="34" charset="0"/>
                  <a:cs typeface="Arial" panose="020B0604020202020204" pitchFamily="34" charset="0"/>
                </a:rPr>
                <a:t>UNESCO LOGO HERE</a:t>
              </a:r>
              <a:endParaRPr lang="en-GB" sz="1100" dirty="0">
                <a:solidFill>
                  <a:srgbClr val="0069B3"/>
                </a:solidFill>
                <a:effectLst/>
                <a:ea typeface="Calibri" panose="020F0502020204030204" pitchFamily="34" charset="0"/>
                <a:cs typeface="Arial" panose="020B0604020202020204" pitchFamily="34" charset="0"/>
              </a:endParaRPr>
            </a:p>
          </p:txBody>
        </p:sp>
        <p:pic>
          <p:nvPicPr>
            <p:cNvPr id="9" name="Graphic 8" descr="Image with solid fill">
              <a:extLst>
                <a:ext uri="{FF2B5EF4-FFF2-40B4-BE49-F238E27FC236}">
                  <a16:creationId xmlns:a16="http://schemas.microsoft.com/office/drawing/2014/main" id="{3ECD8EFF-FADE-4174-9930-190ADB433F64}"/>
                </a:ext>
              </a:extLst>
            </p:cNvPr>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9728" y="45380"/>
              <a:ext cx="704896" cy="721117"/>
            </a:xfrm>
            <a:prstGeom prst="rect">
              <a:avLst/>
            </a:prstGeom>
          </p:spPr>
        </p:pic>
      </p:grpSp>
    </p:spTree>
    <p:extLst>
      <p:ext uri="{BB962C8B-B14F-4D97-AF65-F5344CB8AC3E}">
        <p14:creationId xmlns:p14="http://schemas.microsoft.com/office/powerpoint/2010/main" val="1789597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7" name="Rectangle 6"/>
          <p:cNvSpPr/>
          <p:nvPr userDrawn="1"/>
        </p:nvSpPr>
        <p:spPr>
          <a:xfrm>
            <a:off x="-1065" y="33"/>
            <a:ext cx="12191997" cy="3335383"/>
          </a:xfrm>
          <a:prstGeom prst="rect">
            <a:avLst/>
          </a:prstGeom>
          <a:gradFill flip="none" rotWithShape="1">
            <a:gsLst>
              <a:gs pos="0">
                <a:srgbClr val="004983"/>
              </a:gs>
              <a:gs pos="100000">
                <a:srgbClr val="0077D4"/>
              </a:gs>
            </a:gsLst>
            <a:lin ang="1350000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8" name="Text Placeholder 24"/>
          <p:cNvSpPr>
            <a:spLocks noGrp="1"/>
          </p:cNvSpPr>
          <p:nvPr>
            <p:ph type="body" sz="quarter" idx="11" hasCustomPrompt="1"/>
          </p:nvPr>
        </p:nvSpPr>
        <p:spPr>
          <a:xfrm>
            <a:off x="2146291" y="3655002"/>
            <a:ext cx="7897284" cy="606692"/>
          </a:xfrm>
          <a:prstGeom prst="rect">
            <a:avLst/>
          </a:prstGeom>
          <a:effectLst/>
        </p:spPr>
        <p:txBody>
          <a:bodyPr/>
          <a:lstStyle>
            <a:lvl1pPr marL="0" indent="0">
              <a:buNone/>
              <a:defRPr b="1" baseline="0">
                <a:solidFill>
                  <a:srgbClr val="0077D4"/>
                </a:solidFill>
              </a:defRPr>
            </a:lvl1pPr>
          </a:lstStyle>
          <a:p>
            <a:pPr lvl="0"/>
            <a:r>
              <a:rPr lang="en-US"/>
              <a:t>Transition Slide Headline</a:t>
            </a:r>
            <a:endParaRPr lang="fr-FR"/>
          </a:p>
        </p:txBody>
      </p:sp>
      <p:sp>
        <p:nvSpPr>
          <p:cNvPr id="9" name="Text Placeholder 24"/>
          <p:cNvSpPr>
            <a:spLocks noGrp="1"/>
          </p:cNvSpPr>
          <p:nvPr>
            <p:ph type="body" sz="quarter" idx="12" hasCustomPrompt="1"/>
          </p:nvPr>
        </p:nvSpPr>
        <p:spPr>
          <a:xfrm>
            <a:off x="2146291" y="4444580"/>
            <a:ext cx="7897284" cy="606692"/>
          </a:xfrm>
          <a:prstGeom prst="rect">
            <a:avLst/>
          </a:prstGeom>
        </p:spPr>
        <p:txBody>
          <a:bodyPr/>
          <a:lstStyle>
            <a:lvl1pPr marL="0" indent="0">
              <a:buNone/>
              <a:defRPr sz="1500" b="1" baseline="0">
                <a:solidFill>
                  <a:srgbClr val="363636"/>
                </a:solidFill>
              </a:defRPr>
            </a:lvl1pPr>
          </a:lstStyle>
          <a:p>
            <a:pPr lvl="0"/>
            <a:r>
              <a:rPr lang="en-US"/>
              <a:t>Additional details</a:t>
            </a:r>
            <a:endParaRPr lang="fr-FR"/>
          </a:p>
        </p:txBody>
      </p:sp>
      <p:sp>
        <p:nvSpPr>
          <p:cNvPr id="12" name="Text Placeholder 24"/>
          <p:cNvSpPr>
            <a:spLocks noGrp="1"/>
          </p:cNvSpPr>
          <p:nvPr>
            <p:ph type="body" sz="quarter" idx="13" hasCustomPrompt="1"/>
          </p:nvPr>
        </p:nvSpPr>
        <p:spPr>
          <a:xfrm>
            <a:off x="2146291" y="1845102"/>
            <a:ext cx="1499196" cy="1155593"/>
          </a:xfrm>
          <a:prstGeom prst="rect">
            <a:avLst/>
          </a:prstGeom>
          <a:effectLst/>
        </p:spPr>
        <p:txBody>
          <a:bodyPr/>
          <a:lstStyle>
            <a:lvl1pPr marL="0" indent="0" algn="l">
              <a:buNone/>
              <a:defRPr sz="6000" b="1" baseline="0">
                <a:solidFill>
                  <a:schemeClr val="bg1"/>
                </a:solidFill>
              </a:defRPr>
            </a:lvl1pPr>
          </a:lstStyle>
          <a:p>
            <a:pPr lvl="0"/>
            <a:r>
              <a:rPr lang="en-US"/>
              <a:t>X.</a:t>
            </a:r>
            <a:endParaRPr lang="fr-FR"/>
          </a:p>
        </p:txBody>
      </p:sp>
      <p:sp>
        <p:nvSpPr>
          <p:cNvPr id="18" name="TextBox 24">
            <a:extLst>
              <a:ext uri="{FF2B5EF4-FFF2-40B4-BE49-F238E27FC236}">
                <a16:creationId xmlns:a16="http://schemas.microsoft.com/office/drawing/2014/main" id="{32CB077F-C1D5-4E1E-BAAD-0EEA4B0940F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20" name="TextBox 24">
            <a:extLst>
              <a:ext uri="{FF2B5EF4-FFF2-40B4-BE49-F238E27FC236}">
                <a16:creationId xmlns:a16="http://schemas.microsoft.com/office/drawing/2014/main" id="{08F0A3B2-AC19-4C50-99B8-8ED9D3AC1147}"/>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cxnSp>
        <p:nvCxnSpPr>
          <p:cNvPr id="31" name="Straight Connector 14">
            <a:extLst>
              <a:ext uri="{FF2B5EF4-FFF2-40B4-BE49-F238E27FC236}">
                <a16:creationId xmlns:a16="http://schemas.microsoft.com/office/drawing/2014/main" id="{EB745C22-0374-44D0-9FFA-C71B9E5A5145}"/>
              </a:ext>
            </a:extLst>
          </p:cNvPr>
          <p:cNvCxnSpPr/>
          <p:nvPr userDrawn="1"/>
        </p:nvCxnSpPr>
        <p:spPr>
          <a:xfrm>
            <a:off x="3061471" y="6324869"/>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4" name="Espace réservé du texte 4">
            <a:extLst>
              <a:ext uri="{FF2B5EF4-FFF2-40B4-BE49-F238E27FC236}">
                <a16:creationId xmlns:a16="http://schemas.microsoft.com/office/drawing/2014/main" id="{095B87B6-6F0C-4D5E-90BD-8E421833DB88}"/>
              </a:ext>
            </a:extLst>
          </p:cNvPr>
          <p:cNvSpPr>
            <a:spLocks noGrp="1"/>
          </p:cNvSpPr>
          <p:nvPr>
            <p:ph type="body" sz="quarter" idx="17" hasCustomPrompt="1"/>
          </p:nvPr>
        </p:nvSpPr>
        <p:spPr>
          <a:xfrm>
            <a:off x="4467278" y="6488755"/>
            <a:ext cx="3255313" cy="223515"/>
          </a:xfrm>
          <a:prstGeom prst="rect">
            <a:avLst/>
          </a:prstGeom>
        </p:spPr>
        <p:txBody>
          <a:bodyPr/>
          <a:lstStyle>
            <a:lvl1pPr marL="0" indent="0" algn="ctr">
              <a:buNone/>
              <a:defRPr sz="900">
                <a:solidFill>
                  <a:schemeClr val="accent5">
                    <a:lumMod val="75000"/>
                  </a:schemeClr>
                </a:solidFill>
              </a:defRPr>
            </a:lvl1pPr>
          </a:lstStyle>
          <a:p>
            <a:pPr lvl="0"/>
            <a:r>
              <a:rPr lang="fr-FR"/>
              <a:t>Insert the </a:t>
            </a:r>
            <a:r>
              <a:rPr lang="fr-FR" err="1"/>
              <a:t>title</a:t>
            </a:r>
            <a:r>
              <a:rPr lang="fr-FR"/>
              <a:t> of the </a:t>
            </a:r>
            <a:r>
              <a:rPr lang="fr-FR" err="1"/>
              <a:t>presentation</a:t>
            </a:r>
            <a:endParaRPr lang="fr-FR"/>
          </a:p>
        </p:txBody>
      </p:sp>
      <p:grpSp>
        <p:nvGrpSpPr>
          <p:cNvPr id="13" name="Group 12">
            <a:extLst>
              <a:ext uri="{FF2B5EF4-FFF2-40B4-BE49-F238E27FC236}">
                <a16:creationId xmlns:a16="http://schemas.microsoft.com/office/drawing/2014/main" id="{E5896477-89DC-48F1-B790-8030B44E87DB}"/>
              </a:ext>
            </a:extLst>
          </p:cNvPr>
          <p:cNvGrpSpPr/>
          <p:nvPr userDrawn="1"/>
        </p:nvGrpSpPr>
        <p:grpSpPr>
          <a:xfrm>
            <a:off x="192308" y="6213522"/>
            <a:ext cx="2178658" cy="721117"/>
            <a:chOff x="269728" y="45380"/>
            <a:chExt cx="2178658" cy="721117"/>
          </a:xfrm>
        </p:grpSpPr>
        <p:sp>
          <p:nvSpPr>
            <p:cNvPr id="15" name="Rectangle 14">
              <a:extLst>
                <a:ext uri="{FF2B5EF4-FFF2-40B4-BE49-F238E27FC236}">
                  <a16:creationId xmlns:a16="http://schemas.microsoft.com/office/drawing/2014/main" id="{CE6C10E5-890C-4A96-9A12-AFA601B5F1E1}"/>
                </a:ext>
              </a:extLst>
            </p:cNvPr>
            <p:cNvSpPr/>
            <p:nvPr userDrawn="1"/>
          </p:nvSpPr>
          <p:spPr>
            <a:xfrm>
              <a:off x="908924" y="193100"/>
              <a:ext cx="1539462" cy="445168"/>
            </a:xfrm>
            <a:prstGeom prst="rect">
              <a:avLst/>
            </a:prstGeom>
            <a:noFill/>
            <a:ln>
              <a:solidFill>
                <a:srgbClr val="0069B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GB" sz="1100" b="1" dirty="0">
                  <a:solidFill>
                    <a:srgbClr val="0069B3"/>
                  </a:solidFill>
                  <a:effectLst/>
                  <a:latin typeface="Myriad Pro" panose="020B0503030403020204" pitchFamily="34" charset="0"/>
                  <a:ea typeface="Calibri" panose="020F0502020204030204" pitchFamily="34" charset="0"/>
                  <a:cs typeface="Arial" panose="020B0604020202020204" pitchFamily="34" charset="0"/>
                </a:rPr>
                <a:t>UNESCO LOGO HERE</a:t>
              </a:r>
              <a:endParaRPr lang="en-GB" sz="1100" dirty="0">
                <a:solidFill>
                  <a:srgbClr val="0069B3"/>
                </a:solidFill>
                <a:effectLst/>
                <a:ea typeface="Calibri" panose="020F0502020204030204" pitchFamily="34" charset="0"/>
                <a:cs typeface="Arial" panose="020B0604020202020204" pitchFamily="34" charset="0"/>
              </a:endParaRPr>
            </a:p>
          </p:txBody>
        </p:sp>
        <p:pic>
          <p:nvPicPr>
            <p:cNvPr id="16" name="Graphic 8" descr="Image with solid fill">
              <a:extLst>
                <a:ext uri="{FF2B5EF4-FFF2-40B4-BE49-F238E27FC236}">
                  <a16:creationId xmlns:a16="http://schemas.microsoft.com/office/drawing/2014/main" id="{FCEF0978-55F2-4CAE-A7CD-B2AB39D0C66C}"/>
                </a:ext>
              </a:extLst>
            </p:cNvPr>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9728" y="45380"/>
              <a:ext cx="704896" cy="721117"/>
            </a:xfrm>
            <a:prstGeom prst="rect">
              <a:avLst/>
            </a:prstGeom>
          </p:spPr>
        </p:pic>
      </p:grpSp>
    </p:spTree>
    <p:extLst>
      <p:ext uri="{BB962C8B-B14F-4D97-AF65-F5344CB8AC3E}">
        <p14:creationId xmlns:p14="http://schemas.microsoft.com/office/powerpoint/2010/main" val="2215302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6" name="Rectangle 35"/>
          <p:cNvSpPr/>
          <p:nvPr userDrawn="1"/>
        </p:nvSpPr>
        <p:spPr>
          <a:xfrm>
            <a:off x="-18483" y="0"/>
            <a:ext cx="4112576"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342" name="Text Placeholder 13"/>
          <p:cNvSpPr>
            <a:spLocks noGrp="1"/>
          </p:cNvSpPr>
          <p:nvPr>
            <p:ph type="body" sz="quarter" idx="29" hasCustomPrompt="1"/>
          </p:nvPr>
        </p:nvSpPr>
        <p:spPr>
          <a:xfrm>
            <a:off x="3296193" y="1904387"/>
            <a:ext cx="785224" cy="312738"/>
          </a:xfrm>
          <a:prstGeom prst="rect">
            <a:avLst/>
          </a:prstGeom>
          <a:effectLst/>
        </p:spPr>
        <p:txBody>
          <a:bodyPr/>
          <a:lstStyle>
            <a:lvl1pPr marL="0" indent="0">
              <a:buNone/>
              <a:defRPr sz="1500" b="1" baseline="0">
                <a:solidFill>
                  <a:srgbClr val="EEF3FA"/>
                </a:solidFill>
              </a:defRPr>
            </a:lvl1pPr>
          </a:lstStyle>
          <a:p>
            <a:pPr lvl="0"/>
            <a:r>
              <a:rPr lang="fr-FR"/>
              <a:t>2</a:t>
            </a:r>
          </a:p>
        </p:txBody>
      </p:sp>
      <p:sp>
        <p:nvSpPr>
          <p:cNvPr id="343" name="Text Placeholder 13"/>
          <p:cNvSpPr>
            <a:spLocks noGrp="1"/>
          </p:cNvSpPr>
          <p:nvPr>
            <p:ph type="body" sz="quarter" idx="30" hasCustomPrompt="1"/>
          </p:nvPr>
        </p:nvSpPr>
        <p:spPr>
          <a:xfrm>
            <a:off x="4278813" y="1904387"/>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2</a:t>
            </a:r>
          </a:p>
        </p:txBody>
      </p:sp>
      <p:sp>
        <p:nvSpPr>
          <p:cNvPr id="344" name="Text Placeholder 13"/>
          <p:cNvSpPr>
            <a:spLocks noGrp="1"/>
          </p:cNvSpPr>
          <p:nvPr>
            <p:ph type="body" sz="quarter" idx="31" hasCustomPrompt="1"/>
          </p:nvPr>
        </p:nvSpPr>
        <p:spPr>
          <a:xfrm>
            <a:off x="9340809" y="1901409"/>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47" name="Text Placeholder 13"/>
          <p:cNvSpPr>
            <a:spLocks noGrp="1"/>
          </p:cNvSpPr>
          <p:nvPr>
            <p:ph type="body" sz="quarter" idx="32" hasCustomPrompt="1"/>
          </p:nvPr>
        </p:nvSpPr>
        <p:spPr>
          <a:xfrm>
            <a:off x="3290389" y="2479562"/>
            <a:ext cx="785224" cy="312738"/>
          </a:xfrm>
          <a:prstGeom prst="rect">
            <a:avLst/>
          </a:prstGeom>
          <a:effectLst/>
        </p:spPr>
        <p:txBody>
          <a:bodyPr/>
          <a:lstStyle>
            <a:lvl1pPr marL="0" indent="0">
              <a:buNone/>
              <a:defRPr sz="1500" b="1" baseline="0">
                <a:solidFill>
                  <a:srgbClr val="EEF3FA"/>
                </a:solidFill>
              </a:defRPr>
            </a:lvl1pPr>
          </a:lstStyle>
          <a:p>
            <a:pPr lvl="0"/>
            <a:r>
              <a:rPr lang="fr-FR"/>
              <a:t>3</a:t>
            </a:r>
          </a:p>
        </p:txBody>
      </p:sp>
      <p:sp>
        <p:nvSpPr>
          <p:cNvPr id="348" name="Text Placeholder 13"/>
          <p:cNvSpPr>
            <a:spLocks noGrp="1"/>
          </p:cNvSpPr>
          <p:nvPr>
            <p:ph type="body" sz="quarter" idx="33" hasCustomPrompt="1"/>
          </p:nvPr>
        </p:nvSpPr>
        <p:spPr>
          <a:xfrm>
            <a:off x="4273009" y="2479562"/>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3</a:t>
            </a:r>
          </a:p>
        </p:txBody>
      </p:sp>
      <p:sp>
        <p:nvSpPr>
          <p:cNvPr id="349" name="Text Placeholder 13"/>
          <p:cNvSpPr>
            <a:spLocks noGrp="1"/>
          </p:cNvSpPr>
          <p:nvPr>
            <p:ph type="body" sz="quarter" idx="34" hasCustomPrompt="1"/>
          </p:nvPr>
        </p:nvSpPr>
        <p:spPr>
          <a:xfrm>
            <a:off x="9335005" y="2476584"/>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57" name="Text Placeholder 13"/>
          <p:cNvSpPr>
            <a:spLocks noGrp="1"/>
          </p:cNvSpPr>
          <p:nvPr>
            <p:ph type="body" sz="quarter" idx="35" hasCustomPrompt="1"/>
          </p:nvPr>
        </p:nvSpPr>
        <p:spPr>
          <a:xfrm>
            <a:off x="3296195" y="3051759"/>
            <a:ext cx="785224" cy="312738"/>
          </a:xfrm>
          <a:prstGeom prst="rect">
            <a:avLst/>
          </a:prstGeom>
          <a:effectLst/>
        </p:spPr>
        <p:txBody>
          <a:bodyPr/>
          <a:lstStyle>
            <a:lvl1pPr marL="0" indent="0">
              <a:buNone/>
              <a:defRPr sz="1500" b="1" baseline="0">
                <a:solidFill>
                  <a:srgbClr val="EEF3FA"/>
                </a:solidFill>
              </a:defRPr>
            </a:lvl1pPr>
          </a:lstStyle>
          <a:p>
            <a:pPr lvl="0"/>
            <a:r>
              <a:rPr lang="fr-FR"/>
              <a:t>4</a:t>
            </a:r>
          </a:p>
        </p:txBody>
      </p:sp>
      <p:sp>
        <p:nvSpPr>
          <p:cNvPr id="358" name="Text Placeholder 13"/>
          <p:cNvSpPr>
            <a:spLocks noGrp="1"/>
          </p:cNvSpPr>
          <p:nvPr>
            <p:ph type="body" sz="quarter" idx="36" hasCustomPrompt="1"/>
          </p:nvPr>
        </p:nvSpPr>
        <p:spPr>
          <a:xfrm>
            <a:off x="4278817" y="3051759"/>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4</a:t>
            </a:r>
          </a:p>
        </p:txBody>
      </p:sp>
      <p:sp>
        <p:nvSpPr>
          <p:cNvPr id="359" name="Text Placeholder 13"/>
          <p:cNvSpPr>
            <a:spLocks noGrp="1"/>
          </p:cNvSpPr>
          <p:nvPr>
            <p:ph type="body" sz="quarter" idx="37" hasCustomPrompt="1"/>
          </p:nvPr>
        </p:nvSpPr>
        <p:spPr>
          <a:xfrm>
            <a:off x="9340811" y="3048781"/>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67" name="Text Placeholder 13"/>
          <p:cNvSpPr>
            <a:spLocks noGrp="1"/>
          </p:cNvSpPr>
          <p:nvPr>
            <p:ph type="body" sz="quarter" idx="38" hasCustomPrompt="1"/>
          </p:nvPr>
        </p:nvSpPr>
        <p:spPr>
          <a:xfrm>
            <a:off x="3290388" y="3627901"/>
            <a:ext cx="785224" cy="312738"/>
          </a:xfrm>
          <a:prstGeom prst="rect">
            <a:avLst/>
          </a:prstGeom>
          <a:effectLst/>
        </p:spPr>
        <p:txBody>
          <a:bodyPr/>
          <a:lstStyle>
            <a:lvl1pPr marL="0" indent="0">
              <a:buNone/>
              <a:defRPr sz="1500" b="1" baseline="0">
                <a:solidFill>
                  <a:srgbClr val="EEF3FA"/>
                </a:solidFill>
              </a:defRPr>
            </a:lvl1pPr>
          </a:lstStyle>
          <a:p>
            <a:pPr lvl="0"/>
            <a:r>
              <a:rPr lang="fr-FR"/>
              <a:t>5</a:t>
            </a:r>
          </a:p>
        </p:txBody>
      </p:sp>
      <p:sp>
        <p:nvSpPr>
          <p:cNvPr id="368" name="Text Placeholder 13"/>
          <p:cNvSpPr>
            <a:spLocks noGrp="1"/>
          </p:cNvSpPr>
          <p:nvPr>
            <p:ph type="body" sz="quarter" idx="39" hasCustomPrompt="1"/>
          </p:nvPr>
        </p:nvSpPr>
        <p:spPr>
          <a:xfrm>
            <a:off x="4273009" y="3627901"/>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5</a:t>
            </a:r>
          </a:p>
        </p:txBody>
      </p:sp>
      <p:sp>
        <p:nvSpPr>
          <p:cNvPr id="369" name="Text Placeholder 13"/>
          <p:cNvSpPr>
            <a:spLocks noGrp="1"/>
          </p:cNvSpPr>
          <p:nvPr>
            <p:ph type="body" sz="quarter" idx="40" hasCustomPrompt="1"/>
          </p:nvPr>
        </p:nvSpPr>
        <p:spPr>
          <a:xfrm>
            <a:off x="9335004" y="3624923"/>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72" name="Text Placeholder 13"/>
          <p:cNvSpPr>
            <a:spLocks noGrp="1"/>
          </p:cNvSpPr>
          <p:nvPr>
            <p:ph type="body" sz="quarter" idx="41" hasCustomPrompt="1"/>
          </p:nvPr>
        </p:nvSpPr>
        <p:spPr>
          <a:xfrm>
            <a:off x="3296196" y="4193212"/>
            <a:ext cx="785224" cy="312738"/>
          </a:xfrm>
          <a:prstGeom prst="rect">
            <a:avLst/>
          </a:prstGeom>
          <a:effectLst/>
        </p:spPr>
        <p:txBody>
          <a:bodyPr/>
          <a:lstStyle>
            <a:lvl1pPr marL="0" indent="0">
              <a:buNone/>
              <a:defRPr sz="1500" b="1" baseline="0">
                <a:solidFill>
                  <a:srgbClr val="EEF3FA"/>
                </a:solidFill>
              </a:defRPr>
            </a:lvl1pPr>
          </a:lstStyle>
          <a:p>
            <a:pPr lvl="0"/>
            <a:r>
              <a:rPr lang="fr-FR"/>
              <a:t>6</a:t>
            </a:r>
          </a:p>
        </p:txBody>
      </p:sp>
      <p:sp>
        <p:nvSpPr>
          <p:cNvPr id="373" name="Text Placeholder 13"/>
          <p:cNvSpPr>
            <a:spLocks noGrp="1"/>
          </p:cNvSpPr>
          <p:nvPr>
            <p:ph type="body" sz="quarter" idx="42" hasCustomPrompt="1"/>
          </p:nvPr>
        </p:nvSpPr>
        <p:spPr>
          <a:xfrm>
            <a:off x="4278817" y="4193212"/>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6</a:t>
            </a:r>
          </a:p>
        </p:txBody>
      </p:sp>
      <p:sp>
        <p:nvSpPr>
          <p:cNvPr id="374" name="Text Placeholder 13"/>
          <p:cNvSpPr>
            <a:spLocks noGrp="1"/>
          </p:cNvSpPr>
          <p:nvPr>
            <p:ph type="body" sz="quarter" idx="43" hasCustomPrompt="1"/>
          </p:nvPr>
        </p:nvSpPr>
        <p:spPr>
          <a:xfrm>
            <a:off x="9340812" y="4190234"/>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77" name="Text Placeholder 13"/>
          <p:cNvSpPr>
            <a:spLocks noGrp="1"/>
          </p:cNvSpPr>
          <p:nvPr>
            <p:ph type="body" sz="quarter" idx="44" hasCustomPrompt="1"/>
          </p:nvPr>
        </p:nvSpPr>
        <p:spPr>
          <a:xfrm>
            <a:off x="3301997" y="1363921"/>
            <a:ext cx="785224" cy="312738"/>
          </a:xfrm>
          <a:prstGeom prst="rect">
            <a:avLst/>
          </a:prstGeom>
          <a:effectLst/>
        </p:spPr>
        <p:txBody>
          <a:bodyPr/>
          <a:lstStyle>
            <a:lvl1pPr marL="0" indent="0">
              <a:buNone/>
              <a:defRPr sz="1500" b="1" baseline="0">
                <a:solidFill>
                  <a:srgbClr val="EEF3FA"/>
                </a:solidFill>
              </a:defRPr>
            </a:lvl1pPr>
          </a:lstStyle>
          <a:p>
            <a:pPr lvl="0"/>
            <a:r>
              <a:rPr lang="fr-FR"/>
              <a:t>1</a:t>
            </a:r>
          </a:p>
        </p:txBody>
      </p:sp>
      <p:sp>
        <p:nvSpPr>
          <p:cNvPr id="378" name="Text Placeholder 13"/>
          <p:cNvSpPr>
            <a:spLocks noGrp="1"/>
          </p:cNvSpPr>
          <p:nvPr>
            <p:ph type="body" sz="quarter" idx="45" hasCustomPrompt="1"/>
          </p:nvPr>
        </p:nvSpPr>
        <p:spPr>
          <a:xfrm>
            <a:off x="4284617" y="1363921"/>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1</a:t>
            </a:r>
          </a:p>
        </p:txBody>
      </p:sp>
      <p:sp>
        <p:nvSpPr>
          <p:cNvPr id="379" name="Text Placeholder 13"/>
          <p:cNvSpPr>
            <a:spLocks noGrp="1"/>
          </p:cNvSpPr>
          <p:nvPr>
            <p:ph type="body" sz="quarter" idx="46" hasCustomPrompt="1"/>
          </p:nvPr>
        </p:nvSpPr>
        <p:spPr>
          <a:xfrm>
            <a:off x="9346613" y="1360943"/>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grpSp>
        <p:nvGrpSpPr>
          <p:cNvPr id="23" name="Group 22">
            <a:extLst>
              <a:ext uri="{FF2B5EF4-FFF2-40B4-BE49-F238E27FC236}">
                <a16:creationId xmlns:a16="http://schemas.microsoft.com/office/drawing/2014/main" id="{33DA8A24-DC7C-4287-A90D-0C41109023C4}"/>
              </a:ext>
            </a:extLst>
          </p:cNvPr>
          <p:cNvGrpSpPr/>
          <p:nvPr userDrawn="1"/>
        </p:nvGrpSpPr>
        <p:grpSpPr>
          <a:xfrm>
            <a:off x="206592" y="6180710"/>
            <a:ext cx="2178658" cy="721117"/>
            <a:chOff x="269728" y="45380"/>
            <a:chExt cx="2178658" cy="721117"/>
          </a:xfrm>
        </p:grpSpPr>
        <p:sp>
          <p:nvSpPr>
            <p:cNvPr id="24" name="Rectangle 23">
              <a:extLst>
                <a:ext uri="{FF2B5EF4-FFF2-40B4-BE49-F238E27FC236}">
                  <a16:creationId xmlns:a16="http://schemas.microsoft.com/office/drawing/2014/main" id="{2246D6F5-A89A-4D76-B448-5FEEEE90620A}"/>
                </a:ext>
              </a:extLst>
            </p:cNvPr>
            <p:cNvSpPr/>
            <p:nvPr userDrawn="1"/>
          </p:nvSpPr>
          <p:spPr>
            <a:xfrm>
              <a:off x="908924" y="193100"/>
              <a:ext cx="1539462" cy="4451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GB" sz="1100" b="1" dirty="0">
                  <a:effectLst/>
                  <a:latin typeface="Myriad Pro" panose="020B0503030403020204" pitchFamily="34" charset="0"/>
                  <a:ea typeface="Calibri" panose="020F0502020204030204" pitchFamily="34" charset="0"/>
                  <a:cs typeface="Arial" panose="020B0604020202020204" pitchFamily="34" charset="0"/>
                </a:rPr>
                <a:t>UNESCO LOGO HERE</a:t>
              </a:r>
              <a:endParaRPr lang="en-GB" sz="1100" dirty="0">
                <a:effectLst/>
                <a:ea typeface="Calibri" panose="020F0502020204030204" pitchFamily="34" charset="0"/>
                <a:cs typeface="Arial" panose="020B0604020202020204" pitchFamily="34" charset="0"/>
              </a:endParaRPr>
            </a:p>
          </p:txBody>
        </p:sp>
        <p:pic>
          <p:nvPicPr>
            <p:cNvPr id="25" name="Graphic 8" descr="Image with solid fill">
              <a:extLst>
                <a:ext uri="{FF2B5EF4-FFF2-40B4-BE49-F238E27FC236}">
                  <a16:creationId xmlns:a16="http://schemas.microsoft.com/office/drawing/2014/main" id="{AD4C9786-D8F6-4A97-9536-E5B964D10A5D}"/>
                </a:ext>
              </a:extLst>
            </p:cNvPr>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9728" y="45380"/>
              <a:ext cx="704896" cy="721117"/>
            </a:xfrm>
            <a:prstGeom prst="rect">
              <a:avLst/>
            </a:prstGeom>
          </p:spPr>
        </p:pic>
      </p:grpSp>
    </p:spTree>
    <p:extLst>
      <p:ext uri="{BB962C8B-B14F-4D97-AF65-F5344CB8AC3E}">
        <p14:creationId xmlns:p14="http://schemas.microsoft.com/office/powerpoint/2010/main" val="261423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20460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able of Content">
    <p:spTree>
      <p:nvGrpSpPr>
        <p:cNvPr id="1" name=""/>
        <p:cNvGrpSpPr/>
        <p:nvPr/>
      </p:nvGrpSpPr>
      <p:grpSpPr>
        <a:xfrm>
          <a:off x="0" y="0"/>
          <a:ext cx="0" cy="0"/>
          <a:chOff x="0" y="0"/>
          <a:chExt cx="0" cy="0"/>
        </a:xfrm>
      </p:grpSpPr>
      <p:sp>
        <p:nvSpPr>
          <p:cNvPr id="36" name="Rectangle 35"/>
          <p:cNvSpPr/>
          <p:nvPr userDrawn="1"/>
        </p:nvSpPr>
        <p:spPr>
          <a:xfrm>
            <a:off x="0" y="0"/>
            <a:ext cx="4112576"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pic>
        <p:nvPicPr>
          <p:cNvPr id="2" name="Picture 1" descr="A black and white logo&#10;&#10;Description automatically generated with medium confidence">
            <a:extLst>
              <a:ext uri="{FF2B5EF4-FFF2-40B4-BE49-F238E27FC236}">
                <a16:creationId xmlns:a16="http://schemas.microsoft.com/office/drawing/2014/main" id="{8616CD6C-C862-D2E6-2B56-80C0050EB51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12156" y="6243359"/>
            <a:ext cx="2181802" cy="459711"/>
          </a:xfrm>
          <a:prstGeom prst="rect">
            <a:avLst/>
          </a:prstGeom>
        </p:spPr>
      </p:pic>
      <p:pic>
        <p:nvPicPr>
          <p:cNvPr id="3" name="Picture 2" descr="Logo&#10;&#10;Description automatically generated">
            <a:extLst>
              <a:ext uri="{FF2B5EF4-FFF2-40B4-BE49-F238E27FC236}">
                <a16:creationId xmlns:a16="http://schemas.microsoft.com/office/drawing/2014/main" id="{887BAA78-7664-8980-05E4-7170CB69EC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8975" y="231868"/>
            <a:ext cx="1056766" cy="1562931"/>
          </a:xfrm>
          <a:prstGeom prst="rect">
            <a:avLst/>
          </a:prstGeom>
        </p:spPr>
      </p:pic>
    </p:spTree>
    <p:extLst>
      <p:ext uri="{BB962C8B-B14F-4D97-AF65-F5344CB8AC3E}">
        <p14:creationId xmlns:p14="http://schemas.microsoft.com/office/powerpoint/2010/main" val="1735184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Quote Slide WHITE">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1595117" y="1777527"/>
            <a:ext cx="9183979" cy="2978286"/>
          </a:xfrm>
          <a:prstGeom prst="rect">
            <a:avLst/>
          </a:prstGeom>
          <a:noFill/>
          <a:ln w="19050">
            <a:noFill/>
          </a:ln>
          <a:effectLst/>
        </p:spPr>
        <p:txBody>
          <a:bodyPr/>
          <a:lstStyle>
            <a:lvl1pPr marL="0" indent="0" algn="l">
              <a:buNone/>
              <a:defRPr sz="2700">
                <a:solidFill>
                  <a:srgbClr val="0077D4"/>
                </a:solidFill>
              </a:defRPr>
            </a:lvl1pPr>
            <a:lvl2pPr marL="342848" indent="0" algn="r">
              <a:buNone/>
              <a:defRPr sz="1800">
                <a:solidFill>
                  <a:srgbClr val="EEF3FA"/>
                </a:solidFill>
              </a:defRPr>
            </a:lvl2pPr>
          </a:lstStyle>
          <a:p>
            <a:pPr lvl="0"/>
            <a:r>
              <a:rPr lang="en-US"/>
              <a:t>Quotations are commonly printed as a means for inspiration and to invoke philosophical thoughts from the reader 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1"/>
            <a:r>
              <a:rPr lang="fr-FR"/>
              <a:t>					</a:t>
            </a:r>
          </a:p>
        </p:txBody>
      </p:sp>
      <p:sp>
        <p:nvSpPr>
          <p:cNvPr id="27" name="Text Placeholder 26"/>
          <p:cNvSpPr>
            <a:spLocks noGrp="1"/>
          </p:cNvSpPr>
          <p:nvPr>
            <p:ph type="body" sz="quarter" idx="14" hasCustomPrompt="1"/>
          </p:nvPr>
        </p:nvSpPr>
        <p:spPr>
          <a:xfrm>
            <a:off x="7452428" y="5003641"/>
            <a:ext cx="3326669" cy="547688"/>
          </a:xfrm>
          <a:prstGeom prst="rect">
            <a:avLst/>
          </a:prstGeom>
          <a:effectLst/>
        </p:spPr>
        <p:txBody>
          <a:bodyPr/>
          <a:lstStyle>
            <a:lvl1pPr marL="0" indent="0" algn="r">
              <a:buNone/>
              <a:defRPr sz="1500" baseline="0">
                <a:solidFill>
                  <a:srgbClr val="0077D4"/>
                </a:solidFill>
              </a:defRPr>
            </a:lvl1pPr>
          </a:lstStyle>
          <a:p>
            <a:pPr lvl="0"/>
            <a:r>
              <a:rPr lang="fr-FR"/>
              <a:t>Source Name</a:t>
            </a:r>
          </a:p>
        </p:txBody>
      </p:sp>
      <p:sp>
        <p:nvSpPr>
          <p:cNvPr id="44" name="TextBox 43"/>
          <p:cNvSpPr txBox="1"/>
          <p:nvPr userDrawn="1"/>
        </p:nvSpPr>
        <p:spPr>
          <a:xfrm>
            <a:off x="701900" y="1433374"/>
            <a:ext cx="752029" cy="1200329"/>
          </a:xfrm>
          <a:prstGeom prst="rect">
            <a:avLst/>
          </a:prstGeom>
          <a:solidFill>
            <a:schemeClr val="bg1"/>
          </a:solidFill>
          <a:effectLst/>
        </p:spPr>
        <p:txBody>
          <a:bodyPr wrap="square" rtlCol="0">
            <a:spAutoFit/>
          </a:bodyPr>
          <a:lstStyle/>
          <a:p>
            <a:r>
              <a:rPr lang="fr-FR" sz="7200">
                <a:solidFill>
                  <a:srgbClr val="0077D4"/>
                </a:solidFill>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17821C45-9C17-4B09-A58B-94A9B8A2058C}"/>
              </a:ext>
            </a:extLst>
          </p:cNvPr>
          <p:cNvSpPr/>
          <p:nvPr userDrawn="1"/>
        </p:nvSpPr>
        <p:spPr>
          <a:xfrm>
            <a:off x="0" y="6336080"/>
            <a:ext cx="12192000" cy="521921"/>
          </a:xfrm>
          <a:prstGeom prst="rect">
            <a:avLst/>
          </a:prstGeom>
          <a:gradFill flip="none" rotWithShape="1">
            <a:gsLst>
              <a:gs pos="0">
                <a:schemeClr val="bg1"/>
              </a:gs>
              <a:gs pos="100000">
                <a:schemeClr val="bg1"/>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Espace réservé du texte 4">
            <a:extLst>
              <a:ext uri="{FF2B5EF4-FFF2-40B4-BE49-F238E27FC236}">
                <a16:creationId xmlns:a16="http://schemas.microsoft.com/office/drawing/2014/main" id="{095B87B6-6F0C-4D5E-90BD-8E421833DB88}"/>
              </a:ext>
            </a:extLst>
          </p:cNvPr>
          <p:cNvSpPr>
            <a:spLocks noGrp="1"/>
          </p:cNvSpPr>
          <p:nvPr>
            <p:ph type="body" sz="quarter" idx="15" hasCustomPrompt="1"/>
          </p:nvPr>
        </p:nvSpPr>
        <p:spPr>
          <a:xfrm>
            <a:off x="4467277" y="6488753"/>
            <a:ext cx="3255313" cy="223515"/>
          </a:xfrm>
          <a:prstGeom prst="rect">
            <a:avLst/>
          </a:prstGeom>
        </p:spPr>
        <p:txBody>
          <a:bodyPr/>
          <a:lstStyle>
            <a:lvl1pPr marL="0" indent="0" algn="ctr">
              <a:buNone/>
              <a:defRPr sz="900">
                <a:solidFill>
                  <a:schemeClr val="accent5">
                    <a:lumMod val="75000"/>
                  </a:schemeClr>
                </a:solidFill>
              </a:defRPr>
            </a:lvl1pPr>
          </a:lstStyle>
          <a:p>
            <a:pPr lvl="0"/>
            <a:r>
              <a:rPr lang="fr-FR"/>
              <a:t>Insert the </a:t>
            </a:r>
            <a:r>
              <a:rPr lang="fr-FR" err="1"/>
              <a:t>title</a:t>
            </a:r>
            <a:r>
              <a:rPr lang="fr-FR"/>
              <a:t> of the </a:t>
            </a:r>
            <a:r>
              <a:rPr lang="fr-FR" err="1"/>
              <a:t>presentation</a:t>
            </a:r>
            <a:endParaRPr lang="fr-FR"/>
          </a:p>
        </p:txBody>
      </p:sp>
      <p:pic>
        <p:nvPicPr>
          <p:cNvPr id="8" name="Picture 2">
            <a:extLst>
              <a:ext uri="{FF2B5EF4-FFF2-40B4-BE49-F238E27FC236}">
                <a16:creationId xmlns:a16="http://schemas.microsoft.com/office/drawing/2014/main" id="{E4F2E0E2-4723-475E-BE82-BE80A5809CC4}"/>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219629" y="6361885"/>
            <a:ext cx="2181802" cy="462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307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80551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22000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93308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0374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9753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41611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50067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71095504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5" r:id="rId12"/>
    <p:sldLayoutId id="2147483807" r:id="rId13"/>
    <p:sldLayoutId id="2147483817" r:id="rId14"/>
    <p:sldLayoutId id="2147483816" r:id="rId15"/>
    <p:sldLayoutId id="2147483788" r:id="rId16"/>
    <p:sldLayoutId id="2147483789" r:id="rId17"/>
    <p:sldLayoutId id="2147483782" r:id="rId18"/>
    <p:sldLayoutId id="2147483781" r:id="rId19"/>
    <p:sldLayoutId id="2147483783" r:id="rId20"/>
    <p:sldLayoutId id="2147483818"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jfif"/></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3.jp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jpeg"/><Relationship Id="rId14" Type="http://schemas.openxmlformats.org/officeDocument/2006/relationships/image" Target="../media/image5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mailto:d.chang-seng@unesco.org" TargetMode="External"/><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openxmlformats.org/officeDocument/2006/relationships/image" Target="../media/image2.jpeg"/><Relationship Id="rId4" Type="http://schemas.openxmlformats.org/officeDocument/2006/relationships/hyperlink" Target="http://www.ioc-tsunami.org/index.php?option=com_content&amp;view=article&amp;id=506&amp;Itemid=418&amp;lang=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1D2D0B-C669-4ED7-B1A7-CB10703DB33E}"/>
              </a:ext>
            </a:extLst>
          </p:cNvPr>
          <p:cNvSpPr/>
          <p:nvPr/>
        </p:nvSpPr>
        <p:spPr>
          <a:xfrm>
            <a:off x="1" y="4730696"/>
            <a:ext cx="12191999" cy="217649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9396C18-B3DE-4DFF-835F-503D0315F11E}"/>
              </a:ext>
            </a:extLst>
          </p:cNvPr>
          <p:cNvSpPr txBox="1">
            <a:spLocks/>
          </p:cNvSpPr>
          <p:nvPr/>
        </p:nvSpPr>
        <p:spPr>
          <a:xfrm>
            <a:off x="2492887" y="3389309"/>
            <a:ext cx="7674400" cy="1162836"/>
          </a:xfrm>
          <a:prstGeom prst="rect">
            <a:avLst/>
          </a:prstGeom>
        </p:spPr>
        <p:txBody>
          <a:bodyPr vert="horz" lIns="0" tIns="0" rIns="0" bIns="0" rtlCol="0" anchor="ctr">
            <a:normAutofit/>
          </a:bodyPr>
          <a:lstStyle>
            <a:lvl1pPr algn="l" defTabSz="914400" rtl="0" eaLnBrk="1" latinLnBrk="0" hangingPunct="1">
              <a:lnSpc>
                <a:spcPts val="2775"/>
              </a:lnSpc>
              <a:spcBef>
                <a:spcPct val="0"/>
              </a:spcBef>
              <a:buNone/>
              <a:defRPr sz="2625" b="1" kern="1200">
                <a:solidFill>
                  <a:schemeClr val="bg1"/>
                </a:solidFill>
                <a:latin typeface="+mj-lt"/>
                <a:ea typeface="+mj-ea"/>
                <a:cs typeface="+mj-cs"/>
              </a:defRPr>
            </a:lvl1pPr>
          </a:lstStyle>
          <a:p>
            <a:pPr>
              <a:lnSpc>
                <a:spcPct val="100000"/>
              </a:lnSpc>
            </a:pPr>
            <a:endParaRPr lang="fr-FR" sz="2400" dirty="0"/>
          </a:p>
        </p:txBody>
      </p:sp>
      <p:pic>
        <p:nvPicPr>
          <p:cNvPr id="4" name="Picture 3" descr="Logo&#10;&#10;Description automatically generated">
            <a:extLst>
              <a:ext uri="{FF2B5EF4-FFF2-40B4-BE49-F238E27FC236}">
                <a16:creationId xmlns:a16="http://schemas.microsoft.com/office/drawing/2014/main" id="{026BA5F4-CAB2-BA80-1F5A-C1F45B179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6865" y="5072715"/>
            <a:ext cx="809394" cy="1197075"/>
          </a:xfrm>
          <a:prstGeom prst="rect">
            <a:avLst/>
          </a:prstGeom>
        </p:spPr>
      </p:pic>
      <p:sp>
        <p:nvSpPr>
          <p:cNvPr id="9" name="TextBox 8">
            <a:extLst>
              <a:ext uri="{FF2B5EF4-FFF2-40B4-BE49-F238E27FC236}">
                <a16:creationId xmlns:a16="http://schemas.microsoft.com/office/drawing/2014/main" id="{6976EE21-D3B5-DAF9-E4BA-14FEE30C40DE}"/>
              </a:ext>
            </a:extLst>
          </p:cNvPr>
          <p:cNvSpPr txBox="1"/>
          <p:nvPr/>
        </p:nvSpPr>
        <p:spPr>
          <a:xfrm>
            <a:off x="1542472" y="778859"/>
            <a:ext cx="9107055" cy="2308324"/>
          </a:xfrm>
          <a:prstGeom prst="rect">
            <a:avLst/>
          </a:prstGeom>
          <a:noFill/>
        </p:spPr>
        <p:txBody>
          <a:bodyPr wrap="square" lIns="91440" tIns="45720" rIns="91440" bIns="45720" rtlCol="0" anchor="t">
            <a:spAutoFit/>
          </a:bodyPr>
          <a:lstStyle/>
          <a:p>
            <a:pPr algn="ctr"/>
            <a:r>
              <a:rPr lang="fr-FR" sz="2400" b="1" dirty="0">
                <a:solidFill>
                  <a:schemeClr val="bg1"/>
                </a:solidFill>
              </a:rPr>
              <a:t>Example:</a:t>
            </a:r>
            <a:endParaRPr lang="fr-FR" sz="2400" b="1" dirty="0">
              <a:solidFill>
                <a:schemeClr val="bg1"/>
              </a:solidFill>
              <a:highlight>
                <a:srgbClr val="FFFF00"/>
              </a:highlight>
            </a:endParaRPr>
          </a:p>
          <a:p>
            <a:pPr algn="ctr"/>
            <a:r>
              <a:rPr lang="fr-FR" sz="2400" b="1" dirty="0">
                <a:solidFill>
                  <a:schemeClr val="bg1"/>
                </a:solidFill>
              </a:rPr>
              <a:t>A Case Example </a:t>
            </a:r>
            <a:r>
              <a:rPr lang="fr-FR" sz="2400" b="1" dirty="0" err="1">
                <a:solidFill>
                  <a:schemeClr val="bg1"/>
                </a:solidFill>
              </a:rPr>
              <a:t>from</a:t>
            </a:r>
            <a:r>
              <a:rPr lang="fr-FR" sz="2400" b="1" dirty="0">
                <a:solidFill>
                  <a:schemeClr val="bg1"/>
                </a:solidFill>
              </a:rPr>
              <a:t> Tsunami </a:t>
            </a:r>
            <a:r>
              <a:rPr lang="fr-FR" sz="2400" b="1" dirty="0" err="1">
                <a:solidFill>
                  <a:schemeClr val="bg1"/>
                </a:solidFill>
              </a:rPr>
              <a:t>Ready</a:t>
            </a:r>
            <a:r>
              <a:rPr lang="fr-FR" sz="2400" b="1" dirty="0">
                <a:solidFill>
                  <a:schemeClr val="bg1"/>
                </a:solidFill>
              </a:rPr>
              <a:t> </a:t>
            </a:r>
            <a:r>
              <a:rPr lang="fr-FR" sz="2400" b="1" dirty="0" err="1">
                <a:solidFill>
                  <a:schemeClr val="bg1"/>
                </a:solidFill>
              </a:rPr>
              <a:t>Recognized</a:t>
            </a:r>
            <a:r>
              <a:rPr lang="fr-FR" sz="2400" b="1" dirty="0">
                <a:solidFill>
                  <a:schemeClr val="bg1"/>
                </a:solidFill>
              </a:rPr>
              <a:t> </a:t>
            </a:r>
            <a:r>
              <a:rPr lang="fr-FR" sz="2400" b="1" dirty="0" err="1">
                <a:solidFill>
                  <a:schemeClr val="bg1"/>
                </a:solidFill>
              </a:rPr>
              <a:t>Communities</a:t>
            </a:r>
            <a:r>
              <a:rPr lang="fr-FR" sz="2400" b="1" dirty="0">
                <a:solidFill>
                  <a:schemeClr val="bg1"/>
                </a:solidFill>
              </a:rPr>
              <a:t> </a:t>
            </a:r>
          </a:p>
          <a:p>
            <a:pPr algn="ctr"/>
            <a:r>
              <a:rPr lang="fr-FR" sz="2400" b="1" dirty="0">
                <a:solidFill>
                  <a:schemeClr val="bg1"/>
                </a:solidFill>
              </a:rPr>
              <a:t>in the Indian </a:t>
            </a:r>
            <a:r>
              <a:rPr lang="fr-FR" sz="2400" b="1" dirty="0" err="1">
                <a:solidFill>
                  <a:schemeClr val="bg1"/>
                </a:solidFill>
              </a:rPr>
              <a:t>Ocean</a:t>
            </a:r>
            <a:endParaRPr lang="en-US" sz="2400" b="1" dirty="0">
              <a:solidFill>
                <a:schemeClr val="bg1"/>
              </a:solidFill>
            </a:endParaRPr>
          </a:p>
          <a:p>
            <a:pPr algn="ctr"/>
            <a:endParaRPr lang="en-US" sz="2400" b="1" dirty="0">
              <a:solidFill>
                <a:schemeClr val="bg1"/>
              </a:solidFill>
              <a:latin typeface="Calibri" panose="020F0502020204030204" pitchFamily="34" charset="0"/>
              <a:ea typeface="DengXian" panose="02010600030101010101" pitchFamily="2" charset="-122"/>
            </a:endParaRPr>
          </a:p>
          <a:p>
            <a:pPr algn="ctr"/>
            <a:r>
              <a:rPr lang="fr-FR" sz="2400" b="1" dirty="0">
                <a:solidFill>
                  <a:schemeClr val="bg1"/>
                </a:solidFill>
                <a:latin typeface="Calibri"/>
                <a:ea typeface="DengXian"/>
                <a:cs typeface="Calibri"/>
              </a:rPr>
              <a:t>Mr. </a:t>
            </a:r>
            <a:r>
              <a:rPr lang="en-US" sz="2400" b="1" dirty="0">
                <a:solidFill>
                  <a:schemeClr val="bg1"/>
                </a:solidFill>
                <a:latin typeface="Calibri"/>
                <a:ea typeface="DengXian"/>
                <a:cs typeface="Calibri"/>
              </a:rPr>
              <a:t>Ardito </a:t>
            </a:r>
            <a:r>
              <a:rPr lang="en-US" sz="2400" b="1" dirty="0" err="1">
                <a:solidFill>
                  <a:schemeClr val="bg1"/>
                </a:solidFill>
                <a:latin typeface="Calibri"/>
                <a:ea typeface="DengXian"/>
                <a:cs typeface="Calibri"/>
              </a:rPr>
              <a:t>Kodijat</a:t>
            </a:r>
            <a:endParaRPr lang="fr-FR" sz="2400" b="1" dirty="0">
              <a:solidFill>
                <a:schemeClr val="bg1"/>
              </a:solidFill>
              <a:latin typeface="Calibri"/>
              <a:ea typeface="DengXian"/>
              <a:cs typeface="Calibri"/>
            </a:endParaRPr>
          </a:p>
          <a:p>
            <a:pPr algn="ctr"/>
            <a:r>
              <a:rPr lang="en-US" sz="2400" b="1" dirty="0">
                <a:solidFill>
                  <a:schemeClr val="bg1"/>
                </a:solidFill>
                <a:latin typeface="Calibri"/>
                <a:ea typeface="DengXian"/>
                <a:cs typeface="Calibri"/>
              </a:rPr>
              <a:t>Head of the Indian Ocean Tsunami Information Centre (IOTIC)</a:t>
            </a:r>
            <a:endParaRPr lang="fr-FR" sz="2400" b="1" dirty="0">
              <a:solidFill>
                <a:schemeClr val="bg1"/>
              </a:solidFill>
              <a:latin typeface="Calibri" panose="020F0502020204030204" pitchFamily="34" charset="0"/>
              <a:ea typeface="DengXian" panose="02010600030101010101" pitchFamily="2" charset="-122"/>
            </a:endParaRPr>
          </a:p>
        </p:txBody>
      </p:sp>
      <p:sp>
        <p:nvSpPr>
          <p:cNvPr id="10" name="TextBox 9">
            <a:extLst>
              <a:ext uri="{FF2B5EF4-FFF2-40B4-BE49-F238E27FC236}">
                <a16:creationId xmlns:a16="http://schemas.microsoft.com/office/drawing/2014/main" id="{DCBCE88A-281C-5787-3070-B40D2C84F4A3}"/>
              </a:ext>
            </a:extLst>
          </p:cNvPr>
          <p:cNvSpPr txBox="1"/>
          <p:nvPr/>
        </p:nvSpPr>
        <p:spPr>
          <a:xfrm>
            <a:off x="4721731" y="3709194"/>
            <a:ext cx="7470269" cy="923330"/>
          </a:xfrm>
          <a:prstGeom prst="rect">
            <a:avLst/>
          </a:prstGeom>
          <a:noFill/>
        </p:spPr>
        <p:txBody>
          <a:bodyPr wrap="square" rtlCol="0">
            <a:spAutoFit/>
          </a:bodyPr>
          <a:lstStyle/>
          <a:p>
            <a:pPr marL="457200" marR="0" algn="r">
              <a:spcBef>
                <a:spcPts val="0"/>
              </a:spcBef>
              <a:spcAft>
                <a:spcPts val="0"/>
              </a:spcAft>
            </a:pPr>
            <a:r>
              <a:rPr lang="en-US" sz="1800" b="1" dirty="0">
                <a:effectLst/>
                <a:latin typeface="Calibri" panose="020F0502020204030204" pitchFamily="34" charset="0"/>
                <a:ea typeface="DengXian" panose="02010600030101010101" pitchFamily="2" charset="-122"/>
              </a:rPr>
              <a:t>IOC-UNESCO EU DG ECHO </a:t>
            </a:r>
            <a:r>
              <a:rPr lang="en-US" sz="1800" b="1" dirty="0" err="1">
                <a:effectLst/>
                <a:latin typeface="Calibri" panose="020F0502020204030204" pitchFamily="34" charset="0"/>
                <a:ea typeface="DengXian" panose="02010600030101010101" pitchFamily="2" charset="-122"/>
              </a:rPr>
              <a:t>CoastWAVE</a:t>
            </a:r>
            <a:r>
              <a:rPr lang="en-US" sz="1800" b="1" dirty="0">
                <a:effectLst/>
                <a:latin typeface="Calibri" panose="020F0502020204030204" pitchFamily="34" charset="0"/>
                <a:ea typeface="DengXian" panose="02010600030101010101" pitchFamily="2" charset="-122"/>
              </a:rPr>
              <a:t> Project</a:t>
            </a:r>
          </a:p>
          <a:p>
            <a:pPr marL="457200" marR="0" algn="r">
              <a:spcBef>
                <a:spcPts val="0"/>
              </a:spcBef>
              <a:spcAft>
                <a:spcPts val="0"/>
              </a:spcAft>
            </a:pPr>
            <a:r>
              <a:rPr lang="en-US" sz="1800" b="1" dirty="0">
                <a:effectLst/>
                <a:latin typeface="Calibri" panose="020F0502020204030204" pitchFamily="34" charset="0"/>
                <a:ea typeface="DengXian" panose="02010600030101010101" pitchFamily="2" charset="-122"/>
              </a:rPr>
              <a:t>IOC-UNESCO Tsunami Ready Recognition Programme (TRRP) Workshop</a:t>
            </a:r>
          </a:p>
          <a:p>
            <a:pPr marL="457200" marR="0" algn="r">
              <a:spcBef>
                <a:spcPts val="0"/>
              </a:spcBef>
              <a:spcAft>
                <a:spcPts val="0"/>
              </a:spcAft>
            </a:pPr>
            <a:r>
              <a:rPr lang="en-US" sz="1800" b="1" dirty="0">
                <a:effectLst/>
                <a:latin typeface="Calibri" panose="020F0502020204030204" pitchFamily="34" charset="0"/>
                <a:ea typeface="DengXian" panose="02010600030101010101" pitchFamily="2" charset="-122"/>
              </a:rPr>
              <a:t>Online, February 16-17, 2023</a:t>
            </a:r>
            <a:endParaRPr lang="en-US" b="1" dirty="0"/>
          </a:p>
        </p:txBody>
      </p:sp>
      <p:pic>
        <p:nvPicPr>
          <p:cNvPr id="1027" name="officeArt object" descr="Image">
            <a:extLst>
              <a:ext uri="{FF2B5EF4-FFF2-40B4-BE49-F238E27FC236}">
                <a16:creationId xmlns:a16="http://schemas.microsoft.com/office/drawing/2014/main" id="{59350213-FF33-CF25-DE06-1FDF10143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5622" y="5072715"/>
            <a:ext cx="1049044" cy="115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28" name="Picture 2">
            <a:extLst>
              <a:ext uri="{FF2B5EF4-FFF2-40B4-BE49-F238E27FC236}">
                <a16:creationId xmlns:a16="http://schemas.microsoft.com/office/drawing/2014/main" id="{FD65AF10-A667-AC1B-8A76-2101595A9F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887" y="5172365"/>
            <a:ext cx="1076414" cy="100746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64B9865D-C8BD-2305-A2A6-DDC3BEED5D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0988" y="5172365"/>
            <a:ext cx="1512028" cy="9067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descr="A picture containing text, orange, room, gambling house&#10;&#10;Description automatically generated">
            <a:extLst>
              <a:ext uri="{FF2B5EF4-FFF2-40B4-BE49-F238E27FC236}">
                <a16:creationId xmlns:a16="http://schemas.microsoft.com/office/drawing/2014/main" id="{653F60B1-6A95-C0EF-7142-831FA9BDF8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5315" y="5092522"/>
            <a:ext cx="855584" cy="85762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3" descr="Diagram&#10;&#10;Description automatically generated">
            <a:extLst>
              <a:ext uri="{FF2B5EF4-FFF2-40B4-BE49-F238E27FC236}">
                <a16:creationId xmlns:a16="http://schemas.microsoft.com/office/drawing/2014/main" id="{BEAEAE5F-17D4-E9AE-BBD0-A1DC59F04A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7136" y="5037898"/>
            <a:ext cx="1055896" cy="966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417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Tsunami Ready Recognition Review and Monitoring</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10</a:t>
            </a:fld>
            <a:endParaRPr lang="en-US" dirty="0"/>
          </a:p>
        </p:txBody>
      </p:sp>
      <p:pic>
        <p:nvPicPr>
          <p:cNvPr id="5" name="Picture 4">
            <a:extLst>
              <a:ext uri="{FF2B5EF4-FFF2-40B4-BE49-F238E27FC236}">
                <a16:creationId xmlns:a16="http://schemas.microsoft.com/office/drawing/2014/main" id="{3853A6C3-10A6-DA47-7D50-B1F010D22134}"/>
              </a:ext>
            </a:extLst>
          </p:cNvPr>
          <p:cNvPicPr>
            <a:picLocks noChangeAspect="1"/>
          </p:cNvPicPr>
          <p:nvPr/>
        </p:nvPicPr>
        <p:blipFill>
          <a:blip r:embed="rId3"/>
          <a:stretch>
            <a:fillRect/>
          </a:stretch>
        </p:blipFill>
        <p:spPr>
          <a:xfrm>
            <a:off x="2419340" y="932289"/>
            <a:ext cx="7353300" cy="5350262"/>
          </a:xfrm>
          <a:prstGeom prst="rect">
            <a:avLst/>
          </a:prstGeom>
        </p:spPr>
      </p:pic>
    </p:spTree>
    <p:extLst>
      <p:ext uri="{BB962C8B-B14F-4D97-AF65-F5344CB8AC3E}">
        <p14:creationId xmlns:p14="http://schemas.microsoft.com/office/powerpoint/2010/main" val="280817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Tsunami Ready Indicator Assessment</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11</a:t>
            </a:fld>
            <a:endParaRPr lang="en-US" dirty="0"/>
          </a:p>
        </p:txBody>
      </p:sp>
      <p:pic>
        <p:nvPicPr>
          <p:cNvPr id="5" name="Picture 4">
            <a:extLst>
              <a:ext uri="{FF2B5EF4-FFF2-40B4-BE49-F238E27FC236}">
                <a16:creationId xmlns:a16="http://schemas.microsoft.com/office/drawing/2014/main" id="{138E4FDD-E998-BC8D-AA49-C645B7B6E440}"/>
              </a:ext>
            </a:extLst>
          </p:cNvPr>
          <p:cNvPicPr>
            <a:picLocks noChangeAspect="1"/>
          </p:cNvPicPr>
          <p:nvPr/>
        </p:nvPicPr>
        <p:blipFill>
          <a:blip r:embed="rId3"/>
          <a:stretch>
            <a:fillRect/>
          </a:stretch>
        </p:blipFill>
        <p:spPr>
          <a:xfrm>
            <a:off x="800099" y="778359"/>
            <a:ext cx="10287001" cy="5463153"/>
          </a:xfrm>
          <a:prstGeom prst="rect">
            <a:avLst/>
          </a:prstGeom>
        </p:spPr>
      </p:pic>
    </p:spTree>
    <p:extLst>
      <p:ext uri="{BB962C8B-B14F-4D97-AF65-F5344CB8AC3E}">
        <p14:creationId xmlns:p14="http://schemas.microsoft.com/office/powerpoint/2010/main" val="923075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Tsunami Ready Community in Indian Ocean</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12</a:t>
            </a:fld>
            <a:endParaRPr lang="en-US" dirty="0"/>
          </a:p>
        </p:txBody>
      </p:sp>
      <p:pic>
        <p:nvPicPr>
          <p:cNvPr id="2" name="Picture 1">
            <a:extLst>
              <a:ext uri="{FF2B5EF4-FFF2-40B4-BE49-F238E27FC236}">
                <a16:creationId xmlns:a16="http://schemas.microsoft.com/office/drawing/2014/main" id="{8D868099-1B8F-5C9F-F640-8E9C53A77633}"/>
              </a:ext>
            </a:extLst>
          </p:cNvPr>
          <p:cNvPicPr>
            <a:picLocks noChangeAspect="1"/>
          </p:cNvPicPr>
          <p:nvPr/>
        </p:nvPicPr>
        <p:blipFill>
          <a:blip r:embed="rId3"/>
          <a:stretch>
            <a:fillRect/>
          </a:stretch>
        </p:blipFill>
        <p:spPr>
          <a:xfrm>
            <a:off x="420894" y="856690"/>
            <a:ext cx="11085306" cy="5387614"/>
          </a:xfrm>
          <a:prstGeom prst="rect">
            <a:avLst/>
          </a:prstGeom>
        </p:spPr>
      </p:pic>
    </p:spTree>
    <p:extLst>
      <p:ext uri="{BB962C8B-B14F-4D97-AF65-F5344CB8AC3E}">
        <p14:creationId xmlns:p14="http://schemas.microsoft.com/office/powerpoint/2010/main" val="693292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Tsunami Ready Community in Indian Ocean</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13</a:t>
            </a:fld>
            <a:endParaRPr lang="en-US" dirty="0"/>
          </a:p>
        </p:txBody>
      </p:sp>
      <p:pic>
        <p:nvPicPr>
          <p:cNvPr id="2" name="Picture 1">
            <a:extLst>
              <a:ext uri="{FF2B5EF4-FFF2-40B4-BE49-F238E27FC236}">
                <a16:creationId xmlns:a16="http://schemas.microsoft.com/office/drawing/2014/main" id="{BADEA79F-853B-D7F5-886A-3F5DE025288C}"/>
              </a:ext>
            </a:extLst>
          </p:cNvPr>
          <p:cNvPicPr>
            <a:picLocks noChangeAspect="1"/>
          </p:cNvPicPr>
          <p:nvPr/>
        </p:nvPicPr>
        <p:blipFill>
          <a:blip r:embed="rId3"/>
          <a:stretch>
            <a:fillRect/>
          </a:stretch>
        </p:blipFill>
        <p:spPr>
          <a:xfrm>
            <a:off x="1318008" y="845554"/>
            <a:ext cx="9555984" cy="5472624"/>
          </a:xfrm>
          <a:prstGeom prst="rect">
            <a:avLst/>
          </a:prstGeom>
        </p:spPr>
      </p:pic>
    </p:spTree>
    <p:extLst>
      <p:ext uri="{BB962C8B-B14F-4D97-AF65-F5344CB8AC3E}">
        <p14:creationId xmlns:p14="http://schemas.microsoft.com/office/powerpoint/2010/main" val="3494067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Tsunami Ready Community Characteristics in India and Indonesia</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14</a:t>
            </a:fld>
            <a:endParaRPr lang="en-US" dirty="0"/>
          </a:p>
        </p:txBody>
      </p:sp>
      <p:pic>
        <p:nvPicPr>
          <p:cNvPr id="2" name="Picture 1">
            <a:extLst>
              <a:ext uri="{FF2B5EF4-FFF2-40B4-BE49-F238E27FC236}">
                <a16:creationId xmlns:a16="http://schemas.microsoft.com/office/drawing/2014/main" id="{A75C6280-F182-786E-F8F1-61EF96930ADF}"/>
              </a:ext>
            </a:extLst>
          </p:cNvPr>
          <p:cNvPicPr>
            <a:picLocks noChangeAspect="1"/>
          </p:cNvPicPr>
          <p:nvPr/>
        </p:nvPicPr>
        <p:blipFill>
          <a:blip r:embed="rId3"/>
          <a:stretch>
            <a:fillRect/>
          </a:stretch>
        </p:blipFill>
        <p:spPr>
          <a:xfrm>
            <a:off x="1393371" y="906404"/>
            <a:ext cx="9405258" cy="5409332"/>
          </a:xfrm>
          <a:prstGeom prst="rect">
            <a:avLst/>
          </a:prstGeom>
        </p:spPr>
      </p:pic>
    </p:spTree>
    <p:extLst>
      <p:ext uri="{BB962C8B-B14F-4D97-AF65-F5344CB8AC3E}">
        <p14:creationId xmlns:p14="http://schemas.microsoft.com/office/powerpoint/2010/main" val="3455995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Tsunami Ready Board Signages</a:t>
            </a:r>
            <a:endParaRPr lang="fr-FR" sz="3200" b="1" dirty="0"/>
          </a:p>
        </p:txBody>
      </p:sp>
      <p:sp>
        <p:nvSpPr>
          <p:cNvPr id="4" name="Slide Number Placeholder 3"/>
          <p:cNvSpPr>
            <a:spLocks noGrp="1"/>
          </p:cNvSpPr>
          <p:nvPr>
            <p:ph type="sldNum" sz="quarter" idx="12"/>
          </p:nvPr>
        </p:nvSpPr>
        <p:spPr>
          <a:xfrm>
            <a:off x="10484059" y="6399207"/>
            <a:ext cx="1615258" cy="365125"/>
          </a:xfrm>
        </p:spPr>
        <p:txBody>
          <a:bodyPr/>
          <a:lstStyle/>
          <a:p>
            <a:fld id="{116E103F-C569-40B8-B4E6-EB527A5C76D5}" type="slidenum">
              <a:rPr lang="en-US" smtClean="0"/>
              <a:pPr/>
              <a:t>15</a:t>
            </a:fld>
            <a:endParaRPr lang="en-US" dirty="0"/>
          </a:p>
        </p:txBody>
      </p:sp>
      <p:pic>
        <p:nvPicPr>
          <p:cNvPr id="13" name="Picture 12">
            <a:extLst>
              <a:ext uri="{FF2B5EF4-FFF2-40B4-BE49-F238E27FC236}">
                <a16:creationId xmlns:a16="http://schemas.microsoft.com/office/drawing/2014/main" id="{300F8546-3CCB-7EA0-C74E-E34AFB474659}"/>
              </a:ext>
            </a:extLst>
          </p:cNvPr>
          <p:cNvPicPr>
            <a:picLocks noChangeAspect="1"/>
          </p:cNvPicPr>
          <p:nvPr/>
        </p:nvPicPr>
        <p:blipFill>
          <a:blip r:embed="rId3"/>
          <a:stretch>
            <a:fillRect/>
          </a:stretch>
        </p:blipFill>
        <p:spPr>
          <a:xfrm>
            <a:off x="214302" y="1662112"/>
            <a:ext cx="11763375" cy="4391025"/>
          </a:xfrm>
          <a:prstGeom prst="rect">
            <a:avLst/>
          </a:prstGeom>
        </p:spPr>
      </p:pic>
    </p:spTree>
    <p:extLst>
      <p:ext uri="{BB962C8B-B14F-4D97-AF65-F5344CB8AC3E}">
        <p14:creationId xmlns:p14="http://schemas.microsoft.com/office/powerpoint/2010/main" val="1709578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B9AB4E-2564-B2CB-FBA4-6AB06D87FB92}"/>
              </a:ext>
            </a:extLst>
          </p:cNvPr>
          <p:cNvSpPr txBox="1"/>
          <p:nvPr/>
        </p:nvSpPr>
        <p:spPr>
          <a:xfrm>
            <a:off x="4467225" y="2645367"/>
            <a:ext cx="6264087" cy="1200329"/>
          </a:xfrm>
          <a:prstGeom prst="rect">
            <a:avLst/>
          </a:prstGeom>
          <a:noFill/>
        </p:spPr>
        <p:txBody>
          <a:bodyPr wrap="none" rtlCol="0">
            <a:spAutoFit/>
          </a:bodyPr>
          <a:lstStyle/>
          <a:p>
            <a:r>
              <a:rPr lang="en-GB" sz="3600" b="1" dirty="0"/>
              <a:t>Tsunami Ready Implementation</a:t>
            </a:r>
          </a:p>
          <a:p>
            <a:r>
              <a:rPr lang="en-GB" sz="3600" b="1" dirty="0"/>
              <a:t>Lessons From India</a:t>
            </a:r>
          </a:p>
        </p:txBody>
      </p:sp>
    </p:spTree>
    <p:extLst>
      <p:ext uri="{BB962C8B-B14F-4D97-AF65-F5344CB8AC3E}">
        <p14:creationId xmlns:p14="http://schemas.microsoft.com/office/powerpoint/2010/main" val="1279235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India Tsunami Ready Implementation Timeline</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17</a:t>
            </a:fld>
            <a:endParaRPr lang="en-US" dirty="0"/>
          </a:p>
        </p:txBody>
      </p:sp>
      <p:pic>
        <p:nvPicPr>
          <p:cNvPr id="5" name="Picture 4">
            <a:extLst>
              <a:ext uri="{FF2B5EF4-FFF2-40B4-BE49-F238E27FC236}">
                <a16:creationId xmlns:a16="http://schemas.microsoft.com/office/drawing/2014/main" id="{33465D97-8C0F-5644-ED96-0C86D68A47BC}"/>
              </a:ext>
            </a:extLst>
          </p:cNvPr>
          <p:cNvPicPr>
            <a:picLocks noChangeAspect="1"/>
          </p:cNvPicPr>
          <p:nvPr/>
        </p:nvPicPr>
        <p:blipFill>
          <a:blip r:embed="rId3"/>
          <a:stretch>
            <a:fillRect/>
          </a:stretch>
        </p:blipFill>
        <p:spPr>
          <a:xfrm>
            <a:off x="1322772" y="839488"/>
            <a:ext cx="9825427" cy="5441903"/>
          </a:xfrm>
          <a:prstGeom prst="rect">
            <a:avLst/>
          </a:prstGeom>
        </p:spPr>
      </p:pic>
    </p:spTree>
    <p:extLst>
      <p:ext uri="{BB962C8B-B14F-4D97-AF65-F5344CB8AC3E}">
        <p14:creationId xmlns:p14="http://schemas.microsoft.com/office/powerpoint/2010/main" val="2615629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India National Tsunami Ready Board</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18</a:t>
            </a:fld>
            <a:endParaRPr lang="en-US" dirty="0"/>
          </a:p>
        </p:txBody>
      </p:sp>
      <p:pic>
        <p:nvPicPr>
          <p:cNvPr id="3" name="Picture 2">
            <a:extLst>
              <a:ext uri="{FF2B5EF4-FFF2-40B4-BE49-F238E27FC236}">
                <a16:creationId xmlns:a16="http://schemas.microsoft.com/office/drawing/2014/main" id="{B03AAF46-82B3-5C41-D340-7F5433516173}"/>
              </a:ext>
            </a:extLst>
          </p:cNvPr>
          <p:cNvPicPr>
            <a:picLocks noChangeAspect="1"/>
          </p:cNvPicPr>
          <p:nvPr/>
        </p:nvPicPr>
        <p:blipFill>
          <a:blip r:embed="rId3"/>
          <a:stretch>
            <a:fillRect/>
          </a:stretch>
        </p:blipFill>
        <p:spPr>
          <a:xfrm>
            <a:off x="420894" y="899791"/>
            <a:ext cx="10988214" cy="5439377"/>
          </a:xfrm>
          <a:prstGeom prst="rect">
            <a:avLst/>
          </a:prstGeom>
        </p:spPr>
      </p:pic>
    </p:spTree>
    <p:extLst>
      <p:ext uri="{BB962C8B-B14F-4D97-AF65-F5344CB8AC3E}">
        <p14:creationId xmlns:p14="http://schemas.microsoft.com/office/powerpoint/2010/main" val="510713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B7DA23-24B9-A7AD-D18A-6106D2DFC65C}"/>
              </a:ext>
            </a:extLst>
          </p:cNvPr>
          <p:cNvPicPr/>
          <p:nvPr/>
        </p:nvPicPr>
        <p:blipFill>
          <a:blip r:embed="rId3" cstate="print"/>
          <a:srcRect/>
          <a:stretch>
            <a:fillRect/>
          </a:stretch>
        </p:blipFill>
        <p:spPr bwMode="auto">
          <a:xfrm>
            <a:off x="0" y="4583199"/>
            <a:ext cx="2984880" cy="1485900"/>
          </a:xfrm>
          <a:prstGeom prst="rect">
            <a:avLst/>
          </a:prstGeom>
          <a:noFill/>
          <a:ln w="9525">
            <a:noFill/>
            <a:miter lim="800000"/>
            <a:headEnd/>
            <a:tailEnd/>
          </a:ln>
        </p:spPr>
      </p:pic>
      <p:pic>
        <p:nvPicPr>
          <p:cNvPr id="6" name="Picture 5">
            <a:extLst>
              <a:ext uri="{FF2B5EF4-FFF2-40B4-BE49-F238E27FC236}">
                <a16:creationId xmlns:a16="http://schemas.microsoft.com/office/drawing/2014/main" id="{4AA149FA-E1F7-9CE1-006F-B1ED4CA1D211}"/>
              </a:ext>
            </a:extLst>
          </p:cNvPr>
          <p:cNvPicPr/>
          <p:nvPr/>
        </p:nvPicPr>
        <p:blipFill>
          <a:blip r:embed="rId4" cstate="print"/>
          <a:srcRect/>
          <a:stretch>
            <a:fillRect/>
          </a:stretch>
        </p:blipFill>
        <p:spPr bwMode="auto">
          <a:xfrm>
            <a:off x="1993869" y="4583199"/>
            <a:ext cx="3078156" cy="1485900"/>
          </a:xfrm>
          <a:prstGeom prst="rect">
            <a:avLst/>
          </a:prstGeom>
          <a:noFill/>
          <a:ln w="9525">
            <a:noFill/>
            <a:miter lim="800000"/>
            <a:headEnd/>
            <a:tailEnd/>
          </a:ln>
        </p:spPr>
      </p:pic>
      <p:pic>
        <p:nvPicPr>
          <p:cNvPr id="7" name="Picture 6">
            <a:extLst>
              <a:ext uri="{FF2B5EF4-FFF2-40B4-BE49-F238E27FC236}">
                <a16:creationId xmlns:a16="http://schemas.microsoft.com/office/drawing/2014/main" id="{ECAEAE96-D607-A176-4BF6-238F65C7B7A9}"/>
              </a:ext>
            </a:extLst>
          </p:cNvPr>
          <p:cNvPicPr/>
          <p:nvPr/>
        </p:nvPicPr>
        <p:blipFill>
          <a:blip r:embed="rId5" cstate="print"/>
          <a:srcRect/>
          <a:stretch>
            <a:fillRect/>
          </a:stretch>
        </p:blipFill>
        <p:spPr bwMode="auto">
          <a:xfrm>
            <a:off x="4100097" y="4583199"/>
            <a:ext cx="2798324" cy="1485900"/>
          </a:xfrm>
          <a:prstGeom prst="rect">
            <a:avLst/>
          </a:prstGeom>
          <a:noFill/>
          <a:ln w="9525">
            <a:noFill/>
            <a:miter lim="800000"/>
            <a:headEnd/>
            <a:tailEnd/>
          </a:ln>
        </p:spPr>
      </p:pic>
      <p:pic>
        <p:nvPicPr>
          <p:cNvPr id="9" name="Picture 8">
            <a:extLst>
              <a:ext uri="{FF2B5EF4-FFF2-40B4-BE49-F238E27FC236}">
                <a16:creationId xmlns:a16="http://schemas.microsoft.com/office/drawing/2014/main" id="{1CBBD751-27A4-025C-A026-EDB8D46D2F5C}"/>
              </a:ext>
            </a:extLst>
          </p:cNvPr>
          <p:cNvPicPr/>
          <p:nvPr/>
        </p:nvPicPr>
        <p:blipFill>
          <a:blip r:embed="rId6" cstate="print"/>
          <a:srcRect/>
          <a:stretch>
            <a:fillRect/>
          </a:stretch>
        </p:blipFill>
        <p:spPr bwMode="auto">
          <a:xfrm>
            <a:off x="5972176" y="4583199"/>
            <a:ext cx="2590799" cy="1485900"/>
          </a:xfrm>
          <a:prstGeom prst="rect">
            <a:avLst/>
          </a:prstGeom>
          <a:noFill/>
          <a:ln w="9525">
            <a:noFill/>
            <a:miter lim="800000"/>
            <a:headEnd/>
            <a:tailEnd/>
          </a:ln>
        </p:spPr>
      </p:pic>
      <p:pic>
        <p:nvPicPr>
          <p:cNvPr id="11" name="Picture 10">
            <a:extLst>
              <a:ext uri="{FF2B5EF4-FFF2-40B4-BE49-F238E27FC236}">
                <a16:creationId xmlns:a16="http://schemas.microsoft.com/office/drawing/2014/main" id="{683B3BA5-8694-1F07-F6E0-7FE0E55FC275}"/>
              </a:ext>
            </a:extLst>
          </p:cNvPr>
          <p:cNvPicPr/>
          <p:nvPr/>
        </p:nvPicPr>
        <p:blipFill>
          <a:blip r:embed="rId7" cstate="print"/>
          <a:srcRect/>
          <a:stretch>
            <a:fillRect/>
          </a:stretch>
        </p:blipFill>
        <p:spPr bwMode="auto">
          <a:xfrm>
            <a:off x="10048875" y="4583200"/>
            <a:ext cx="2143125" cy="1504949"/>
          </a:xfrm>
          <a:prstGeom prst="rect">
            <a:avLst/>
          </a:prstGeom>
          <a:noFill/>
          <a:ln w="9525">
            <a:noFill/>
            <a:miter lim="800000"/>
            <a:headEnd/>
            <a:tailEnd/>
          </a:ln>
        </p:spPr>
      </p:pic>
      <p:pic>
        <p:nvPicPr>
          <p:cNvPr id="12" name="Picture 11">
            <a:extLst>
              <a:ext uri="{FF2B5EF4-FFF2-40B4-BE49-F238E27FC236}">
                <a16:creationId xmlns:a16="http://schemas.microsoft.com/office/drawing/2014/main" id="{2657F3D7-D2B0-5531-E83E-112E5167B988}"/>
              </a:ext>
            </a:extLst>
          </p:cNvPr>
          <p:cNvPicPr/>
          <p:nvPr/>
        </p:nvPicPr>
        <p:blipFill>
          <a:blip r:embed="rId8" cstate="print"/>
          <a:srcRect/>
          <a:stretch>
            <a:fillRect/>
          </a:stretch>
        </p:blipFill>
        <p:spPr bwMode="auto">
          <a:xfrm>
            <a:off x="7905750" y="4583199"/>
            <a:ext cx="2143125" cy="1485900"/>
          </a:xfrm>
          <a:prstGeom prst="rect">
            <a:avLst/>
          </a:prstGeom>
          <a:noFill/>
          <a:ln w="9525">
            <a:noFill/>
            <a:miter lim="800000"/>
            <a:headEnd/>
            <a:tailEnd/>
          </a:ln>
        </p:spPr>
      </p:pic>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Key Success Factors </a:t>
            </a:r>
            <a:r>
              <a:rPr lang="en-US" sz="3200" b="1" dirty="0">
                <a:latin typeface="Calibri" panose="020F0502020204030204" pitchFamily="34" charset="0"/>
                <a:ea typeface="DengXian" panose="02010600030101010101" pitchFamily="2" charset="-122"/>
              </a:rPr>
              <a:t>on Tsunami Ready in India</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19</a:t>
            </a:fld>
            <a:endParaRPr lang="en-US" dirty="0"/>
          </a:p>
        </p:txBody>
      </p:sp>
      <p:sp>
        <p:nvSpPr>
          <p:cNvPr id="2" name="Rectangle 1">
            <a:extLst>
              <a:ext uri="{FF2B5EF4-FFF2-40B4-BE49-F238E27FC236}">
                <a16:creationId xmlns:a16="http://schemas.microsoft.com/office/drawing/2014/main" id="{5A7FDE47-F811-9817-16AF-129075AC607C}"/>
              </a:ext>
            </a:extLst>
          </p:cNvPr>
          <p:cNvSpPr/>
          <p:nvPr/>
        </p:nvSpPr>
        <p:spPr>
          <a:xfrm>
            <a:off x="1169358" y="1100704"/>
            <a:ext cx="10182225" cy="2862322"/>
          </a:xfrm>
          <a:prstGeom prst="rect">
            <a:avLst/>
          </a:prstGeom>
        </p:spPr>
        <p:txBody>
          <a:bodyPr wrap="square">
            <a:spAutoFit/>
          </a:bodyPr>
          <a:lstStyle/>
          <a:p>
            <a:pPr marL="342900" indent="-342900">
              <a:buFont typeface="+mj-lt"/>
              <a:buAutoNum type="arabicPeriod"/>
            </a:pPr>
            <a:r>
              <a:rPr lang="en-US" sz="2000" b="1" dirty="0"/>
              <a:t>Strong advocacy by the UNESCO-IOC through IOTIC and IOTWMS </a:t>
            </a:r>
            <a:r>
              <a:rPr lang="en-US" sz="2000" dirty="0"/>
              <a:t> </a:t>
            </a:r>
          </a:p>
          <a:p>
            <a:pPr marL="342900" indent="-342900">
              <a:spcBef>
                <a:spcPts val="600"/>
              </a:spcBef>
              <a:buFont typeface="+mj-lt"/>
              <a:buAutoNum type="arabicPeriod"/>
            </a:pPr>
            <a:r>
              <a:rPr lang="en-US" sz="2000" b="1" dirty="0"/>
              <a:t>INCOIS - as NTWC taking the lead in creating the right framework conditions for </a:t>
            </a:r>
            <a:r>
              <a:rPr lang="en-US" sz="2000" b="1" dirty="0" err="1"/>
              <a:t>i</a:t>
            </a:r>
            <a:r>
              <a:rPr lang="en-AU" sz="2000" b="1" dirty="0" err="1"/>
              <a:t>mplementing</a:t>
            </a:r>
            <a:r>
              <a:rPr lang="en-AU" sz="2000" b="1" dirty="0"/>
              <a:t> TR by setting up of the NTRB</a:t>
            </a:r>
            <a:r>
              <a:rPr lang="en-AU" sz="2000" dirty="0"/>
              <a:t>  </a:t>
            </a:r>
          </a:p>
          <a:p>
            <a:pPr marL="342900" indent="-342900">
              <a:spcBef>
                <a:spcPts val="600"/>
              </a:spcBef>
              <a:buFont typeface="+mj-lt"/>
              <a:buAutoNum type="arabicPeriod"/>
            </a:pPr>
            <a:r>
              <a:rPr lang="en-AU" sz="2000" b="1" dirty="0">
                <a:highlight>
                  <a:srgbClr val="FFFF00"/>
                </a:highlight>
              </a:rPr>
              <a:t>Background work (Cyclone Preparedness) already undertaken in Odisha in the past decades</a:t>
            </a:r>
          </a:p>
          <a:p>
            <a:pPr marL="342900" indent="-342900">
              <a:spcBef>
                <a:spcPts val="1200"/>
              </a:spcBef>
              <a:buFont typeface="+mj-lt"/>
              <a:buAutoNum type="arabicPeriod" startAt="4"/>
            </a:pPr>
            <a:r>
              <a:rPr lang="en-AU" sz="2000" b="1" dirty="0"/>
              <a:t>Strong involvement of the provincial DMO (OSDMA) and the political leadership in Odisha</a:t>
            </a:r>
            <a:r>
              <a:rPr lang="en-AU" sz="2000" dirty="0"/>
              <a:t> </a:t>
            </a:r>
          </a:p>
          <a:p>
            <a:pPr marL="342900" indent="-342900">
              <a:spcBef>
                <a:spcPts val="1200"/>
              </a:spcBef>
              <a:buFont typeface="+mj-lt"/>
              <a:buAutoNum type="arabicPeriod" startAt="4"/>
            </a:pPr>
            <a:r>
              <a:rPr lang="en-AU" sz="2000" b="1" dirty="0"/>
              <a:t>Strong community ownership of DRR activities in villages</a:t>
            </a:r>
            <a:r>
              <a:rPr lang="en-AU" sz="2000" dirty="0"/>
              <a:t> </a:t>
            </a:r>
          </a:p>
          <a:p>
            <a:pPr marL="342900" indent="-342900">
              <a:spcBef>
                <a:spcPts val="1200"/>
              </a:spcBef>
              <a:buFont typeface="+mj-lt"/>
              <a:buAutoNum type="arabicPeriod" startAt="4"/>
            </a:pPr>
            <a:r>
              <a:rPr lang="en-AU" sz="2000" b="1" dirty="0"/>
              <a:t>Opportunity to leverage financial resources</a:t>
            </a:r>
            <a:endParaRPr lang="en-US" sz="2000" dirty="0"/>
          </a:p>
        </p:txBody>
      </p:sp>
    </p:spTree>
    <p:extLst>
      <p:ext uri="{BB962C8B-B14F-4D97-AF65-F5344CB8AC3E}">
        <p14:creationId xmlns:p14="http://schemas.microsoft.com/office/powerpoint/2010/main" val="1483748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B9AB4E-2564-B2CB-FBA4-6AB06D87FB92}"/>
              </a:ext>
            </a:extLst>
          </p:cNvPr>
          <p:cNvSpPr txBox="1"/>
          <p:nvPr/>
        </p:nvSpPr>
        <p:spPr>
          <a:xfrm>
            <a:off x="4505325" y="2721567"/>
            <a:ext cx="6264087" cy="1200329"/>
          </a:xfrm>
          <a:prstGeom prst="rect">
            <a:avLst/>
          </a:prstGeom>
          <a:noFill/>
        </p:spPr>
        <p:txBody>
          <a:bodyPr wrap="none" rtlCol="0">
            <a:spAutoFit/>
          </a:bodyPr>
          <a:lstStyle/>
          <a:p>
            <a:r>
              <a:rPr lang="en-GB" sz="3600" b="1" dirty="0"/>
              <a:t>Tsunami Ready Implementation</a:t>
            </a:r>
          </a:p>
          <a:p>
            <a:r>
              <a:rPr lang="en-GB" sz="3600" b="1" dirty="0"/>
              <a:t>In Indian Ocean</a:t>
            </a:r>
          </a:p>
        </p:txBody>
      </p:sp>
    </p:spTree>
    <p:extLst>
      <p:ext uri="{BB962C8B-B14F-4D97-AF65-F5344CB8AC3E}">
        <p14:creationId xmlns:p14="http://schemas.microsoft.com/office/powerpoint/2010/main" val="1907907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India – Odisha Cyclone Preparedness</a:t>
            </a:r>
            <a:endParaRPr lang="fr-FR" sz="3200" b="1" dirty="0"/>
          </a:p>
        </p:txBody>
      </p:sp>
      <p:pic>
        <p:nvPicPr>
          <p:cNvPr id="3" name="Picture 6" descr="Image result for districts of odisha in super cyclone">
            <a:extLst>
              <a:ext uri="{FF2B5EF4-FFF2-40B4-BE49-F238E27FC236}">
                <a16:creationId xmlns:a16="http://schemas.microsoft.com/office/drawing/2014/main" id="{BDF90096-9471-8288-DF27-47E94AAED2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6" r="12819" b="15619"/>
          <a:stretch/>
        </p:blipFill>
        <p:spPr bwMode="auto">
          <a:xfrm>
            <a:off x="7103969" y="3223994"/>
            <a:ext cx="4352925" cy="3123636"/>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770A789-8F50-C7CB-9AB3-CFDF222E42BF}"/>
              </a:ext>
            </a:extLst>
          </p:cNvPr>
          <p:cNvSpPr txBox="1"/>
          <p:nvPr/>
        </p:nvSpPr>
        <p:spPr>
          <a:xfrm>
            <a:off x="603886" y="1082537"/>
            <a:ext cx="4939663" cy="1243584"/>
          </a:xfrm>
          <a:prstGeom prst="rect">
            <a:avLst/>
          </a:prstGeom>
        </p:spPr>
        <p:txBody>
          <a:bodyPr vert="horz" lIns="91440" tIns="45720" rIns="91440" bIns="45720" rtlCol="0" anchor="ctr">
            <a:normAutofit fontScale="92500"/>
          </a:bodyPr>
          <a:lstStyle/>
          <a:p>
            <a:pPr defTabSz="914400">
              <a:lnSpc>
                <a:spcPct val="90000"/>
              </a:lnSpc>
              <a:spcBef>
                <a:spcPct val="0"/>
              </a:spcBef>
              <a:spcAft>
                <a:spcPts val="600"/>
              </a:spcAft>
            </a:pPr>
            <a:r>
              <a:rPr lang="en-US" sz="3200" b="1" dirty="0">
                <a:latin typeface="Arial Black" panose="020B0A04020102020204" pitchFamily="34" charset="0"/>
                <a:ea typeface="+mj-ea"/>
                <a:cs typeface="+mj-cs"/>
              </a:rPr>
              <a:t>The Great Odisha Super Cyclone of 1999</a:t>
            </a:r>
          </a:p>
        </p:txBody>
      </p:sp>
      <p:sp>
        <p:nvSpPr>
          <p:cNvPr id="11" name="TextBox 10">
            <a:extLst>
              <a:ext uri="{FF2B5EF4-FFF2-40B4-BE49-F238E27FC236}">
                <a16:creationId xmlns:a16="http://schemas.microsoft.com/office/drawing/2014/main" id="{CC7C6251-FFC0-242A-0908-4C72895DCA53}"/>
              </a:ext>
            </a:extLst>
          </p:cNvPr>
          <p:cNvSpPr txBox="1"/>
          <p:nvPr/>
        </p:nvSpPr>
        <p:spPr>
          <a:xfrm>
            <a:off x="1447418" y="2530213"/>
            <a:ext cx="5239132" cy="3664351"/>
          </a:xfrm>
          <a:prstGeom prst="rect">
            <a:avLst/>
          </a:prstGeom>
        </p:spPr>
        <p:txBody>
          <a:bodyPr vert="horz" lIns="91440" tIns="45720" rIns="91440" bIns="45720" rtlCol="0">
            <a:normAutofit/>
          </a:bodyPr>
          <a:lstStyle/>
          <a:p>
            <a:pPr marL="274638" indent="-274638" defTabSz="914400">
              <a:lnSpc>
                <a:spcPct val="90000"/>
              </a:lnSpc>
              <a:spcAft>
                <a:spcPts val="600"/>
              </a:spcAft>
              <a:buFont typeface="Arial" panose="020B0604020202020204" pitchFamily="34" charset="0"/>
              <a:buChar char="•"/>
            </a:pPr>
            <a:r>
              <a:rPr lang="en-US" sz="2800" dirty="0"/>
              <a:t>Human Lives Lost 10.086</a:t>
            </a:r>
          </a:p>
          <a:p>
            <a:pPr marL="274638" indent="-274638" defTabSz="914400">
              <a:lnSpc>
                <a:spcPct val="90000"/>
              </a:lnSpc>
              <a:spcAft>
                <a:spcPts val="600"/>
              </a:spcAft>
              <a:buFont typeface="Arial" panose="020B0604020202020204" pitchFamily="34" charset="0"/>
              <a:buChar char="•"/>
            </a:pPr>
            <a:r>
              <a:rPr lang="en-US" sz="2800" dirty="0"/>
              <a:t>Person Injured: 12.507</a:t>
            </a:r>
          </a:p>
          <a:p>
            <a:pPr marL="274638" indent="-274638" defTabSz="914400">
              <a:lnSpc>
                <a:spcPct val="90000"/>
              </a:lnSpc>
              <a:spcAft>
                <a:spcPts val="600"/>
              </a:spcAft>
              <a:buFont typeface="Arial" panose="020B0604020202020204" pitchFamily="34" charset="0"/>
              <a:buChar char="•"/>
            </a:pPr>
            <a:r>
              <a:rPr lang="en-US" sz="2800" dirty="0"/>
              <a:t>Population Affected: 15.6 Million</a:t>
            </a:r>
          </a:p>
          <a:p>
            <a:pPr marL="274638" indent="-274638" defTabSz="914400">
              <a:lnSpc>
                <a:spcPct val="90000"/>
              </a:lnSpc>
              <a:spcAft>
                <a:spcPts val="600"/>
              </a:spcAft>
              <a:buFont typeface="Arial" panose="020B0604020202020204" pitchFamily="34" charset="0"/>
              <a:buChar char="•"/>
            </a:pPr>
            <a:r>
              <a:rPr lang="en-US" sz="2800" dirty="0"/>
              <a:t>Houses Damaged or washed away 1.8 million</a:t>
            </a:r>
          </a:p>
        </p:txBody>
      </p:sp>
      <p:pic>
        <p:nvPicPr>
          <p:cNvPr id="12" name="Picture 2" descr="Image result for super cyclone in odisha 1999">
            <a:extLst>
              <a:ext uri="{FF2B5EF4-FFF2-40B4-BE49-F238E27FC236}">
                <a16:creationId xmlns:a16="http://schemas.microsoft.com/office/drawing/2014/main" id="{00888951-9F72-3416-1AF0-09C17AADFB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7" t="-1" r="3800" b="2"/>
          <a:stretch/>
        </p:blipFill>
        <p:spPr bwMode="auto">
          <a:xfrm>
            <a:off x="7103968" y="720587"/>
            <a:ext cx="4352926" cy="2778270"/>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73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India – Odisha Cyclone Preparedness</a:t>
            </a:r>
            <a:endParaRPr lang="fr-FR" sz="3200" b="1" dirty="0"/>
          </a:p>
        </p:txBody>
      </p:sp>
      <p:sp>
        <p:nvSpPr>
          <p:cNvPr id="2" name="TextBox 1">
            <a:extLst>
              <a:ext uri="{FF2B5EF4-FFF2-40B4-BE49-F238E27FC236}">
                <a16:creationId xmlns:a16="http://schemas.microsoft.com/office/drawing/2014/main" id="{5C401B5F-CC87-EBC8-556F-388DA900FB07}"/>
              </a:ext>
            </a:extLst>
          </p:cNvPr>
          <p:cNvSpPr txBox="1"/>
          <p:nvPr/>
        </p:nvSpPr>
        <p:spPr>
          <a:xfrm>
            <a:off x="308029" y="851661"/>
            <a:ext cx="6951099" cy="161271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b="1" dirty="0">
                <a:latin typeface="Arial Black" panose="020B0A04020102020204" pitchFamily="34" charset="0"/>
                <a:ea typeface="+mj-ea"/>
                <a:cs typeface="+mj-cs"/>
              </a:rPr>
              <a:t>Preparedness Action Post Odisha Super Cyclone of 1999</a:t>
            </a:r>
          </a:p>
        </p:txBody>
      </p:sp>
      <p:sp>
        <p:nvSpPr>
          <p:cNvPr id="3" name="TextBox 2">
            <a:extLst>
              <a:ext uri="{FF2B5EF4-FFF2-40B4-BE49-F238E27FC236}">
                <a16:creationId xmlns:a16="http://schemas.microsoft.com/office/drawing/2014/main" id="{18C1EFA8-EC26-018E-FDEC-716A36B1600A}"/>
              </a:ext>
            </a:extLst>
          </p:cNvPr>
          <p:cNvSpPr txBox="1"/>
          <p:nvPr/>
        </p:nvSpPr>
        <p:spPr>
          <a:xfrm>
            <a:off x="1103671" y="2464371"/>
            <a:ext cx="6030554" cy="3664351"/>
          </a:xfrm>
          <a:prstGeom prst="rect">
            <a:avLst/>
          </a:prstGeom>
        </p:spPr>
        <p:txBody>
          <a:bodyPr vert="horz" lIns="91440" tIns="45720" rIns="91440" bIns="45720" rtlCol="0">
            <a:normAutofit/>
          </a:bodyPr>
          <a:lstStyle/>
          <a:p>
            <a:pPr marL="274638" indent="-274638" defTabSz="914400">
              <a:lnSpc>
                <a:spcPct val="90000"/>
              </a:lnSpc>
              <a:spcAft>
                <a:spcPts val="600"/>
              </a:spcAft>
              <a:buFont typeface="Arial" panose="020B0604020202020204" pitchFamily="34" charset="0"/>
              <a:buChar char="•"/>
            </a:pPr>
            <a:r>
              <a:rPr lang="en-US" sz="2000" dirty="0"/>
              <a:t>Construction of Multi-purpose Cyclone Shelters</a:t>
            </a:r>
          </a:p>
          <a:p>
            <a:pPr marL="274638" indent="-274638" defTabSz="914400">
              <a:lnSpc>
                <a:spcPct val="90000"/>
              </a:lnSpc>
              <a:spcAft>
                <a:spcPts val="600"/>
              </a:spcAft>
              <a:buFont typeface="Arial" panose="020B0604020202020204" pitchFamily="34" charset="0"/>
              <a:buChar char="•"/>
            </a:pPr>
            <a:r>
              <a:rPr lang="en-US" sz="2000" dirty="0"/>
              <a:t>Cyclone Resistant Building Construction Technology for Houses</a:t>
            </a:r>
          </a:p>
          <a:p>
            <a:pPr marL="274638" indent="-274638" defTabSz="914400">
              <a:lnSpc>
                <a:spcPct val="90000"/>
              </a:lnSpc>
              <a:spcAft>
                <a:spcPts val="600"/>
              </a:spcAft>
              <a:buFont typeface="Arial" panose="020B0604020202020204" pitchFamily="34" charset="0"/>
              <a:buChar char="•"/>
            </a:pPr>
            <a:r>
              <a:rPr lang="en-US" sz="2000" dirty="0"/>
              <a:t>Community Awareness Program</a:t>
            </a:r>
          </a:p>
          <a:p>
            <a:pPr marL="274638" indent="-274638" defTabSz="914400">
              <a:lnSpc>
                <a:spcPct val="90000"/>
              </a:lnSpc>
              <a:spcAft>
                <a:spcPts val="600"/>
              </a:spcAft>
              <a:buFont typeface="Arial" panose="020B0604020202020204" pitchFamily="34" charset="0"/>
              <a:buChar char="•"/>
            </a:pPr>
            <a:r>
              <a:rPr lang="en-US" sz="2000" dirty="0"/>
              <a:t>Disaster management and Managers at Community </a:t>
            </a:r>
          </a:p>
          <a:p>
            <a:pPr marL="274638" indent="-274638" defTabSz="914400">
              <a:lnSpc>
                <a:spcPct val="90000"/>
              </a:lnSpc>
              <a:spcAft>
                <a:spcPts val="600"/>
              </a:spcAft>
              <a:buFont typeface="Arial" panose="020B0604020202020204" pitchFamily="34" charset="0"/>
              <a:buChar char="•"/>
            </a:pPr>
            <a:r>
              <a:rPr lang="en-US" sz="2000" dirty="0"/>
              <a:t>Central, State, District, Block and Community Disaster Management Plan</a:t>
            </a:r>
          </a:p>
        </p:txBody>
      </p:sp>
      <p:pic>
        <p:nvPicPr>
          <p:cNvPr id="4" name="Picture 3" descr="Diagram&#10;&#10;Description automatically generated">
            <a:extLst>
              <a:ext uri="{FF2B5EF4-FFF2-40B4-BE49-F238E27FC236}">
                <a16:creationId xmlns:a16="http://schemas.microsoft.com/office/drawing/2014/main" id="{348E2D85-0889-CF4E-D8DF-FEEB6882EC0F}"/>
              </a:ext>
            </a:extLst>
          </p:cNvPr>
          <p:cNvPicPr>
            <a:picLocks noChangeAspect="1"/>
          </p:cNvPicPr>
          <p:nvPr/>
        </p:nvPicPr>
        <p:blipFill rotWithShape="1">
          <a:blip r:embed="rId3">
            <a:extLst>
              <a:ext uri="{28A0092B-C50C-407E-A947-70E740481C1C}">
                <a14:useLocalDpi xmlns:a14="http://schemas.microsoft.com/office/drawing/2010/main" val="0"/>
              </a:ext>
            </a:extLst>
          </a:blip>
          <a:srcRect r="-3" b="20932"/>
          <a:stretch/>
        </p:blipFill>
        <p:spPr>
          <a:xfrm>
            <a:off x="7929866" y="796586"/>
            <a:ext cx="3569139" cy="1883659"/>
          </a:xfrm>
          <a:prstGeom prst="rect">
            <a:avLst/>
          </a:prstGeom>
        </p:spPr>
      </p:pic>
      <p:pic>
        <p:nvPicPr>
          <p:cNvPr id="5" name="Picture 4" descr="A picture containing text, building, sign, house&#10;&#10;Description automatically generated">
            <a:extLst>
              <a:ext uri="{FF2B5EF4-FFF2-40B4-BE49-F238E27FC236}">
                <a16:creationId xmlns:a16="http://schemas.microsoft.com/office/drawing/2014/main" id="{A410491B-82BB-73B1-751C-027A911AB28D}"/>
              </a:ext>
            </a:extLst>
          </p:cNvPr>
          <p:cNvPicPr>
            <a:picLocks noChangeAspect="1"/>
          </p:cNvPicPr>
          <p:nvPr/>
        </p:nvPicPr>
        <p:blipFill rotWithShape="1">
          <a:blip r:embed="rId4">
            <a:extLst>
              <a:ext uri="{28A0092B-C50C-407E-A947-70E740481C1C}">
                <a14:useLocalDpi xmlns:a14="http://schemas.microsoft.com/office/drawing/2010/main" val="0"/>
              </a:ext>
            </a:extLst>
          </a:blip>
          <a:srcRect t="4048" b="2022"/>
          <a:stretch/>
        </p:blipFill>
        <p:spPr>
          <a:xfrm>
            <a:off x="7885599" y="4420708"/>
            <a:ext cx="3654888" cy="1928923"/>
          </a:xfrm>
          <a:prstGeom prst="rect">
            <a:avLst/>
          </a:prstGeom>
        </p:spPr>
      </p:pic>
      <p:pic>
        <p:nvPicPr>
          <p:cNvPr id="6" name="Picture 5" descr="Calendar&#10;&#10;Description automatically generated">
            <a:extLst>
              <a:ext uri="{FF2B5EF4-FFF2-40B4-BE49-F238E27FC236}">
                <a16:creationId xmlns:a16="http://schemas.microsoft.com/office/drawing/2014/main" id="{0B18ED07-555D-8388-7D01-D67E19D2D6CC}"/>
              </a:ext>
            </a:extLst>
          </p:cNvPr>
          <p:cNvPicPr>
            <a:picLocks noChangeAspect="1"/>
          </p:cNvPicPr>
          <p:nvPr/>
        </p:nvPicPr>
        <p:blipFill rotWithShape="1">
          <a:blip r:embed="rId5">
            <a:extLst>
              <a:ext uri="{28A0092B-C50C-407E-A947-70E740481C1C}">
                <a14:useLocalDpi xmlns:a14="http://schemas.microsoft.com/office/drawing/2010/main" val="0"/>
              </a:ext>
            </a:extLst>
          </a:blip>
          <a:srcRect t="28760" r="3" b="29680"/>
          <a:stretch/>
        </p:blipFill>
        <p:spPr>
          <a:xfrm>
            <a:off x="7929867" y="2680247"/>
            <a:ext cx="3569138" cy="1883667"/>
          </a:xfrm>
          <a:prstGeom prst="rect">
            <a:avLst/>
          </a:prstGeom>
        </p:spPr>
      </p:pic>
    </p:spTree>
    <p:extLst>
      <p:ext uri="{BB962C8B-B14F-4D97-AF65-F5344CB8AC3E}">
        <p14:creationId xmlns:p14="http://schemas.microsoft.com/office/powerpoint/2010/main" val="3884370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From Cyclone to Tsunami Hazard</a:t>
            </a:r>
            <a:endParaRPr lang="fr-FR" sz="3200" b="1" dirty="0"/>
          </a:p>
        </p:txBody>
      </p:sp>
      <p:pic>
        <p:nvPicPr>
          <p:cNvPr id="2" name="Picture 1" descr="Map&#10;&#10;Description automatically generated">
            <a:extLst>
              <a:ext uri="{FF2B5EF4-FFF2-40B4-BE49-F238E27FC236}">
                <a16:creationId xmlns:a16="http://schemas.microsoft.com/office/drawing/2014/main" id="{B3B73D63-5980-4167-61C0-F685EF51D473}"/>
              </a:ext>
            </a:extLst>
          </p:cNvPr>
          <p:cNvPicPr>
            <a:picLocks noChangeAspect="1"/>
          </p:cNvPicPr>
          <p:nvPr/>
        </p:nvPicPr>
        <p:blipFill rotWithShape="1">
          <a:blip r:embed="rId3">
            <a:extLst>
              <a:ext uri="{28A0092B-C50C-407E-A947-70E740481C1C}">
                <a14:useLocalDpi xmlns:a14="http://schemas.microsoft.com/office/drawing/2010/main" val="0"/>
              </a:ext>
            </a:extLst>
          </a:blip>
          <a:srcRect l="10166" r="15479"/>
          <a:stretch/>
        </p:blipFill>
        <p:spPr>
          <a:xfrm>
            <a:off x="8592307" y="828186"/>
            <a:ext cx="2891481" cy="5496414"/>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3" name="Picture 2" descr="Diagram, map&#10;&#10;Description automatically generated">
            <a:extLst>
              <a:ext uri="{FF2B5EF4-FFF2-40B4-BE49-F238E27FC236}">
                <a16:creationId xmlns:a16="http://schemas.microsoft.com/office/drawing/2014/main" id="{6FC00482-7E6D-2D5B-381E-BB15C50F5000}"/>
              </a:ext>
            </a:extLst>
          </p:cNvPr>
          <p:cNvPicPr>
            <a:picLocks noChangeAspect="1"/>
          </p:cNvPicPr>
          <p:nvPr/>
        </p:nvPicPr>
        <p:blipFill rotWithShape="1">
          <a:blip r:embed="rId4">
            <a:extLst>
              <a:ext uri="{28A0092B-C50C-407E-A947-70E740481C1C}">
                <a14:useLocalDpi xmlns:a14="http://schemas.microsoft.com/office/drawing/2010/main" val="0"/>
              </a:ext>
            </a:extLst>
          </a:blip>
          <a:srcRect l="3857" r="11330" b="-3"/>
          <a:stretch/>
        </p:blipFill>
        <p:spPr>
          <a:xfrm>
            <a:off x="6021822" y="809873"/>
            <a:ext cx="2993040" cy="272621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4" name="Picture 3" descr="Map&#10;&#10;Description automatically generated">
            <a:extLst>
              <a:ext uri="{FF2B5EF4-FFF2-40B4-BE49-F238E27FC236}">
                <a16:creationId xmlns:a16="http://schemas.microsoft.com/office/drawing/2014/main" id="{FCF86047-2CFD-9425-6391-3C8DCBE340A7}"/>
              </a:ext>
            </a:extLst>
          </p:cNvPr>
          <p:cNvPicPr>
            <a:picLocks noChangeAspect="1"/>
          </p:cNvPicPr>
          <p:nvPr/>
        </p:nvPicPr>
        <p:blipFill rotWithShape="1">
          <a:blip r:embed="rId5">
            <a:extLst>
              <a:ext uri="{28A0092B-C50C-407E-A947-70E740481C1C}">
                <a14:useLocalDpi xmlns:a14="http://schemas.microsoft.com/office/drawing/2010/main" val="0"/>
              </a:ext>
            </a:extLst>
          </a:blip>
          <a:srcRect t="10598" r="-3" b="24252"/>
          <a:stretch/>
        </p:blipFill>
        <p:spPr>
          <a:xfrm>
            <a:off x="6073715" y="3517777"/>
            <a:ext cx="2960685" cy="2726225"/>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5" name="TextBox 4">
            <a:extLst>
              <a:ext uri="{FF2B5EF4-FFF2-40B4-BE49-F238E27FC236}">
                <a16:creationId xmlns:a16="http://schemas.microsoft.com/office/drawing/2014/main" id="{D0712D11-20CB-D2F0-F693-D787285EB4D6}"/>
              </a:ext>
            </a:extLst>
          </p:cNvPr>
          <p:cNvSpPr txBox="1"/>
          <p:nvPr/>
        </p:nvSpPr>
        <p:spPr>
          <a:xfrm>
            <a:off x="132158" y="1715119"/>
            <a:ext cx="2105406" cy="1325563"/>
          </a:xfrm>
          <a:prstGeom prst="rect">
            <a:avLst/>
          </a:prstGeom>
        </p:spPr>
        <p:txBody>
          <a:bodyPr vert="horz" lIns="91440" tIns="45720" rIns="91440" bIns="45720" rtlCol="0" anchor="ctr">
            <a:normAutofit fontScale="85000" lnSpcReduction="10000"/>
          </a:bodyPr>
          <a:lstStyle>
            <a:defPPr>
              <a:defRPr lang="en-US"/>
            </a:defPPr>
            <a:lvl1pPr defTabSz="914400">
              <a:lnSpc>
                <a:spcPct val="90000"/>
              </a:lnSpc>
              <a:spcBef>
                <a:spcPct val="0"/>
              </a:spcBef>
              <a:spcAft>
                <a:spcPts val="600"/>
              </a:spcAft>
              <a:defRPr sz="3200" b="1">
                <a:latin typeface="Arial Black" panose="020B0A04020102020204" pitchFamily="34" charset="0"/>
                <a:ea typeface="+mj-ea"/>
                <a:cs typeface="+mj-cs"/>
              </a:defRPr>
            </a:lvl1pPr>
          </a:lstStyle>
          <a:p>
            <a:pPr algn="ctr"/>
            <a:r>
              <a:rPr lang="en-US" dirty="0"/>
              <a:t>Tsunami Hazards in Odisha</a:t>
            </a:r>
          </a:p>
        </p:txBody>
      </p:sp>
      <p:sp>
        <p:nvSpPr>
          <p:cNvPr id="6" name="Arrow: Down 5">
            <a:extLst>
              <a:ext uri="{FF2B5EF4-FFF2-40B4-BE49-F238E27FC236}">
                <a16:creationId xmlns:a16="http://schemas.microsoft.com/office/drawing/2014/main" id="{5EB016FF-C918-0D7E-403E-E08F53C2A410}"/>
              </a:ext>
            </a:extLst>
          </p:cNvPr>
          <p:cNvSpPr/>
          <p:nvPr/>
        </p:nvSpPr>
        <p:spPr>
          <a:xfrm rot="16200000">
            <a:off x="2634245" y="1715118"/>
            <a:ext cx="815546" cy="13255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BC41103-D6E5-8E01-A7FC-B1982DC22AE2}"/>
              </a:ext>
            </a:extLst>
          </p:cNvPr>
          <p:cNvSpPr txBox="1"/>
          <p:nvPr/>
        </p:nvSpPr>
        <p:spPr>
          <a:xfrm>
            <a:off x="3459916" y="2172982"/>
            <a:ext cx="2891481" cy="2971130"/>
          </a:xfrm>
          <a:prstGeom prst="rect">
            <a:avLst/>
          </a:prstGeom>
        </p:spPr>
        <p:txBody>
          <a:bodyPr vert="horz" lIns="91440" tIns="45720" rIns="91440" bIns="45720" rtlCol="0" anchor="ctr">
            <a:normAutofit fontScale="85000" lnSpcReduction="20000"/>
          </a:bodyPr>
          <a:lstStyle>
            <a:defPPr>
              <a:defRPr lang="en-US"/>
            </a:defPPr>
            <a:lvl1pPr defTabSz="914400">
              <a:lnSpc>
                <a:spcPct val="90000"/>
              </a:lnSpc>
              <a:spcBef>
                <a:spcPct val="0"/>
              </a:spcBef>
              <a:spcAft>
                <a:spcPts val="600"/>
              </a:spcAft>
              <a:defRPr sz="3200" b="1">
                <a:latin typeface="Arial Black" panose="020B0A04020102020204" pitchFamily="34" charset="0"/>
                <a:ea typeface="+mj-ea"/>
                <a:cs typeface="+mj-cs"/>
              </a:defRPr>
            </a:lvl1pPr>
          </a:lstStyle>
          <a:p>
            <a:pPr algn="ctr"/>
            <a:r>
              <a:rPr lang="en-US" sz="2400" dirty="0"/>
              <a:t>Tsunami Preparedness</a:t>
            </a:r>
          </a:p>
          <a:p>
            <a:pPr algn="ctr"/>
            <a:endParaRPr lang="en-US" sz="2400" dirty="0"/>
          </a:p>
          <a:p>
            <a:pPr algn="ctr"/>
            <a:r>
              <a:rPr lang="en-US" sz="2400" dirty="0"/>
              <a:t>UNESCO-IOC</a:t>
            </a:r>
          </a:p>
          <a:p>
            <a:pPr algn="ctr"/>
            <a:r>
              <a:rPr lang="en-US" sz="2400" dirty="0" err="1"/>
              <a:t>IOWave</a:t>
            </a:r>
            <a:r>
              <a:rPr lang="en-US" sz="2400" dirty="0"/>
              <a:t> Exercises</a:t>
            </a:r>
          </a:p>
          <a:p>
            <a:pPr algn="ctr"/>
            <a:r>
              <a:rPr lang="en-US" sz="2400" dirty="0"/>
              <a:t>2011</a:t>
            </a:r>
          </a:p>
          <a:p>
            <a:pPr algn="ctr"/>
            <a:r>
              <a:rPr lang="en-US" sz="2400" dirty="0"/>
              <a:t>2014</a:t>
            </a:r>
          </a:p>
          <a:p>
            <a:pPr algn="ctr"/>
            <a:r>
              <a:rPr lang="en-US" sz="2400" dirty="0"/>
              <a:t>2016</a:t>
            </a:r>
          </a:p>
          <a:p>
            <a:pPr algn="ctr"/>
            <a:r>
              <a:rPr lang="en-US" sz="2400" dirty="0"/>
              <a:t>2018</a:t>
            </a:r>
          </a:p>
          <a:p>
            <a:pPr algn="ctr"/>
            <a:r>
              <a:rPr lang="en-US" sz="2400" dirty="0"/>
              <a:t>2020</a:t>
            </a:r>
          </a:p>
          <a:p>
            <a:pPr algn="ctr"/>
            <a:endParaRPr lang="en-US" sz="2400" dirty="0"/>
          </a:p>
        </p:txBody>
      </p:sp>
    </p:spTree>
    <p:extLst>
      <p:ext uri="{BB962C8B-B14F-4D97-AF65-F5344CB8AC3E}">
        <p14:creationId xmlns:p14="http://schemas.microsoft.com/office/powerpoint/2010/main" val="952254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India-Odisha Recognized Tsunami Ready Villages</a:t>
            </a:r>
            <a:endParaRPr lang="fr-FR" sz="3200" b="1" dirty="0"/>
          </a:p>
        </p:txBody>
      </p:sp>
      <p:pic>
        <p:nvPicPr>
          <p:cNvPr id="2" name="Picture 1">
            <a:extLst>
              <a:ext uri="{FF2B5EF4-FFF2-40B4-BE49-F238E27FC236}">
                <a16:creationId xmlns:a16="http://schemas.microsoft.com/office/drawing/2014/main" id="{42ADCB39-FB3C-6950-27CD-A718B9353987}"/>
              </a:ext>
            </a:extLst>
          </p:cNvPr>
          <p:cNvPicPr>
            <a:picLocks noChangeAspect="1"/>
          </p:cNvPicPr>
          <p:nvPr/>
        </p:nvPicPr>
        <p:blipFill>
          <a:blip r:embed="rId3"/>
          <a:stretch>
            <a:fillRect/>
          </a:stretch>
        </p:blipFill>
        <p:spPr>
          <a:xfrm>
            <a:off x="507181" y="903508"/>
            <a:ext cx="3063605" cy="4540978"/>
          </a:xfrm>
          <a:prstGeom prst="rect">
            <a:avLst/>
          </a:prstGeom>
        </p:spPr>
      </p:pic>
      <p:pic>
        <p:nvPicPr>
          <p:cNvPr id="3" name="Picture 2">
            <a:extLst>
              <a:ext uri="{FF2B5EF4-FFF2-40B4-BE49-F238E27FC236}">
                <a16:creationId xmlns:a16="http://schemas.microsoft.com/office/drawing/2014/main" id="{CA8CA763-98E1-861F-E8FE-128BCBF93141}"/>
              </a:ext>
            </a:extLst>
          </p:cNvPr>
          <p:cNvPicPr>
            <a:picLocks noChangeAspect="1"/>
          </p:cNvPicPr>
          <p:nvPr/>
        </p:nvPicPr>
        <p:blipFill>
          <a:blip r:embed="rId4"/>
          <a:stretch>
            <a:fillRect/>
          </a:stretch>
        </p:blipFill>
        <p:spPr>
          <a:xfrm>
            <a:off x="3733849" y="903508"/>
            <a:ext cx="3063359" cy="4540978"/>
          </a:xfrm>
          <a:prstGeom prst="rect">
            <a:avLst/>
          </a:prstGeom>
        </p:spPr>
      </p:pic>
      <p:grpSp>
        <p:nvGrpSpPr>
          <p:cNvPr id="4" name="Group 3">
            <a:extLst>
              <a:ext uri="{FF2B5EF4-FFF2-40B4-BE49-F238E27FC236}">
                <a16:creationId xmlns:a16="http://schemas.microsoft.com/office/drawing/2014/main" id="{18436F95-3D50-1589-A48F-ED937149B4E7}"/>
              </a:ext>
            </a:extLst>
          </p:cNvPr>
          <p:cNvGrpSpPr/>
          <p:nvPr/>
        </p:nvGrpSpPr>
        <p:grpSpPr>
          <a:xfrm>
            <a:off x="7006754" y="2202364"/>
            <a:ext cx="3637713" cy="3611736"/>
            <a:chOff x="85281" y="1987720"/>
            <a:chExt cx="4745633" cy="4711744"/>
          </a:xfrm>
        </p:grpSpPr>
        <p:pic>
          <p:nvPicPr>
            <p:cNvPr id="5" name="Picture 4">
              <a:extLst>
                <a:ext uri="{FF2B5EF4-FFF2-40B4-BE49-F238E27FC236}">
                  <a16:creationId xmlns:a16="http://schemas.microsoft.com/office/drawing/2014/main" id="{8BD814C2-6E04-519E-9FE1-F6D24675EA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482" t="5221"/>
            <a:stretch/>
          </p:blipFill>
          <p:spPr>
            <a:xfrm>
              <a:off x="3167846" y="3857182"/>
              <a:ext cx="1663068" cy="2429128"/>
            </a:xfrm>
            <a:prstGeom prst="rect">
              <a:avLst/>
            </a:prstGeom>
          </p:spPr>
        </p:pic>
        <p:pic>
          <p:nvPicPr>
            <p:cNvPr id="6" name="Picture 5">
              <a:extLst>
                <a:ext uri="{FF2B5EF4-FFF2-40B4-BE49-F238E27FC236}">
                  <a16:creationId xmlns:a16="http://schemas.microsoft.com/office/drawing/2014/main" id="{E3C0F03F-1F64-7A02-936D-14095A56CCF7}"/>
                </a:ext>
              </a:extLst>
            </p:cNvPr>
            <p:cNvPicPr>
              <a:picLocks noChangeAspect="1"/>
            </p:cNvPicPr>
            <p:nvPr/>
          </p:nvPicPr>
          <p:blipFill rotWithShape="1">
            <a:blip r:embed="rId6"/>
            <a:srcRect l="6929" t="12180" r="7910" b="17247"/>
            <a:stretch/>
          </p:blipFill>
          <p:spPr>
            <a:xfrm>
              <a:off x="85281" y="2280261"/>
              <a:ext cx="3259771" cy="1518757"/>
            </a:xfrm>
            <a:prstGeom prst="rect">
              <a:avLst/>
            </a:prstGeom>
          </p:spPr>
        </p:pic>
        <p:pic>
          <p:nvPicPr>
            <p:cNvPr id="7" name="Picture 6">
              <a:extLst>
                <a:ext uri="{FF2B5EF4-FFF2-40B4-BE49-F238E27FC236}">
                  <a16:creationId xmlns:a16="http://schemas.microsoft.com/office/drawing/2014/main" id="{B1849B1D-5481-1FD0-1D48-DCC2AF7A84CE}"/>
                </a:ext>
              </a:extLst>
            </p:cNvPr>
            <p:cNvPicPr>
              <a:picLocks noChangeAspect="1"/>
            </p:cNvPicPr>
            <p:nvPr/>
          </p:nvPicPr>
          <p:blipFill rotWithShape="1">
            <a:blip r:embed="rId7"/>
            <a:srcRect l="10967" t="6920" r="10646" b="10459"/>
            <a:stretch/>
          </p:blipFill>
          <p:spPr>
            <a:xfrm>
              <a:off x="1592436" y="1987720"/>
              <a:ext cx="2245045" cy="1419091"/>
            </a:xfrm>
            <a:prstGeom prst="rect">
              <a:avLst/>
            </a:prstGeom>
          </p:spPr>
        </p:pic>
        <p:pic>
          <p:nvPicPr>
            <p:cNvPr id="8" name="Picture 7">
              <a:extLst>
                <a:ext uri="{FF2B5EF4-FFF2-40B4-BE49-F238E27FC236}">
                  <a16:creationId xmlns:a16="http://schemas.microsoft.com/office/drawing/2014/main" id="{AEB9B754-AEF4-F0BC-9D1F-F4F363BF15C8}"/>
                </a:ext>
              </a:extLst>
            </p:cNvPr>
            <p:cNvPicPr>
              <a:picLocks noChangeAspect="1"/>
            </p:cNvPicPr>
            <p:nvPr/>
          </p:nvPicPr>
          <p:blipFill rotWithShape="1">
            <a:blip r:embed="rId8"/>
            <a:srcRect l="7749" t="8272" r="3219" b="7387"/>
            <a:stretch/>
          </p:blipFill>
          <p:spPr>
            <a:xfrm>
              <a:off x="2513756" y="2862711"/>
              <a:ext cx="1930990" cy="1028462"/>
            </a:xfrm>
            <a:prstGeom prst="rect">
              <a:avLst/>
            </a:prstGeom>
          </p:spPr>
        </p:pic>
        <p:pic>
          <p:nvPicPr>
            <p:cNvPr id="9" name="Picture 8">
              <a:extLst>
                <a:ext uri="{FF2B5EF4-FFF2-40B4-BE49-F238E27FC236}">
                  <a16:creationId xmlns:a16="http://schemas.microsoft.com/office/drawing/2014/main" id="{08581D28-53C8-190E-8393-23E6B49F4B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480" y="3667888"/>
              <a:ext cx="1353518" cy="1804691"/>
            </a:xfrm>
            <a:prstGeom prst="rect">
              <a:avLst/>
            </a:prstGeom>
          </p:spPr>
        </p:pic>
        <p:pic>
          <p:nvPicPr>
            <p:cNvPr id="11" name="Picture 10">
              <a:extLst>
                <a:ext uri="{FF2B5EF4-FFF2-40B4-BE49-F238E27FC236}">
                  <a16:creationId xmlns:a16="http://schemas.microsoft.com/office/drawing/2014/main" id="{3FBFC191-DB0C-A471-ED1B-7658273101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80727" y="4630688"/>
              <a:ext cx="2245044" cy="1683783"/>
            </a:xfrm>
            <a:prstGeom prst="rect">
              <a:avLst/>
            </a:prstGeom>
          </p:spPr>
        </p:pic>
        <p:pic>
          <p:nvPicPr>
            <p:cNvPr id="12" name="Picture 11">
              <a:extLst>
                <a:ext uri="{FF2B5EF4-FFF2-40B4-BE49-F238E27FC236}">
                  <a16:creationId xmlns:a16="http://schemas.microsoft.com/office/drawing/2014/main" id="{FB89C864-DE75-B09D-010F-A788A49B204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41141" y="5369192"/>
              <a:ext cx="1773696" cy="1330272"/>
            </a:xfrm>
            <a:prstGeom prst="rect">
              <a:avLst/>
            </a:prstGeom>
          </p:spPr>
        </p:pic>
        <p:pic>
          <p:nvPicPr>
            <p:cNvPr id="13" name="Picture 12">
              <a:extLst>
                <a:ext uri="{FF2B5EF4-FFF2-40B4-BE49-F238E27FC236}">
                  <a16:creationId xmlns:a16="http://schemas.microsoft.com/office/drawing/2014/main" id="{93850C52-4EA6-6C9E-F7BB-95DF0CF7C0A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94994" y="3391835"/>
              <a:ext cx="1848233" cy="1386175"/>
            </a:xfrm>
            <a:prstGeom prst="rect">
              <a:avLst/>
            </a:prstGeom>
          </p:spPr>
        </p:pic>
      </p:grpSp>
      <p:grpSp>
        <p:nvGrpSpPr>
          <p:cNvPr id="14" name="Group 13">
            <a:extLst>
              <a:ext uri="{FF2B5EF4-FFF2-40B4-BE49-F238E27FC236}">
                <a16:creationId xmlns:a16="http://schemas.microsoft.com/office/drawing/2014/main" id="{05C557B4-867D-4DED-692E-B7724F8BD33B}"/>
              </a:ext>
            </a:extLst>
          </p:cNvPr>
          <p:cNvGrpSpPr/>
          <p:nvPr/>
        </p:nvGrpSpPr>
        <p:grpSpPr>
          <a:xfrm>
            <a:off x="7761828" y="802816"/>
            <a:ext cx="4009259" cy="2887293"/>
            <a:chOff x="3734918" y="1416302"/>
            <a:chExt cx="5051214" cy="3591671"/>
          </a:xfrm>
        </p:grpSpPr>
        <p:pic>
          <p:nvPicPr>
            <p:cNvPr id="15" name="Picture 14">
              <a:extLst>
                <a:ext uri="{FF2B5EF4-FFF2-40B4-BE49-F238E27FC236}">
                  <a16:creationId xmlns:a16="http://schemas.microsoft.com/office/drawing/2014/main" id="{6DC5159B-2F6C-50C3-3E37-BC0076B0B8C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25764" y="1989152"/>
              <a:ext cx="2260368" cy="3018821"/>
            </a:xfrm>
            <a:prstGeom prst="rect">
              <a:avLst/>
            </a:prstGeom>
          </p:spPr>
        </p:pic>
        <p:pic>
          <p:nvPicPr>
            <p:cNvPr id="16" name="Picture 15">
              <a:extLst>
                <a:ext uri="{FF2B5EF4-FFF2-40B4-BE49-F238E27FC236}">
                  <a16:creationId xmlns:a16="http://schemas.microsoft.com/office/drawing/2014/main" id="{B78C332B-AF91-5862-DEBB-8CDAAEC1A8F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34918" y="1416302"/>
              <a:ext cx="2680493" cy="2011917"/>
            </a:xfrm>
            <a:prstGeom prst="rect">
              <a:avLst/>
            </a:prstGeom>
          </p:spPr>
        </p:pic>
      </p:grpSp>
      <p:sp>
        <p:nvSpPr>
          <p:cNvPr id="17" name="TextBox 16">
            <a:extLst>
              <a:ext uri="{FF2B5EF4-FFF2-40B4-BE49-F238E27FC236}">
                <a16:creationId xmlns:a16="http://schemas.microsoft.com/office/drawing/2014/main" id="{361FE2DC-056D-42AD-EF70-0D35A417C4B0}"/>
              </a:ext>
            </a:extLst>
          </p:cNvPr>
          <p:cNvSpPr txBox="1"/>
          <p:nvPr/>
        </p:nvSpPr>
        <p:spPr>
          <a:xfrm>
            <a:off x="420894" y="5596296"/>
            <a:ext cx="7857117" cy="707886"/>
          </a:xfrm>
          <a:prstGeom prst="rect">
            <a:avLst/>
          </a:prstGeom>
          <a:noFill/>
        </p:spPr>
        <p:txBody>
          <a:bodyPr wrap="square" rtlCol="0">
            <a:spAutoFit/>
          </a:bodyPr>
          <a:lstStyle/>
          <a:p>
            <a:pPr algn="ctr"/>
            <a:r>
              <a:rPr lang="en-GB" sz="2000" b="1" dirty="0">
                <a:solidFill>
                  <a:srgbClr val="C00000"/>
                </a:solidFill>
              </a:rPr>
              <a:t>The State of Odisha targeted additional 324 Villages in Odisha received UNESCO-IOC Tsunami Ready Recognition in the next few years</a:t>
            </a:r>
          </a:p>
        </p:txBody>
      </p:sp>
    </p:spTree>
    <p:extLst>
      <p:ext uri="{BB962C8B-B14F-4D97-AF65-F5344CB8AC3E}">
        <p14:creationId xmlns:p14="http://schemas.microsoft.com/office/powerpoint/2010/main" val="359899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B9AB4E-2564-B2CB-FBA4-6AB06D87FB92}"/>
              </a:ext>
            </a:extLst>
          </p:cNvPr>
          <p:cNvSpPr txBox="1"/>
          <p:nvPr/>
        </p:nvSpPr>
        <p:spPr>
          <a:xfrm>
            <a:off x="4362450" y="2740617"/>
            <a:ext cx="6264087" cy="1200329"/>
          </a:xfrm>
          <a:prstGeom prst="rect">
            <a:avLst/>
          </a:prstGeom>
          <a:noFill/>
        </p:spPr>
        <p:txBody>
          <a:bodyPr wrap="none" rtlCol="0">
            <a:spAutoFit/>
          </a:bodyPr>
          <a:lstStyle/>
          <a:p>
            <a:r>
              <a:rPr lang="en-GB" sz="3600" b="1" dirty="0"/>
              <a:t>Tsunami Ready Implementation</a:t>
            </a:r>
          </a:p>
          <a:p>
            <a:r>
              <a:rPr lang="en-GB" sz="3600" b="1" dirty="0"/>
              <a:t>Lessons From Indonesia</a:t>
            </a:r>
          </a:p>
        </p:txBody>
      </p:sp>
    </p:spTree>
    <p:extLst>
      <p:ext uri="{BB962C8B-B14F-4D97-AF65-F5344CB8AC3E}">
        <p14:creationId xmlns:p14="http://schemas.microsoft.com/office/powerpoint/2010/main" val="3122099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Indonesian Tsunami Ready Implementation Timeline</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25</a:t>
            </a:fld>
            <a:endParaRPr lang="en-US" dirty="0"/>
          </a:p>
        </p:txBody>
      </p:sp>
      <p:pic>
        <p:nvPicPr>
          <p:cNvPr id="3" name="Picture 2" descr="Logo&#10;&#10;Description automatically generated">
            <a:extLst>
              <a:ext uri="{FF2B5EF4-FFF2-40B4-BE49-F238E27FC236}">
                <a16:creationId xmlns:a16="http://schemas.microsoft.com/office/drawing/2014/main" id="{1F0699B5-434B-2ED3-7613-06D627C50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3937" y="839488"/>
            <a:ext cx="775855" cy="1147471"/>
          </a:xfrm>
          <a:prstGeom prst="rect">
            <a:avLst/>
          </a:prstGeom>
        </p:spPr>
      </p:pic>
      <p:pic>
        <p:nvPicPr>
          <p:cNvPr id="5" name="Picture 4">
            <a:extLst>
              <a:ext uri="{FF2B5EF4-FFF2-40B4-BE49-F238E27FC236}">
                <a16:creationId xmlns:a16="http://schemas.microsoft.com/office/drawing/2014/main" id="{ABBB27FD-EE7A-0411-B182-869D6B2FBA61}"/>
              </a:ext>
            </a:extLst>
          </p:cNvPr>
          <p:cNvPicPr>
            <a:picLocks noChangeAspect="1"/>
          </p:cNvPicPr>
          <p:nvPr/>
        </p:nvPicPr>
        <p:blipFill>
          <a:blip r:embed="rId4"/>
          <a:stretch>
            <a:fillRect/>
          </a:stretch>
        </p:blipFill>
        <p:spPr>
          <a:xfrm>
            <a:off x="-10" y="859133"/>
            <a:ext cx="12192000" cy="5299851"/>
          </a:xfrm>
          <a:prstGeom prst="rect">
            <a:avLst/>
          </a:prstGeom>
        </p:spPr>
      </p:pic>
    </p:spTree>
    <p:extLst>
      <p:ext uri="{BB962C8B-B14F-4D97-AF65-F5344CB8AC3E}">
        <p14:creationId xmlns:p14="http://schemas.microsoft.com/office/powerpoint/2010/main" val="1831358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Indonesian National Tsunami  Ready Board</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26</a:t>
            </a:fld>
            <a:endParaRPr lang="en-US" dirty="0"/>
          </a:p>
        </p:txBody>
      </p:sp>
      <p:pic>
        <p:nvPicPr>
          <p:cNvPr id="5" name="Picture 4">
            <a:extLst>
              <a:ext uri="{FF2B5EF4-FFF2-40B4-BE49-F238E27FC236}">
                <a16:creationId xmlns:a16="http://schemas.microsoft.com/office/drawing/2014/main" id="{3BF48B42-3E95-F46F-595E-96EFA2AE8AC6}"/>
              </a:ext>
            </a:extLst>
          </p:cNvPr>
          <p:cNvPicPr>
            <a:picLocks noChangeAspect="1"/>
          </p:cNvPicPr>
          <p:nvPr/>
        </p:nvPicPr>
        <p:blipFill>
          <a:blip r:embed="rId3"/>
          <a:stretch>
            <a:fillRect/>
          </a:stretch>
        </p:blipFill>
        <p:spPr>
          <a:xfrm>
            <a:off x="0" y="772847"/>
            <a:ext cx="12192000" cy="5600153"/>
          </a:xfrm>
          <a:prstGeom prst="rect">
            <a:avLst/>
          </a:prstGeom>
        </p:spPr>
      </p:pic>
    </p:spTree>
    <p:extLst>
      <p:ext uri="{BB962C8B-B14F-4D97-AF65-F5344CB8AC3E}">
        <p14:creationId xmlns:p14="http://schemas.microsoft.com/office/powerpoint/2010/main" val="2242750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Coast with Tsunami Risk in Indonesia </a:t>
            </a:r>
            <a:r>
              <a:rPr lang="en-US" sz="3200" b="1" dirty="0">
                <a:effectLst/>
                <a:latin typeface="Calibri" panose="020F0502020204030204" pitchFamily="34" charset="0"/>
                <a:ea typeface="DengXian" panose="02010600030101010101" pitchFamily="2" charset="-122"/>
                <a:sym typeface="Wingdings" panose="05000000000000000000" pitchFamily="2" charset="2"/>
              </a:rPr>
              <a:t> Near Field Tsunamis</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27</a:t>
            </a:fld>
            <a:endParaRPr lang="en-US" dirty="0"/>
          </a:p>
        </p:txBody>
      </p:sp>
      <p:pic>
        <p:nvPicPr>
          <p:cNvPr id="5" name="Picture 4">
            <a:extLst>
              <a:ext uri="{FF2B5EF4-FFF2-40B4-BE49-F238E27FC236}">
                <a16:creationId xmlns:a16="http://schemas.microsoft.com/office/drawing/2014/main" id="{F79E249D-C4CA-43FA-D303-EFB54B4C5FA4}"/>
              </a:ext>
            </a:extLst>
          </p:cNvPr>
          <p:cNvPicPr>
            <a:picLocks noChangeAspect="1"/>
          </p:cNvPicPr>
          <p:nvPr/>
        </p:nvPicPr>
        <p:blipFill>
          <a:blip r:embed="rId3"/>
          <a:stretch>
            <a:fillRect/>
          </a:stretch>
        </p:blipFill>
        <p:spPr>
          <a:xfrm>
            <a:off x="2200019" y="839488"/>
            <a:ext cx="7791961" cy="5370501"/>
          </a:xfrm>
          <a:prstGeom prst="rect">
            <a:avLst/>
          </a:prstGeom>
        </p:spPr>
      </p:pic>
    </p:spTree>
    <p:extLst>
      <p:ext uri="{BB962C8B-B14F-4D97-AF65-F5344CB8AC3E}">
        <p14:creationId xmlns:p14="http://schemas.microsoft.com/office/powerpoint/2010/main" val="2115664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Vulnerable Villages in Indonesia</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28</a:t>
            </a:fld>
            <a:endParaRPr lang="en-US" dirty="0"/>
          </a:p>
        </p:txBody>
      </p:sp>
      <p:pic>
        <p:nvPicPr>
          <p:cNvPr id="6" name="Picture 5">
            <a:extLst>
              <a:ext uri="{FF2B5EF4-FFF2-40B4-BE49-F238E27FC236}">
                <a16:creationId xmlns:a16="http://schemas.microsoft.com/office/drawing/2014/main" id="{5A6EE2D6-7A3E-709F-8521-8E92F96CF3A8}"/>
              </a:ext>
            </a:extLst>
          </p:cNvPr>
          <p:cNvPicPr>
            <a:picLocks noChangeAspect="1"/>
          </p:cNvPicPr>
          <p:nvPr/>
        </p:nvPicPr>
        <p:blipFill>
          <a:blip r:embed="rId3"/>
          <a:stretch>
            <a:fillRect/>
          </a:stretch>
        </p:blipFill>
        <p:spPr>
          <a:xfrm>
            <a:off x="420894" y="839488"/>
            <a:ext cx="9223702" cy="5399889"/>
          </a:xfrm>
          <a:prstGeom prst="rect">
            <a:avLst/>
          </a:prstGeom>
        </p:spPr>
      </p:pic>
      <p:sp>
        <p:nvSpPr>
          <p:cNvPr id="8" name="TextBox 7">
            <a:extLst>
              <a:ext uri="{FF2B5EF4-FFF2-40B4-BE49-F238E27FC236}">
                <a16:creationId xmlns:a16="http://schemas.microsoft.com/office/drawing/2014/main" id="{3C908DF3-993E-1C57-57DD-C632963A19D0}"/>
              </a:ext>
            </a:extLst>
          </p:cNvPr>
          <p:cNvSpPr txBox="1"/>
          <p:nvPr/>
        </p:nvSpPr>
        <p:spPr>
          <a:xfrm>
            <a:off x="9768421" y="1843772"/>
            <a:ext cx="2242603" cy="2677656"/>
          </a:xfrm>
          <a:prstGeom prst="rect">
            <a:avLst/>
          </a:prstGeom>
          <a:noFill/>
        </p:spPr>
        <p:txBody>
          <a:bodyPr wrap="square">
            <a:spAutoFit/>
          </a:bodyPr>
          <a:lstStyle/>
          <a:p>
            <a:r>
              <a:rPr lang="en-US" sz="2000" b="1" dirty="0"/>
              <a:t>There 5732 villages are prone to tsunami</a:t>
            </a:r>
          </a:p>
          <a:p>
            <a:endParaRPr lang="en-US" dirty="0"/>
          </a:p>
          <a:p>
            <a:r>
              <a:rPr lang="en-US" sz="1800" dirty="0"/>
              <a:t>4719 villages are in high risk</a:t>
            </a:r>
          </a:p>
          <a:p>
            <a:endParaRPr lang="en-US" sz="1800" dirty="0"/>
          </a:p>
          <a:p>
            <a:r>
              <a:rPr lang="en-US" sz="1800" dirty="0"/>
              <a:t>1013 villages are in moderate risk</a:t>
            </a:r>
          </a:p>
        </p:txBody>
      </p:sp>
    </p:spTree>
    <p:extLst>
      <p:ext uri="{BB962C8B-B14F-4D97-AF65-F5344CB8AC3E}">
        <p14:creationId xmlns:p14="http://schemas.microsoft.com/office/powerpoint/2010/main" val="17094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Aligning Tsunami Ready with National </a:t>
            </a:r>
            <a:r>
              <a:rPr lang="en-US" sz="3200" b="1" dirty="0" err="1">
                <a:effectLst/>
                <a:latin typeface="Calibri" panose="020F0502020204030204" pitchFamily="34" charset="0"/>
                <a:ea typeface="DengXian" panose="02010600030101010101" pitchFamily="2" charset="-122"/>
              </a:rPr>
              <a:t>Programme</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29</a:t>
            </a:fld>
            <a:endParaRPr lang="en-US" dirty="0"/>
          </a:p>
        </p:txBody>
      </p:sp>
      <p:pic>
        <p:nvPicPr>
          <p:cNvPr id="6" name="Picture 5">
            <a:extLst>
              <a:ext uri="{FF2B5EF4-FFF2-40B4-BE49-F238E27FC236}">
                <a16:creationId xmlns:a16="http://schemas.microsoft.com/office/drawing/2014/main" id="{3354D603-E7BB-16A8-8DA4-76CB4FC1398B}"/>
              </a:ext>
            </a:extLst>
          </p:cNvPr>
          <p:cNvPicPr>
            <a:picLocks noChangeAspect="1"/>
          </p:cNvPicPr>
          <p:nvPr/>
        </p:nvPicPr>
        <p:blipFill>
          <a:blip r:embed="rId3"/>
          <a:stretch>
            <a:fillRect/>
          </a:stretch>
        </p:blipFill>
        <p:spPr>
          <a:xfrm>
            <a:off x="164963" y="812115"/>
            <a:ext cx="11350193" cy="5545195"/>
          </a:xfrm>
          <a:prstGeom prst="rect">
            <a:avLst/>
          </a:prstGeom>
        </p:spPr>
      </p:pic>
    </p:spTree>
    <p:extLst>
      <p:ext uri="{BB962C8B-B14F-4D97-AF65-F5344CB8AC3E}">
        <p14:creationId xmlns:p14="http://schemas.microsoft.com/office/powerpoint/2010/main" val="667350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IOC-UNESCO Tsunami Ready in Indian Ocean</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3</a:t>
            </a:fld>
            <a:endParaRPr lang="en-US" dirty="0"/>
          </a:p>
        </p:txBody>
      </p:sp>
      <p:pic>
        <p:nvPicPr>
          <p:cNvPr id="6" name="Picture 5">
            <a:extLst>
              <a:ext uri="{FF2B5EF4-FFF2-40B4-BE49-F238E27FC236}">
                <a16:creationId xmlns:a16="http://schemas.microsoft.com/office/drawing/2014/main" id="{8BD11251-86F9-697F-79F8-36185749B129}"/>
              </a:ext>
            </a:extLst>
          </p:cNvPr>
          <p:cNvPicPr>
            <a:picLocks noChangeAspect="1"/>
          </p:cNvPicPr>
          <p:nvPr/>
        </p:nvPicPr>
        <p:blipFill>
          <a:blip r:embed="rId3"/>
          <a:stretch>
            <a:fillRect/>
          </a:stretch>
        </p:blipFill>
        <p:spPr>
          <a:xfrm>
            <a:off x="0" y="825079"/>
            <a:ext cx="12192000" cy="5207841"/>
          </a:xfrm>
          <a:prstGeom prst="rect">
            <a:avLst/>
          </a:prstGeom>
        </p:spPr>
      </p:pic>
    </p:spTree>
    <p:extLst>
      <p:ext uri="{BB962C8B-B14F-4D97-AF65-F5344CB8AC3E}">
        <p14:creationId xmlns:p14="http://schemas.microsoft.com/office/powerpoint/2010/main" val="3141094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a:xfrm>
            <a:off x="217262" y="151609"/>
            <a:ext cx="11553825" cy="455408"/>
          </a:xfrm>
        </p:spPr>
        <p:txBody>
          <a:bodyPr>
            <a:normAutofit/>
          </a:bodyPr>
          <a:lstStyle/>
          <a:p>
            <a:r>
              <a:rPr lang="en-US" sz="3200" b="1" dirty="0">
                <a:effectLst/>
                <a:latin typeface="Calibri" panose="020F0502020204030204" pitchFamily="34" charset="0"/>
                <a:ea typeface="DengXian" panose="02010600030101010101" pitchFamily="2" charset="-122"/>
              </a:rPr>
              <a:t>Aligning Tsunami Ready with National </a:t>
            </a:r>
            <a:r>
              <a:rPr lang="en-US" sz="3200" b="1" dirty="0" err="1">
                <a:effectLst/>
                <a:latin typeface="Calibri" panose="020F0502020204030204" pitchFamily="34" charset="0"/>
                <a:ea typeface="DengXian" panose="02010600030101010101" pitchFamily="2" charset="-122"/>
              </a:rPr>
              <a:t>Programme</a:t>
            </a:r>
            <a:endParaRPr lang="fr-FR" sz="3200" b="1" dirty="0"/>
          </a:p>
        </p:txBody>
      </p:sp>
      <p:pic>
        <p:nvPicPr>
          <p:cNvPr id="67" name="Picture 66">
            <a:extLst>
              <a:ext uri="{FF2B5EF4-FFF2-40B4-BE49-F238E27FC236}">
                <a16:creationId xmlns:a16="http://schemas.microsoft.com/office/drawing/2014/main" id="{250DE2A9-8D1C-6BAC-878A-516D741CAC20}"/>
              </a:ext>
            </a:extLst>
          </p:cNvPr>
          <p:cNvPicPr>
            <a:picLocks noChangeAspect="1"/>
          </p:cNvPicPr>
          <p:nvPr/>
        </p:nvPicPr>
        <p:blipFill>
          <a:blip r:embed="rId3"/>
          <a:stretch>
            <a:fillRect/>
          </a:stretch>
        </p:blipFill>
        <p:spPr>
          <a:xfrm>
            <a:off x="-12620" y="872647"/>
            <a:ext cx="11553825" cy="5362575"/>
          </a:xfrm>
          <a:prstGeom prst="rect">
            <a:avLst/>
          </a:prstGeom>
        </p:spPr>
      </p:pic>
    </p:spTree>
    <p:extLst>
      <p:ext uri="{BB962C8B-B14F-4D97-AF65-F5344CB8AC3E}">
        <p14:creationId xmlns:p14="http://schemas.microsoft.com/office/powerpoint/2010/main" val="2088099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Aligning Tsunami Ready with National </a:t>
            </a:r>
            <a:r>
              <a:rPr lang="en-US" sz="3200" b="1" dirty="0" err="1">
                <a:effectLst/>
                <a:latin typeface="Calibri" panose="020F0502020204030204" pitchFamily="34" charset="0"/>
                <a:ea typeface="DengXian" panose="02010600030101010101" pitchFamily="2" charset="-122"/>
              </a:rPr>
              <a:t>Programme</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31</a:t>
            </a:fld>
            <a:endParaRPr lang="en-US" dirty="0"/>
          </a:p>
        </p:txBody>
      </p:sp>
      <p:pic>
        <p:nvPicPr>
          <p:cNvPr id="5" name="Picture 4">
            <a:extLst>
              <a:ext uri="{FF2B5EF4-FFF2-40B4-BE49-F238E27FC236}">
                <a16:creationId xmlns:a16="http://schemas.microsoft.com/office/drawing/2014/main" id="{4C15A67F-53E1-C860-19FB-EA172434A708}"/>
              </a:ext>
            </a:extLst>
          </p:cNvPr>
          <p:cNvPicPr>
            <a:picLocks noChangeAspect="1"/>
          </p:cNvPicPr>
          <p:nvPr/>
        </p:nvPicPr>
        <p:blipFill>
          <a:blip r:embed="rId3"/>
          <a:stretch>
            <a:fillRect/>
          </a:stretch>
        </p:blipFill>
        <p:spPr>
          <a:xfrm>
            <a:off x="1492718" y="837138"/>
            <a:ext cx="9591675" cy="5429250"/>
          </a:xfrm>
          <a:prstGeom prst="rect">
            <a:avLst/>
          </a:prstGeom>
        </p:spPr>
      </p:pic>
    </p:spTree>
    <p:extLst>
      <p:ext uri="{BB962C8B-B14F-4D97-AF65-F5344CB8AC3E}">
        <p14:creationId xmlns:p14="http://schemas.microsoft.com/office/powerpoint/2010/main" val="2983381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Aligning Tsunami Ready with National </a:t>
            </a:r>
            <a:r>
              <a:rPr lang="en-US" sz="3200" b="1" dirty="0" err="1">
                <a:effectLst/>
                <a:latin typeface="Calibri" panose="020F0502020204030204" pitchFamily="34" charset="0"/>
                <a:ea typeface="DengXian" panose="02010600030101010101" pitchFamily="2" charset="-122"/>
              </a:rPr>
              <a:t>Programme</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32</a:t>
            </a:fld>
            <a:endParaRPr lang="en-US" dirty="0"/>
          </a:p>
        </p:txBody>
      </p:sp>
      <p:pic>
        <p:nvPicPr>
          <p:cNvPr id="5" name="Picture 4">
            <a:extLst>
              <a:ext uri="{FF2B5EF4-FFF2-40B4-BE49-F238E27FC236}">
                <a16:creationId xmlns:a16="http://schemas.microsoft.com/office/drawing/2014/main" id="{8E64C33C-949B-D0CE-9526-62D59D12494A}"/>
              </a:ext>
            </a:extLst>
          </p:cNvPr>
          <p:cNvPicPr>
            <a:picLocks noChangeAspect="1"/>
          </p:cNvPicPr>
          <p:nvPr/>
        </p:nvPicPr>
        <p:blipFill>
          <a:blip r:embed="rId3"/>
          <a:stretch>
            <a:fillRect/>
          </a:stretch>
        </p:blipFill>
        <p:spPr>
          <a:xfrm>
            <a:off x="2970962" y="839488"/>
            <a:ext cx="6250055" cy="5363390"/>
          </a:xfrm>
          <a:prstGeom prst="rect">
            <a:avLst/>
          </a:prstGeom>
        </p:spPr>
      </p:pic>
    </p:spTree>
    <p:extLst>
      <p:ext uri="{BB962C8B-B14F-4D97-AF65-F5344CB8AC3E}">
        <p14:creationId xmlns:p14="http://schemas.microsoft.com/office/powerpoint/2010/main" val="3986668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Recommendation for Tsunami Ready Implementation</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33</a:t>
            </a:fld>
            <a:endParaRPr lang="en-US" dirty="0"/>
          </a:p>
        </p:txBody>
      </p:sp>
      <p:pic>
        <p:nvPicPr>
          <p:cNvPr id="3" name="Picture 2">
            <a:extLst>
              <a:ext uri="{FF2B5EF4-FFF2-40B4-BE49-F238E27FC236}">
                <a16:creationId xmlns:a16="http://schemas.microsoft.com/office/drawing/2014/main" id="{2B209139-7E6E-E0C2-A1F5-B9BCD761EB0F}"/>
              </a:ext>
            </a:extLst>
          </p:cNvPr>
          <p:cNvPicPr>
            <a:picLocks noChangeAspect="1"/>
          </p:cNvPicPr>
          <p:nvPr/>
        </p:nvPicPr>
        <p:blipFill>
          <a:blip r:embed="rId3"/>
          <a:stretch>
            <a:fillRect/>
          </a:stretch>
        </p:blipFill>
        <p:spPr>
          <a:xfrm>
            <a:off x="136956" y="1005196"/>
            <a:ext cx="11350194" cy="5102925"/>
          </a:xfrm>
          <a:prstGeom prst="rect">
            <a:avLst/>
          </a:prstGeom>
        </p:spPr>
      </p:pic>
    </p:spTree>
    <p:extLst>
      <p:ext uri="{BB962C8B-B14F-4D97-AF65-F5344CB8AC3E}">
        <p14:creationId xmlns:p14="http://schemas.microsoft.com/office/powerpoint/2010/main" val="111890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Indonesian Recognized Tsunami Ready Communities</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34</a:t>
            </a:fld>
            <a:endParaRPr lang="en-US" dirty="0"/>
          </a:p>
        </p:txBody>
      </p:sp>
      <p:pic>
        <p:nvPicPr>
          <p:cNvPr id="5" name="Picture 4" descr="A picture containing map&#10;&#10;Description automatically generated">
            <a:extLst>
              <a:ext uri="{FF2B5EF4-FFF2-40B4-BE49-F238E27FC236}">
                <a16:creationId xmlns:a16="http://schemas.microsoft.com/office/drawing/2014/main" id="{1D4A51B8-4770-EC82-354D-BA0B6E5BD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070" y="814694"/>
            <a:ext cx="9779605" cy="5500381"/>
          </a:xfrm>
          <a:prstGeom prst="rect">
            <a:avLst/>
          </a:prstGeom>
        </p:spPr>
      </p:pic>
    </p:spTree>
    <p:extLst>
      <p:ext uri="{BB962C8B-B14F-4D97-AF65-F5344CB8AC3E}">
        <p14:creationId xmlns:p14="http://schemas.microsoft.com/office/powerpoint/2010/main" val="886387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Field Verification of a Tsunami  Ready Community</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35</a:t>
            </a:fld>
            <a:endParaRPr lang="en-US" dirty="0"/>
          </a:p>
        </p:txBody>
      </p:sp>
      <p:pic>
        <p:nvPicPr>
          <p:cNvPr id="3" name="Picture 2">
            <a:extLst>
              <a:ext uri="{FF2B5EF4-FFF2-40B4-BE49-F238E27FC236}">
                <a16:creationId xmlns:a16="http://schemas.microsoft.com/office/drawing/2014/main" id="{C64C67D2-6E38-BE47-71A2-866472D03572}"/>
              </a:ext>
            </a:extLst>
          </p:cNvPr>
          <p:cNvPicPr>
            <a:picLocks noChangeAspect="1"/>
          </p:cNvPicPr>
          <p:nvPr/>
        </p:nvPicPr>
        <p:blipFill>
          <a:blip r:embed="rId3"/>
          <a:stretch>
            <a:fillRect/>
          </a:stretch>
        </p:blipFill>
        <p:spPr>
          <a:xfrm>
            <a:off x="1181101" y="812571"/>
            <a:ext cx="9626422" cy="5392975"/>
          </a:xfrm>
          <a:prstGeom prst="rect">
            <a:avLst/>
          </a:prstGeom>
        </p:spPr>
      </p:pic>
    </p:spTree>
    <p:extLst>
      <p:ext uri="{BB962C8B-B14F-4D97-AF65-F5344CB8AC3E}">
        <p14:creationId xmlns:p14="http://schemas.microsoft.com/office/powerpoint/2010/main" val="817318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36</a:t>
            </a:fld>
            <a:endParaRPr lang="en-US" dirty="0"/>
          </a:p>
        </p:txBody>
      </p:sp>
      <p:pic>
        <p:nvPicPr>
          <p:cNvPr id="3" name="Picture 2">
            <a:extLst>
              <a:ext uri="{FF2B5EF4-FFF2-40B4-BE49-F238E27FC236}">
                <a16:creationId xmlns:a16="http://schemas.microsoft.com/office/drawing/2014/main" id="{ED737211-20D5-4E43-B51A-5BF5361253D6}"/>
              </a:ext>
            </a:extLst>
          </p:cNvPr>
          <p:cNvPicPr>
            <a:picLocks noChangeAspect="1"/>
          </p:cNvPicPr>
          <p:nvPr/>
        </p:nvPicPr>
        <p:blipFill>
          <a:blip r:embed="rId3"/>
          <a:stretch>
            <a:fillRect/>
          </a:stretch>
        </p:blipFill>
        <p:spPr>
          <a:xfrm>
            <a:off x="1345396" y="834706"/>
            <a:ext cx="9501188" cy="5348704"/>
          </a:xfrm>
          <a:prstGeom prst="rect">
            <a:avLst/>
          </a:prstGeom>
        </p:spPr>
      </p:pic>
      <p:sp>
        <p:nvSpPr>
          <p:cNvPr id="7" name="Titre 9">
            <a:extLst>
              <a:ext uri="{FF2B5EF4-FFF2-40B4-BE49-F238E27FC236}">
                <a16:creationId xmlns:a16="http://schemas.microsoft.com/office/drawing/2014/main" id="{723AB120-B296-0985-7806-D9928ED2935B}"/>
              </a:ext>
            </a:extLst>
          </p:cNvPr>
          <p:cNvSpPr>
            <a:spLocks noGrp="1"/>
          </p:cNvSpPr>
          <p:nvPr>
            <p:ph type="ctrTitle"/>
          </p:nvPr>
        </p:nvSpPr>
        <p:spPr>
          <a:xfrm>
            <a:off x="420894" y="151609"/>
            <a:ext cx="11350193" cy="455408"/>
          </a:xfrm>
        </p:spPr>
        <p:txBody>
          <a:bodyPr>
            <a:normAutofit/>
          </a:bodyPr>
          <a:lstStyle/>
          <a:p>
            <a:r>
              <a:rPr lang="en-US" sz="3200" b="1" dirty="0">
                <a:effectLst/>
                <a:latin typeface="Calibri" panose="020F0502020204030204" pitchFamily="34" charset="0"/>
                <a:ea typeface="DengXian" panose="02010600030101010101" pitchFamily="2" charset="-122"/>
              </a:rPr>
              <a:t>Field Verification of a Tsunami  Ready Community</a:t>
            </a:r>
            <a:endParaRPr lang="fr-FR" sz="3200" b="1" dirty="0"/>
          </a:p>
        </p:txBody>
      </p:sp>
    </p:spTree>
    <p:extLst>
      <p:ext uri="{BB962C8B-B14F-4D97-AF65-F5344CB8AC3E}">
        <p14:creationId xmlns:p14="http://schemas.microsoft.com/office/powerpoint/2010/main" val="450663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Good Practices 1</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37</a:t>
            </a:fld>
            <a:endParaRPr lang="en-US" dirty="0"/>
          </a:p>
        </p:txBody>
      </p:sp>
      <p:pic>
        <p:nvPicPr>
          <p:cNvPr id="5" name="Picture 4">
            <a:extLst>
              <a:ext uri="{FF2B5EF4-FFF2-40B4-BE49-F238E27FC236}">
                <a16:creationId xmlns:a16="http://schemas.microsoft.com/office/drawing/2014/main" id="{5C11FDCD-211A-819A-14EE-A8105FCFE81B}"/>
              </a:ext>
            </a:extLst>
          </p:cNvPr>
          <p:cNvPicPr>
            <a:picLocks noChangeAspect="1"/>
          </p:cNvPicPr>
          <p:nvPr/>
        </p:nvPicPr>
        <p:blipFill>
          <a:blip r:embed="rId3"/>
          <a:stretch>
            <a:fillRect/>
          </a:stretch>
        </p:blipFill>
        <p:spPr>
          <a:xfrm>
            <a:off x="193779" y="976312"/>
            <a:ext cx="9839325" cy="5210175"/>
          </a:xfrm>
          <a:prstGeom prst="rect">
            <a:avLst/>
          </a:prstGeom>
        </p:spPr>
      </p:pic>
      <p:sp>
        <p:nvSpPr>
          <p:cNvPr id="7" name="Oval 6">
            <a:extLst>
              <a:ext uri="{FF2B5EF4-FFF2-40B4-BE49-F238E27FC236}">
                <a16:creationId xmlns:a16="http://schemas.microsoft.com/office/drawing/2014/main" id="{1AD85522-6A4F-C805-423E-C098CD59D920}"/>
              </a:ext>
            </a:extLst>
          </p:cNvPr>
          <p:cNvSpPr/>
          <p:nvPr/>
        </p:nvSpPr>
        <p:spPr>
          <a:xfrm rot="917487">
            <a:off x="4952921" y="4162694"/>
            <a:ext cx="634794" cy="425679"/>
          </a:xfrm>
          <a:prstGeom prst="ellipse">
            <a:avLst/>
          </a:prstGeom>
          <a:solidFill>
            <a:srgbClr val="FFFFFF">
              <a:alpha val="45882"/>
            </a:srgbClr>
          </a:solidFill>
          <a:ln w="38100">
            <a:solidFill>
              <a:schemeClr val="tx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48CE55F-9825-34A4-4932-63F0881DD980}"/>
              </a:ext>
            </a:extLst>
          </p:cNvPr>
          <p:cNvSpPr txBox="1"/>
          <p:nvPr/>
        </p:nvSpPr>
        <p:spPr>
          <a:xfrm>
            <a:off x="4702384" y="5044691"/>
            <a:ext cx="1717466" cy="788036"/>
          </a:xfrm>
          <a:prstGeom prst="rect">
            <a:avLst/>
          </a:prstGeom>
          <a:noFill/>
        </p:spPr>
        <p:txBody>
          <a:bodyPr wrap="square" rtlCol="0">
            <a:spAutoFit/>
          </a:bodyPr>
          <a:lstStyle/>
          <a:p>
            <a:pPr>
              <a:lnSpc>
                <a:spcPts val="1800"/>
              </a:lnSpc>
            </a:pPr>
            <a:r>
              <a:rPr lang="en-GB" dirty="0">
                <a:solidFill>
                  <a:srgbClr val="C00000"/>
                </a:solidFill>
              </a:rPr>
              <a:t>Hit by 1994 </a:t>
            </a:r>
            <a:r>
              <a:rPr lang="en-GB" dirty="0" err="1">
                <a:solidFill>
                  <a:srgbClr val="C00000"/>
                </a:solidFill>
              </a:rPr>
              <a:t>Banyuwangi</a:t>
            </a:r>
            <a:r>
              <a:rPr lang="en-GB" dirty="0">
                <a:solidFill>
                  <a:srgbClr val="C00000"/>
                </a:solidFill>
              </a:rPr>
              <a:t> Tsunami</a:t>
            </a:r>
          </a:p>
        </p:txBody>
      </p:sp>
      <p:sp>
        <p:nvSpPr>
          <p:cNvPr id="9" name="Arrow: Up 8">
            <a:extLst>
              <a:ext uri="{FF2B5EF4-FFF2-40B4-BE49-F238E27FC236}">
                <a16:creationId xmlns:a16="http://schemas.microsoft.com/office/drawing/2014/main" id="{AAFC8ED9-61A2-A3C2-E881-FBE413C447E9}"/>
              </a:ext>
            </a:extLst>
          </p:cNvPr>
          <p:cNvSpPr/>
          <p:nvPr/>
        </p:nvSpPr>
        <p:spPr>
          <a:xfrm>
            <a:off x="5113442" y="4443897"/>
            <a:ext cx="304800" cy="589943"/>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11" name="TextBox 10">
            <a:extLst>
              <a:ext uri="{FF2B5EF4-FFF2-40B4-BE49-F238E27FC236}">
                <a16:creationId xmlns:a16="http://schemas.microsoft.com/office/drawing/2014/main" id="{DC6D5529-0DA9-D264-30EF-38295ECCD813}"/>
              </a:ext>
            </a:extLst>
          </p:cNvPr>
          <p:cNvSpPr txBox="1"/>
          <p:nvPr/>
        </p:nvSpPr>
        <p:spPr>
          <a:xfrm>
            <a:off x="10102205" y="3209359"/>
            <a:ext cx="1987587" cy="1754326"/>
          </a:xfrm>
          <a:prstGeom prst="rect">
            <a:avLst/>
          </a:prstGeom>
          <a:noFill/>
        </p:spPr>
        <p:txBody>
          <a:bodyPr wrap="square" rtlCol="0">
            <a:spAutoFit/>
          </a:bodyPr>
          <a:lstStyle/>
          <a:p>
            <a:r>
              <a:rPr lang="en-GB" dirty="0"/>
              <a:t>2 Community members grant their land (rice field) to ensure faster and  shorter evacuation route</a:t>
            </a:r>
          </a:p>
        </p:txBody>
      </p:sp>
      <p:cxnSp>
        <p:nvCxnSpPr>
          <p:cNvPr id="13" name="Straight Arrow Connector 12">
            <a:extLst>
              <a:ext uri="{FF2B5EF4-FFF2-40B4-BE49-F238E27FC236}">
                <a16:creationId xmlns:a16="http://schemas.microsoft.com/office/drawing/2014/main" id="{457A2628-5D60-27FB-62E9-9B1B4136DBB3}"/>
              </a:ext>
            </a:extLst>
          </p:cNvPr>
          <p:cNvCxnSpPr>
            <a:cxnSpLocks/>
          </p:cNvCxnSpPr>
          <p:nvPr/>
        </p:nvCxnSpPr>
        <p:spPr>
          <a:xfrm flipH="1">
            <a:off x="4832612" y="3429000"/>
            <a:ext cx="5200492" cy="0"/>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600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Good Practices 2</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38</a:t>
            </a:fld>
            <a:endParaRPr lang="en-US" dirty="0"/>
          </a:p>
        </p:txBody>
      </p:sp>
      <p:pic>
        <p:nvPicPr>
          <p:cNvPr id="5" name="Picture 4">
            <a:extLst>
              <a:ext uri="{FF2B5EF4-FFF2-40B4-BE49-F238E27FC236}">
                <a16:creationId xmlns:a16="http://schemas.microsoft.com/office/drawing/2014/main" id="{AE1F24EC-121F-EE2D-2D5C-71FB2D29C080}"/>
              </a:ext>
            </a:extLst>
          </p:cNvPr>
          <p:cNvPicPr>
            <a:picLocks noChangeAspect="1"/>
          </p:cNvPicPr>
          <p:nvPr/>
        </p:nvPicPr>
        <p:blipFill>
          <a:blip r:embed="rId3"/>
          <a:stretch>
            <a:fillRect/>
          </a:stretch>
        </p:blipFill>
        <p:spPr>
          <a:xfrm>
            <a:off x="333375" y="1086271"/>
            <a:ext cx="8258175" cy="5000203"/>
          </a:xfrm>
          <a:prstGeom prst="rect">
            <a:avLst/>
          </a:prstGeom>
        </p:spPr>
      </p:pic>
      <p:sp>
        <p:nvSpPr>
          <p:cNvPr id="6" name="Oval 5">
            <a:extLst>
              <a:ext uri="{FF2B5EF4-FFF2-40B4-BE49-F238E27FC236}">
                <a16:creationId xmlns:a16="http://schemas.microsoft.com/office/drawing/2014/main" id="{F04125D6-13C0-E210-B4BB-ECB903ABDA6D}"/>
              </a:ext>
            </a:extLst>
          </p:cNvPr>
          <p:cNvSpPr/>
          <p:nvPr/>
        </p:nvSpPr>
        <p:spPr>
          <a:xfrm rot="1227661">
            <a:off x="5186588" y="3639552"/>
            <a:ext cx="948337" cy="943282"/>
          </a:xfrm>
          <a:prstGeom prst="ellipse">
            <a:avLst/>
          </a:prstGeom>
          <a:solidFill>
            <a:srgbClr val="FFFFFF">
              <a:alpha val="45882"/>
            </a:srgbClr>
          </a:solidFill>
          <a:ln w="38100">
            <a:solidFill>
              <a:schemeClr val="tx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Curved Right 6">
            <a:extLst>
              <a:ext uri="{FF2B5EF4-FFF2-40B4-BE49-F238E27FC236}">
                <a16:creationId xmlns:a16="http://schemas.microsoft.com/office/drawing/2014/main" id="{15112456-B736-4BB0-204F-761A14983411}"/>
              </a:ext>
            </a:extLst>
          </p:cNvPr>
          <p:cNvSpPr/>
          <p:nvPr/>
        </p:nvSpPr>
        <p:spPr>
          <a:xfrm rot="6538276">
            <a:off x="4826190" y="2737849"/>
            <a:ext cx="450882" cy="169704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4F5629FC-CD57-54CC-F6BE-1392B3A1309E}"/>
              </a:ext>
            </a:extLst>
          </p:cNvPr>
          <p:cNvSpPr txBox="1"/>
          <p:nvPr/>
        </p:nvSpPr>
        <p:spPr>
          <a:xfrm>
            <a:off x="8680636" y="3097326"/>
            <a:ext cx="2486025" cy="1200329"/>
          </a:xfrm>
          <a:prstGeom prst="rect">
            <a:avLst/>
          </a:prstGeom>
          <a:noFill/>
        </p:spPr>
        <p:txBody>
          <a:bodyPr wrap="square" rtlCol="0">
            <a:spAutoFit/>
          </a:bodyPr>
          <a:lstStyle/>
          <a:p>
            <a:r>
              <a:rPr lang="en-GB" dirty="0"/>
              <a:t>Support from the Race Track Development and Activities for Community DRR</a:t>
            </a:r>
          </a:p>
        </p:txBody>
      </p:sp>
    </p:spTree>
    <p:extLst>
      <p:ext uri="{BB962C8B-B14F-4D97-AF65-F5344CB8AC3E}">
        <p14:creationId xmlns:p14="http://schemas.microsoft.com/office/powerpoint/2010/main" val="2882192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Good Practices 3</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39</a:t>
            </a:fld>
            <a:endParaRPr lang="en-US" dirty="0"/>
          </a:p>
        </p:txBody>
      </p:sp>
      <p:pic>
        <p:nvPicPr>
          <p:cNvPr id="3" name="Picture 2">
            <a:extLst>
              <a:ext uri="{FF2B5EF4-FFF2-40B4-BE49-F238E27FC236}">
                <a16:creationId xmlns:a16="http://schemas.microsoft.com/office/drawing/2014/main" id="{F79F8E9C-B272-81CC-24A1-A12D0FAE68B8}"/>
              </a:ext>
            </a:extLst>
          </p:cNvPr>
          <p:cNvPicPr>
            <a:picLocks noChangeAspect="1"/>
          </p:cNvPicPr>
          <p:nvPr/>
        </p:nvPicPr>
        <p:blipFill>
          <a:blip r:embed="rId3"/>
          <a:stretch>
            <a:fillRect/>
          </a:stretch>
        </p:blipFill>
        <p:spPr>
          <a:xfrm>
            <a:off x="233362" y="857250"/>
            <a:ext cx="10510174" cy="5343525"/>
          </a:xfrm>
          <a:prstGeom prst="rect">
            <a:avLst/>
          </a:prstGeom>
        </p:spPr>
      </p:pic>
      <p:sp>
        <p:nvSpPr>
          <p:cNvPr id="6" name="Oval 5">
            <a:extLst>
              <a:ext uri="{FF2B5EF4-FFF2-40B4-BE49-F238E27FC236}">
                <a16:creationId xmlns:a16="http://schemas.microsoft.com/office/drawing/2014/main" id="{C96D6795-86BD-B5A4-A988-8A027D12B8B9}"/>
              </a:ext>
            </a:extLst>
          </p:cNvPr>
          <p:cNvSpPr/>
          <p:nvPr/>
        </p:nvSpPr>
        <p:spPr>
          <a:xfrm rot="1227661">
            <a:off x="4941513" y="3411913"/>
            <a:ext cx="2758577" cy="439998"/>
          </a:xfrm>
          <a:prstGeom prst="ellipse">
            <a:avLst/>
          </a:prstGeom>
          <a:solidFill>
            <a:srgbClr val="FFFFFF">
              <a:alpha val="67059"/>
            </a:srgbClr>
          </a:solidFill>
          <a:ln w="3810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CB5B42C-D156-3D7A-89A0-8D2276D79B88}"/>
              </a:ext>
            </a:extLst>
          </p:cNvPr>
          <p:cNvSpPr txBox="1"/>
          <p:nvPr/>
        </p:nvSpPr>
        <p:spPr>
          <a:xfrm>
            <a:off x="5171411" y="5751940"/>
            <a:ext cx="5588581" cy="369332"/>
          </a:xfrm>
          <a:prstGeom prst="rect">
            <a:avLst/>
          </a:prstGeom>
          <a:noFill/>
        </p:spPr>
        <p:txBody>
          <a:bodyPr wrap="none" rtlCol="0">
            <a:spAutoFit/>
          </a:bodyPr>
          <a:lstStyle/>
          <a:p>
            <a:r>
              <a:rPr lang="en-GB" dirty="0"/>
              <a:t>Special Emergency Access Gate for Community Evacuation</a:t>
            </a:r>
          </a:p>
        </p:txBody>
      </p:sp>
      <p:sp>
        <p:nvSpPr>
          <p:cNvPr id="8" name="Arrow: Right 7">
            <a:extLst>
              <a:ext uri="{FF2B5EF4-FFF2-40B4-BE49-F238E27FC236}">
                <a16:creationId xmlns:a16="http://schemas.microsoft.com/office/drawing/2014/main" id="{2D78F9FC-7B21-212B-E8D6-9549D5C30B92}"/>
              </a:ext>
            </a:extLst>
          </p:cNvPr>
          <p:cNvSpPr/>
          <p:nvPr/>
        </p:nvSpPr>
        <p:spPr>
          <a:xfrm rot="7203793">
            <a:off x="5519153" y="3418592"/>
            <a:ext cx="259941" cy="22083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69389833-C7ED-A4C8-7952-21A61B553AEB}"/>
              </a:ext>
            </a:extLst>
          </p:cNvPr>
          <p:cNvSpPr/>
          <p:nvPr/>
        </p:nvSpPr>
        <p:spPr>
          <a:xfrm rot="7203793">
            <a:off x="6190831" y="3754194"/>
            <a:ext cx="259941" cy="22083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2BFA2E26-10F3-49DE-F263-760672A5BE04}"/>
              </a:ext>
            </a:extLst>
          </p:cNvPr>
          <p:cNvSpPr/>
          <p:nvPr/>
        </p:nvSpPr>
        <p:spPr>
          <a:xfrm rot="7203793">
            <a:off x="4880766" y="5809321"/>
            <a:ext cx="259941" cy="22083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0213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pPr algn="ctr"/>
            <a:r>
              <a:rPr lang="en-US" sz="3200" b="1" dirty="0">
                <a:effectLst/>
                <a:latin typeface="Calibri" panose="020F0502020204030204" pitchFamily="34" charset="0"/>
                <a:ea typeface="DengXian" panose="02010600030101010101" pitchFamily="2" charset="-122"/>
              </a:rPr>
              <a:t>IOC-UNESCO Tsunami Ready Recognition </a:t>
            </a:r>
            <a:r>
              <a:rPr lang="en-US" sz="3200" b="1" dirty="0" err="1">
                <a:effectLst/>
                <a:latin typeface="Calibri" panose="020F0502020204030204" pitchFamily="34" charset="0"/>
                <a:ea typeface="DengXian" panose="02010600030101010101" pitchFamily="2" charset="-122"/>
              </a:rPr>
              <a:t>Programme</a:t>
            </a:r>
            <a:r>
              <a:rPr lang="en-US" sz="3200" b="1" dirty="0">
                <a:effectLst/>
                <a:latin typeface="Calibri" panose="020F0502020204030204" pitchFamily="34" charset="0"/>
                <a:ea typeface="DengXian" panose="02010600030101010101" pitchFamily="2" charset="-122"/>
              </a:rPr>
              <a:t> Process</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4</a:t>
            </a:fld>
            <a:endParaRPr lang="en-US" dirty="0"/>
          </a:p>
        </p:txBody>
      </p:sp>
      <p:pic>
        <p:nvPicPr>
          <p:cNvPr id="5" name="Picture 4">
            <a:extLst>
              <a:ext uri="{FF2B5EF4-FFF2-40B4-BE49-F238E27FC236}">
                <a16:creationId xmlns:a16="http://schemas.microsoft.com/office/drawing/2014/main" id="{31880B92-97BD-E505-D2BC-C59E132242FC}"/>
              </a:ext>
            </a:extLst>
          </p:cNvPr>
          <p:cNvPicPr>
            <a:picLocks noChangeAspect="1"/>
          </p:cNvPicPr>
          <p:nvPr/>
        </p:nvPicPr>
        <p:blipFill>
          <a:blip r:embed="rId3"/>
          <a:stretch>
            <a:fillRect/>
          </a:stretch>
        </p:blipFill>
        <p:spPr>
          <a:xfrm>
            <a:off x="628820" y="929248"/>
            <a:ext cx="10685117" cy="5220344"/>
          </a:xfrm>
          <a:prstGeom prst="rect">
            <a:avLst/>
          </a:prstGeom>
        </p:spPr>
      </p:pic>
    </p:spTree>
    <p:extLst>
      <p:ext uri="{BB962C8B-B14F-4D97-AF65-F5344CB8AC3E}">
        <p14:creationId xmlns:p14="http://schemas.microsoft.com/office/powerpoint/2010/main" val="1230924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Good Practice 4</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40</a:t>
            </a:fld>
            <a:endParaRPr lang="en-US" dirty="0"/>
          </a:p>
        </p:txBody>
      </p:sp>
      <p:pic>
        <p:nvPicPr>
          <p:cNvPr id="3" name="Picture 2">
            <a:extLst>
              <a:ext uri="{FF2B5EF4-FFF2-40B4-BE49-F238E27FC236}">
                <a16:creationId xmlns:a16="http://schemas.microsoft.com/office/drawing/2014/main" id="{3FA9C4F0-0918-C355-CC8A-8FD835BCD0B1}"/>
              </a:ext>
            </a:extLst>
          </p:cNvPr>
          <p:cNvPicPr>
            <a:picLocks noChangeAspect="1"/>
          </p:cNvPicPr>
          <p:nvPr/>
        </p:nvPicPr>
        <p:blipFill>
          <a:blip r:embed="rId3"/>
          <a:stretch>
            <a:fillRect/>
          </a:stretch>
        </p:blipFill>
        <p:spPr>
          <a:xfrm>
            <a:off x="561975" y="1057275"/>
            <a:ext cx="7896225" cy="5034210"/>
          </a:xfrm>
          <a:prstGeom prst="rect">
            <a:avLst/>
          </a:prstGeom>
        </p:spPr>
      </p:pic>
      <p:sp>
        <p:nvSpPr>
          <p:cNvPr id="5" name="TextBox 4">
            <a:extLst>
              <a:ext uri="{FF2B5EF4-FFF2-40B4-BE49-F238E27FC236}">
                <a16:creationId xmlns:a16="http://schemas.microsoft.com/office/drawing/2014/main" id="{95A962C2-79A0-7015-1E2F-7C3B59D9B7E6}"/>
              </a:ext>
            </a:extLst>
          </p:cNvPr>
          <p:cNvSpPr txBox="1"/>
          <p:nvPr/>
        </p:nvSpPr>
        <p:spPr>
          <a:xfrm>
            <a:off x="8932637" y="2609850"/>
            <a:ext cx="2838450" cy="2308324"/>
          </a:xfrm>
          <a:prstGeom prst="rect">
            <a:avLst/>
          </a:prstGeom>
          <a:noFill/>
        </p:spPr>
        <p:txBody>
          <a:bodyPr wrap="square" rtlCol="0">
            <a:spAutoFit/>
          </a:bodyPr>
          <a:lstStyle/>
          <a:p>
            <a:r>
              <a:rPr lang="en-GB" sz="2400" b="1" dirty="0"/>
              <a:t>Memorandum of Understanding with Hotels as vertical evacuation shelter for community and schools</a:t>
            </a:r>
          </a:p>
        </p:txBody>
      </p:sp>
    </p:spTree>
    <p:extLst>
      <p:ext uri="{BB962C8B-B14F-4D97-AF65-F5344CB8AC3E}">
        <p14:creationId xmlns:p14="http://schemas.microsoft.com/office/powerpoint/2010/main" val="1488418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Good Practices 5 </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41</a:t>
            </a:fld>
            <a:endParaRPr lang="en-US" dirty="0"/>
          </a:p>
        </p:txBody>
      </p:sp>
      <p:pic>
        <p:nvPicPr>
          <p:cNvPr id="3" name="Picture 2">
            <a:extLst>
              <a:ext uri="{FF2B5EF4-FFF2-40B4-BE49-F238E27FC236}">
                <a16:creationId xmlns:a16="http://schemas.microsoft.com/office/drawing/2014/main" id="{C0377185-17D0-489C-F20D-E50B0DFD6422}"/>
              </a:ext>
            </a:extLst>
          </p:cNvPr>
          <p:cNvPicPr>
            <a:picLocks noChangeAspect="1"/>
          </p:cNvPicPr>
          <p:nvPr/>
        </p:nvPicPr>
        <p:blipFill>
          <a:blip r:embed="rId3"/>
          <a:stretch>
            <a:fillRect/>
          </a:stretch>
        </p:blipFill>
        <p:spPr>
          <a:xfrm>
            <a:off x="420894" y="826294"/>
            <a:ext cx="10340599" cy="5205412"/>
          </a:xfrm>
          <a:prstGeom prst="rect">
            <a:avLst/>
          </a:prstGeom>
        </p:spPr>
      </p:pic>
    </p:spTree>
    <p:extLst>
      <p:ext uri="{BB962C8B-B14F-4D97-AF65-F5344CB8AC3E}">
        <p14:creationId xmlns:p14="http://schemas.microsoft.com/office/powerpoint/2010/main" val="2492938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Summary of the TR Indicators in 9 Communities</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42</a:t>
            </a:fld>
            <a:endParaRPr lang="en-US" dirty="0"/>
          </a:p>
        </p:txBody>
      </p:sp>
      <p:pic>
        <p:nvPicPr>
          <p:cNvPr id="3" name="Picture 2">
            <a:extLst>
              <a:ext uri="{FF2B5EF4-FFF2-40B4-BE49-F238E27FC236}">
                <a16:creationId xmlns:a16="http://schemas.microsoft.com/office/drawing/2014/main" id="{09496E93-DFC9-BE9D-3AF1-D59A59C13869}"/>
              </a:ext>
            </a:extLst>
          </p:cNvPr>
          <p:cNvPicPr>
            <a:picLocks noChangeAspect="1"/>
          </p:cNvPicPr>
          <p:nvPr/>
        </p:nvPicPr>
        <p:blipFill>
          <a:blip r:embed="rId3"/>
          <a:stretch>
            <a:fillRect/>
          </a:stretch>
        </p:blipFill>
        <p:spPr>
          <a:xfrm>
            <a:off x="800100" y="864204"/>
            <a:ext cx="9902327" cy="5431821"/>
          </a:xfrm>
          <a:prstGeom prst="rect">
            <a:avLst/>
          </a:prstGeom>
        </p:spPr>
      </p:pic>
    </p:spTree>
    <p:extLst>
      <p:ext uri="{BB962C8B-B14F-4D97-AF65-F5344CB8AC3E}">
        <p14:creationId xmlns:p14="http://schemas.microsoft.com/office/powerpoint/2010/main" val="2364572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Key Success Lessons from TR Implementation in 9 Communities</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43</a:t>
            </a:fld>
            <a:endParaRPr lang="en-US" dirty="0"/>
          </a:p>
        </p:txBody>
      </p:sp>
      <p:pic>
        <p:nvPicPr>
          <p:cNvPr id="5" name="Picture 4">
            <a:extLst>
              <a:ext uri="{FF2B5EF4-FFF2-40B4-BE49-F238E27FC236}">
                <a16:creationId xmlns:a16="http://schemas.microsoft.com/office/drawing/2014/main" id="{5E784CAE-7302-4974-A653-57F1F601F5B3}"/>
              </a:ext>
            </a:extLst>
          </p:cNvPr>
          <p:cNvPicPr>
            <a:picLocks noChangeAspect="1"/>
          </p:cNvPicPr>
          <p:nvPr/>
        </p:nvPicPr>
        <p:blipFill>
          <a:blip r:embed="rId3"/>
          <a:stretch>
            <a:fillRect/>
          </a:stretch>
        </p:blipFill>
        <p:spPr>
          <a:xfrm>
            <a:off x="1314450" y="840940"/>
            <a:ext cx="9858375" cy="5473344"/>
          </a:xfrm>
          <a:prstGeom prst="rect">
            <a:avLst/>
          </a:prstGeom>
        </p:spPr>
      </p:pic>
    </p:spTree>
    <p:extLst>
      <p:ext uri="{BB962C8B-B14F-4D97-AF65-F5344CB8AC3E}">
        <p14:creationId xmlns:p14="http://schemas.microsoft.com/office/powerpoint/2010/main" val="1588158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What Tsunami Ready Recognition Means to the Community</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44</a:t>
            </a:fld>
            <a:endParaRPr lang="en-US" dirty="0"/>
          </a:p>
        </p:txBody>
      </p:sp>
      <p:pic>
        <p:nvPicPr>
          <p:cNvPr id="3" name="Picture 2">
            <a:extLst>
              <a:ext uri="{FF2B5EF4-FFF2-40B4-BE49-F238E27FC236}">
                <a16:creationId xmlns:a16="http://schemas.microsoft.com/office/drawing/2014/main" id="{78339ED4-384E-8479-8EB2-3CC6B4A2310F}"/>
              </a:ext>
            </a:extLst>
          </p:cNvPr>
          <p:cNvPicPr>
            <a:picLocks noChangeAspect="1"/>
          </p:cNvPicPr>
          <p:nvPr/>
        </p:nvPicPr>
        <p:blipFill>
          <a:blip r:embed="rId3"/>
          <a:stretch>
            <a:fillRect/>
          </a:stretch>
        </p:blipFill>
        <p:spPr>
          <a:xfrm>
            <a:off x="347662" y="947737"/>
            <a:ext cx="11229975" cy="5305425"/>
          </a:xfrm>
          <a:prstGeom prst="rect">
            <a:avLst/>
          </a:prstGeom>
        </p:spPr>
      </p:pic>
    </p:spTree>
    <p:extLst>
      <p:ext uri="{BB962C8B-B14F-4D97-AF65-F5344CB8AC3E}">
        <p14:creationId xmlns:p14="http://schemas.microsoft.com/office/powerpoint/2010/main" val="1595284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006B805E-C165-422B-A729-CCAC88263F04}"/>
              </a:ext>
            </a:extLst>
          </p:cNvPr>
          <p:cNvSpPr txBox="1">
            <a:spLocks/>
          </p:cNvSpPr>
          <p:nvPr/>
        </p:nvSpPr>
        <p:spPr>
          <a:xfrm>
            <a:off x="3067420" y="3577213"/>
            <a:ext cx="6057158" cy="615553"/>
          </a:xfrm>
          <a:prstGeom prst="rect">
            <a:avLst/>
          </a:prstGeom>
          <a:noFill/>
        </p:spPr>
        <p:txBody>
          <a:bodyPr wrap="square" lIns="0" tIns="0" rIns="0" bIns="0">
            <a:spAutoFit/>
          </a:bodyPr>
          <a:lstStyle>
            <a:lvl1pPr marL="0" indent="0" algn="l" defTabSz="457200" rtl="0" eaLnBrk="1" latinLnBrk="0" hangingPunct="1">
              <a:spcBef>
                <a:spcPct val="20000"/>
              </a:spcBef>
              <a:buFont typeface="Arial"/>
              <a:buNone/>
              <a:defRPr sz="1800" kern="1200" baseline="0">
                <a:solidFill>
                  <a:srgbClr val="FFFFFF"/>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spcBef>
                <a:spcPts val="0"/>
              </a:spcBef>
            </a:pPr>
            <a:r>
              <a:rPr lang="fr-FR" sz="2000" b="1" dirty="0">
                <a:solidFill>
                  <a:schemeClr val="tx1"/>
                </a:solidFill>
              </a:rPr>
              <a:t>UNESCO</a:t>
            </a:r>
          </a:p>
          <a:p>
            <a:pPr algn="ctr">
              <a:spcBef>
                <a:spcPts val="0"/>
              </a:spcBef>
            </a:pPr>
            <a:r>
              <a:rPr lang="fr-FR" sz="2000" b="1" dirty="0" err="1">
                <a:solidFill>
                  <a:schemeClr val="tx1"/>
                </a:solidFill>
              </a:rPr>
              <a:t>Intergovernmental</a:t>
            </a:r>
            <a:r>
              <a:rPr lang="fr-FR" sz="2000" b="1" dirty="0">
                <a:solidFill>
                  <a:schemeClr val="tx1"/>
                </a:solidFill>
              </a:rPr>
              <a:t> </a:t>
            </a:r>
            <a:r>
              <a:rPr lang="fr-FR" sz="2000" b="1" dirty="0" err="1">
                <a:solidFill>
                  <a:schemeClr val="tx1"/>
                </a:solidFill>
              </a:rPr>
              <a:t>Oceanographic</a:t>
            </a:r>
            <a:r>
              <a:rPr lang="fr-FR" sz="2000" b="1" dirty="0">
                <a:solidFill>
                  <a:schemeClr val="tx1"/>
                </a:solidFill>
              </a:rPr>
              <a:t> Commission (IOC)</a:t>
            </a:r>
            <a:endParaRPr lang="en-GB" sz="2000" b="1" kern="1000" dirty="0">
              <a:solidFill>
                <a:schemeClr val="tx1"/>
              </a:solidFill>
            </a:endParaRPr>
          </a:p>
        </p:txBody>
      </p:sp>
      <p:sp>
        <p:nvSpPr>
          <p:cNvPr id="9" name="Sous-titre 2">
            <a:extLst>
              <a:ext uri="{FF2B5EF4-FFF2-40B4-BE49-F238E27FC236}">
                <a16:creationId xmlns:a16="http://schemas.microsoft.com/office/drawing/2014/main" id="{E81FADB3-AC87-46F2-AA7F-8CBD7321AF26}"/>
              </a:ext>
            </a:extLst>
          </p:cNvPr>
          <p:cNvSpPr txBox="1">
            <a:spLocks/>
          </p:cNvSpPr>
          <p:nvPr/>
        </p:nvSpPr>
        <p:spPr>
          <a:xfrm>
            <a:off x="4398568" y="4666849"/>
            <a:ext cx="3394862" cy="1390124"/>
          </a:xfrm>
          <a:prstGeom prst="rect">
            <a:avLst/>
          </a:prstGeom>
          <a:noFill/>
        </p:spPr>
        <p:txBody>
          <a:bodyPr wrap="square" lIns="0" tIns="0" rIns="0" bIns="0">
            <a:spAutoFit/>
          </a:bodyPr>
          <a:lstStyle>
            <a:lvl1pPr marL="0" indent="0" algn="l" defTabSz="457200" rtl="0" eaLnBrk="1" latinLnBrk="0" hangingPunct="1">
              <a:spcBef>
                <a:spcPct val="20000"/>
              </a:spcBef>
              <a:buFont typeface="Arial"/>
              <a:buNone/>
              <a:defRPr sz="1800" kern="1200" baseline="0">
                <a:solidFill>
                  <a:srgbClr val="FFFFFF"/>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spcBef>
                <a:spcPts val="600"/>
              </a:spcBef>
            </a:pPr>
            <a:r>
              <a:rPr lang="en-US" sz="1400" b="1" dirty="0">
                <a:solidFill>
                  <a:schemeClr val="tx1"/>
                </a:solidFill>
                <a:effectLst/>
                <a:ea typeface="DengXian" panose="02010600030101010101" pitchFamily="2" charset="-122"/>
              </a:rPr>
              <a:t>IOC-UNESCO DG ECHO </a:t>
            </a:r>
            <a:r>
              <a:rPr lang="fr-FR" sz="1400" b="1" dirty="0" err="1">
                <a:solidFill>
                  <a:schemeClr val="tx1"/>
                </a:solidFill>
              </a:rPr>
              <a:t>CoastWAVE</a:t>
            </a:r>
            <a:r>
              <a:rPr lang="fr-FR" sz="1400" b="1" dirty="0">
                <a:solidFill>
                  <a:schemeClr val="tx1"/>
                </a:solidFill>
              </a:rPr>
              <a:t> </a:t>
            </a:r>
            <a:r>
              <a:rPr lang="fr-FR" sz="1400" b="1" dirty="0" err="1">
                <a:solidFill>
                  <a:schemeClr val="tx1"/>
                </a:solidFill>
              </a:rPr>
              <a:t>project</a:t>
            </a:r>
            <a:endParaRPr lang="en-GB" sz="1400" b="1" kern="1000" dirty="0">
              <a:solidFill>
                <a:schemeClr val="tx1"/>
              </a:solidFill>
            </a:endParaRPr>
          </a:p>
          <a:p>
            <a:pPr algn="ctr">
              <a:spcBef>
                <a:spcPts val="0"/>
              </a:spcBef>
              <a:spcAft>
                <a:spcPts val="1400"/>
              </a:spcAft>
            </a:pPr>
            <a:r>
              <a:rPr lang="fr-FR" sz="1200" dirty="0">
                <a:solidFill>
                  <a:schemeClr val="tx1"/>
                </a:solidFill>
              </a:rPr>
              <a:t>UNESCO IOC Sector</a:t>
            </a:r>
            <a:br>
              <a:rPr lang="en-US" sz="1200" dirty="0">
                <a:solidFill>
                  <a:srgbClr val="000000"/>
                </a:solidFill>
              </a:rPr>
            </a:br>
            <a:r>
              <a:rPr lang="en-US" sz="1200" dirty="0">
                <a:solidFill>
                  <a:srgbClr val="000000"/>
                </a:solidFill>
              </a:rPr>
              <a:t>Tsunami Unit </a:t>
            </a:r>
          </a:p>
          <a:p>
            <a:pPr algn="ctr">
              <a:spcBef>
                <a:spcPts val="0"/>
              </a:spcBef>
              <a:spcAft>
                <a:spcPts val="1400"/>
              </a:spcAft>
            </a:pPr>
            <a:r>
              <a:rPr lang="en-US" sz="1200" dirty="0">
                <a:solidFill>
                  <a:srgbClr val="000000"/>
                </a:solidFill>
                <a:hlinkClick r:id="rId3"/>
              </a:rPr>
              <a:t>d.chang-seng@unesco.org</a:t>
            </a:r>
            <a:r>
              <a:rPr lang="en-US" sz="1200" dirty="0">
                <a:solidFill>
                  <a:srgbClr val="000000"/>
                </a:solidFill>
              </a:rPr>
              <a:t>  </a:t>
            </a:r>
            <a:endParaRPr lang="en-GB" sz="1200" dirty="0"/>
          </a:p>
          <a:p>
            <a:pPr algn="ctr">
              <a:spcBef>
                <a:spcPts val="600"/>
              </a:spcBef>
            </a:pPr>
            <a:r>
              <a:rPr lang="en-GB" sz="1200" b="1" dirty="0">
                <a:solidFill>
                  <a:schemeClr val="tx1"/>
                </a:solidFill>
                <a:hlinkClick r:id="rId4"/>
              </a:rPr>
              <a:t>CoastWAVE project website</a:t>
            </a:r>
            <a:r>
              <a:rPr lang="en-GB" sz="1200" b="1" dirty="0">
                <a:solidFill>
                  <a:schemeClr val="tx1"/>
                </a:solidFill>
              </a:rPr>
              <a:t> </a:t>
            </a:r>
          </a:p>
        </p:txBody>
      </p:sp>
      <p:pic>
        <p:nvPicPr>
          <p:cNvPr id="2" name="Picture 1" descr="Logo&#10;&#10;Description automatically generated">
            <a:extLst>
              <a:ext uri="{FF2B5EF4-FFF2-40B4-BE49-F238E27FC236}">
                <a16:creationId xmlns:a16="http://schemas.microsoft.com/office/drawing/2014/main" id="{358F37AB-3EC0-6D49-89CD-08F3A17812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5355" y="5080000"/>
            <a:ext cx="1202183" cy="1778000"/>
          </a:xfrm>
          <a:prstGeom prst="rect">
            <a:avLst/>
          </a:prstGeom>
        </p:spPr>
      </p:pic>
    </p:spTree>
    <p:extLst>
      <p:ext uri="{BB962C8B-B14F-4D97-AF65-F5344CB8AC3E}">
        <p14:creationId xmlns:p14="http://schemas.microsoft.com/office/powerpoint/2010/main" val="2478778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6E103F-C569-40B8-B4E6-EB527A5C76D5}" type="slidenum">
              <a:rPr lang="en-US" smtClean="0"/>
              <a:pPr/>
              <a:t>5</a:t>
            </a:fld>
            <a:endParaRPr lang="en-US" dirty="0"/>
          </a:p>
        </p:txBody>
      </p:sp>
      <p:sp>
        <p:nvSpPr>
          <p:cNvPr id="7" name="Titre 9">
            <a:extLst>
              <a:ext uri="{FF2B5EF4-FFF2-40B4-BE49-F238E27FC236}">
                <a16:creationId xmlns:a16="http://schemas.microsoft.com/office/drawing/2014/main" id="{7DC7BD56-5295-F696-9951-77AC814D2F36}"/>
              </a:ext>
            </a:extLst>
          </p:cNvPr>
          <p:cNvSpPr>
            <a:spLocks noGrp="1"/>
          </p:cNvSpPr>
          <p:nvPr>
            <p:ph type="ctrTitle"/>
          </p:nvPr>
        </p:nvSpPr>
        <p:spPr>
          <a:xfrm>
            <a:off x="420894" y="151609"/>
            <a:ext cx="11350193" cy="455408"/>
          </a:xfrm>
        </p:spPr>
        <p:txBody>
          <a:bodyPr>
            <a:normAutofit/>
          </a:bodyPr>
          <a:lstStyle/>
          <a:p>
            <a:r>
              <a:rPr lang="en-US" sz="3200" b="1" dirty="0">
                <a:effectLst/>
                <a:latin typeface="Calibri" panose="020F0502020204030204" pitchFamily="34" charset="0"/>
                <a:ea typeface="DengXian" panose="02010600030101010101" pitchFamily="2" charset="-122"/>
              </a:rPr>
              <a:t>Tsunami Ready Implementation Process – Indian Ocean</a:t>
            </a:r>
            <a:endParaRPr lang="fr-FR" sz="3200" b="1" dirty="0"/>
          </a:p>
        </p:txBody>
      </p:sp>
      <p:pic>
        <p:nvPicPr>
          <p:cNvPr id="3" name="Picture 2">
            <a:extLst>
              <a:ext uri="{FF2B5EF4-FFF2-40B4-BE49-F238E27FC236}">
                <a16:creationId xmlns:a16="http://schemas.microsoft.com/office/drawing/2014/main" id="{80CAD79B-7747-8D2C-0D03-99E8DFC51EED}"/>
              </a:ext>
            </a:extLst>
          </p:cNvPr>
          <p:cNvPicPr>
            <a:picLocks noChangeAspect="1"/>
          </p:cNvPicPr>
          <p:nvPr/>
        </p:nvPicPr>
        <p:blipFill>
          <a:blip r:embed="rId3"/>
          <a:stretch>
            <a:fillRect/>
          </a:stretch>
        </p:blipFill>
        <p:spPr>
          <a:xfrm>
            <a:off x="998601" y="866990"/>
            <a:ext cx="9751175" cy="5409690"/>
          </a:xfrm>
          <a:prstGeom prst="rect">
            <a:avLst/>
          </a:prstGeom>
        </p:spPr>
      </p:pic>
    </p:spTree>
    <p:extLst>
      <p:ext uri="{BB962C8B-B14F-4D97-AF65-F5344CB8AC3E}">
        <p14:creationId xmlns:p14="http://schemas.microsoft.com/office/powerpoint/2010/main" val="2039491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Tsunami Ready Implementation Process – Indian Ocean</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6</a:t>
            </a:fld>
            <a:endParaRPr lang="en-US" dirty="0"/>
          </a:p>
        </p:txBody>
      </p:sp>
      <p:pic>
        <p:nvPicPr>
          <p:cNvPr id="5" name="Picture 4">
            <a:extLst>
              <a:ext uri="{FF2B5EF4-FFF2-40B4-BE49-F238E27FC236}">
                <a16:creationId xmlns:a16="http://schemas.microsoft.com/office/drawing/2014/main" id="{3C7C88BF-886A-8E15-F415-7CF2747EDC89}"/>
              </a:ext>
            </a:extLst>
          </p:cNvPr>
          <p:cNvPicPr>
            <a:picLocks noChangeAspect="1"/>
          </p:cNvPicPr>
          <p:nvPr/>
        </p:nvPicPr>
        <p:blipFill>
          <a:blip r:embed="rId3"/>
          <a:stretch>
            <a:fillRect/>
          </a:stretch>
        </p:blipFill>
        <p:spPr>
          <a:xfrm>
            <a:off x="577050" y="802119"/>
            <a:ext cx="10582182" cy="5490196"/>
          </a:xfrm>
          <a:prstGeom prst="rect">
            <a:avLst/>
          </a:prstGeom>
        </p:spPr>
      </p:pic>
    </p:spTree>
    <p:extLst>
      <p:ext uri="{BB962C8B-B14F-4D97-AF65-F5344CB8AC3E}">
        <p14:creationId xmlns:p14="http://schemas.microsoft.com/office/powerpoint/2010/main" val="3118919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ADCE10-907E-984B-838F-1F42B9BCAC6E}"/>
              </a:ext>
            </a:extLst>
          </p:cNvPr>
          <p:cNvPicPr>
            <a:picLocks noChangeAspect="1"/>
          </p:cNvPicPr>
          <p:nvPr/>
        </p:nvPicPr>
        <p:blipFill>
          <a:blip r:embed="rId3"/>
          <a:stretch>
            <a:fillRect/>
          </a:stretch>
        </p:blipFill>
        <p:spPr>
          <a:xfrm>
            <a:off x="1071832" y="929180"/>
            <a:ext cx="10496550" cy="5305425"/>
          </a:xfrm>
          <a:prstGeom prst="rect">
            <a:avLst/>
          </a:prstGeom>
        </p:spPr>
      </p:pic>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Tsunami Ready Recognition Process – Indian Ocean</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7</a:t>
            </a:fld>
            <a:endParaRPr lang="en-US" dirty="0"/>
          </a:p>
        </p:txBody>
      </p:sp>
    </p:spTree>
    <p:extLst>
      <p:ext uri="{BB962C8B-B14F-4D97-AF65-F5344CB8AC3E}">
        <p14:creationId xmlns:p14="http://schemas.microsoft.com/office/powerpoint/2010/main" val="870140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fontScale="90000"/>
          </a:bodyPr>
          <a:lstStyle/>
          <a:p>
            <a:r>
              <a:rPr lang="en-US" sz="3200" b="1" dirty="0">
                <a:effectLst/>
                <a:latin typeface="Calibri" panose="020F0502020204030204" pitchFamily="34" charset="0"/>
                <a:ea typeface="DengXian" panose="02010600030101010101" pitchFamily="2" charset="-122"/>
              </a:rPr>
              <a:t>Implementing Tsunami Ready based on Existing National </a:t>
            </a:r>
            <a:r>
              <a:rPr lang="en-US" sz="3200" b="1" dirty="0" err="1">
                <a:effectLst/>
                <a:latin typeface="Calibri" panose="020F0502020204030204" pitchFamily="34" charset="0"/>
                <a:ea typeface="DengXian" panose="02010600030101010101" pitchFamily="2" charset="-122"/>
              </a:rPr>
              <a:t>Programme</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8</a:t>
            </a:fld>
            <a:endParaRPr lang="en-US" dirty="0"/>
          </a:p>
        </p:txBody>
      </p:sp>
      <p:pic>
        <p:nvPicPr>
          <p:cNvPr id="3" name="Picture 2">
            <a:extLst>
              <a:ext uri="{FF2B5EF4-FFF2-40B4-BE49-F238E27FC236}">
                <a16:creationId xmlns:a16="http://schemas.microsoft.com/office/drawing/2014/main" id="{73C00CA2-E9F4-9E44-1885-C1CCC1CE76D6}"/>
              </a:ext>
            </a:extLst>
          </p:cNvPr>
          <p:cNvPicPr>
            <a:picLocks noChangeAspect="1"/>
          </p:cNvPicPr>
          <p:nvPr/>
        </p:nvPicPr>
        <p:blipFill>
          <a:blip r:embed="rId3"/>
          <a:stretch>
            <a:fillRect/>
          </a:stretch>
        </p:blipFill>
        <p:spPr>
          <a:xfrm>
            <a:off x="507613" y="1145207"/>
            <a:ext cx="10953750" cy="4924425"/>
          </a:xfrm>
          <a:prstGeom prst="rect">
            <a:avLst/>
          </a:prstGeom>
        </p:spPr>
      </p:pic>
    </p:spTree>
    <p:extLst>
      <p:ext uri="{BB962C8B-B14F-4D97-AF65-F5344CB8AC3E}">
        <p14:creationId xmlns:p14="http://schemas.microsoft.com/office/powerpoint/2010/main" val="4192818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en-US" sz="3200" b="1" dirty="0">
                <a:effectLst/>
                <a:latin typeface="Calibri" panose="020F0502020204030204" pitchFamily="34" charset="0"/>
                <a:ea typeface="DengXian" panose="02010600030101010101" pitchFamily="2" charset="-122"/>
              </a:rPr>
              <a:t>Tsunami Ready Recognition Review and Monitoring</a:t>
            </a:r>
            <a:endParaRPr lang="fr-FR" sz="3200" b="1" dirty="0"/>
          </a:p>
        </p:txBody>
      </p:sp>
      <p:sp>
        <p:nvSpPr>
          <p:cNvPr id="4" name="Slide Number Placeholder 3"/>
          <p:cNvSpPr>
            <a:spLocks noGrp="1"/>
          </p:cNvSpPr>
          <p:nvPr>
            <p:ph type="sldNum" sz="quarter" idx="12"/>
          </p:nvPr>
        </p:nvSpPr>
        <p:spPr/>
        <p:txBody>
          <a:bodyPr/>
          <a:lstStyle/>
          <a:p>
            <a:fld id="{116E103F-C569-40B8-B4E6-EB527A5C76D5}" type="slidenum">
              <a:rPr lang="en-US" smtClean="0"/>
              <a:pPr/>
              <a:t>9</a:t>
            </a:fld>
            <a:endParaRPr lang="en-US" dirty="0"/>
          </a:p>
        </p:txBody>
      </p:sp>
      <p:pic>
        <p:nvPicPr>
          <p:cNvPr id="2" name="Picture 1" descr="Table&#10;&#10;Description automatically generated">
            <a:extLst>
              <a:ext uri="{FF2B5EF4-FFF2-40B4-BE49-F238E27FC236}">
                <a16:creationId xmlns:a16="http://schemas.microsoft.com/office/drawing/2014/main" id="{120F1175-A846-024B-0A53-B805F883D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76" y="780741"/>
            <a:ext cx="7688428" cy="5456634"/>
          </a:xfrm>
          <a:prstGeom prst="rect">
            <a:avLst/>
          </a:prstGeom>
        </p:spPr>
      </p:pic>
    </p:spTree>
    <p:extLst>
      <p:ext uri="{BB962C8B-B14F-4D97-AF65-F5344CB8AC3E}">
        <p14:creationId xmlns:p14="http://schemas.microsoft.com/office/powerpoint/2010/main" val="3137624160"/>
      </p:ext>
    </p:extLst>
  </p:cSld>
  <p:clrMapOvr>
    <a:masterClrMapping/>
  </p:clrMapOvr>
</p:sld>
</file>

<file path=ppt/theme/theme1.xml><?xml version="1.0" encoding="utf-8"?>
<a:theme xmlns:a="http://schemas.openxmlformats.org/drawingml/2006/main" name="Thème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54335BECF21B40B6CCFAE91E076EEB" ma:contentTypeVersion="18" ma:contentTypeDescription="Crée un document." ma:contentTypeScope="" ma:versionID="18587aef54fb18cd171ab9a3b2dae106">
  <xsd:schema xmlns:xsd="http://www.w3.org/2001/XMLSchema" xmlns:xs="http://www.w3.org/2001/XMLSchema" xmlns:p="http://schemas.microsoft.com/office/2006/metadata/properties" xmlns:ns2="f8ef70f3-4e3d-42be-bd40-fbc1cacc1519" xmlns:ns3="5b799ec2-212c-48b5-b7ff-d14ec6cbce2b" targetNamespace="http://schemas.microsoft.com/office/2006/metadata/properties" ma:root="true" ma:fieldsID="0523580dee4a24c8fce9c263b446bf3a" ns2:_="" ns3:_="">
    <xsd:import namespace="f8ef70f3-4e3d-42be-bd40-fbc1cacc1519"/>
    <xsd:import namespace="5b799ec2-212c-48b5-b7ff-d14ec6cbce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_Flow_SignoffStatus" minOccurs="0"/>
                <xsd:element ref="ns2:lcf76f155ced4ddcb4097134ff3c332f" minOccurs="0"/>
                <xsd:element ref="ns3:TaxCatchAll"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f70f3-4e3d-42be-bd40-fbc1cacc15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20cec18f-64e3-475c-b7ef-ac8bd502240b" ma:termSetId="09814cd3-568e-fe90-9814-8d621ff8fb84" ma:anchorId="fba54fb3-c3e1-fe81-a776-ca4b69148c4d" ma:open="true" ma:isKeyword="false">
      <xsd:complexType>
        <xsd:sequence>
          <xsd:element ref="pc:Terms" minOccurs="0" maxOccurs="1"/>
        </xsd:sequence>
      </xsd:complexType>
    </xsd:element>
    <xsd:element name="Date" ma:index="25"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b799ec2-212c-48b5-b7ff-d14ec6cbce2b"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69356fda-4aa5-4147-874c-60c3a814ea89}" ma:internalName="TaxCatchAll" ma:showField="CatchAllData" ma:web="5b799ec2-212c-48b5-b7ff-d14ec6cbce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b799ec2-212c-48b5-b7ff-d14ec6cbce2b">
      <UserInfo>
        <DisplayName>Hosagrahar, Jyoti</DisplayName>
        <AccountId>19</AccountId>
        <AccountType/>
      </UserInfo>
      <UserInfo>
        <DisplayName>Mohammad, Raheel</DisplayName>
        <AccountId>20</AccountId>
        <AccountType/>
      </UserInfo>
    </SharedWithUsers>
    <TaxCatchAll xmlns="5b799ec2-212c-48b5-b7ff-d14ec6cbce2b" xsi:nil="true"/>
    <_Flow_SignoffStatus xmlns="f8ef70f3-4e3d-42be-bd40-fbc1cacc1519" xsi:nil="true"/>
    <Date xmlns="f8ef70f3-4e3d-42be-bd40-fbc1cacc1519" xsi:nil="true"/>
    <lcf76f155ced4ddcb4097134ff3c332f xmlns="f8ef70f3-4e3d-42be-bd40-fbc1cacc151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DA559DB-CCE8-4A78-8D82-B403C5CC685C}"/>
</file>

<file path=customXml/itemProps2.xml><?xml version="1.0" encoding="utf-8"?>
<ds:datastoreItem xmlns:ds="http://schemas.openxmlformats.org/officeDocument/2006/customXml" ds:itemID="{1429E140-4202-49FB-A08E-3710CA2F3A8A}">
  <ds:schemaRefs>
    <ds:schemaRef ds:uri="http://schemas.microsoft.com/sharepoint/v3/contenttype/forms"/>
  </ds:schemaRefs>
</ds:datastoreItem>
</file>

<file path=customXml/itemProps3.xml><?xml version="1.0" encoding="utf-8"?>
<ds:datastoreItem xmlns:ds="http://schemas.openxmlformats.org/officeDocument/2006/customXml" ds:itemID="{46A62075-B3C9-4A3A-AE06-3BDCC332E1EB}">
  <ds:schemaRefs>
    <ds:schemaRef ds:uri="http://schemas.openxmlformats.org/package/2006/metadata/core-properties"/>
    <ds:schemaRef ds:uri="http://schemas.microsoft.com/office/2006/documentManagement/types"/>
    <ds:schemaRef ds:uri="4f1b3885-7e45-4972-9ad6-ae2e248e21dd"/>
    <ds:schemaRef ds:uri="http://purl.org/dc/elements/1.1/"/>
    <ds:schemaRef ds:uri="http://schemas.microsoft.com/office/2006/metadata/properties"/>
    <ds:schemaRef ds:uri="http://schemas.microsoft.com/office/infopath/2007/PartnerControls"/>
    <ds:schemaRef ds:uri="http://purl.org/dc/terms/"/>
    <ds:schemaRef ds:uri="59f4e87f-a7cf-4515-bab7-a1fc928e5fae"/>
    <ds:schemaRef ds:uri="http://www.w3.org/XML/1998/namespace"/>
    <ds:schemaRef ds:uri="http://purl.org/dc/dcmitype/"/>
    <ds:schemaRef ds:uri="5b799ec2-212c-48b5-b7ff-d14ec6cbce2b"/>
    <ds:schemaRef ds:uri="f8ef70f3-4e3d-42be-bd40-fbc1cacc1519"/>
  </ds:schemaRefs>
</ds:datastoreItem>
</file>

<file path=docProps/app.xml><?xml version="1.0" encoding="utf-8"?>
<Properties xmlns="http://schemas.openxmlformats.org/officeDocument/2006/extended-properties" xmlns:vt="http://schemas.openxmlformats.org/officeDocument/2006/docPropsVTypes">
  <Template>Office Theme</Template>
  <TotalTime>3893</TotalTime>
  <Words>1153</Words>
  <Application>Microsoft Office PowerPoint</Application>
  <PresentationFormat>Widescreen</PresentationFormat>
  <Paragraphs>188</Paragraphs>
  <Slides>45</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inherit</vt:lpstr>
      <vt:lpstr>Myriad Pro</vt:lpstr>
      <vt:lpstr>Arial</vt:lpstr>
      <vt:lpstr>Arial Black</vt:lpstr>
      <vt:lpstr>Calibri</vt:lpstr>
      <vt:lpstr>Calibri Light</vt:lpstr>
      <vt:lpstr>Thème Office</vt:lpstr>
      <vt:lpstr>PowerPoint Presentation</vt:lpstr>
      <vt:lpstr>PowerPoint Presentation</vt:lpstr>
      <vt:lpstr>IOC-UNESCO Tsunami Ready in Indian Ocean</vt:lpstr>
      <vt:lpstr>IOC-UNESCO Tsunami Ready Recognition Programme Process</vt:lpstr>
      <vt:lpstr>Tsunami Ready Implementation Process – Indian Ocean</vt:lpstr>
      <vt:lpstr>Tsunami Ready Implementation Process – Indian Ocean</vt:lpstr>
      <vt:lpstr>Tsunami Ready Recognition Process – Indian Ocean</vt:lpstr>
      <vt:lpstr>Implementing Tsunami Ready based on Existing National Programme</vt:lpstr>
      <vt:lpstr>Tsunami Ready Recognition Review and Monitoring</vt:lpstr>
      <vt:lpstr>Tsunami Ready Recognition Review and Monitoring</vt:lpstr>
      <vt:lpstr>Tsunami Ready Indicator Assessment</vt:lpstr>
      <vt:lpstr>Tsunami Ready Community in Indian Ocean</vt:lpstr>
      <vt:lpstr>Tsunami Ready Community in Indian Ocean</vt:lpstr>
      <vt:lpstr>Tsunami Ready Community Characteristics in India and Indonesia</vt:lpstr>
      <vt:lpstr>Tsunami Ready Board Signages</vt:lpstr>
      <vt:lpstr>PowerPoint Presentation</vt:lpstr>
      <vt:lpstr>India Tsunami Ready Implementation Timeline</vt:lpstr>
      <vt:lpstr>India National Tsunami Ready Board</vt:lpstr>
      <vt:lpstr>Key Success Factors on Tsunami Ready in India</vt:lpstr>
      <vt:lpstr>India – Odisha Cyclone Preparedness</vt:lpstr>
      <vt:lpstr>India – Odisha Cyclone Preparedness</vt:lpstr>
      <vt:lpstr>From Cyclone to Tsunami Hazard</vt:lpstr>
      <vt:lpstr>India-Odisha Recognized Tsunami Ready Villages</vt:lpstr>
      <vt:lpstr>PowerPoint Presentation</vt:lpstr>
      <vt:lpstr>Indonesian Tsunami Ready Implementation Timeline</vt:lpstr>
      <vt:lpstr>Indonesian National Tsunami  Ready Board</vt:lpstr>
      <vt:lpstr>Coast with Tsunami Risk in Indonesia  Near Field Tsunamis</vt:lpstr>
      <vt:lpstr>Vulnerable Villages in Indonesia</vt:lpstr>
      <vt:lpstr>Aligning Tsunami Ready with National Programme</vt:lpstr>
      <vt:lpstr>Aligning Tsunami Ready with National Programme</vt:lpstr>
      <vt:lpstr>Aligning Tsunami Ready with National Programme</vt:lpstr>
      <vt:lpstr>Aligning Tsunami Ready with National Programme</vt:lpstr>
      <vt:lpstr>Recommendation for Tsunami Ready Implementation</vt:lpstr>
      <vt:lpstr>Indonesian Recognized Tsunami Ready Communities</vt:lpstr>
      <vt:lpstr>Field Verification of a Tsunami  Ready Community</vt:lpstr>
      <vt:lpstr>Field Verification of a Tsunami  Ready Community</vt:lpstr>
      <vt:lpstr>Good Practices 1</vt:lpstr>
      <vt:lpstr>Good Practices 2</vt:lpstr>
      <vt:lpstr>Good Practices 3</vt:lpstr>
      <vt:lpstr>Good Practice 4</vt:lpstr>
      <vt:lpstr>Good Practices 5 </vt:lpstr>
      <vt:lpstr>Summary of the TR Indicators in 9 Communities</vt:lpstr>
      <vt:lpstr>Key Success Lessons from TR Implementation in 9 Communities</vt:lpstr>
      <vt:lpstr>What Tsunami Ready Recognition Means to the Community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 W</dc:creator>
  <cp:lastModifiedBy>Kodijat, Ardito</cp:lastModifiedBy>
  <cp:revision>171</cp:revision>
  <dcterms:created xsi:type="dcterms:W3CDTF">2019-03-22T15:49:46Z</dcterms:created>
  <dcterms:modified xsi:type="dcterms:W3CDTF">2023-02-15T05:51:38Z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0x0101009354335BECF21B40B6CCFAE91E076EEB</vt:lpwstr>
  </property>
  <property fmtid="{D5CDD505-2E9C-101B-9397-08002B2CF9AE}" pid="3" name="_dlc_DocIdItemGuid">
    <vt:lpwstr>5c46f521-d66a-48f2-b4d3-7dd05baf4502</vt:lpwstr>
  </property>
  <property fmtid="{D5CDD505-2E9C-101B-9397-08002B2CF9AE}" pid="4" name="MediaServiceImageTags">
    <vt:lpwstr/>
  </property>
</Properties>
</file>