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Barlow" panose="00000500000000000000" pitchFamily="2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atloUDkCLarIZwbhcrI1mKJDZ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E9DB4-78C7-4942-BA47-F64D81392A9A}" v="2" dt="2023-02-24T11:52:07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, Ting" userId="92efbe2d-e7bb-4a12-b39d-00700da331ea" providerId="ADAL" clId="{D9FE9DB4-78C7-4942-BA47-F64D81392A9A}"/>
    <pc:docChg chg="delSld modSld">
      <pc:chgData name="Yu, Ting" userId="92efbe2d-e7bb-4a12-b39d-00700da331ea" providerId="ADAL" clId="{D9FE9DB4-78C7-4942-BA47-F64D81392A9A}" dt="2023-02-24T11:52:31.260" v="6" actId="47"/>
      <pc:docMkLst>
        <pc:docMk/>
      </pc:docMkLst>
      <pc:sldChg chg="modSp mod">
        <pc:chgData name="Yu, Ting" userId="92efbe2d-e7bb-4a12-b39d-00700da331ea" providerId="ADAL" clId="{D9FE9DB4-78C7-4942-BA47-F64D81392A9A}" dt="2023-02-24T11:52:07.780" v="5"/>
        <pc:sldMkLst>
          <pc:docMk/>
          <pc:sldMk cId="0" sldId="256"/>
        </pc:sldMkLst>
        <pc:spChg chg="mod">
          <ac:chgData name="Yu, Ting" userId="92efbe2d-e7bb-4a12-b39d-00700da331ea" providerId="ADAL" clId="{D9FE9DB4-78C7-4942-BA47-F64D81392A9A}" dt="2023-02-24T11:52:07.780" v="5"/>
          <ac:spMkLst>
            <pc:docMk/>
            <pc:sldMk cId="0" sldId="256"/>
            <ac:spMk id="140" creationId="{00000000-0000-0000-0000-000000000000}"/>
          </ac:spMkLst>
        </pc:spChg>
      </pc:sldChg>
      <pc:sldChg chg="del">
        <pc:chgData name="Yu, Ting" userId="92efbe2d-e7bb-4a12-b39d-00700da331ea" providerId="ADAL" clId="{D9FE9DB4-78C7-4942-BA47-F64D81392A9A}" dt="2023-02-24T11:52:31.260" v="6" actId="47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896a5916d4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896a5916d4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896a5916d4_1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bcfdec5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14bcfdec5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896a5916d4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896a5916d4_1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896a5916d4_1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8a8aed3d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08a8aed3d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08a8aed3d8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96a5916d4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896a5916d4_1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896a5916d4_1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896a5916d4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896a5916d4_1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896a5916d4_1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96a5916d4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896a5916d4_1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896a5916d4_1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896a5916d4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896a5916d4_1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896a5916d4_1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bcfdec53c_0_1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14bcfdec53c_0_1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4bcfdec53c_0_175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14bcfdec53c_0_175"/>
          <p:cNvSpPr txBox="1">
            <a:spLocks noGrp="1"/>
          </p:cNvSpPr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14bcfdec53c_0_175"/>
          <p:cNvSpPr txBox="1">
            <a:spLocks noGrp="1"/>
          </p:cNvSpPr>
          <p:nvPr>
            <p:ph type="subTitle" idx="1"/>
          </p:nvPr>
        </p:nvSpPr>
        <p:spPr>
          <a:xfrm>
            <a:off x="1367999" y="4597200"/>
            <a:ext cx="68769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g14bcfdec53c_0_17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0" y="576000"/>
            <a:ext cx="2970001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7d705388ed_0_971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17d705388ed_0_97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7d705388ed_0_97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7d705388ed_0_97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g17d705388ed_0_97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Blue">
  <p:cSld name="Content and Image Blue"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1188000" y="793751"/>
            <a:ext cx="4728613" cy="109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dt" idx="10"/>
          </p:nvPr>
        </p:nvSpPr>
        <p:spPr>
          <a:xfrm>
            <a:off x="5557493" y="6264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ftr" idx="11"/>
          </p:nvPr>
        </p:nvSpPr>
        <p:spPr>
          <a:xfrm>
            <a:off x="684213" y="62640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>
            <a:spLocks noGrp="1"/>
          </p:cNvSpPr>
          <p:nvPr>
            <p:ph type="pic" idx="2"/>
          </p:nvPr>
        </p:nvSpPr>
        <p:spPr>
          <a:xfrm>
            <a:off x="6558001" y="0"/>
            <a:ext cx="563400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684213" y="1890002"/>
            <a:ext cx="5232400" cy="405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bcfdec53c_0_1397"/>
          <p:cNvSpPr txBox="1">
            <a:spLocks noGrp="1"/>
          </p:cNvSpPr>
          <p:nvPr>
            <p:ph type="ctrTitle"/>
          </p:nvPr>
        </p:nvSpPr>
        <p:spPr>
          <a:xfrm>
            <a:off x="720725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4bcfdec53c_0_1397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g14bcfdec53c_0_1397"/>
          <p:cNvSpPr>
            <a:spLocks noGrp="1"/>
          </p:cNvSpPr>
          <p:nvPr>
            <p:ph type="pic" idx="2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03" name="Google Shape;103;g14bcfdec53c_0_139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860400"/>
            <a:ext cx="2970001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g14bcfdec53c_0_1397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105" name="Google Shape;105;g14bcfdec53c_0_139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14bcfdec53c_0_139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g14bcfdec53c_0_139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g14bcfdec53c_0_139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6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body" idx="1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body" idx="2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2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3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4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6" name="Google Shape;126;p25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7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">
  <p:cSld name="Three Columns with Image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21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0" name="Google Shape;30;p21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2" name="Google Shape;32;p21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 1">
  <p:cSld name="1_Three Columns with Image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4bcfdec53c_0_54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4bcfdec53c_0_54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4bcfdec53c_0_54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4bcfdec53c_0_54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g14bcfdec53c_0_541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9" name="Google Shape;39;g14bcfdec53c_0_541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14bcfdec53c_0_541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1" name="Google Shape;41;g14bcfdec53c_0_541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g14bcfdec53c_0_541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" name="Google Shape;43;g14bcfdec53c_0_541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bcfdec53c_0_1131"/>
          <p:cNvSpPr txBox="1">
            <a:spLocks noGrp="1"/>
          </p:cNvSpPr>
          <p:nvPr>
            <p:ph type="title"/>
          </p:nvPr>
        </p:nvSpPr>
        <p:spPr>
          <a:xfrm>
            <a:off x="720725" y="1882800"/>
            <a:ext cx="7740000" cy="28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14bcfdec53c_0_113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14bcfdec53c_0_113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4bcfdec53c_0_113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g14bcfdec53c_0_1131"/>
          <p:cNvSpPr txBox="1">
            <a:spLocks noGrp="1"/>
          </p:cNvSpPr>
          <p:nvPr>
            <p:ph type="body" idx="1"/>
          </p:nvPr>
        </p:nvSpPr>
        <p:spPr>
          <a:xfrm>
            <a:off x="720725" y="5065200"/>
            <a:ext cx="7740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g14bcfdec53c_0_113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">
  <p:cSld name="1_Content and Imag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720727" y="1296989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302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720727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96a5916d4_1_30"/>
          <p:cNvSpPr txBox="1">
            <a:spLocks noGrp="1"/>
          </p:cNvSpPr>
          <p:nvPr>
            <p:ph type="title"/>
          </p:nvPr>
        </p:nvSpPr>
        <p:spPr>
          <a:xfrm>
            <a:off x="451326" y="434913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>
                <a:latin typeface="Barlow"/>
                <a:ea typeface="Barlow"/>
                <a:cs typeface="Barlow"/>
                <a:sym typeface="Barlow"/>
              </a:rPr>
              <a:t>Network Reporting template</a:t>
            </a:r>
            <a:endParaRPr b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9" name="Google Shape;139;g1896a5916d4_1_3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140" name="Google Shape;140;g1896a5916d4_1_30"/>
          <p:cNvSpPr txBox="1"/>
          <p:nvPr/>
        </p:nvSpPr>
        <p:spPr>
          <a:xfrm>
            <a:off x="720750" y="1250450"/>
            <a:ext cx="10750500" cy="41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We ask that you follow this template for reporting at the OCG-14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Please make a copy of this template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Please remove this first slide!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Guidance for content is given in the slides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Your presentation should be 10 minutes 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We will have time for cross OCG and specific discussion on the points raised discussion after the presentations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Please note that 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Requests, for action, support, guidance from OCG should go on the last slide “Asks from OCG”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Documents on items that require OCG decisions should be submitted to the secretariat, by Friday, May 12, 202</a:t>
            </a:r>
            <a:r>
              <a:rPr lang="en-US" altLang="zh-CN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Network ppts should be submitted to t.yu@unesco.org by end of day Friday, May 19, 202</a:t>
            </a:r>
            <a:r>
              <a:rPr lang="en-US" altLang="zh-CN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bcfdec53c_0_0"/>
          <p:cNvSpPr txBox="1">
            <a:spLocks noGrp="1"/>
          </p:cNvSpPr>
          <p:nvPr>
            <p:ph type="ctrTitle"/>
          </p:nvPr>
        </p:nvSpPr>
        <p:spPr>
          <a:xfrm>
            <a:off x="1419825" y="2378400"/>
            <a:ext cx="101241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4400"/>
              <a:t>OCG Network Name</a:t>
            </a:r>
            <a:endParaRPr/>
          </a:p>
        </p:txBody>
      </p:sp>
      <p:sp>
        <p:nvSpPr>
          <p:cNvPr id="146" name="Google Shape;146;g14bcfdec53c_0_0"/>
          <p:cNvSpPr txBox="1">
            <a:spLocks noGrp="1"/>
          </p:cNvSpPr>
          <p:nvPr>
            <p:ph type="subTitle" idx="1"/>
          </p:nvPr>
        </p:nvSpPr>
        <p:spPr>
          <a:xfrm>
            <a:off x="1419825" y="4113500"/>
            <a:ext cx="82209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Presenter, Network role</a:t>
            </a:r>
            <a:endParaRPr/>
          </a:p>
        </p:txBody>
      </p:sp>
      <p:sp>
        <p:nvSpPr>
          <p:cNvPr id="147" name="Google Shape;147;g14bcfdec53c_0_0"/>
          <p:cNvSpPr txBox="1">
            <a:spLocks noGrp="1"/>
          </p:cNvSpPr>
          <p:nvPr>
            <p:ph type="subTitle" idx="1"/>
          </p:nvPr>
        </p:nvSpPr>
        <p:spPr>
          <a:xfrm>
            <a:off x="8835575" y="200375"/>
            <a:ext cx="30828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OCG-14 Hybrid Meeting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6-8 June 2023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Cape Town, South Africa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896a5916d4_1_57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Network Overview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4" name="Google Shape;154;g1896a5916d4_1_5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55" name="Google Shape;155;g1896a5916d4_1_57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Please feel free to include a map or graphic showing the status of the network together with some comments/statistics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Use/update of the networks summary slide already provided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8a8aed3d8_0_4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Developments and Achievements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2" name="Google Shape;162;g208a8aed3d8_0_4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63" name="Google Shape;163;g208a8aed3d8_0_4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Highlights from the previous year - developments, achievements and successes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896a5916d4_1_143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Challenges and Concerns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0" name="Google Shape;170;g1896a5916d4_1_14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71" name="Google Shape;171;g1896a5916d4_1_143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Issues and concerns of the network community (these may be common to other networks that we can work on with a common approach)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…..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896a5916d4_1_161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Attribute Report out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8" name="Google Shape;178;g1896a5916d4_1_16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79" name="Google Shape;179;g1896a5916d4_1_161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What is the status on OCG attributes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96a5916d4_1_152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Future Plans and Opportunities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6" name="Google Shape;186;g1896a5916d4_1_15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87" name="Google Shape;187;g1896a5916d4_1_152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Future plans and developments, for example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Contributions to UN Decade of Ocean Science, SDGs, GOOS strategy, WMO Strategy ……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Opportunities to collaborate with other networks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Third party/private sector engagement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……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896a5916d4_1_170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Asks from OCG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4" name="Google Shape;194;g1896a5916d4_1_17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95" name="Google Shape;195;g1896a5916d4_1_170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Requests, for action, support, guidance from OCG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bcfdec53c_0_1266"/>
          <p:cNvSpPr txBox="1">
            <a:spLocks noGrp="1"/>
          </p:cNvSpPr>
          <p:nvPr>
            <p:ph type="ctrTitle"/>
          </p:nvPr>
        </p:nvSpPr>
        <p:spPr>
          <a:xfrm>
            <a:off x="601456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201" name="Google Shape;201;g14bcfdec53c_0_1266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/>
              <a:t>goosocean.org</a:t>
            </a:r>
            <a:endParaRPr/>
          </a:p>
        </p:txBody>
      </p:sp>
      <p:pic>
        <p:nvPicPr>
          <p:cNvPr id="202" name="Google Shape;202;g14bcfdec53c_0_1266" descr="A picture containing swimming, ocean fl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-80" r="9140" b="-735"/>
          <a:stretch/>
        </p:blipFill>
        <p:spPr>
          <a:xfrm>
            <a:off x="5003292" y="222416"/>
            <a:ext cx="3885337" cy="645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4bcfdec53c_0_1266"/>
          <p:cNvPicPr preferRelativeResize="0"/>
          <p:nvPr/>
        </p:nvPicPr>
        <p:blipFill rotWithShape="1">
          <a:blip r:embed="rId4">
            <a:alphaModFix/>
          </a:blip>
          <a:srcRect t="7426" b="8183"/>
          <a:stretch/>
        </p:blipFill>
        <p:spPr>
          <a:xfrm>
            <a:off x="9014364" y="233724"/>
            <a:ext cx="3177633" cy="217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4bcfdec53c_0_1266" descr="A picture containing pers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871" b="9016"/>
          <a:stretch/>
        </p:blipFill>
        <p:spPr>
          <a:xfrm>
            <a:off x="9014365" y="2574207"/>
            <a:ext cx="3177637" cy="175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4bcfdec53c_0_1266" descr="A picture containing sky, outdoor, snow, sea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9663" b="-1086"/>
          <a:stretch/>
        </p:blipFill>
        <p:spPr>
          <a:xfrm>
            <a:off x="9014364" y="4486675"/>
            <a:ext cx="3177633" cy="217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Widescreen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Barlow</vt:lpstr>
      <vt:lpstr>Calibri</vt:lpstr>
      <vt:lpstr>Arial</vt:lpstr>
      <vt:lpstr>GOOS PPT Theme</vt:lpstr>
      <vt:lpstr>Network Reporting template</vt:lpstr>
      <vt:lpstr>OCG Network Name</vt:lpstr>
      <vt:lpstr>Network Overview</vt:lpstr>
      <vt:lpstr>Developments and Achievements</vt:lpstr>
      <vt:lpstr>Challenges and Concerns</vt:lpstr>
      <vt:lpstr>Attribute Report out</vt:lpstr>
      <vt:lpstr>Future Plans and Opportunities</vt:lpstr>
      <vt:lpstr>Asks from OCG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Reporting template</dc:title>
  <dc:creator>Laura Stukonyte</dc:creator>
  <cp:lastModifiedBy>Yu, Ting</cp:lastModifiedBy>
  <cp:revision>1</cp:revision>
  <dcterms:created xsi:type="dcterms:W3CDTF">2022-03-29T09:34:04Z</dcterms:created>
  <dcterms:modified xsi:type="dcterms:W3CDTF">2023-02-24T11:52:35Z</dcterms:modified>
</cp:coreProperties>
</file>