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90" r:id="rId3"/>
    <p:sldId id="286" r:id="rId4"/>
    <p:sldId id="291" r:id="rId5"/>
    <p:sldId id="292" r:id="rId6"/>
    <p:sldId id="293" r:id="rId7"/>
    <p:sldId id="294" r:id="rId8"/>
    <p:sldId id="295" r:id="rId9"/>
  </p:sldIdLst>
  <p:sldSz cx="12192000" cy="6858000"/>
  <p:notesSz cx="6858000" cy="9144000"/>
  <p:defaultTextStyle>
    <a:defPPr>
      <a:defRPr lang="en-FJ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7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7911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010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417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690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36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74911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79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84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C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oahotels.com/tanoa-dateline-hote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aZaJevnxA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49764" y="5269008"/>
            <a:ext cx="5647893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PTWS-SC, 6-9 March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Ofa Fa’anunu, Tonga Meteorological Service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B72B9-DB9F-D84C-8F49-C333A6E78A67}"/>
              </a:ext>
            </a:extLst>
          </p:cNvPr>
          <p:cNvSpPr/>
          <p:nvPr/>
        </p:nvSpPr>
        <p:spPr>
          <a:xfrm>
            <a:off x="6197627" y="1651290"/>
            <a:ext cx="53301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Venue of the PTWS –XXX Session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6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2" y="180109"/>
            <a:ext cx="10515600" cy="100528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ICG/PTWS XXX – VENUE &amp; DATE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4716" y="1337237"/>
            <a:ext cx="11467395" cy="552076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200" b="1" dirty="0">
                <a:solidFill>
                  <a:schemeClr val="tx1"/>
                </a:solidFill>
              </a:rPr>
              <a:t>DATE: 11</a:t>
            </a:r>
            <a:r>
              <a:rPr lang="en-US" sz="2200" b="1" baseline="30000" dirty="0">
                <a:solidFill>
                  <a:schemeClr val="tx1"/>
                </a:solidFill>
              </a:rPr>
              <a:t>th</a:t>
            </a:r>
            <a:r>
              <a:rPr lang="en-US" sz="2200" b="1" dirty="0">
                <a:solidFill>
                  <a:schemeClr val="tx1"/>
                </a:solidFill>
              </a:rPr>
              <a:t> -15</a:t>
            </a:r>
            <a:r>
              <a:rPr lang="en-US" sz="2200" b="1" baseline="30000" dirty="0">
                <a:solidFill>
                  <a:schemeClr val="tx1"/>
                </a:solidFill>
              </a:rPr>
              <a:t>th</a:t>
            </a:r>
            <a:r>
              <a:rPr lang="en-US" sz="2200" b="1" dirty="0">
                <a:solidFill>
                  <a:schemeClr val="tx1"/>
                </a:solidFill>
              </a:rPr>
              <a:t> September, 2023</a:t>
            </a:r>
          </a:p>
          <a:p>
            <a:pPr marL="0" indent="0" algn="ctr">
              <a:buNone/>
            </a:pPr>
            <a:r>
              <a:rPr lang="en-US" sz="2200" b="1" dirty="0">
                <a:solidFill>
                  <a:schemeClr val="tx1"/>
                </a:solidFill>
              </a:rPr>
              <a:t>VENUE: NUKU’ALOFA, TONGA 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Meeting Venue: Tanoa International Dateline Hotel </a:t>
            </a:r>
          </a:p>
          <a:p>
            <a:pPr marL="0" indent="0" algn="ctr"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https://www.tanoahotels.com/tanoa-dateline-hotel/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275644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2" y="180109"/>
            <a:ext cx="10515600" cy="100528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ICG/PTWS XXX – LOCAL ADVISORY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4716" y="1337237"/>
            <a:ext cx="11467395" cy="514056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dirty="0"/>
              <a:t>RECOMMEND EARLY BOOKINGS FOR FLIGHTS AND ACCOMODATION </a:t>
            </a:r>
          </a:p>
          <a:p>
            <a:r>
              <a:rPr lang="en-US" sz="2200" dirty="0"/>
              <a:t>TONGA TWFP WILL CIRCUALTE ACCOMODATION OPTIONS &amp; ADDITIONAL INFORMATION IN THE NEXT 2 WEEKS</a:t>
            </a:r>
          </a:p>
          <a:p>
            <a:r>
              <a:rPr lang="en-US" sz="2200" dirty="0"/>
              <a:t>VISA ON ARRIVAL FOR 3 MONTHS </a:t>
            </a:r>
          </a:p>
          <a:p>
            <a:r>
              <a:rPr lang="en-US" sz="2200" dirty="0"/>
              <a:t>SUNDAY IS DAY OF REST AND WORSHIP-ITS AGAINST THE LAW TO WORK ON SUNDAY</a:t>
            </a:r>
          </a:p>
          <a:p>
            <a:r>
              <a:rPr lang="en-US" sz="2200" dirty="0"/>
              <a:t>SHOPS ARE ALSO CLOSED ON SUNDAY</a:t>
            </a:r>
          </a:p>
          <a:p>
            <a:r>
              <a:rPr lang="en-US" sz="2200" dirty="0"/>
              <a:t>FLIGHTS TO TONGA VIA AUKLAND, SYDNEY AND NADI-FIJI</a:t>
            </a:r>
          </a:p>
          <a:p>
            <a:r>
              <a:rPr lang="en-US" sz="2200" dirty="0"/>
              <a:t>TRAVEL POCKET GUIDE - </a:t>
            </a:r>
            <a:r>
              <a:rPr lang="en-US" sz="2200" dirty="0">
                <a:hlinkClick r:id="rId2"/>
              </a:rPr>
              <a:t>https://www.youtube.com/watch?v=NaZaJevnxAc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634238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93C4D8-B4C0-4511-8DCB-6BB20A1B4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1" y="96253"/>
            <a:ext cx="10433785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3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CC4E5-540E-459F-9F95-5BD38C9FE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52"/>
            <a:ext cx="10231655" cy="667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139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970891-3F7A-445E-8829-7B91A809A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8" y="202131"/>
            <a:ext cx="10481183" cy="646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661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A20340-58F8-4ADE-8992-A807FD79FE67}"/>
              </a:ext>
            </a:extLst>
          </p:cNvPr>
          <p:cNvSpPr txBox="1"/>
          <p:nvPr/>
        </p:nvSpPr>
        <p:spPr>
          <a:xfrm>
            <a:off x="3137837" y="2928352"/>
            <a:ext cx="6352674" cy="1116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ctr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MALO’AUPITO FOR YOUR ATTENTION </a:t>
            </a:r>
            <a:endParaRPr kumimoji="0" lang="en-FJ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321105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143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Open Sans</vt:lpstr>
      <vt:lpstr>Roboto</vt:lpstr>
      <vt:lpstr>9_Custom Design</vt:lpstr>
      <vt:lpstr>1_Office Theme</vt:lpstr>
      <vt:lpstr>PowerPoint Presentation</vt:lpstr>
      <vt:lpstr>ICG/PTWS XXX – VENUE &amp; DATE</vt:lpstr>
      <vt:lpstr>ICG/PTWS XXX – LOCAL ADVISORY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Korovulavula, Jiuta</dc:creator>
  <cp:lastModifiedBy>Korovulavula, Jiuta</cp:lastModifiedBy>
  <cp:revision>6</cp:revision>
  <dcterms:created xsi:type="dcterms:W3CDTF">2023-03-09T04:41:59Z</dcterms:created>
  <dcterms:modified xsi:type="dcterms:W3CDTF">2023-03-09T05:16:58Z</dcterms:modified>
</cp:coreProperties>
</file>