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50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76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75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24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8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04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2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45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46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7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05A8-CF81-F046-B19F-49911EBACB85}" type="datetimeFigureOut">
              <a:rPr lang="de-DE" smtClean="0"/>
              <a:pPr/>
              <a:t>11.04.2023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2FB5-0800-0F4D-8E99-A37ECA9584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16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3684" y="2016082"/>
            <a:ext cx="3325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2023+ Actions (WG1)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 l="37593" t="56291" r="42358" b="25665"/>
          <a:stretch>
            <a:fillRect/>
          </a:stretch>
        </p:blipFill>
        <p:spPr bwMode="auto">
          <a:xfrm>
            <a:off x="7156174" y="0"/>
            <a:ext cx="1987826" cy="95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142905" y="2871864"/>
            <a:ext cx="8882851" cy="454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Elaborate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 draft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ToR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of WG1, including Risk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assessment </a:t>
            </a: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(draft).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fr-F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methodologies and procedures for hazard assessment (deterministic vs probabilistic) for different applications: preparation, mitigation, evacuation (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TsunamiReady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Portugal, Spain, France, Italy,…. </a:t>
            </a:r>
            <a:endParaRPr lang="en-US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fr-F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Collect benchmark data for NEAMTWS.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Spain, France, Greece,… </a:t>
            </a:r>
          </a:p>
          <a:p>
            <a:pPr marL="342900" lvl="0" indent="-342900" algn="just"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Start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WG4 a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guideline on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risk application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(preparation, mitigation, evacuation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endParaRPr lang="en-US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US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CoastWave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EU Project interaction: guidelines evacuation maps for Tsunami Ready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Interact and support WG4 and TT on Tsunami Ready</a:t>
            </a:r>
          </a:p>
          <a:p>
            <a:pPr lvl="0" algn="just">
              <a:spcAft>
                <a:spcPts val="0"/>
              </a:spcAft>
            </a:pPr>
            <a:endParaRPr lang="en-US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0" y="0"/>
            <a:ext cx="9144000" cy="1584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i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ICG/NEAMTWS </a:t>
            </a:r>
            <a:r>
              <a:rPr lang="fr-FR" sz="1800" b="1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Steering</a:t>
            </a:r>
            <a:r>
              <a:rPr lang="fr-FR" sz="1800" b="1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1800" b="1" i="1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  <a:endParaRPr lang="fr-FR" sz="800" b="1" i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15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12 April 2023, Paris/online</a:t>
            </a:r>
            <a:endParaRPr lang="fr-FR" sz="15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fr-FR" sz="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r-FR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WG1 </a:t>
            </a:r>
            <a:r>
              <a:rPr lang="fr-FR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« H</a:t>
            </a:r>
            <a:r>
              <a:rPr lang="fr-FR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azard </a:t>
            </a:r>
            <a:r>
              <a:rPr lang="fr-FR" sz="1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assessment</a:t>
            </a:r>
            <a:r>
              <a:rPr lang="fr-FR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 </a:t>
            </a:r>
            <a:r>
              <a:rPr lang="fr-FR" sz="1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modeling</a:t>
            </a:r>
            <a:r>
              <a:rPr lang="fr-FR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» </a:t>
            </a:r>
            <a:endParaRPr lang="fr-FR" sz="1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1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				</a:t>
            </a:r>
            <a:r>
              <a:rPr lang="fr-FR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fr-FR" sz="1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						</a:t>
            </a:r>
            <a:r>
              <a:rPr lang="fr-FR" sz="15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Audrey </a:t>
            </a:r>
            <a:r>
              <a:rPr lang="fr-FR" sz="150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Gailler</a:t>
            </a:r>
            <a:r>
              <a:rPr lang="fr-FR" sz="15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&amp; Mauricio Gonzalez</a:t>
            </a:r>
          </a:p>
        </p:txBody>
      </p:sp>
    </p:spTree>
    <p:extLst>
      <p:ext uri="{BB962C8B-B14F-4D97-AF65-F5344CB8AC3E}">
        <p14:creationId xmlns:p14="http://schemas.microsoft.com/office/powerpoint/2010/main" val="14789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Office-Design</vt:lpstr>
      <vt:lpstr>PowerPoint Presentation</vt:lpstr>
    </vt:vector>
  </TitlesOfParts>
  <Company>Universität Hamburg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Jörn Behrens</dc:creator>
  <cp:lastModifiedBy>Alejandro Rojas</cp:lastModifiedBy>
  <cp:revision>161</cp:revision>
  <dcterms:created xsi:type="dcterms:W3CDTF">2018-11-26T09:41:05Z</dcterms:created>
  <dcterms:modified xsi:type="dcterms:W3CDTF">2023-04-11T14:55:29Z</dcterms:modified>
</cp:coreProperties>
</file>