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18"/>
  </p:notesMasterIdLst>
  <p:sldIdLst>
    <p:sldId id="256" r:id="rId2"/>
    <p:sldId id="258" r:id="rId3"/>
    <p:sldId id="312" r:id="rId4"/>
    <p:sldId id="313" r:id="rId5"/>
    <p:sldId id="311" r:id="rId6"/>
    <p:sldId id="283" r:id="rId7"/>
    <p:sldId id="308" r:id="rId8"/>
    <p:sldId id="297" r:id="rId9"/>
    <p:sldId id="309" r:id="rId10"/>
    <p:sldId id="284" r:id="rId11"/>
    <p:sldId id="286" r:id="rId12"/>
    <p:sldId id="261" r:id="rId13"/>
    <p:sldId id="310" r:id="rId14"/>
    <p:sldId id="314" r:id="rId15"/>
    <p:sldId id="315" r:id="rId16"/>
    <p:sldId id="276" r:id="rId17"/>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3366"/>
    <a:srgbClr val="FFFFFF"/>
    <a:srgbClr val="CC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270" autoAdjust="0"/>
    <p:restoredTop sz="90929"/>
  </p:normalViewPr>
  <p:slideViewPr>
    <p:cSldViewPr>
      <p:cViewPr varScale="1">
        <p:scale>
          <a:sx n="62" d="100"/>
          <a:sy n="62" d="100"/>
        </p:scale>
        <p:origin x="1028"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494E8778-57A8-421A-BF6D-FBBC52792EC6}"/>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mn-lt"/>
              </a:defRPr>
            </a:lvl1pPr>
          </a:lstStyle>
          <a:p>
            <a:pPr>
              <a:defRPr/>
            </a:pPr>
            <a:endParaRPr lang="en-GB"/>
          </a:p>
        </p:txBody>
      </p:sp>
      <p:sp>
        <p:nvSpPr>
          <p:cNvPr id="84995" name="Rectangle 3">
            <a:extLst>
              <a:ext uri="{FF2B5EF4-FFF2-40B4-BE49-F238E27FC236}">
                <a16:creationId xmlns:a16="http://schemas.microsoft.com/office/drawing/2014/main" id="{DB23047D-BD1D-416C-8673-3D77765624B1}"/>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endParaRPr lang="en-GB"/>
          </a:p>
        </p:txBody>
      </p:sp>
      <p:sp>
        <p:nvSpPr>
          <p:cNvPr id="5124" name="Rectangle 4">
            <a:extLst>
              <a:ext uri="{FF2B5EF4-FFF2-40B4-BE49-F238E27FC236}">
                <a16:creationId xmlns:a16="http://schemas.microsoft.com/office/drawing/2014/main" id="{27A60315-E63E-488F-9A3C-15573A006214}"/>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7" name="Rectangle 5">
            <a:extLst>
              <a:ext uri="{FF2B5EF4-FFF2-40B4-BE49-F238E27FC236}">
                <a16:creationId xmlns:a16="http://schemas.microsoft.com/office/drawing/2014/main" id="{004D3837-791B-4738-82C8-DB98A4A9750A}"/>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4998" name="Rectangle 6">
            <a:extLst>
              <a:ext uri="{FF2B5EF4-FFF2-40B4-BE49-F238E27FC236}">
                <a16:creationId xmlns:a16="http://schemas.microsoft.com/office/drawing/2014/main" id="{EFFDB398-4A0E-4CDB-BA35-140792298478}"/>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mn-lt"/>
              </a:defRPr>
            </a:lvl1pPr>
          </a:lstStyle>
          <a:p>
            <a:pPr>
              <a:defRPr/>
            </a:pPr>
            <a:endParaRPr lang="en-GB"/>
          </a:p>
        </p:txBody>
      </p:sp>
      <p:sp>
        <p:nvSpPr>
          <p:cNvPr id="84999" name="Rectangle 7">
            <a:extLst>
              <a:ext uri="{FF2B5EF4-FFF2-40B4-BE49-F238E27FC236}">
                <a16:creationId xmlns:a16="http://schemas.microsoft.com/office/drawing/2014/main" id="{2A36F7F7-BAEC-45B2-ADDA-C654CD430640}"/>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fld id="{3E6AFEEA-5C47-4B19-8E4D-3E7ABCA2BD6D}"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Times New Roman" pitchFamily="18" charset="0"/>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Times New Roman" pitchFamily="18" charset="0"/>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Times New Roman" pitchFamily="18" charset="0"/>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Times New Roman" pitchFamily="18" charset="0"/>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2D6FFDC7-B88C-4881-80AC-055613D9BE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9pPr>
          </a:lstStyle>
          <a:p>
            <a:pPr fontAlgn="base">
              <a:spcBef>
                <a:spcPct val="0"/>
              </a:spcBef>
              <a:spcAft>
                <a:spcPct val="0"/>
              </a:spcAft>
            </a:pPr>
            <a:fld id="{55A6B577-10D0-4E17-9C24-72F98A473426}" type="slidenum">
              <a:rPr kumimoji="0" lang="en-GB" altLang="en-US" smtClean="0"/>
              <a:pPr fontAlgn="base">
                <a:spcBef>
                  <a:spcPct val="0"/>
                </a:spcBef>
                <a:spcAft>
                  <a:spcPct val="0"/>
                </a:spcAft>
              </a:pPr>
              <a:t>1</a:t>
            </a:fld>
            <a:endParaRPr kumimoji="0" lang="en-GB" altLang="en-US"/>
          </a:p>
        </p:txBody>
      </p:sp>
      <p:sp>
        <p:nvSpPr>
          <p:cNvPr id="7171" name="Rectangle 2">
            <a:extLst>
              <a:ext uri="{FF2B5EF4-FFF2-40B4-BE49-F238E27FC236}">
                <a16:creationId xmlns:a16="http://schemas.microsoft.com/office/drawing/2014/main" id="{5A8B9E3E-79EF-43EF-91F3-8482142ED865}"/>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88CCC3CC-9FE1-4EB3-B578-7BB909E1D9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3AE0FC2D-231A-400E-ADB6-2B3706A1CFA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9pPr>
          </a:lstStyle>
          <a:p>
            <a:pPr fontAlgn="base">
              <a:spcBef>
                <a:spcPct val="0"/>
              </a:spcBef>
              <a:spcAft>
                <a:spcPct val="0"/>
              </a:spcAft>
            </a:pPr>
            <a:fld id="{F1477B28-FF6C-4CC5-B462-A8F2B7F4B6A0}" type="slidenum">
              <a:rPr kumimoji="0" lang="en-GB" altLang="en-US" smtClean="0"/>
              <a:pPr fontAlgn="base">
                <a:spcBef>
                  <a:spcPct val="0"/>
                </a:spcBef>
                <a:spcAft>
                  <a:spcPct val="0"/>
                </a:spcAft>
              </a:pPr>
              <a:t>2</a:t>
            </a:fld>
            <a:endParaRPr kumimoji="0" lang="en-GB" altLang="en-US"/>
          </a:p>
        </p:txBody>
      </p:sp>
      <p:sp>
        <p:nvSpPr>
          <p:cNvPr id="9219" name="Rectangle 2">
            <a:extLst>
              <a:ext uri="{FF2B5EF4-FFF2-40B4-BE49-F238E27FC236}">
                <a16:creationId xmlns:a16="http://schemas.microsoft.com/office/drawing/2014/main" id="{E7EF7C2B-32F2-451E-A41E-DCB19F61C385}"/>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B9010E6B-BFED-4EDB-8D34-CF197B3AFA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66B45BEA-CB27-4B05-A6A3-64788E36F1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9pPr>
          </a:lstStyle>
          <a:p>
            <a:pPr fontAlgn="base">
              <a:spcBef>
                <a:spcPct val="0"/>
              </a:spcBef>
              <a:spcAft>
                <a:spcPct val="0"/>
              </a:spcAft>
            </a:pPr>
            <a:fld id="{C1F08A68-C3CD-4DB3-863D-1BE01DA9CC9C}" type="slidenum">
              <a:rPr kumimoji="0" lang="en-GB" altLang="en-US" smtClean="0"/>
              <a:pPr fontAlgn="base">
                <a:spcBef>
                  <a:spcPct val="0"/>
                </a:spcBef>
                <a:spcAft>
                  <a:spcPct val="0"/>
                </a:spcAft>
              </a:pPr>
              <a:t>6</a:t>
            </a:fld>
            <a:endParaRPr kumimoji="0" lang="en-GB" altLang="en-US"/>
          </a:p>
        </p:txBody>
      </p:sp>
      <p:sp>
        <p:nvSpPr>
          <p:cNvPr id="11267" name="Rectangle 2">
            <a:extLst>
              <a:ext uri="{FF2B5EF4-FFF2-40B4-BE49-F238E27FC236}">
                <a16:creationId xmlns:a16="http://schemas.microsoft.com/office/drawing/2014/main" id="{06F171B2-5260-4430-9D49-CB718531C8B5}"/>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9F40CC7C-BDB3-4777-9FB0-A07B34D2309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CB649F6B-2243-45AD-8508-15DB6A210D0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9pPr>
          </a:lstStyle>
          <a:p>
            <a:pPr fontAlgn="base">
              <a:spcBef>
                <a:spcPct val="0"/>
              </a:spcBef>
              <a:spcAft>
                <a:spcPct val="0"/>
              </a:spcAft>
            </a:pPr>
            <a:fld id="{60322794-0F75-4E0A-97DE-2C95C2EF8D68}" type="slidenum">
              <a:rPr kumimoji="0" lang="en-GB" altLang="en-US" smtClean="0"/>
              <a:pPr fontAlgn="base">
                <a:spcBef>
                  <a:spcPct val="0"/>
                </a:spcBef>
                <a:spcAft>
                  <a:spcPct val="0"/>
                </a:spcAft>
              </a:pPr>
              <a:t>8</a:t>
            </a:fld>
            <a:endParaRPr kumimoji="0" lang="en-GB" altLang="en-US"/>
          </a:p>
        </p:txBody>
      </p:sp>
      <p:sp>
        <p:nvSpPr>
          <p:cNvPr id="13315" name="Rectangle 1026">
            <a:extLst>
              <a:ext uri="{FF2B5EF4-FFF2-40B4-BE49-F238E27FC236}">
                <a16:creationId xmlns:a16="http://schemas.microsoft.com/office/drawing/2014/main" id="{D138F529-6D27-43B4-834C-2A18410DEF11}"/>
              </a:ext>
            </a:extLst>
          </p:cNvPr>
          <p:cNvSpPr>
            <a:spLocks noGrp="1" noRot="1" noChangeAspect="1" noChangeArrowheads="1" noTextEdit="1"/>
          </p:cNvSpPr>
          <p:nvPr>
            <p:ph type="sldImg"/>
          </p:nvPr>
        </p:nvSpPr>
        <p:spPr>
          <a:ln/>
        </p:spPr>
      </p:sp>
      <p:sp>
        <p:nvSpPr>
          <p:cNvPr id="13316" name="Rectangle 1027">
            <a:extLst>
              <a:ext uri="{FF2B5EF4-FFF2-40B4-BE49-F238E27FC236}">
                <a16:creationId xmlns:a16="http://schemas.microsoft.com/office/drawing/2014/main" id="{788611CE-C468-4BB3-8456-4C0355778E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FC8DE612-FE4F-4978-8B54-63E1DC69F5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9pPr>
          </a:lstStyle>
          <a:p>
            <a:pPr fontAlgn="base">
              <a:spcBef>
                <a:spcPct val="0"/>
              </a:spcBef>
              <a:spcAft>
                <a:spcPct val="0"/>
              </a:spcAft>
            </a:pPr>
            <a:fld id="{864011D1-29CF-4395-A9CC-45BDEFEAB6BB}" type="slidenum">
              <a:rPr kumimoji="0" lang="en-GB" altLang="en-US" smtClean="0"/>
              <a:pPr fontAlgn="base">
                <a:spcBef>
                  <a:spcPct val="0"/>
                </a:spcBef>
                <a:spcAft>
                  <a:spcPct val="0"/>
                </a:spcAft>
              </a:pPr>
              <a:t>10</a:t>
            </a:fld>
            <a:endParaRPr kumimoji="0" lang="en-GB" altLang="en-US"/>
          </a:p>
        </p:txBody>
      </p:sp>
      <p:sp>
        <p:nvSpPr>
          <p:cNvPr id="15363" name="Rectangle 2">
            <a:extLst>
              <a:ext uri="{FF2B5EF4-FFF2-40B4-BE49-F238E27FC236}">
                <a16:creationId xmlns:a16="http://schemas.microsoft.com/office/drawing/2014/main" id="{8D5DB220-42BD-4961-BDA8-AB2E02E436B8}"/>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3177E98A-D987-4B93-85C7-17BF77ED143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DC1761E9-398A-4C86-AFA1-AF6C92D415F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9pPr>
          </a:lstStyle>
          <a:p>
            <a:pPr fontAlgn="base">
              <a:spcBef>
                <a:spcPct val="0"/>
              </a:spcBef>
              <a:spcAft>
                <a:spcPct val="0"/>
              </a:spcAft>
            </a:pPr>
            <a:fld id="{B98F2222-3FE9-4836-A4A9-25AEAEB80D87}" type="slidenum">
              <a:rPr kumimoji="0" lang="en-GB" altLang="en-US" smtClean="0"/>
              <a:pPr fontAlgn="base">
                <a:spcBef>
                  <a:spcPct val="0"/>
                </a:spcBef>
                <a:spcAft>
                  <a:spcPct val="0"/>
                </a:spcAft>
              </a:pPr>
              <a:t>11</a:t>
            </a:fld>
            <a:endParaRPr kumimoji="0" lang="en-GB" altLang="en-US"/>
          </a:p>
        </p:txBody>
      </p:sp>
      <p:sp>
        <p:nvSpPr>
          <p:cNvPr id="19459" name="Rectangle 2">
            <a:extLst>
              <a:ext uri="{FF2B5EF4-FFF2-40B4-BE49-F238E27FC236}">
                <a16:creationId xmlns:a16="http://schemas.microsoft.com/office/drawing/2014/main" id="{E8B8AB49-D3BF-488A-9405-75F43E8CD134}"/>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155447EA-0CDF-4DD0-A443-B754D33018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838E668F-6256-4FB9-9680-8B47FBFCCC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9pPr>
          </a:lstStyle>
          <a:p>
            <a:pPr fontAlgn="base">
              <a:spcBef>
                <a:spcPct val="0"/>
              </a:spcBef>
              <a:spcAft>
                <a:spcPct val="0"/>
              </a:spcAft>
            </a:pPr>
            <a:fld id="{C771032E-7804-4BFD-A5D2-F5637F56F7F6}" type="slidenum">
              <a:rPr kumimoji="0" lang="en-GB" altLang="en-US" smtClean="0"/>
              <a:pPr fontAlgn="base">
                <a:spcBef>
                  <a:spcPct val="0"/>
                </a:spcBef>
                <a:spcAft>
                  <a:spcPct val="0"/>
                </a:spcAft>
              </a:pPr>
              <a:t>12</a:t>
            </a:fld>
            <a:endParaRPr kumimoji="0" lang="en-GB" altLang="en-US"/>
          </a:p>
        </p:txBody>
      </p:sp>
      <p:sp>
        <p:nvSpPr>
          <p:cNvPr id="21507" name="Rectangle 2">
            <a:extLst>
              <a:ext uri="{FF2B5EF4-FFF2-40B4-BE49-F238E27FC236}">
                <a16:creationId xmlns:a16="http://schemas.microsoft.com/office/drawing/2014/main" id="{8C712313-8304-4529-B299-E9952D24E791}"/>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7B834F01-8295-4997-9D85-06718CC1254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BF5772EF-AF35-4F7A-A809-B677830474C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9pPr>
          </a:lstStyle>
          <a:p>
            <a:pPr fontAlgn="base">
              <a:spcBef>
                <a:spcPct val="0"/>
              </a:spcBef>
              <a:spcAft>
                <a:spcPct val="0"/>
              </a:spcAft>
            </a:pPr>
            <a:fld id="{299A4FA8-467E-43B0-B4A4-4A22C6C15C81}" type="slidenum">
              <a:rPr kumimoji="0" lang="en-GB" altLang="en-US" smtClean="0"/>
              <a:pPr fontAlgn="base">
                <a:spcBef>
                  <a:spcPct val="0"/>
                </a:spcBef>
                <a:spcAft>
                  <a:spcPct val="0"/>
                </a:spcAft>
              </a:pPr>
              <a:t>16</a:t>
            </a:fld>
            <a:endParaRPr kumimoji="0" lang="en-GB" altLang="en-US"/>
          </a:p>
        </p:txBody>
      </p:sp>
      <p:sp>
        <p:nvSpPr>
          <p:cNvPr id="53251" name="Rectangle 2">
            <a:extLst>
              <a:ext uri="{FF2B5EF4-FFF2-40B4-BE49-F238E27FC236}">
                <a16:creationId xmlns:a16="http://schemas.microsoft.com/office/drawing/2014/main" id="{50F1E647-AEC2-491D-BC7A-F6FBB0B6F672}"/>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35309EC9-11FB-4DCC-9BC6-11410595AD1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2">
            <a:extLst>
              <a:ext uri="{FF2B5EF4-FFF2-40B4-BE49-F238E27FC236}">
                <a16:creationId xmlns:a16="http://schemas.microsoft.com/office/drawing/2014/main" id="{A4D9DFF0-70E2-418E-875A-51973A223BFF}"/>
              </a:ext>
            </a:extLst>
          </p:cNvPr>
          <p:cNvGrpSpPr>
            <a:grpSpLocks/>
          </p:cNvGrpSpPr>
          <p:nvPr/>
        </p:nvGrpSpPr>
        <p:grpSpPr bwMode="auto">
          <a:xfrm>
            <a:off x="4335463" y="1169988"/>
            <a:ext cx="4814887" cy="4994275"/>
            <a:chOff x="4334933" y="1169931"/>
            <a:chExt cx="4814835" cy="4993802"/>
          </a:xfrm>
        </p:grpSpPr>
        <p:cxnSp>
          <p:nvCxnSpPr>
            <p:cNvPr id="5" name="Straight Connector 4">
              <a:extLst>
                <a:ext uri="{FF2B5EF4-FFF2-40B4-BE49-F238E27FC236}">
                  <a16:creationId xmlns:a16="http://schemas.microsoft.com/office/drawing/2014/main" id="{C00FD20B-230C-47F1-81CC-7E3A3B55B1F8}"/>
                </a:ext>
              </a:extLst>
            </p:cNvPr>
            <p:cNvCxnSpPr/>
            <p:nvPr/>
          </p:nvCxnSpPr>
          <p:spPr>
            <a:xfrm flipH="1">
              <a:off x="6009727" y="1169931"/>
              <a:ext cx="3133691" cy="313501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0370E224-48BA-4688-8D50-26BE75FDFF4D}"/>
                </a:ext>
              </a:extLst>
            </p:cNvPr>
            <p:cNvCxnSpPr/>
            <p:nvPr/>
          </p:nvCxnSpPr>
          <p:spPr>
            <a:xfrm flipH="1">
              <a:off x="4334933" y="1349301"/>
              <a:ext cx="4814835" cy="4814432"/>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DDB9C882-02B4-43DC-9894-0325A6D2D427}"/>
                </a:ext>
              </a:extLst>
            </p:cNvPr>
            <p:cNvCxnSpPr/>
            <p:nvPr/>
          </p:nvCxnSpPr>
          <p:spPr>
            <a:xfrm flipH="1">
              <a:off x="5225510" y="1469940"/>
              <a:ext cx="3911558" cy="391123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5976AFD5-3138-4B34-B7C6-08920A342A86}"/>
                </a:ext>
              </a:extLst>
            </p:cNvPr>
            <p:cNvCxnSpPr/>
            <p:nvPr/>
          </p:nvCxnSpPr>
          <p:spPr>
            <a:xfrm flipH="1">
              <a:off x="5304885" y="1308030"/>
              <a:ext cx="3838534" cy="38397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8BFE46D1-ED55-46EA-8124-91A8E7C0E90B}"/>
                </a:ext>
              </a:extLst>
            </p:cNvPr>
            <p:cNvCxnSpPr/>
            <p:nvPr/>
          </p:nvCxnSpPr>
          <p:spPr>
            <a:xfrm flipH="1">
              <a:off x="5706518" y="1769949"/>
              <a:ext cx="3430550" cy="343026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lstStyle>
            <a:lvl1pPr algn="l">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3">
            <a:extLst>
              <a:ext uri="{FF2B5EF4-FFF2-40B4-BE49-F238E27FC236}">
                <a16:creationId xmlns:a16="http://schemas.microsoft.com/office/drawing/2014/main" id="{63DC9328-9EF3-454C-8C2C-E5EE68D2ED4D}"/>
              </a:ext>
            </a:extLst>
          </p:cNvPr>
          <p:cNvSpPr>
            <a:spLocks noGrp="1"/>
          </p:cNvSpPr>
          <p:nvPr>
            <p:ph type="dt" sz="half" idx="10"/>
          </p:nvPr>
        </p:nvSpPr>
        <p:spPr/>
        <p:txBody>
          <a:bodyPr/>
          <a:lstStyle>
            <a:lvl1pPr>
              <a:defRPr/>
            </a:lvl1pPr>
          </a:lstStyle>
          <a:p>
            <a:pPr>
              <a:defRPr/>
            </a:pPr>
            <a:endParaRPr lang="en-US"/>
          </a:p>
        </p:txBody>
      </p:sp>
      <p:sp>
        <p:nvSpPr>
          <p:cNvPr id="11" name="Footer Placeholder 4">
            <a:extLst>
              <a:ext uri="{FF2B5EF4-FFF2-40B4-BE49-F238E27FC236}">
                <a16:creationId xmlns:a16="http://schemas.microsoft.com/office/drawing/2014/main" id="{6C3169EA-6186-4EC8-AB37-8BA1CB6629A8}"/>
              </a:ext>
            </a:extLst>
          </p:cNvPr>
          <p:cNvSpPr>
            <a:spLocks noGrp="1"/>
          </p:cNvSpPr>
          <p:nvPr>
            <p:ph type="ftr" sz="quarter" idx="11"/>
          </p:nvPr>
        </p:nvSpPr>
        <p:spPr/>
        <p:txBody>
          <a:bodyPr/>
          <a:lstStyle>
            <a:lvl1pPr>
              <a:defRPr/>
            </a:lvl1pPr>
          </a:lstStyle>
          <a:p>
            <a:pPr>
              <a:defRPr/>
            </a:pPr>
            <a:endParaRPr lang="en-US"/>
          </a:p>
        </p:txBody>
      </p:sp>
      <p:sp>
        <p:nvSpPr>
          <p:cNvPr id="12" name="Slide Number Placeholder 5">
            <a:extLst>
              <a:ext uri="{FF2B5EF4-FFF2-40B4-BE49-F238E27FC236}">
                <a16:creationId xmlns:a16="http://schemas.microsoft.com/office/drawing/2014/main" id="{C292CED4-BEB2-4A1C-8736-12A4457DFB2D}"/>
              </a:ext>
            </a:extLst>
          </p:cNvPr>
          <p:cNvSpPr>
            <a:spLocks noGrp="1"/>
          </p:cNvSpPr>
          <p:nvPr>
            <p:ph type="sldNum" sz="quarter" idx="12"/>
          </p:nvPr>
        </p:nvSpPr>
        <p:spPr/>
        <p:txBody>
          <a:bodyPr/>
          <a:lstStyle>
            <a:lvl1pPr>
              <a:defRPr/>
            </a:lvl1pPr>
          </a:lstStyle>
          <a:p>
            <a:pPr>
              <a:defRPr/>
            </a:pPr>
            <a:fld id="{35677B45-E63B-4898-831D-5218D1B8E6A7}" type="slidenum">
              <a:rPr lang="en-US" altLang="en-US"/>
              <a:pPr>
                <a:defRPr/>
              </a:pPr>
              <a:t>‹#›</a:t>
            </a:fld>
            <a:endParaRPr lang="en-US" altLang="en-US"/>
          </a:p>
        </p:txBody>
      </p:sp>
    </p:spTree>
    <p:extLst>
      <p:ext uri="{BB962C8B-B14F-4D97-AF65-F5344CB8AC3E}">
        <p14:creationId xmlns:p14="http://schemas.microsoft.com/office/powerpoint/2010/main" val="2511219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5" name="Date Placeholder 3">
            <a:extLst>
              <a:ext uri="{FF2B5EF4-FFF2-40B4-BE49-F238E27FC236}">
                <a16:creationId xmlns:a16="http://schemas.microsoft.com/office/drawing/2014/main" id="{906D300B-14A1-4CEB-A6A2-C982200E0C56}"/>
              </a:ext>
            </a:extLst>
          </p:cNvPr>
          <p:cNvSpPr>
            <a:spLocks noGrp="1"/>
          </p:cNvSpPr>
          <p:nvPr>
            <p:ph type="dt" sz="half" idx="15"/>
          </p:nvPr>
        </p:nvSpPr>
        <p:spPr/>
        <p:txBody>
          <a:bodyPr/>
          <a:lstStyle>
            <a:lvl1pPr>
              <a:defRPr/>
            </a:lvl1pPr>
          </a:lstStyle>
          <a:p>
            <a:pPr>
              <a:defRPr/>
            </a:pPr>
            <a:endParaRPr lang="en-US"/>
          </a:p>
        </p:txBody>
      </p:sp>
      <p:sp>
        <p:nvSpPr>
          <p:cNvPr id="7" name="Footer Placeholder 4">
            <a:extLst>
              <a:ext uri="{FF2B5EF4-FFF2-40B4-BE49-F238E27FC236}">
                <a16:creationId xmlns:a16="http://schemas.microsoft.com/office/drawing/2014/main" id="{FB9238B0-C31B-40D3-9FC6-EF3D616354D0}"/>
              </a:ext>
            </a:extLst>
          </p:cNvPr>
          <p:cNvSpPr>
            <a:spLocks noGrp="1"/>
          </p:cNvSpPr>
          <p:nvPr>
            <p:ph type="ftr" sz="quarter" idx="16"/>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255C5052-ED8C-4104-8FA0-B8C110BEEC46}"/>
              </a:ext>
            </a:extLst>
          </p:cNvPr>
          <p:cNvSpPr>
            <a:spLocks noGrp="1"/>
          </p:cNvSpPr>
          <p:nvPr>
            <p:ph type="sldNum" sz="quarter" idx="17"/>
          </p:nvPr>
        </p:nvSpPr>
        <p:spPr/>
        <p:txBody>
          <a:bodyPr/>
          <a:lstStyle>
            <a:lvl1pPr>
              <a:defRPr/>
            </a:lvl1pPr>
          </a:lstStyle>
          <a:p>
            <a:pPr>
              <a:defRPr/>
            </a:pPr>
            <a:fld id="{D5B7B512-8858-49A4-AC42-7F7AF5073D1B}" type="slidenum">
              <a:rPr lang="en-US" altLang="en-US"/>
              <a:pPr>
                <a:defRPr/>
              </a:pPr>
              <a:t>‹#›</a:t>
            </a:fld>
            <a:endParaRPr lang="en-US" altLang="en-US"/>
          </a:p>
        </p:txBody>
      </p:sp>
    </p:spTree>
    <p:extLst>
      <p:ext uri="{BB962C8B-B14F-4D97-AF65-F5344CB8AC3E}">
        <p14:creationId xmlns:p14="http://schemas.microsoft.com/office/powerpoint/2010/main" val="3131184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1F846F-1EF4-4885-93D4-0784D2B0AF3B}"/>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A97BC13-8EE6-44D2-B7FD-43BC590F14C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6EFA0A1-68A1-4E9E-A0A2-504AD6744B27}"/>
              </a:ext>
            </a:extLst>
          </p:cNvPr>
          <p:cNvSpPr>
            <a:spLocks noGrp="1"/>
          </p:cNvSpPr>
          <p:nvPr>
            <p:ph type="sldNum" sz="quarter" idx="12"/>
          </p:nvPr>
        </p:nvSpPr>
        <p:spPr/>
        <p:txBody>
          <a:bodyPr/>
          <a:lstStyle>
            <a:lvl1pPr>
              <a:defRPr/>
            </a:lvl1pPr>
          </a:lstStyle>
          <a:p>
            <a:pPr>
              <a:defRPr/>
            </a:pPr>
            <a:fld id="{9D235656-E1B4-4617-A456-64F4E7CD0FC0}" type="slidenum">
              <a:rPr lang="en-US" altLang="en-US"/>
              <a:pPr>
                <a:defRPr/>
              </a:pPr>
              <a:t>‹#›</a:t>
            </a:fld>
            <a:endParaRPr lang="en-US" altLang="en-US"/>
          </a:p>
        </p:txBody>
      </p:sp>
    </p:spTree>
    <p:extLst>
      <p:ext uri="{BB962C8B-B14F-4D97-AF65-F5344CB8AC3E}">
        <p14:creationId xmlns:p14="http://schemas.microsoft.com/office/powerpoint/2010/main" val="13173300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8CA59F3-2F47-42D2-88AA-CC4E4ACC340D}"/>
              </a:ext>
            </a:extLst>
          </p:cNvPr>
          <p:cNvSpPr txBox="1">
            <a:spLocks noChangeArrowheads="1"/>
          </p:cNvSpPr>
          <p:nvPr/>
        </p:nvSpPr>
        <p:spPr bwMode="auto">
          <a:xfrm>
            <a:off x="228600" y="711200"/>
            <a:ext cx="457200" cy="584200"/>
          </a:xfrm>
          <a:prstGeom prst="rect">
            <a:avLst/>
          </a:prstGeom>
          <a:noFill/>
          <a:ln>
            <a:noFill/>
          </a:ln>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defRPr/>
            </a:pPr>
            <a:r>
              <a:rPr lang="en-US" altLang="en-US" sz="8000"/>
              <a:t>“</a:t>
            </a:r>
          </a:p>
        </p:txBody>
      </p:sp>
      <p:sp>
        <p:nvSpPr>
          <p:cNvPr id="6" name="TextBox 5">
            <a:extLst>
              <a:ext uri="{FF2B5EF4-FFF2-40B4-BE49-F238E27FC236}">
                <a16:creationId xmlns:a16="http://schemas.microsoft.com/office/drawing/2014/main" id="{41ABC306-F3F6-4AA1-A9A0-60D82617CC46}"/>
              </a:ext>
            </a:extLst>
          </p:cNvPr>
          <p:cNvSpPr txBox="1">
            <a:spLocks noChangeArrowheads="1"/>
          </p:cNvSpPr>
          <p:nvPr/>
        </p:nvSpPr>
        <p:spPr bwMode="auto">
          <a:xfrm>
            <a:off x="7696200" y="2768600"/>
            <a:ext cx="457200" cy="584200"/>
          </a:xfrm>
          <a:prstGeom prst="rect">
            <a:avLst/>
          </a:prstGeom>
          <a:noFill/>
          <a:ln>
            <a:noFill/>
          </a:ln>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algn="r" eaLnBrk="1" hangingPunct="1">
              <a:defRPr/>
            </a:pPr>
            <a:r>
              <a:rPr lang="en-US" altLang="en-US" sz="8000"/>
              <a:t>”</a:t>
            </a:r>
          </a:p>
        </p:txBody>
      </p:sp>
      <p:sp>
        <p:nvSpPr>
          <p:cNvPr id="2" name="Title 1"/>
          <p:cNvSpPr>
            <a:spLocks noGrp="1"/>
          </p:cNvSpPr>
          <p:nvPr>
            <p:ph type="title"/>
          </p:nvPr>
        </p:nvSpPr>
        <p:spPr>
          <a:xfrm>
            <a:off x="856283" y="533400"/>
            <a:ext cx="6859787" cy="2895600"/>
          </a:xfrm>
        </p:spPr>
        <p:txBody>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533400" y="4301070"/>
            <a:ext cx="6382361" cy="1718730"/>
          </a:xfrm>
        </p:spPr>
        <p:txBody>
          <a:bodyP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3E8719FB-71EE-4717-AE62-3BAE0F953A00}"/>
              </a:ext>
            </a:extLst>
          </p:cNvPr>
          <p:cNvSpPr>
            <a:spLocks noGrp="1"/>
          </p:cNvSpPr>
          <p:nvPr>
            <p:ph type="dt" sz="half" idx="14"/>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CE7B94C6-5C40-4D13-9996-1089A3A1815F}"/>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186D4E01-2274-42A9-B57E-DDF6068BDD7B}"/>
              </a:ext>
            </a:extLst>
          </p:cNvPr>
          <p:cNvSpPr>
            <a:spLocks noGrp="1"/>
          </p:cNvSpPr>
          <p:nvPr>
            <p:ph type="sldNum" sz="quarter" idx="16"/>
          </p:nvPr>
        </p:nvSpPr>
        <p:spPr/>
        <p:txBody>
          <a:bodyPr/>
          <a:lstStyle>
            <a:lvl1pPr>
              <a:defRPr/>
            </a:lvl1pPr>
          </a:lstStyle>
          <a:p>
            <a:pPr>
              <a:defRPr/>
            </a:pPr>
            <a:fld id="{9B6AF9CF-2EA5-4E50-B70A-CDD639020700}" type="slidenum">
              <a:rPr lang="en-US" altLang="en-US"/>
              <a:pPr>
                <a:defRPr/>
              </a:pPr>
              <a:t>‹#›</a:t>
            </a:fld>
            <a:endParaRPr lang="en-US" altLang="en-US"/>
          </a:p>
        </p:txBody>
      </p:sp>
    </p:spTree>
    <p:extLst>
      <p:ext uri="{BB962C8B-B14F-4D97-AF65-F5344CB8AC3E}">
        <p14:creationId xmlns:p14="http://schemas.microsoft.com/office/powerpoint/2010/main" val="41079557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6122491-7381-4E7B-840E-9310A6E9B867}"/>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8E46AC4-5A63-4ACE-BA9E-344CDDEEDD3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C7351BE-2E73-42E8-8355-1CD06FC02A3B}"/>
              </a:ext>
            </a:extLst>
          </p:cNvPr>
          <p:cNvSpPr>
            <a:spLocks noGrp="1"/>
          </p:cNvSpPr>
          <p:nvPr>
            <p:ph type="sldNum" sz="quarter" idx="12"/>
          </p:nvPr>
        </p:nvSpPr>
        <p:spPr/>
        <p:txBody>
          <a:bodyPr/>
          <a:lstStyle>
            <a:lvl1pPr>
              <a:defRPr/>
            </a:lvl1pPr>
          </a:lstStyle>
          <a:p>
            <a:pPr>
              <a:defRPr/>
            </a:pPr>
            <a:fld id="{F96E48DA-81F8-40BA-823E-49BC7D1D4D40}" type="slidenum">
              <a:rPr lang="en-US" altLang="en-US"/>
              <a:pPr>
                <a:defRPr/>
              </a:pPr>
              <a:t>‹#›</a:t>
            </a:fld>
            <a:endParaRPr lang="en-US" altLang="en-US"/>
          </a:p>
        </p:txBody>
      </p:sp>
    </p:spTree>
    <p:extLst>
      <p:ext uri="{BB962C8B-B14F-4D97-AF65-F5344CB8AC3E}">
        <p14:creationId xmlns:p14="http://schemas.microsoft.com/office/powerpoint/2010/main" val="3677846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D8F4511-1CC7-4ED9-84AC-A5F415CAC218}"/>
              </a:ext>
            </a:extLst>
          </p:cNvPr>
          <p:cNvSpPr txBox="1">
            <a:spLocks noChangeArrowheads="1"/>
          </p:cNvSpPr>
          <p:nvPr/>
        </p:nvSpPr>
        <p:spPr bwMode="auto">
          <a:xfrm>
            <a:off x="228600" y="711200"/>
            <a:ext cx="457200" cy="584200"/>
          </a:xfrm>
          <a:prstGeom prst="rect">
            <a:avLst/>
          </a:prstGeom>
          <a:noFill/>
          <a:ln>
            <a:noFill/>
          </a:ln>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defRPr/>
            </a:pPr>
            <a:r>
              <a:rPr lang="en-US" altLang="en-US" sz="8000"/>
              <a:t>“</a:t>
            </a:r>
          </a:p>
        </p:txBody>
      </p:sp>
      <p:sp>
        <p:nvSpPr>
          <p:cNvPr id="6" name="TextBox 5">
            <a:extLst>
              <a:ext uri="{FF2B5EF4-FFF2-40B4-BE49-F238E27FC236}">
                <a16:creationId xmlns:a16="http://schemas.microsoft.com/office/drawing/2014/main" id="{EFE5691F-5586-4F59-8823-49A1DFC37EA9}"/>
              </a:ext>
            </a:extLst>
          </p:cNvPr>
          <p:cNvSpPr txBox="1">
            <a:spLocks noChangeArrowheads="1"/>
          </p:cNvSpPr>
          <p:nvPr/>
        </p:nvSpPr>
        <p:spPr bwMode="auto">
          <a:xfrm>
            <a:off x="7696200" y="2768600"/>
            <a:ext cx="457200" cy="584200"/>
          </a:xfrm>
          <a:prstGeom prst="rect">
            <a:avLst/>
          </a:prstGeom>
          <a:noFill/>
          <a:ln>
            <a:noFill/>
          </a:ln>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algn="r" eaLnBrk="1" hangingPunct="1">
              <a:defRPr/>
            </a:pPr>
            <a:r>
              <a:rPr lang="en-US" altLang="en-US" sz="8000"/>
              <a:t>”</a:t>
            </a:r>
          </a:p>
        </p:txBody>
      </p:sp>
      <p:sp>
        <p:nvSpPr>
          <p:cNvPr id="2" name="Title 1"/>
          <p:cNvSpPr>
            <a:spLocks noGrp="1"/>
          </p:cNvSpPr>
          <p:nvPr>
            <p:ph type="title"/>
          </p:nvPr>
        </p:nvSpPr>
        <p:spPr>
          <a:xfrm>
            <a:off x="856284" y="533400"/>
            <a:ext cx="6859786" cy="2895600"/>
          </a:xfrm>
        </p:spPr>
        <p:txBody>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rtlCol="0" anchor="b">
            <a:normAutofit/>
          </a:bodyPr>
          <a:lstStyle>
            <a:lvl1pPr>
              <a:buNone/>
              <a:defRPr lang="en-US" sz="2000" b="0" cap="all" dirty="0">
                <a:ln w="3175" cmpd="sng">
                  <a:noFill/>
                </a:ln>
                <a:solidFill>
                  <a:schemeClr val="tx1"/>
                </a:solidFill>
                <a:effectLst/>
              </a:defRPr>
            </a:lvl1pPr>
          </a:lstStyle>
          <a:p>
            <a:pPr lvl="0"/>
            <a:r>
              <a:rPr lang="en-US"/>
              <a:t>Click to 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9EF5935F-91CA-48B5-A5DA-A4899CE3CFB2}"/>
              </a:ext>
            </a:extLst>
          </p:cNvPr>
          <p:cNvSpPr>
            <a:spLocks noGrp="1"/>
          </p:cNvSpPr>
          <p:nvPr>
            <p:ph type="dt" sz="half" idx="14"/>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FE918810-0B24-4CE9-9C35-CB84A05CD22F}"/>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F58DC2DC-7EAE-4589-B587-DA6022F5620F}"/>
              </a:ext>
            </a:extLst>
          </p:cNvPr>
          <p:cNvSpPr>
            <a:spLocks noGrp="1"/>
          </p:cNvSpPr>
          <p:nvPr>
            <p:ph type="sldNum" sz="quarter" idx="16"/>
          </p:nvPr>
        </p:nvSpPr>
        <p:spPr/>
        <p:txBody>
          <a:bodyPr/>
          <a:lstStyle>
            <a:lvl1pPr>
              <a:defRPr/>
            </a:lvl1pPr>
          </a:lstStyle>
          <a:p>
            <a:pPr>
              <a:defRPr/>
            </a:pPr>
            <a:fld id="{3D3F48AF-C8A5-4C15-9A5A-51801A01E3AA}" type="slidenum">
              <a:rPr lang="en-US" altLang="en-US"/>
              <a:pPr>
                <a:defRPr/>
              </a:pPr>
              <a:t>‹#›</a:t>
            </a:fld>
            <a:endParaRPr lang="en-US" altLang="en-US"/>
          </a:p>
        </p:txBody>
      </p:sp>
    </p:spTree>
    <p:extLst>
      <p:ext uri="{BB962C8B-B14F-4D97-AF65-F5344CB8AC3E}">
        <p14:creationId xmlns:p14="http://schemas.microsoft.com/office/powerpoint/2010/main" val="5624811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a:lstStyle>
            <a:lvl1pPr>
              <a:defRPr lang="en-US" sz="2800" b="0" dirty="0"/>
            </a:lvl1pPr>
          </a:lstStyle>
          <a:p>
            <a:pPr lvl="0"/>
            <a:r>
              <a:rPr lang="en-US"/>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rtlCol="0" anchor="b">
            <a:normAutofit/>
          </a:bodyPr>
          <a:lstStyle>
            <a:lvl1pPr>
              <a:buNone/>
              <a:defRPr lang="en-US" sz="2000" b="0" cap="all" dirty="0">
                <a:ln w="3175" cmpd="sng">
                  <a:noFill/>
                </a:ln>
                <a:solidFill>
                  <a:schemeClr val="tx1"/>
                </a:solidFill>
                <a:effectLst/>
              </a:defRPr>
            </a:lvl1pPr>
          </a:lstStyle>
          <a:p>
            <a:pPr lvl="0"/>
            <a:r>
              <a:rPr lang="en-US"/>
              <a:t>Click to 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79ECAFD5-A1E4-4D0F-B11F-0818E338891D}"/>
              </a:ext>
            </a:extLst>
          </p:cNvPr>
          <p:cNvSpPr>
            <a:spLocks noGrp="1"/>
          </p:cNvSpPr>
          <p:nvPr>
            <p:ph type="dt" sz="half" idx="14"/>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645CF8DF-BA96-48C5-B86B-3F65084FBFFA}"/>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F6B08CB-BC58-45D0-93B0-8E6C620EB2B6}"/>
              </a:ext>
            </a:extLst>
          </p:cNvPr>
          <p:cNvSpPr>
            <a:spLocks noGrp="1"/>
          </p:cNvSpPr>
          <p:nvPr>
            <p:ph type="sldNum" sz="quarter" idx="16"/>
          </p:nvPr>
        </p:nvSpPr>
        <p:spPr/>
        <p:txBody>
          <a:bodyPr/>
          <a:lstStyle>
            <a:lvl1pPr>
              <a:defRPr/>
            </a:lvl1pPr>
          </a:lstStyle>
          <a:p>
            <a:pPr>
              <a:defRPr/>
            </a:pPr>
            <a:fld id="{1035C825-5804-4DE6-ADBC-D37654F4B4C3}" type="slidenum">
              <a:rPr lang="en-US" altLang="en-US"/>
              <a:pPr>
                <a:defRPr/>
              </a:pPr>
              <a:t>‹#›</a:t>
            </a:fld>
            <a:endParaRPr lang="en-US" altLang="en-US"/>
          </a:p>
        </p:txBody>
      </p:sp>
    </p:spTree>
    <p:extLst>
      <p:ext uri="{BB962C8B-B14F-4D97-AF65-F5344CB8AC3E}">
        <p14:creationId xmlns:p14="http://schemas.microsoft.com/office/powerpoint/2010/main" val="3758415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lgn="l">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DB8781B-82A7-42AE-940D-00371B337A3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336DACB8-247D-4FAC-8C7D-749320DF8D4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E722FAD-86B6-40D9-B79F-DFC9377FC3E8}"/>
              </a:ext>
            </a:extLst>
          </p:cNvPr>
          <p:cNvSpPr>
            <a:spLocks noGrp="1"/>
          </p:cNvSpPr>
          <p:nvPr>
            <p:ph type="sldNum" sz="quarter" idx="12"/>
          </p:nvPr>
        </p:nvSpPr>
        <p:spPr/>
        <p:txBody>
          <a:bodyPr/>
          <a:lstStyle>
            <a:lvl1pPr>
              <a:defRPr/>
            </a:lvl1pPr>
          </a:lstStyle>
          <a:p>
            <a:pPr>
              <a:defRPr/>
            </a:pPr>
            <a:fld id="{6745FD33-5C88-42F2-96ED-C6376809111E}" type="slidenum">
              <a:rPr lang="en-US" altLang="en-US"/>
              <a:pPr>
                <a:defRPr/>
              </a:pPr>
              <a:t>‹#›</a:t>
            </a:fld>
            <a:endParaRPr lang="en-US" altLang="en-US"/>
          </a:p>
        </p:txBody>
      </p:sp>
    </p:spTree>
    <p:extLst>
      <p:ext uri="{BB962C8B-B14F-4D97-AF65-F5344CB8AC3E}">
        <p14:creationId xmlns:p14="http://schemas.microsoft.com/office/powerpoint/2010/main" val="29467792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C9242DD-B69B-44D1-B2A2-33A33274B941}"/>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5CF62AF-87E9-4B4C-BC3C-BAB36B885CC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6E2333C-3AE4-4CEF-9772-BFD41EC0B1AF}"/>
              </a:ext>
            </a:extLst>
          </p:cNvPr>
          <p:cNvSpPr>
            <a:spLocks noGrp="1"/>
          </p:cNvSpPr>
          <p:nvPr>
            <p:ph type="sldNum" sz="quarter" idx="12"/>
          </p:nvPr>
        </p:nvSpPr>
        <p:spPr/>
        <p:txBody>
          <a:bodyPr/>
          <a:lstStyle>
            <a:lvl1pPr>
              <a:defRPr/>
            </a:lvl1pPr>
          </a:lstStyle>
          <a:p>
            <a:pPr>
              <a:defRPr/>
            </a:pPr>
            <a:fld id="{FEDA73D7-90FE-4964-866D-6CA50A25C56F}" type="slidenum">
              <a:rPr lang="en-US" altLang="en-US"/>
              <a:pPr>
                <a:defRPr/>
              </a:pPr>
              <a:t>‹#›</a:t>
            </a:fld>
            <a:endParaRPr lang="en-US" altLang="en-US"/>
          </a:p>
        </p:txBody>
      </p:sp>
    </p:spTree>
    <p:extLst>
      <p:ext uri="{BB962C8B-B14F-4D97-AF65-F5344CB8AC3E}">
        <p14:creationId xmlns:p14="http://schemas.microsoft.com/office/powerpoint/2010/main" val="18482239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371600" y="609600"/>
            <a:ext cx="7378700" cy="1143000"/>
          </a:xfrm>
        </p:spPr>
        <p:txBody>
          <a:bodyPr/>
          <a:lstStyle/>
          <a:p>
            <a:r>
              <a:rPr lang="en-US"/>
              <a:t>Click to edit Master title style</a:t>
            </a:r>
          </a:p>
        </p:txBody>
      </p:sp>
      <p:sp>
        <p:nvSpPr>
          <p:cNvPr id="3" name="Text Placeholder 2"/>
          <p:cNvSpPr>
            <a:spLocks noGrp="1"/>
          </p:cNvSpPr>
          <p:nvPr>
            <p:ph type="body" sz="half" idx="1"/>
          </p:nvPr>
        </p:nvSpPr>
        <p:spPr>
          <a:xfrm>
            <a:off x="809625" y="2214563"/>
            <a:ext cx="3902075" cy="3881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864100" y="2214563"/>
            <a:ext cx="3903663" cy="3881437"/>
          </a:xfrm>
        </p:spPr>
        <p:txBody>
          <a:bodyPr rtlCol="0">
            <a:normAutofit/>
          </a:bodyPr>
          <a:lstStyle/>
          <a:p>
            <a:pPr lvl="0"/>
            <a:endParaRPr lang="en-US" noProof="0"/>
          </a:p>
        </p:txBody>
      </p:sp>
      <p:sp>
        <p:nvSpPr>
          <p:cNvPr id="5" name="Date Placeholder 3">
            <a:extLst>
              <a:ext uri="{FF2B5EF4-FFF2-40B4-BE49-F238E27FC236}">
                <a16:creationId xmlns:a16="http://schemas.microsoft.com/office/drawing/2014/main" id="{53B5F078-2A1B-47A0-85C3-C8FF2942111B}"/>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84A17412-F470-4A7B-8941-5C143272A0A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8368003-5E71-402C-97FD-25F51351EBA5}"/>
              </a:ext>
            </a:extLst>
          </p:cNvPr>
          <p:cNvSpPr>
            <a:spLocks noGrp="1"/>
          </p:cNvSpPr>
          <p:nvPr>
            <p:ph type="sldNum" sz="quarter" idx="12"/>
          </p:nvPr>
        </p:nvSpPr>
        <p:spPr/>
        <p:txBody>
          <a:bodyPr/>
          <a:lstStyle>
            <a:lvl1pPr>
              <a:defRPr/>
            </a:lvl1pPr>
          </a:lstStyle>
          <a:p>
            <a:pPr>
              <a:defRPr/>
            </a:pPr>
            <a:fld id="{1D57F8AE-01AB-4479-8E15-4DE29A0FBB31}" type="slidenum">
              <a:rPr lang="en-US" altLang="en-US"/>
              <a:pPr>
                <a:defRPr/>
              </a:pPr>
              <a:t>‹#›</a:t>
            </a:fld>
            <a:endParaRPr lang="en-US" altLang="en-US"/>
          </a:p>
        </p:txBody>
      </p:sp>
    </p:spTree>
    <p:extLst>
      <p:ext uri="{BB962C8B-B14F-4D97-AF65-F5344CB8AC3E}">
        <p14:creationId xmlns:p14="http://schemas.microsoft.com/office/powerpoint/2010/main" val="26880927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371600" y="609600"/>
            <a:ext cx="7378700" cy="1143000"/>
          </a:xfrm>
        </p:spPr>
        <p:txBody>
          <a:bodyPr/>
          <a:lstStyle/>
          <a:p>
            <a:r>
              <a:rPr lang="en-US"/>
              <a:t>Click to edit Master title style</a:t>
            </a:r>
          </a:p>
        </p:txBody>
      </p:sp>
      <p:sp>
        <p:nvSpPr>
          <p:cNvPr id="3" name="Text Placeholder 2"/>
          <p:cNvSpPr>
            <a:spLocks noGrp="1"/>
          </p:cNvSpPr>
          <p:nvPr>
            <p:ph type="body" sz="half" idx="1"/>
          </p:nvPr>
        </p:nvSpPr>
        <p:spPr>
          <a:xfrm>
            <a:off x="809625" y="2214563"/>
            <a:ext cx="3902075" cy="3881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864100" y="2214563"/>
            <a:ext cx="3903663" cy="3881437"/>
          </a:xfrm>
        </p:spPr>
        <p:txBody>
          <a:bodyPr rtlCol="0">
            <a:normAutofit/>
          </a:bodyPr>
          <a:lstStyle/>
          <a:p>
            <a:pPr lvl="0"/>
            <a:endParaRPr lang="en-US" noProof="0"/>
          </a:p>
        </p:txBody>
      </p:sp>
      <p:sp>
        <p:nvSpPr>
          <p:cNvPr id="5" name="Date Placeholder 3">
            <a:extLst>
              <a:ext uri="{FF2B5EF4-FFF2-40B4-BE49-F238E27FC236}">
                <a16:creationId xmlns:a16="http://schemas.microsoft.com/office/drawing/2014/main" id="{B3EC0635-3A56-4971-B5C1-69BF4FC955A9}"/>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A5C9F4CF-084C-4D47-AFA8-DE6152C0FE0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3BD5242-A5B8-42D0-9F63-54281DB2DE14}"/>
              </a:ext>
            </a:extLst>
          </p:cNvPr>
          <p:cNvSpPr>
            <a:spLocks noGrp="1"/>
          </p:cNvSpPr>
          <p:nvPr>
            <p:ph type="sldNum" sz="quarter" idx="12"/>
          </p:nvPr>
        </p:nvSpPr>
        <p:spPr/>
        <p:txBody>
          <a:bodyPr/>
          <a:lstStyle>
            <a:lvl1pPr>
              <a:defRPr/>
            </a:lvl1pPr>
          </a:lstStyle>
          <a:p>
            <a:pPr>
              <a:defRPr/>
            </a:pPr>
            <a:fld id="{E7DDDD09-37AD-426D-8D33-0B1AD3778C05}" type="slidenum">
              <a:rPr lang="en-US" altLang="en-US"/>
              <a:pPr>
                <a:defRPr/>
              </a:pPr>
              <a:t>‹#›</a:t>
            </a:fld>
            <a:endParaRPr lang="en-US" altLang="en-US"/>
          </a:p>
        </p:txBody>
      </p:sp>
    </p:spTree>
    <p:extLst>
      <p:ext uri="{BB962C8B-B14F-4D97-AF65-F5344CB8AC3E}">
        <p14:creationId xmlns:p14="http://schemas.microsoft.com/office/powerpoint/2010/main" val="4235304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954C7B8-E79F-4DA8-9C86-6349908E220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AC11FEA-518D-475C-AF5F-1E5DA6A72F0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F2DBA39-499B-4C37-AFBC-C66285E56F6C}"/>
              </a:ext>
            </a:extLst>
          </p:cNvPr>
          <p:cNvSpPr>
            <a:spLocks noGrp="1"/>
          </p:cNvSpPr>
          <p:nvPr>
            <p:ph type="sldNum" sz="quarter" idx="12"/>
          </p:nvPr>
        </p:nvSpPr>
        <p:spPr/>
        <p:txBody>
          <a:bodyPr/>
          <a:lstStyle>
            <a:lvl1pPr>
              <a:defRPr/>
            </a:lvl1pPr>
          </a:lstStyle>
          <a:p>
            <a:pPr>
              <a:defRPr/>
            </a:pPr>
            <a:fld id="{6E51BDF1-B1E6-4823-9696-073B39CB32BC}" type="slidenum">
              <a:rPr lang="en-US" altLang="en-US"/>
              <a:pPr>
                <a:defRPr/>
              </a:pPr>
              <a:t>‹#›</a:t>
            </a:fld>
            <a:endParaRPr lang="en-US" altLang="en-US"/>
          </a:p>
        </p:txBody>
      </p:sp>
    </p:spTree>
    <p:extLst>
      <p:ext uri="{BB962C8B-B14F-4D97-AF65-F5344CB8AC3E}">
        <p14:creationId xmlns:p14="http://schemas.microsoft.com/office/powerpoint/2010/main" val="81765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53A259-C83D-43B7-8149-0C803C558889}"/>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257BA74-62C8-4239-85BB-E3C457E89F0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7F579E8-925F-46FD-9B47-3F78B476C7D6}"/>
              </a:ext>
            </a:extLst>
          </p:cNvPr>
          <p:cNvSpPr>
            <a:spLocks noGrp="1"/>
          </p:cNvSpPr>
          <p:nvPr>
            <p:ph type="sldNum" sz="quarter" idx="12"/>
          </p:nvPr>
        </p:nvSpPr>
        <p:spPr/>
        <p:txBody>
          <a:bodyPr/>
          <a:lstStyle>
            <a:lvl1pPr>
              <a:defRPr/>
            </a:lvl1pPr>
          </a:lstStyle>
          <a:p>
            <a:pPr>
              <a:defRPr/>
            </a:pPr>
            <a:fld id="{C5FD9A9A-F8A8-4B06-A127-5392F5669F1A}" type="slidenum">
              <a:rPr lang="en-US" altLang="en-US"/>
              <a:pPr>
                <a:defRPr/>
              </a:pPr>
              <a:t>‹#›</a:t>
            </a:fld>
            <a:endParaRPr lang="en-US" altLang="en-US"/>
          </a:p>
        </p:txBody>
      </p:sp>
    </p:spTree>
    <p:extLst>
      <p:ext uri="{BB962C8B-B14F-4D97-AF65-F5344CB8AC3E}">
        <p14:creationId xmlns:p14="http://schemas.microsoft.com/office/powerpoint/2010/main" val="2552805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defRPr sz="3200"/>
            </a:lvl1pPr>
          </a:lstStyle>
          <a:p>
            <a:r>
              <a:rPr lang="en-US"/>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5"/>
          <p:cNvSpPr>
            <a:spLocks noGrp="1"/>
          </p:cNvSpPr>
          <p:nvPr>
            <p:ph sz="quarter" idx="4"/>
          </p:nvPr>
        </p:nvSpPr>
        <p:spPr>
          <a:xfrm>
            <a:off x="4662362" y="533400"/>
            <a:ext cx="3948238" cy="37592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A861B1AF-5F72-4C94-A260-F20EE76BD7BD}"/>
              </a:ext>
            </a:extLst>
          </p:cNvPr>
          <p:cNvSpPr>
            <a:spLocks noGrp="1"/>
          </p:cNvSpPr>
          <p:nvPr>
            <p:ph type="dt" sz="half" idx="14"/>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B25BC3B0-C9D5-4961-941E-1C501DF040CF}"/>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6E7554F-0713-4B26-95D2-6976520C747C}"/>
              </a:ext>
            </a:extLst>
          </p:cNvPr>
          <p:cNvSpPr>
            <a:spLocks noGrp="1"/>
          </p:cNvSpPr>
          <p:nvPr>
            <p:ph type="sldNum" sz="quarter" idx="16"/>
          </p:nvPr>
        </p:nvSpPr>
        <p:spPr/>
        <p:txBody>
          <a:bodyPr/>
          <a:lstStyle>
            <a:lvl1pPr>
              <a:defRPr/>
            </a:lvl1pPr>
          </a:lstStyle>
          <a:p>
            <a:pPr>
              <a:defRPr/>
            </a:pPr>
            <a:fld id="{2DCB502E-00F9-45DA-8DE7-3C7916E9A02F}" type="slidenum">
              <a:rPr lang="en-US" altLang="en-US"/>
              <a:pPr>
                <a:defRPr/>
              </a:pPr>
              <a:t>‹#›</a:t>
            </a:fld>
            <a:endParaRPr lang="en-US" altLang="en-US"/>
          </a:p>
        </p:txBody>
      </p:sp>
    </p:spTree>
    <p:extLst>
      <p:ext uri="{BB962C8B-B14F-4D97-AF65-F5344CB8AC3E}">
        <p14:creationId xmlns:p14="http://schemas.microsoft.com/office/powerpoint/2010/main" val="2757680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377BAE61-60A6-4DB2-9B77-A52FF4AFA61B}"/>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5FB86DE5-DF50-478D-BF4F-76C957DBEA5A}"/>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935EECA-DB34-41FD-8F27-170F40227FCE}"/>
              </a:ext>
            </a:extLst>
          </p:cNvPr>
          <p:cNvSpPr>
            <a:spLocks noGrp="1"/>
          </p:cNvSpPr>
          <p:nvPr>
            <p:ph type="sldNum" sz="quarter" idx="12"/>
          </p:nvPr>
        </p:nvSpPr>
        <p:spPr/>
        <p:txBody>
          <a:bodyPr/>
          <a:lstStyle>
            <a:lvl1pPr>
              <a:defRPr/>
            </a:lvl1pPr>
          </a:lstStyle>
          <a:p>
            <a:pPr>
              <a:defRPr/>
            </a:pPr>
            <a:fld id="{E722EF4A-67F1-457E-B7FA-9C45AA354581}" type="slidenum">
              <a:rPr lang="en-US" altLang="en-US"/>
              <a:pPr>
                <a:defRPr/>
              </a:pPr>
              <a:t>‹#›</a:t>
            </a:fld>
            <a:endParaRPr lang="en-US" altLang="en-US"/>
          </a:p>
        </p:txBody>
      </p:sp>
    </p:spTree>
    <p:extLst>
      <p:ext uri="{BB962C8B-B14F-4D97-AF65-F5344CB8AC3E}">
        <p14:creationId xmlns:p14="http://schemas.microsoft.com/office/powerpoint/2010/main" val="2339056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defRPr sz="3200"/>
            </a:lvl1p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D7E5CB7D-0AE2-41A1-ADCF-28EFA77CD50A}"/>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397E1E1E-C604-47F9-8625-4E679E4F984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84056B3-7C5E-49F7-943F-1DE9C245FDCF}"/>
              </a:ext>
            </a:extLst>
          </p:cNvPr>
          <p:cNvSpPr>
            <a:spLocks noGrp="1"/>
          </p:cNvSpPr>
          <p:nvPr>
            <p:ph type="sldNum" sz="quarter" idx="12"/>
          </p:nvPr>
        </p:nvSpPr>
        <p:spPr/>
        <p:txBody>
          <a:bodyPr/>
          <a:lstStyle>
            <a:lvl1pPr>
              <a:defRPr/>
            </a:lvl1pPr>
          </a:lstStyle>
          <a:p>
            <a:pPr>
              <a:defRPr/>
            </a:pPr>
            <a:fld id="{E674BE62-12EA-4A17-B6AF-BD102B6205E5}" type="slidenum">
              <a:rPr lang="en-US" altLang="en-US"/>
              <a:pPr>
                <a:defRPr/>
              </a:pPr>
              <a:t>‹#›</a:t>
            </a:fld>
            <a:endParaRPr lang="en-US" altLang="en-US"/>
          </a:p>
        </p:txBody>
      </p:sp>
    </p:spTree>
    <p:extLst>
      <p:ext uri="{BB962C8B-B14F-4D97-AF65-F5344CB8AC3E}">
        <p14:creationId xmlns:p14="http://schemas.microsoft.com/office/powerpoint/2010/main" val="2753222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B82AA2C-851C-4BB0-A22F-9F97DC3B3D0B}"/>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07F4E808-9198-4AFB-9827-A786A176E6B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634863D-86D3-4C89-833E-946AE8514F37}"/>
              </a:ext>
            </a:extLst>
          </p:cNvPr>
          <p:cNvSpPr>
            <a:spLocks noGrp="1"/>
          </p:cNvSpPr>
          <p:nvPr>
            <p:ph type="sldNum" sz="quarter" idx="12"/>
          </p:nvPr>
        </p:nvSpPr>
        <p:spPr/>
        <p:txBody>
          <a:bodyPr/>
          <a:lstStyle>
            <a:lvl1pPr>
              <a:defRPr/>
            </a:lvl1pPr>
          </a:lstStyle>
          <a:p>
            <a:pPr>
              <a:defRPr/>
            </a:pPr>
            <a:fld id="{3530F960-A3AD-466D-B50E-782CB794F6D2}" type="slidenum">
              <a:rPr lang="en-US" altLang="en-US"/>
              <a:pPr>
                <a:defRPr/>
              </a:pPr>
              <a:t>‹#›</a:t>
            </a:fld>
            <a:endParaRPr lang="en-US" altLang="en-US"/>
          </a:p>
        </p:txBody>
      </p:sp>
    </p:spTree>
    <p:extLst>
      <p:ext uri="{BB962C8B-B14F-4D97-AF65-F5344CB8AC3E}">
        <p14:creationId xmlns:p14="http://schemas.microsoft.com/office/powerpoint/2010/main" val="3472948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56B8900-BBBE-4E68-A1EF-B5F674589208}"/>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6E0E408A-9898-4390-972D-01079DA01CF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686A30E-0893-4C8D-9C8B-8D8DA94547A8}"/>
              </a:ext>
            </a:extLst>
          </p:cNvPr>
          <p:cNvSpPr>
            <a:spLocks noGrp="1"/>
          </p:cNvSpPr>
          <p:nvPr>
            <p:ph type="sldNum" sz="quarter" idx="12"/>
          </p:nvPr>
        </p:nvSpPr>
        <p:spPr/>
        <p:txBody>
          <a:bodyPr/>
          <a:lstStyle>
            <a:lvl1pPr>
              <a:defRPr/>
            </a:lvl1pPr>
          </a:lstStyle>
          <a:p>
            <a:pPr>
              <a:defRPr/>
            </a:pPr>
            <a:fld id="{7CF3E761-A7B4-4E83-AF8A-4EA11F66CFA5}" type="slidenum">
              <a:rPr lang="en-US" altLang="en-US"/>
              <a:pPr>
                <a:defRPr/>
              </a:pPr>
              <a:t>‹#›</a:t>
            </a:fld>
            <a:endParaRPr lang="en-US" altLang="en-US"/>
          </a:p>
        </p:txBody>
      </p:sp>
    </p:spTree>
    <p:extLst>
      <p:ext uri="{BB962C8B-B14F-4D97-AF65-F5344CB8AC3E}">
        <p14:creationId xmlns:p14="http://schemas.microsoft.com/office/powerpoint/2010/main" val="4148601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lstStyle>
            <a:lvl1pPr algn="l">
              <a:defRPr sz="2400" b="0"/>
            </a:lvl1pPr>
          </a:lstStyle>
          <a:p>
            <a:r>
              <a:rPr lang="en-US"/>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86B8947-F8A3-4308-AE2C-923AA749D0F1}"/>
              </a:ext>
            </a:extLst>
          </p:cNvPr>
          <p:cNvSpPr>
            <a:spLocks noGrp="1"/>
          </p:cNvSpPr>
          <p:nvPr>
            <p:ph type="dt" sz="half" idx="14"/>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FF712343-BBF8-4614-BE89-57D24CB7C7A3}"/>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A416B89-27D5-4361-8B52-F295293A2D72}"/>
              </a:ext>
            </a:extLst>
          </p:cNvPr>
          <p:cNvSpPr>
            <a:spLocks noGrp="1"/>
          </p:cNvSpPr>
          <p:nvPr>
            <p:ph type="sldNum" sz="quarter" idx="16"/>
          </p:nvPr>
        </p:nvSpPr>
        <p:spPr/>
        <p:txBody>
          <a:bodyPr/>
          <a:lstStyle>
            <a:lvl1pPr>
              <a:defRPr/>
            </a:lvl1pPr>
          </a:lstStyle>
          <a:p>
            <a:pPr>
              <a:defRPr/>
            </a:pPr>
            <a:fld id="{BE6DA12F-BCBC-4689-B11A-50B3044F28B9}" type="slidenum">
              <a:rPr lang="en-US" altLang="en-US"/>
              <a:pPr>
                <a:defRPr/>
              </a:pPr>
              <a:t>‹#›</a:t>
            </a:fld>
            <a:endParaRPr lang="en-US" altLang="en-US"/>
          </a:p>
        </p:txBody>
      </p:sp>
    </p:spTree>
    <p:extLst>
      <p:ext uri="{BB962C8B-B14F-4D97-AF65-F5344CB8AC3E}">
        <p14:creationId xmlns:p14="http://schemas.microsoft.com/office/powerpoint/2010/main" val="4255965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64D4EF"/>
            </a:gs>
            <a:gs pos="10001">
              <a:srgbClr val="64D4EF"/>
            </a:gs>
            <a:gs pos="100000">
              <a:srgbClr val="06588E"/>
            </a:gs>
          </a:gsLst>
          <a:lin ang="6120000" scaled="1"/>
        </a:gradFill>
        <a:effectLst/>
      </p:bgPr>
    </p:bg>
    <p:spTree>
      <p:nvGrpSpPr>
        <p:cNvPr id="1" name=""/>
        <p:cNvGrpSpPr/>
        <p:nvPr/>
      </p:nvGrpSpPr>
      <p:grpSpPr>
        <a:xfrm>
          <a:off x="0" y="0"/>
          <a:ext cx="0" cy="0"/>
          <a:chOff x="0" y="0"/>
          <a:chExt cx="0" cy="0"/>
        </a:xfrm>
      </p:grpSpPr>
      <p:grpSp>
        <p:nvGrpSpPr>
          <p:cNvPr id="1026" name="Group 6">
            <a:extLst>
              <a:ext uri="{FF2B5EF4-FFF2-40B4-BE49-F238E27FC236}">
                <a16:creationId xmlns:a16="http://schemas.microsoft.com/office/drawing/2014/main" id="{3494400C-ECDF-48FA-A6EA-BD7B6570DB71}"/>
              </a:ext>
            </a:extLst>
          </p:cNvPr>
          <p:cNvGrpSpPr>
            <a:grpSpLocks/>
          </p:cNvGrpSpPr>
          <p:nvPr/>
        </p:nvGrpSpPr>
        <p:grpSpPr bwMode="auto">
          <a:xfrm>
            <a:off x="6670675" y="3894138"/>
            <a:ext cx="2470150" cy="2659062"/>
            <a:chOff x="6687077" y="3259666"/>
            <a:chExt cx="2981857" cy="3208867"/>
          </a:xfrm>
        </p:grpSpPr>
        <p:cxnSp>
          <p:nvCxnSpPr>
            <p:cNvPr id="8" name="Straight Connector 7">
              <a:extLst>
                <a:ext uri="{FF2B5EF4-FFF2-40B4-BE49-F238E27FC236}">
                  <a16:creationId xmlns:a16="http://schemas.microsoft.com/office/drawing/2014/main" id="{D1FF44A9-3C85-4A8F-811C-5C82D7D86E44}"/>
                </a:ext>
              </a:extLst>
            </p:cNvPr>
            <p:cNvCxnSpPr/>
            <p:nvPr/>
          </p:nvCxnSpPr>
          <p:spPr>
            <a:xfrm flipH="1">
              <a:off x="8756746" y="3259666"/>
              <a:ext cx="912188" cy="91189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B7F80015-7A4E-4866-A051-539819B6850B}"/>
                </a:ext>
              </a:extLst>
            </p:cNvPr>
            <p:cNvCxnSpPr/>
            <p:nvPr/>
          </p:nvCxnSpPr>
          <p:spPr>
            <a:xfrm flipH="1">
              <a:off x="6687077" y="3485724"/>
              <a:ext cx="2981857" cy="2982809"/>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C45DC0D0-C2CA-47D5-918F-21D1BBAE1424}"/>
                </a:ext>
              </a:extLst>
            </p:cNvPr>
            <p:cNvCxnSpPr/>
            <p:nvPr/>
          </p:nvCxnSpPr>
          <p:spPr>
            <a:xfrm flipH="1">
              <a:off x="7771737" y="3581511"/>
              <a:ext cx="1897197" cy="1896584"/>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579D1555-2F1E-4954-80D3-A98BAE2444CC}"/>
                </a:ext>
              </a:extLst>
            </p:cNvPr>
            <p:cNvCxnSpPr/>
            <p:nvPr/>
          </p:nvCxnSpPr>
          <p:spPr>
            <a:xfrm flipH="1">
              <a:off x="7923130" y="3433998"/>
              <a:ext cx="1740055" cy="1739494"/>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873330DD-F838-4762-8096-9577615A2A24}"/>
                </a:ext>
              </a:extLst>
            </p:cNvPr>
            <p:cNvCxnSpPr/>
            <p:nvPr/>
          </p:nvCxnSpPr>
          <p:spPr>
            <a:xfrm flipH="1">
              <a:off x="8398388" y="3985732"/>
              <a:ext cx="1264798" cy="126439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a:extLst>
              <a:ext uri="{FF2B5EF4-FFF2-40B4-BE49-F238E27FC236}">
                <a16:creationId xmlns:a16="http://schemas.microsoft.com/office/drawing/2014/main" id="{BF684A9D-D1AB-415B-ACFE-0BDE78E66507}"/>
              </a:ext>
            </a:extLst>
          </p:cNvPr>
          <p:cNvSpPr>
            <a:spLocks noGrp="1"/>
          </p:cNvSpPr>
          <p:nvPr>
            <p:ph type="title"/>
          </p:nvPr>
        </p:nvSpPr>
        <p:spPr>
          <a:xfrm>
            <a:off x="533400" y="4495800"/>
            <a:ext cx="6554788" cy="15240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1028" name="Text Placeholder 2">
            <a:extLst>
              <a:ext uri="{FF2B5EF4-FFF2-40B4-BE49-F238E27FC236}">
                <a16:creationId xmlns:a16="http://schemas.microsoft.com/office/drawing/2014/main" id="{DD696270-9FB2-48C0-9320-F83C3A759F51}"/>
              </a:ext>
            </a:extLst>
          </p:cNvPr>
          <p:cNvSpPr>
            <a:spLocks noGrp="1" noChangeArrowheads="1"/>
          </p:cNvSpPr>
          <p:nvPr>
            <p:ph type="body" idx="1"/>
          </p:nvPr>
        </p:nvSpPr>
        <p:spPr bwMode="auto">
          <a:xfrm>
            <a:off x="533400" y="533400"/>
            <a:ext cx="6554788" cy="376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75A1DE3-028A-4AA0-BA69-D7DF777EBD7D}"/>
              </a:ext>
            </a:extLst>
          </p:cNvPr>
          <p:cNvSpPr>
            <a:spLocks noGrp="1"/>
          </p:cNvSpPr>
          <p:nvPr>
            <p:ph type="dt" sz="half" idx="2"/>
          </p:nvPr>
        </p:nvSpPr>
        <p:spPr>
          <a:xfrm>
            <a:off x="7429500" y="6172200"/>
            <a:ext cx="1201738" cy="365125"/>
          </a:xfrm>
          <a:prstGeom prst="rect">
            <a:avLst/>
          </a:prstGeom>
        </p:spPr>
        <p:txBody>
          <a:bodyPr vert="horz" lIns="91440" tIns="45720" rIns="91440" bIns="45720" rtlCol="0" anchor="t"/>
          <a:lstStyle>
            <a:lvl1pPr algn="r" eaLnBrk="1" fontAlgn="auto" hangingPunct="1">
              <a:spcBef>
                <a:spcPts val="0"/>
              </a:spcBef>
              <a:spcAft>
                <a:spcPts val="0"/>
              </a:spcAft>
              <a:defRPr sz="1000" b="0" i="0">
                <a:solidFill>
                  <a:schemeClr val="bg2">
                    <a:lumMod val="50000"/>
                  </a:schemeClr>
                </a:solidFill>
                <a:effectLst/>
                <a:latin typeface="+mn-lt"/>
              </a:defRPr>
            </a:lvl1pPr>
          </a:lstStyle>
          <a:p>
            <a:pPr>
              <a:defRPr/>
            </a:pPr>
            <a:endParaRPr lang="en-US"/>
          </a:p>
        </p:txBody>
      </p:sp>
      <p:sp>
        <p:nvSpPr>
          <p:cNvPr id="5" name="Footer Placeholder 4">
            <a:extLst>
              <a:ext uri="{FF2B5EF4-FFF2-40B4-BE49-F238E27FC236}">
                <a16:creationId xmlns:a16="http://schemas.microsoft.com/office/drawing/2014/main" id="{42BB77EE-1C28-4948-B449-435C9D484742}"/>
              </a:ext>
            </a:extLst>
          </p:cNvPr>
          <p:cNvSpPr>
            <a:spLocks noGrp="1"/>
          </p:cNvSpPr>
          <p:nvPr>
            <p:ph type="ftr" sz="quarter" idx="3"/>
          </p:nvPr>
        </p:nvSpPr>
        <p:spPr>
          <a:xfrm>
            <a:off x="533400" y="6172200"/>
            <a:ext cx="5811838" cy="365125"/>
          </a:xfrm>
          <a:prstGeom prst="rect">
            <a:avLst/>
          </a:prstGeom>
        </p:spPr>
        <p:txBody>
          <a:bodyPr vert="horz" lIns="91440" tIns="45720" rIns="91440" bIns="45720" rtlCol="0" anchor="t"/>
          <a:lstStyle>
            <a:lvl1pPr algn="l" eaLnBrk="1" fontAlgn="auto" hangingPunct="1">
              <a:spcBef>
                <a:spcPts val="0"/>
              </a:spcBef>
              <a:spcAft>
                <a:spcPts val="0"/>
              </a:spcAft>
              <a:defRPr sz="1000" b="0" i="0">
                <a:solidFill>
                  <a:schemeClr val="bg2">
                    <a:lumMod val="50000"/>
                  </a:schemeClr>
                </a:solidFill>
                <a:effectLst/>
                <a:latin typeface="+mn-lt"/>
              </a:defRPr>
            </a:lvl1pPr>
          </a:lstStyle>
          <a:p>
            <a:pPr>
              <a:defRPr/>
            </a:pPr>
            <a:endParaRPr lang="en-US"/>
          </a:p>
        </p:txBody>
      </p:sp>
      <p:sp>
        <p:nvSpPr>
          <p:cNvPr id="6" name="Slide Number Placeholder 5">
            <a:extLst>
              <a:ext uri="{FF2B5EF4-FFF2-40B4-BE49-F238E27FC236}">
                <a16:creationId xmlns:a16="http://schemas.microsoft.com/office/drawing/2014/main" id="{49DFD9FF-5AF5-43EE-9349-0AF2F351B344}"/>
              </a:ext>
            </a:extLst>
          </p:cNvPr>
          <p:cNvSpPr>
            <a:spLocks noGrp="1"/>
          </p:cNvSpPr>
          <p:nvPr>
            <p:ph type="sldNum" sz="quarter" idx="4"/>
          </p:nvPr>
        </p:nvSpPr>
        <p:spPr>
          <a:xfrm>
            <a:off x="7773988" y="5578475"/>
            <a:ext cx="857250" cy="669925"/>
          </a:xfrm>
          <a:prstGeom prst="rect">
            <a:avLst/>
          </a:prstGeom>
        </p:spPr>
        <p:txBody>
          <a:bodyPr vert="horz" lIns="91440" tIns="45720" rIns="91440" bIns="45720" rtlCol="0" anchor="b"/>
          <a:lstStyle>
            <a:lvl1pPr algn="r" eaLnBrk="1" fontAlgn="auto" hangingPunct="1">
              <a:spcBef>
                <a:spcPts val="0"/>
              </a:spcBef>
              <a:spcAft>
                <a:spcPts val="0"/>
              </a:spcAft>
              <a:defRPr sz="2800" b="0" i="0">
                <a:solidFill>
                  <a:schemeClr val="bg2">
                    <a:lumMod val="50000"/>
                  </a:schemeClr>
                </a:solidFill>
                <a:effectLst/>
                <a:latin typeface="+mn-lt"/>
              </a:defRPr>
            </a:lvl1pPr>
          </a:lstStyle>
          <a:p>
            <a:pPr>
              <a:defRPr/>
            </a:pPr>
            <a:fld id="{B02DB1B0-5CCA-4D2E-A195-BFDE60EA70D4}"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3783"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84" r:id="rId12"/>
    <p:sldLayoutId id="2147483775" r:id="rId13"/>
    <p:sldLayoutId id="2147483785" r:id="rId14"/>
    <p:sldLayoutId id="2147483776" r:id="rId15"/>
    <p:sldLayoutId id="2147483777" r:id="rId16"/>
    <p:sldLayoutId id="2147483778" r:id="rId17"/>
    <p:sldLayoutId id="2147483779" r:id="rId18"/>
    <p:sldLayoutId id="2147483780" r:id="rId19"/>
  </p:sldLayoutIdLst>
  <p:txStyles>
    <p:titleStyle>
      <a:lvl1pPr algn="l" defTabSz="457200" rtl="0" eaLnBrk="0" fontAlgn="base" hangingPunct="0">
        <a:spcBef>
          <a:spcPct val="0"/>
        </a:spcBef>
        <a:spcAft>
          <a:spcPct val="0"/>
        </a:spcAft>
        <a:defRPr sz="3200" kern="1200" cap="all">
          <a:ln w="3175" cmpd="sng">
            <a:noFill/>
          </a:ln>
          <a:solidFill>
            <a:schemeClr val="tx1"/>
          </a:solidFill>
          <a:latin typeface="+mj-lt"/>
          <a:ea typeface="+mj-ea"/>
          <a:cs typeface="+mj-cs"/>
        </a:defRPr>
      </a:lvl1pPr>
      <a:lvl2pPr algn="l" defTabSz="457200" rtl="0" eaLnBrk="0" fontAlgn="base" hangingPunct="0">
        <a:spcBef>
          <a:spcPct val="0"/>
        </a:spcBef>
        <a:spcAft>
          <a:spcPct val="0"/>
        </a:spcAft>
        <a:defRPr sz="3200">
          <a:solidFill>
            <a:schemeClr val="tx1"/>
          </a:solidFill>
          <a:latin typeface="Century Gothic" panose="020B0502020202020204" pitchFamily="34" charset="0"/>
        </a:defRPr>
      </a:lvl2pPr>
      <a:lvl3pPr algn="l" defTabSz="457200" rtl="0" eaLnBrk="0" fontAlgn="base" hangingPunct="0">
        <a:spcBef>
          <a:spcPct val="0"/>
        </a:spcBef>
        <a:spcAft>
          <a:spcPct val="0"/>
        </a:spcAft>
        <a:defRPr sz="3200">
          <a:solidFill>
            <a:schemeClr val="tx1"/>
          </a:solidFill>
          <a:latin typeface="Century Gothic" panose="020B0502020202020204" pitchFamily="34" charset="0"/>
        </a:defRPr>
      </a:lvl3pPr>
      <a:lvl4pPr algn="l" defTabSz="457200" rtl="0" eaLnBrk="0" fontAlgn="base" hangingPunct="0">
        <a:spcBef>
          <a:spcPct val="0"/>
        </a:spcBef>
        <a:spcAft>
          <a:spcPct val="0"/>
        </a:spcAft>
        <a:defRPr sz="3200">
          <a:solidFill>
            <a:schemeClr val="tx1"/>
          </a:solidFill>
          <a:latin typeface="Century Gothic" panose="020B0502020202020204" pitchFamily="34" charset="0"/>
        </a:defRPr>
      </a:lvl4pPr>
      <a:lvl5pPr algn="l" defTabSz="457200" rtl="0" eaLnBrk="0" fontAlgn="base" hangingPunct="0">
        <a:spcBef>
          <a:spcPct val="0"/>
        </a:spcBef>
        <a:spcAft>
          <a:spcPct val="0"/>
        </a:spcAft>
        <a:defRPr sz="3200">
          <a:solidFill>
            <a:schemeClr val="tx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2000" kern="1200">
          <a:solidFill>
            <a:srgbClr val="0F496F"/>
          </a:solidFill>
          <a:latin typeface="+mn-lt"/>
          <a:ea typeface="+mn-ea"/>
          <a:cs typeface="+mn-cs"/>
        </a:defRPr>
      </a:lvl1pPr>
      <a:lvl2pPr marL="7429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kern="1200">
          <a:solidFill>
            <a:srgbClr val="0F496F"/>
          </a:solidFill>
          <a:latin typeface="+mn-lt"/>
          <a:ea typeface="+mn-ea"/>
          <a:cs typeface="+mn-cs"/>
        </a:defRPr>
      </a:lvl2pPr>
      <a:lvl3pPr marL="12001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600" kern="1200">
          <a:solidFill>
            <a:srgbClr val="0F496F"/>
          </a:solidFill>
          <a:latin typeface="+mn-lt"/>
          <a:ea typeface="+mn-ea"/>
          <a:cs typeface="+mn-cs"/>
        </a:defRPr>
      </a:lvl3pPr>
      <a:lvl4pPr marL="15430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4pPr>
      <a:lvl5pPr marL="20002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D75A19C6-33FF-4E63-A7E7-2ECD682C984C}"/>
              </a:ext>
            </a:extLst>
          </p:cNvPr>
          <p:cNvSpPr>
            <a:spLocks noGrp="1" noChangeArrowheads="1"/>
          </p:cNvSpPr>
          <p:nvPr>
            <p:ph type="ctrTitle"/>
          </p:nvPr>
        </p:nvSpPr>
        <p:spPr>
          <a:xfrm>
            <a:off x="381000" y="76201"/>
            <a:ext cx="8534400" cy="3581400"/>
          </a:xfrm>
        </p:spPr>
        <p:txBody>
          <a:bodyPr>
            <a:noAutofit/>
          </a:bodyPr>
          <a:lstStyle/>
          <a:p>
            <a:pPr eaLnBrk="1" fontAlgn="auto" hangingPunct="1">
              <a:spcAft>
                <a:spcPts val="0"/>
              </a:spcAft>
              <a:defRPr/>
            </a:pPr>
            <a:r>
              <a:rPr lang="en-US" altLang="en-US" sz="3200" b="1" dirty="0"/>
              <a:t>16</a:t>
            </a:r>
            <a:r>
              <a:rPr lang="en-US" altLang="en-US" sz="3200" b="1" baseline="30000" dirty="0"/>
              <a:t>th</a:t>
            </a:r>
            <a:r>
              <a:rPr lang="en-US" altLang="en-US" sz="3200" b="1" dirty="0"/>
              <a:t> session of the intergovernmental coordination group for the tsunami and other coastal hazards warning systems for the Caribbean and adjacent regions:</a:t>
            </a:r>
            <a:br>
              <a:rPr lang="en-US" altLang="en-US" sz="3200" b="1" dirty="0"/>
            </a:br>
            <a:br>
              <a:rPr lang="en-US" altLang="en-US" sz="3200" b="1" dirty="0"/>
            </a:br>
            <a:r>
              <a:rPr lang="en-US" altLang="en-US" sz="3200" b="1" dirty="0"/>
              <a:t>Task Team Tsunami ready </a:t>
            </a:r>
            <a:r>
              <a:rPr lang="en-US" altLang="en-US" sz="3200" b="1" dirty="0" err="1"/>
              <a:t>programme</a:t>
            </a:r>
            <a:endParaRPr lang="en-GB" altLang="en-US" sz="3200" b="1" dirty="0"/>
          </a:p>
        </p:txBody>
      </p:sp>
      <p:sp>
        <p:nvSpPr>
          <p:cNvPr id="6147" name="Rectangle 3">
            <a:extLst>
              <a:ext uri="{FF2B5EF4-FFF2-40B4-BE49-F238E27FC236}">
                <a16:creationId xmlns:a16="http://schemas.microsoft.com/office/drawing/2014/main" id="{43DBA4F4-3374-4EA0-BED4-DA2F6EC761FD}"/>
              </a:ext>
            </a:extLst>
          </p:cNvPr>
          <p:cNvSpPr>
            <a:spLocks noGrp="1" noChangeArrowheads="1"/>
          </p:cNvSpPr>
          <p:nvPr>
            <p:ph type="subTitle" idx="1"/>
          </p:nvPr>
        </p:nvSpPr>
        <p:spPr>
          <a:xfrm>
            <a:off x="457200" y="4289427"/>
            <a:ext cx="7729538" cy="2035173"/>
          </a:xfrm>
        </p:spPr>
        <p:txBody>
          <a:bodyPr/>
          <a:lstStyle/>
          <a:p>
            <a:pPr eaLnBrk="1" hangingPunct="1"/>
            <a:r>
              <a:rPr lang="en-US" altLang="en-US" dirty="0">
                <a:solidFill>
                  <a:schemeClr val="bg1"/>
                </a:solidFill>
              </a:rPr>
              <a:t>Prepared by</a:t>
            </a:r>
          </a:p>
          <a:p>
            <a:pPr eaLnBrk="1" hangingPunct="1"/>
            <a:r>
              <a:rPr lang="en-US" altLang="en-US" b="1" dirty="0">
                <a:solidFill>
                  <a:schemeClr val="bg1"/>
                </a:solidFill>
              </a:rPr>
              <a:t>Mr. Fabian Hinds</a:t>
            </a:r>
          </a:p>
          <a:p>
            <a:pPr eaLnBrk="1" hangingPunct="1"/>
            <a:r>
              <a:rPr lang="en-US" altLang="en-US" dirty="0">
                <a:solidFill>
                  <a:schemeClr val="bg1"/>
                </a:solidFill>
              </a:rPr>
              <a:t>Co-Chair, Task Team Tsunami Ready </a:t>
            </a:r>
            <a:r>
              <a:rPr lang="en-US" altLang="en-US" dirty="0" err="1">
                <a:solidFill>
                  <a:schemeClr val="bg1"/>
                </a:solidFill>
              </a:rPr>
              <a:t>Programme</a:t>
            </a:r>
            <a:endParaRPr lang="en-US" altLang="en-US" dirty="0">
              <a:solidFill>
                <a:schemeClr val="bg1"/>
              </a:solidFill>
            </a:endParaRPr>
          </a:p>
          <a:p>
            <a:pPr eaLnBrk="1" hangingPunct="1"/>
            <a:r>
              <a:rPr lang="en-US" altLang="en-US" dirty="0">
                <a:solidFill>
                  <a:schemeClr val="bg1"/>
                </a:solidFill>
              </a:rPr>
              <a:t>Coastal Planner, Coastal Zone Management Unit, Barbados</a:t>
            </a:r>
            <a:endParaRPr lang="en-GB" altLang="en-US"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CB261A83-253D-44EE-94E3-934D0B14E172}"/>
              </a:ext>
            </a:extLst>
          </p:cNvPr>
          <p:cNvSpPr>
            <a:spLocks noGrp="1" noChangeArrowheads="1"/>
          </p:cNvSpPr>
          <p:nvPr>
            <p:ph type="title"/>
          </p:nvPr>
        </p:nvSpPr>
        <p:spPr>
          <a:xfrm>
            <a:off x="533400" y="76200"/>
            <a:ext cx="6554788" cy="1143000"/>
          </a:xfrm>
        </p:spPr>
        <p:txBody>
          <a:bodyPr/>
          <a:lstStyle/>
          <a:p>
            <a:pPr eaLnBrk="1" fontAlgn="auto" hangingPunct="1">
              <a:spcAft>
                <a:spcPts val="0"/>
              </a:spcAft>
              <a:defRPr/>
            </a:pPr>
            <a:r>
              <a:rPr lang="en-US" altLang="en-US" b="1" dirty="0"/>
              <a:t>second meeting of the Task Team members</a:t>
            </a:r>
          </a:p>
        </p:txBody>
      </p:sp>
      <p:sp>
        <p:nvSpPr>
          <p:cNvPr id="11267" name="Rectangle 3">
            <a:extLst>
              <a:ext uri="{FF2B5EF4-FFF2-40B4-BE49-F238E27FC236}">
                <a16:creationId xmlns:a16="http://schemas.microsoft.com/office/drawing/2014/main" id="{48A604D7-8362-499C-97EC-95BC1562141B}"/>
              </a:ext>
            </a:extLst>
          </p:cNvPr>
          <p:cNvSpPr>
            <a:spLocks noGrp="1" noChangeArrowheads="1"/>
          </p:cNvSpPr>
          <p:nvPr>
            <p:ph idx="1"/>
          </p:nvPr>
        </p:nvSpPr>
        <p:spPr>
          <a:xfrm>
            <a:off x="533400" y="1219200"/>
            <a:ext cx="8077200" cy="5257800"/>
          </a:xfrm>
        </p:spPr>
        <p:txBody>
          <a:bodyPr rtlCol="0">
            <a:normAutofit/>
          </a:bodyPr>
          <a:lstStyle/>
          <a:p>
            <a:pPr eaLnBrk="1" fontAlgn="auto" hangingPunct="1">
              <a:lnSpc>
                <a:spcPct val="90000"/>
              </a:lnSpc>
              <a:defRPr/>
            </a:pPr>
            <a:r>
              <a:rPr lang="en-US" altLang="en-US" sz="2800" dirty="0">
                <a:solidFill>
                  <a:schemeClr val="bg1"/>
                </a:solidFill>
              </a:rPr>
              <a:t>Second meeting </a:t>
            </a:r>
            <a:r>
              <a:rPr lang="en-US" sz="2800" dirty="0">
                <a:solidFill>
                  <a:schemeClr val="bg1"/>
                </a:solidFill>
              </a:rPr>
              <a:t>occurred on July 07, 2022 via the ZOOM platform.</a:t>
            </a:r>
          </a:p>
          <a:p>
            <a:pPr eaLnBrk="1" fontAlgn="auto" hangingPunct="1">
              <a:lnSpc>
                <a:spcPct val="90000"/>
              </a:lnSpc>
              <a:defRPr/>
            </a:pPr>
            <a:r>
              <a:rPr lang="en-US" altLang="en-US" sz="2800" dirty="0">
                <a:solidFill>
                  <a:schemeClr val="bg1"/>
                </a:solidFill>
              </a:rPr>
              <a:t>Draft </a:t>
            </a:r>
            <a:r>
              <a:rPr lang="en-US" altLang="en-US" sz="2800" dirty="0" err="1">
                <a:solidFill>
                  <a:schemeClr val="bg1"/>
                </a:solidFill>
              </a:rPr>
              <a:t>ToR</a:t>
            </a:r>
            <a:r>
              <a:rPr lang="en-US" altLang="en-US" sz="2800" dirty="0">
                <a:solidFill>
                  <a:schemeClr val="bg1"/>
                </a:solidFill>
              </a:rPr>
              <a:t> was finalized. Ready for submission at the appropriate time. The Task Team collectively contributed to the document via Google Docs.</a:t>
            </a:r>
          </a:p>
          <a:p>
            <a:pPr eaLnBrk="1" fontAlgn="auto" hangingPunct="1">
              <a:lnSpc>
                <a:spcPct val="90000"/>
              </a:lnSpc>
              <a:defRPr/>
            </a:pPr>
            <a:r>
              <a:rPr lang="en-US" altLang="en-US" sz="2800" dirty="0">
                <a:solidFill>
                  <a:schemeClr val="bg1"/>
                </a:solidFill>
              </a:rPr>
              <a:t>Draft questionnaire/evaluation instrument was finalized. Ready for submission at the appropriate time. The Task Team collectively contributed to the document via Google Docs.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336DE456-2388-4254-AB2B-D6C5A1CA0F25}"/>
              </a:ext>
            </a:extLst>
          </p:cNvPr>
          <p:cNvSpPr>
            <a:spLocks noGrp="1" noChangeArrowheads="1"/>
          </p:cNvSpPr>
          <p:nvPr>
            <p:ph type="title"/>
          </p:nvPr>
        </p:nvSpPr>
        <p:spPr>
          <a:xfrm>
            <a:off x="533400" y="152400"/>
            <a:ext cx="6554788" cy="762000"/>
          </a:xfrm>
        </p:spPr>
        <p:txBody>
          <a:bodyPr/>
          <a:lstStyle/>
          <a:p>
            <a:pPr eaLnBrk="1" fontAlgn="auto" hangingPunct="1">
              <a:spcAft>
                <a:spcPts val="0"/>
              </a:spcAft>
              <a:defRPr/>
            </a:pPr>
            <a:r>
              <a:rPr lang="en-US" altLang="en-US" b="1" dirty="0"/>
              <a:t>Terms of Reference</a:t>
            </a:r>
          </a:p>
        </p:txBody>
      </p:sp>
      <p:sp>
        <p:nvSpPr>
          <p:cNvPr id="13315" name="Rectangle 3">
            <a:extLst>
              <a:ext uri="{FF2B5EF4-FFF2-40B4-BE49-F238E27FC236}">
                <a16:creationId xmlns:a16="http://schemas.microsoft.com/office/drawing/2014/main" id="{6DE003BD-E253-4BB7-B26C-F1A5401A841A}"/>
              </a:ext>
            </a:extLst>
          </p:cNvPr>
          <p:cNvSpPr>
            <a:spLocks noGrp="1" noChangeArrowheads="1"/>
          </p:cNvSpPr>
          <p:nvPr>
            <p:ph idx="1"/>
          </p:nvPr>
        </p:nvSpPr>
        <p:spPr>
          <a:xfrm>
            <a:off x="533400" y="914400"/>
            <a:ext cx="8229600" cy="5791200"/>
          </a:xfrm>
        </p:spPr>
        <p:txBody>
          <a:bodyPr rtlCol="0">
            <a:normAutofit lnSpcReduction="10000"/>
          </a:bodyPr>
          <a:lstStyle/>
          <a:p>
            <a:pPr algn="just" rtl="0">
              <a:spcBef>
                <a:spcPts val="0"/>
              </a:spcBef>
              <a:spcAft>
                <a:spcPts val="0"/>
              </a:spcAft>
            </a:pPr>
            <a:r>
              <a:rPr lang="en-US" b="1" i="0" u="none" strike="noStrike" dirty="0">
                <a:solidFill>
                  <a:schemeClr val="bg1"/>
                </a:solidFill>
                <a:effectLst/>
                <a:latin typeface="Calibri" panose="020F0502020204030204" pitchFamily="34" charset="0"/>
              </a:rPr>
              <a:t>Role and Responsibilities</a:t>
            </a:r>
            <a:endParaRPr lang="en-US" b="0" dirty="0">
              <a:solidFill>
                <a:schemeClr val="bg1"/>
              </a:solidFill>
              <a:effectLst/>
            </a:endParaRPr>
          </a:p>
          <a:p>
            <a:pPr algn="just" rtl="0">
              <a:spcBef>
                <a:spcPts val="0"/>
              </a:spcBef>
              <a:spcAft>
                <a:spcPts val="0"/>
              </a:spcAft>
            </a:pPr>
            <a:r>
              <a:rPr lang="en-US" b="0" i="0" u="none" strike="noStrike" dirty="0">
                <a:solidFill>
                  <a:schemeClr val="bg1"/>
                </a:solidFill>
                <a:effectLst/>
                <a:latin typeface="Calibri" panose="020F0502020204030204" pitchFamily="34" charset="0"/>
              </a:rPr>
              <a:t>The Task Team will:</a:t>
            </a:r>
          </a:p>
          <a:p>
            <a:pPr marL="0" indent="0" algn="just" rtl="0">
              <a:spcBef>
                <a:spcPts val="0"/>
              </a:spcBef>
              <a:spcAft>
                <a:spcPts val="0"/>
              </a:spcAft>
              <a:buNone/>
            </a:pPr>
            <a:endParaRPr lang="en-US" b="0" dirty="0">
              <a:solidFill>
                <a:schemeClr val="bg1"/>
              </a:solidFill>
              <a:effectLst/>
            </a:endParaRPr>
          </a:p>
          <a:p>
            <a:pPr algn="just" rtl="0" fontAlgn="base">
              <a:spcBef>
                <a:spcPts val="0"/>
              </a:spcBef>
              <a:spcAft>
                <a:spcPts val="0"/>
              </a:spcAft>
              <a:buFont typeface="+mj-lt"/>
              <a:buAutoNum type="arabicPeriod"/>
            </a:pPr>
            <a:r>
              <a:rPr lang="en-US" b="0" i="0" u="none" strike="noStrike" dirty="0">
                <a:solidFill>
                  <a:schemeClr val="bg1"/>
                </a:solidFill>
                <a:effectLst/>
                <a:latin typeface="Calibri" panose="020F0502020204030204" pitchFamily="34" charset="0"/>
              </a:rPr>
              <a:t>Support and provide guidance to the CARIBE EWS in the implementation of the UNESCO IOC Tsunami Ready Recognition </a:t>
            </a:r>
            <a:r>
              <a:rPr lang="en-US" b="0" i="0" u="none" strike="noStrike" dirty="0" err="1">
                <a:solidFill>
                  <a:schemeClr val="bg1"/>
                </a:solidFill>
                <a:effectLst/>
                <a:latin typeface="Calibri" panose="020F0502020204030204" pitchFamily="34" charset="0"/>
              </a:rPr>
              <a:t>Programme</a:t>
            </a:r>
            <a:r>
              <a:rPr lang="en-US" b="0" i="0" u="none" strike="noStrike" dirty="0">
                <a:solidFill>
                  <a:schemeClr val="bg1"/>
                </a:solidFill>
                <a:effectLst/>
                <a:latin typeface="Calibri" panose="020F0502020204030204" pitchFamily="34" charset="0"/>
              </a:rPr>
              <a:t>.</a:t>
            </a:r>
          </a:p>
          <a:p>
            <a:pPr rtl="0" fontAlgn="base">
              <a:spcBef>
                <a:spcPts val="0"/>
              </a:spcBef>
              <a:spcAft>
                <a:spcPts val="0"/>
              </a:spcAft>
              <a:buFont typeface="+mj-lt"/>
              <a:buAutoNum type="arabicPeriod" startAt="2"/>
            </a:pPr>
            <a:endParaRPr lang="en-US" b="0" i="0" u="none" strike="noStrike" dirty="0">
              <a:solidFill>
                <a:schemeClr val="bg1"/>
              </a:solidFill>
              <a:effectLst/>
              <a:latin typeface="Calibri" panose="020F0502020204030204" pitchFamily="34" charset="0"/>
            </a:endParaRPr>
          </a:p>
          <a:p>
            <a:pPr rtl="0" fontAlgn="base">
              <a:spcBef>
                <a:spcPts val="0"/>
              </a:spcBef>
              <a:spcAft>
                <a:spcPts val="0"/>
              </a:spcAft>
              <a:buFont typeface="+mj-lt"/>
              <a:buAutoNum type="arabicPeriod" startAt="2"/>
            </a:pPr>
            <a:r>
              <a:rPr lang="en-US" b="0" i="0" u="none" strike="noStrike" dirty="0">
                <a:solidFill>
                  <a:schemeClr val="bg1"/>
                </a:solidFill>
                <a:effectLst/>
                <a:latin typeface="Calibri" panose="020F0502020204030204" pitchFamily="34" charset="0"/>
              </a:rPr>
              <a:t>Develop an evaluation instrument aimed at measuring the effectiveness of UNESCO IOC Tsunami Ready Recognition </a:t>
            </a:r>
            <a:r>
              <a:rPr lang="en-US" b="0" i="0" u="none" strike="noStrike" dirty="0" err="1">
                <a:solidFill>
                  <a:schemeClr val="bg1"/>
                </a:solidFill>
                <a:effectLst/>
                <a:latin typeface="Calibri" panose="020F0502020204030204" pitchFamily="34" charset="0"/>
              </a:rPr>
              <a:t>Programme</a:t>
            </a:r>
            <a:r>
              <a:rPr lang="en-US" b="0" i="0" u="none" strike="noStrike" dirty="0">
                <a:solidFill>
                  <a:schemeClr val="bg1"/>
                </a:solidFill>
                <a:effectLst/>
                <a:latin typeface="Calibri" panose="020F0502020204030204" pitchFamily="34" charset="0"/>
              </a:rPr>
              <a:t> in recognized communities.  </a:t>
            </a:r>
          </a:p>
          <a:p>
            <a:pPr rtl="0" fontAlgn="base">
              <a:spcBef>
                <a:spcPts val="0"/>
              </a:spcBef>
              <a:spcAft>
                <a:spcPts val="0"/>
              </a:spcAft>
              <a:buFont typeface="+mj-lt"/>
              <a:buAutoNum type="arabicPeriod" startAt="3"/>
            </a:pPr>
            <a:endParaRPr lang="en-US" b="0" i="0" u="none" strike="noStrike" dirty="0">
              <a:solidFill>
                <a:schemeClr val="bg1"/>
              </a:solidFill>
              <a:effectLst/>
              <a:latin typeface="Calibri" panose="020F0502020204030204" pitchFamily="34" charset="0"/>
            </a:endParaRPr>
          </a:p>
          <a:p>
            <a:pPr rtl="0" fontAlgn="base">
              <a:spcBef>
                <a:spcPts val="0"/>
              </a:spcBef>
              <a:spcAft>
                <a:spcPts val="0"/>
              </a:spcAft>
              <a:buFont typeface="+mj-lt"/>
              <a:buAutoNum type="arabicPeriod" startAt="3"/>
            </a:pPr>
            <a:r>
              <a:rPr lang="en-US" b="0" i="0" u="none" strike="noStrike" dirty="0">
                <a:solidFill>
                  <a:schemeClr val="bg1"/>
                </a:solidFill>
                <a:effectLst/>
                <a:latin typeface="Calibri" panose="020F0502020204030204" pitchFamily="34" charset="0"/>
              </a:rPr>
              <a:t>The Task Team will implement the evaluation instrument and analyze its findings in collaboration with ITIC-CAR and CTIC.</a:t>
            </a:r>
          </a:p>
          <a:p>
            <a:pPr rtl="0" fontAlgn="base">
              <a:spcBef>
                <a:spcPts val="0"/>
              </a:spcBef>
              <a:spcAft>
                <a:spcPts val="0"/>
              </a:spcAft>
              <a:buFont typeface="+mj-lt"/>
              <a:buAutoNum type="arabicPeriod" startAt="4"/>
            </a:pPr>
            <a:endParaRPr lang="en-US" b="0" i="0" u="none" strike="noStrike" dirty="0">
              <a:solidFill>
                <a:schemeClr val="bg1"/>
              </a:solidFill>
              <a:effectLst/>
              <a:latin typeface="Calibri" panose="020F0502020204030204" pitchFamily="34" charset="0"/>
            </a:endParaRPr>
          </a:p>
          <a:p>
            <a:pPr rtl="0" fontAlgn="base">
              <a:spcBef>
                <a:spcPts val="0"/>
              </a:spcBef>
              <a:spcAft>
                <a:spcPts val="0"/>
              </a:spcAft>
              <a:buFont typeface="+mj-lt"/>
              <a:buAutoNum type="arabicPeriod" startAt="4"/>
            </a:pPr>
            <a:r>
              <a:rPr lang="en-US" b="0" i="0" u="none" strike="noStrike" dirty="0">
                <a:solidFill>
                  <a:schemeClr val="bg1"/>
                </a:solidFill>
                <a:effectLst/>
                <a:latin typeface="Calibri" panose="020F0502020204030204" pitchFamily="34" charset="0"/>
              </a:rPr>
              <a:t>Facilitate Member States to conduct pre- and post-evaluation instruments to measure the social impact of UNESCO IOC Tsunami Ready Recognition </a:t>
            </a:r>
            <a:r>
              <a:rPr lang="en-US" b="0" i="0" u="none" strike="noStrike" dirty="0" err="1">
                <a:solidFill>
                  <a:schemeClr val="bg1"/>
                </a:solidFill>
                <a:effectLst/>
                <a:latin typeface="Calibri" panose="020F0502020204030204" pitchFamily="34" charset="0"/>
              </a:rPr>
              <a:t>Programme</a:t>
            </a:r>
            <a:r>
              <a:rPr lang="en-US" b="0" i="0" u="none" strike="noStrike" dirty="0">
                <a:solidFill>
                  <a:schemeClr val="bg1"/>
                </a:solidFill>
                <a:effectLst/>
                <a:latin typeface="Calibri" panose="020F0502020204030204" pitchFamily="34" charset="0"/>
              </a:rPr>
              <a:t>.</a:t>
            </a:r>
          </a:p>
          <a:p>
            <a:pPr rtl="0" fontAlgn="base">
              <a:spcBef>
                <a:spcPts val="0"/>
              </a:spcBef>
              <a:spcAft>
                <a:spcPts val="0"/>
              </a:spcAft>
              <a:buFont typeface="+mj-lt"/>
              <a:buAutoNum type="arabicPeriod" startAt="5"/>
            </a:pPr>
            <a:endParaRPr lang="en-US" b="0" i="0" u="none" strike="noStrike" dirty="0">
              <a:solidFill>
                <a:schemeClr val="bg1"/>
              </a:solidFill>
              <a:effectLst/>
              <a:latin typeface="Calibri" panose="020F0502020204030204" pitchFamily="34" charset="0"/>
            </a:endParaRPr>
          </a:p>
          <a:p>
            <a:pPr rtl="0" fontAlgn="base">
              <a:spcBef>
                <a:spcPts val="0"/>
              </a:spcBef>
              <a:spcAft>
                <a:spcPts val="0"/>
              </a:spcAft>
              <a:buFont typeface="+mj-lt"/>
              <a:buAutoNum type="arabicPeriod" startAt="5"/>
            </a:pPr>
            <a:r>
              <a:rPr lang="en-US" b="0" i="0" u="none" strike="noStrike" dirty="0">
                <a:solidFill>
                  <a:schemeClr val="bg1"/>
                </a:solidFill>
                <a:effectLst/>
                <a:latin typeface="Calibri" panose="020F0502020204030204" pitchFamily="34" charset="0"/>
              </a:rPr>
              <a:t>Assist CTIC, in association with member states, in determining the target number of communities pursuing the Tsunami Ready Recognition.</a:t>
            </a:r>
            <a:endParaRPr lang="en-US" altLang="en-US" sz="2800" dirty="0">
              <a:solidFill>
                <a:schemeClr val="bg2">
                  <a:lumMod val="75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ACA1B6B0-B8F2-4AF9-8E7A-D8473608CE0D}"/>
              </a:ext>
            </a:extLst>
          </p:cNvPr>
          <p:cNvSpPr>
            <a:spLocks noGrp="1" noChangeArrowheads="1"/>
          </p:cNvSpPr>
          <p:nvPr>
            <p:ph type="title"/>
          </p:nvPr>
        </p:nvSpPr>
        <p:spPr>
          <a:xfrm>
            <a:off x="609600" y="0"/>
            <a:ext cx="7378700" cy="990600"/>
          </a:xfrm>
        </p:spPr>
        <p:txBody>
          <a:bodyPr/>
          <a:lstStyle/>
          <a:p>
            <a:pPr eaLnBrk="1" fontAlgn="auto" hangingPunct="1">
              <a:spcAft>
                <a:spcPts val="0"/>
              </a:spcAft>
              <a:defRPr/>
            </a:pPr>
            <a:r>
              <a:rPr lang="en-GB" altLang="en-US" b="1" dirty="0"/>
              <a:t>Terms of reference</a:t>
            </a:r>
          </a:p>
        </p:txBody>
      </p:sp>
      <p:sp>
        <p:nvSpPr>
          <p:cNvPr id="20483" name="Rectangle 3">
            <a:extLst>
              <a:ext uri="{FF2B5EF4-FFF2-40B4-BE49-F238E27FC236}">
                <a16:creationId xmlns:a16="http://schemas.microsoft.com/office/drawing/2014/main" id="{CF42DD59-865C-46A2-AE80-EB05F68D98E7}"/>
              </a:ext>
            </a:extLst>
          </p:cNvPr>
          <p:cNvSpPr>
            <a:spLocks noGrp="1" noChangeArrowheads="1"/>
          </p:cNvSpPr>
          <p:nvPr>
            <p:ph type="body" sz="half" idx="1"/>
          </p:nvPr>
        </p:nvSpPr>
        <p:spPr>
          <a:xfrm>
            <a:off x="609600" y="1143000"/>
            <a:ext cx="8140700" cy="5486400"/>
          </a:xfrm>
        </p:spPr>
        <p:txBody>
          <a:bodyPr/>
          <a:lstStyle/>
          <a:p>
            <a:pPr algn="just" rtl="0">
              <a:spcBef>
                <a:spcPts val="0"/>
              </a:spcBef>
              <a:spcAft>
                <a:spcPts val="0"/>
              </a:spcAft>
            </a:pPr>
            <a:r>
              <a:rPr lang="en-US" b="1" i="0" u="none" strike="noStrike" dirty="0">
                <a:solidFill>
                  <a:schemeClr val="bg1"/>
                </a:solidFill>
                <a:effectLst/>
                <a:latin typeface="Calibri" panose="020F0502020204030204" pitchFamily="34" charset="0"/>
              </a:rPr>
              <a:t>Meetings</a:t>
            </a:r>
            <a:endParaRPr lang="en-US" b="0" dirty="0">
              <a:solidFill>
                <a:schemeClr val="bg1"/>
              </a:solidFill>
              <a:effectLst/>
            </a:endParaRPr>
          </a:p>
          <a:p>
            <a:pPr algn="just" rtl="0">
              <a:spcBef>
                <a:spcPts val="0"/>
              </a:spcBef>
              <a:spcAft>
                <a:spcPts val="0"/>
              </a:spcAft>
            </a:pPr>
            <a:r>
              <a:rPr lang="en-US" b="0" i="0" u="none" strike="noStrike" dirty="0">
                <a:solidFill>
                  <a:schemeClr val="bg1"/>
                </a:solidFill>
                <a:effectLst/>
                <a:latin typeface="Calibri" panose="020F0502020204030204" pitchFamily="34" charset="0"/>
              </a:rPr>
              <a:t>Task Team members will meet virtually as often as is required for the purposes of executing its mandate. A quorum will be achieved when the number of members present </a:t>
            </a:r>
            <a:r>
              <a:rPr lang="en-US" dirty="0">
                <a:solidFill>
                  <a:schemeClr val="bg1"/>
                </a:solidFill>
                <a:latin typeface="Calibri" panose="020F0502020204030204" pitchFamily="34" charset="0"/>
              </a:rPr>
              <a:t>are</a:t>
            </a:r>
            <a:r>
              <a:rPr lang="en-US" b="0" i="0" u="none" strike="noStrike" dirty="0">
                <a:solidFill>
                  <a:schemeClr val="bg1"/>
                </a:solidFill>
                <a:effectLst/>
                <a:latin typeface="Calibri" panose="020F0502020204030204" pitchFamily="34" charset="0"/>
              </a:rPr>
              <a:t> equivalent to 50% or greater of the membership.</a:t>
            </a:r>
            <a:endParaRPr lang="en-US" b="0" dirty="0">
              <a:solidFill>
                <a:schemeClr val="bg1"/>
              </a:solidFill>
              <a:effectLst/>
            </a:endParaRPr>
          </a:p>
          <a:p>
            <a:pPr rtl="0">
              <a:spcBef>
                <a:spcPts val="0"/>
              </a:spcBef>
              <a:spcAft>
                <a:spcPts val="0"/>
              </a:spcAft>
            </a:pPr>
            <a:br>
              <a:rPr lang="en-US" b="0" dirty="0">
                <a:solidFill>
                  <a:schemeClr val="bg1"/>
                </a:solidFill>
                <a:effectLst/>
              </a:rPr>
            </a:br>
            <a:r>
              <a:rPr lang="en-US" b="1" i="0" u="none" strike="noStrike" dirty="0">
                <a:solidFill>
                  <a:schemeClr val="bg1"/>
                </a:solidFill>
                <a:effectLst/>
                <a:latin typeface="Calibri" panose="020F0502020204030204" pitchFamily="34" charset="0"/>
              </a:rPr>
              <a:t>Chairmanship</a:t>
            </a:r>
            <a:endParaRPr lang="en-US" b="0" dirty="0">
              <a:solidFill>
                <a:schemeClr val="bg1"/>
              </a:solidFill>
              <a:effectLst/>
            </a:endParaRPr>
          </a:p>
          <a:p>
            <a:pPr algn="just" rtl="0">
              <a:spcBef>
                <a:spcPts val="0"/>
              </a:spcBef>
              <a:spcAft>
                <a:spcPts val="800"/>
              </a:spcAft>
            </a:pPr>
            <a:r>
              <a:rPr lang="en-US" b="0" i="0" u="none" strike="noStrike" dirty="0">
                <a:solidFill>
                  <a:schemeClr val="bg1"/>
                </a:solidFill>
                <a:effectLst/>
                <a:latin typeface="Calibri" panose="020F0502020204030204" pitchFamily="34" charset="0"/>
              </a:rPr>
              <a:t>Chairmanship of the Task Team shall be shared between the co-chairs, or by one of the co-chairs where the other is unavailable.  The co-chairs will be responsible for:</a:t>
            </a:r>
            <a:endParaRPr lang="en-US" b="0" dirty="0">
              <a:solidFill>
                <a:schemeClr val="bg1"/>
              </a:solidFill>
              <a:effectLst/>
            </a:endParaRPr>
          </a:p>
          <a:p>
            <a:pPr algn="just" rtl="0" fontAlgn="base">
              <a:spcBef>
                <a:spcPts val="0"/>
              </a:spcBef>
              <a:spcAft>
                <a:spcPts val="0"/>
              </a:spcAft>
              <a:buFont typeface="+mj-lt"/>
              <a:buAutoNum type="arabicPeriod"/>
            </a:pPr>
            <a:r>
              <a:rPr lang="en-US" b="0" i="0" u="none" strike="noStrike" dirty="0">
                <a:solidFill>
                  <a:schemeClr val="bg1"/>
                </a:solidFill>
                <a:effectLst/>
                <a:latin typeface="Calibri" panose="020F0502020204030204" pitchFamily="34" charset="0"/>
              </a:rPr>
              <a:t>The conduct of the meetings</a:t>
            </a:r>
          </a:p>
          <a:p>
            <a:pPr algn="just" rtl="0" fontAlgn="base">
              <a:spcBef>
                <a:spcPts val="0"/>
              </a:spcBef>
              <a:spcAft>
                <a:spcPts val="0"/>
              </a:spcAft>
              <a:buFont typeface="+mj-lt"/>
              <a:buAutoNum type="arabicPeriod"/>
            </a:pPr>
            <a:endParaRPr lang="en-US" b="0" i="0" u="none" strike="noStrike" dirty="0">
              <a:solidFill>
                <a:schemeClr val="bg1"/>
              </a:solidFill>
              <a:effectLst/>
              <a:latin typeface="Calibri" panose="020F0502020204030204" pitchFamily="34" charset="0"/>
            </a:endParaRPr>
          </a:p>
          <a:p>
            <a:pPr algn="just" rtl="0" fontAlgn="base">
              <a:spcBef>
                <a:spcPts val="0"/>
              </a:spcBef>
              <a:spcAft>
                <a:spcPts val="0"/>
              </a:spcAft>
              <a:buFont typeface="+mj-lt"/>
              <a:buAutoNum type="arabicPeriod"/>
            </a:pPr>
            <a:r>
              <a:rPr lang="en-US" b="0" i="0" u="none" strike="noStrike" dirty="0">
                <a:solidFill>
                  <a:schemeClr val="bg1"/>
                </a:solidFill>
                <a:effectLst/>
                <a:latin typeface="Calibri" panose="020F0502020204030204" pitchFamily="34" charset="0"/>
              </a:rPr>
              <a:t>Ensuring that an accurate record of the discussions and decisions of each meeting is prepared and forwarded to all members</a:t>
            </a:r>
          </a:p>
          <a:p>
            <a:pPr algn="just" rtl="0" fontAlgn="base">
              <a:spcBef>
                <a:spcPts val="0"/>
              </a:spcBef>
              <a:spcAft>
                <a:spcPts val="800"/>
              </a:spcAft>
              <a:buFont typeface="+mj-lt"/>
              <a:buAutoNum type="arabicPeriod"/>
            </a:pPr>
            <a:endParaRPr lang="en-US" b="0" i="0" u="none" strike="noStrike" dirty="0">
              <a:solidFill>
                <a:schemeClr val="bg1"/>
              </a:solidFill>
              <a:effectLst/>
              <a:latin typeface="Calibri" panose="020F0502020204030204" pitchFamily="34" charset="0"/>
            </a:endParaRPr>
          </a:p>
          <a:p>
            <a:pPr algn="just" rtl="0" fontAlgn="base">
              <a:spcBef>
                <a:spcPts val="0"/>
              </a:spcBef>
              <a:spcAft>
                <a:spcPts val="800"/>
              </a:spcAft>
              <a:buFont typeface="+mj-lt"/>
              <a:buAutoNum type="arabicPeriod"/>
            </a:pPr>
            <a:r>
              <a:rPr lang="en-US" b="0" i="0" u="none" strike="noStrike" dirty="0">
                <a:solidFill>
                  <a:schemeClr val="bg1"/>
                </a:solidFill>
                <a:effectLst/>
                <a:latin typeface="Calibri" panose="020F0502020204030204" pitchFamily="34" charset="0"/>
              </a:rPr>
              <a:t>Ensuring that there is adequate follow-up on the undertakings of the Task Team</a:t>
            </a:r>
            <a:endParaRPr lang="en-GB" altLang="en-US"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431DE45-FF6D-4FD9-A276-543F8233A27E}"/>
              </a:ext>
            </a:extLst>
          </p:cNvPr>
          <p:cNvSpPr>
            <a:spLocks noGrp="1"/>
          </p:cNvSpPr>
          <p:nvPr>
            <p:ph type="title"/>
          </p:nvPr>
        </p:nvSpPr>
        <p:spPr>
          <a:xfrm>
            <a:off x="533400" y="304800"/>
            <a:ext cx="6554867" cy="1524000"/>
          </a:xfrm>
        </p:spPr>
        <p:txBody>
          <a:bodyPr/>
          <a:lstStyle/>
          <a:p>
            <a:r>
              <a:rPr lang="en-US" b="1" dirty="0"/>
              <a:t>Terms of reference</a:t>
            </a:r>
          </a:p>
        </p:txBody>
      </p:sp>
      <p:sp>
        <p:nvSpPr>
          <p:cNvPr id="6" name="Content Placeholder 5">
            <a:extLst>
              <a:ext uri="{FF2B5EF4-FFF2-40B4-BE49-F238E27FC236}">
                <a16:creationId xmlns:a16="http://schemas.microsoft.com/office/drawing/2014/main" id="{945E5390-BB81-4AA5-98FD-AD69BE160BD1}"/>
              </a:ext>
            </a:extLst>
          </p:cNvPr>
          <p:cNvSpPr>
            <a:spLocks noGrp="1"/>
          </p:cNvSpPr>
          <p:nvPr>
            <p:ph idx="1"/>
          </p:nvPr>
        </p:nvSpPr>
        <p:spPr>
          <a:xfrm>
            <a:off x="533400" y="1676400"/>
            <a:ext cx="7391400" cy="4453470"/>
          </a:xfrm>
        </p:spPr>
        <p:txBody>
          <a:bodyPr/>
          <a:lstStyle/>
          <a:p>
            <a:pPr algn="just" rtl="0">
              <a:spcBef>
                <a:spcPts val="0"/>
              </a:spcBef>
              <a:spcAft>
                <a:spcPts val="0"/>
              </a:spcAft>
            </a:pPr>
            <a:r>
              <a:rPr lang="en-US" b="1" i="0" u="none" strike="noStrike" dirty="0">
                <a:solidFill>
                  <a:schemeClr val="bg1"/>
                </a:solidFill>
                <a:effectLst/>
                <a:latin typeface="Calibri" panose="020F0502020204030204" pitchFamily="34" charset="0"/>
              </a:rPr>
              <a:t>Secretary</a:t>
            </a:r>
            <a:endParaRPr lang="en-US" b="0" dirty="0">
              <a:solidFill>
                <a:schemeClr val="bg1"/>
              </a:solidFill>
              <a:effectLst/>
            </a:endParaRPr>
          </a:p>
          <a:p>
            <a:pPr algn="just" rtl="0">
              <a:spcBef>
                <a:spcPts val="0"/>
              </a:spcBef>
              <a:spcAft>
                <a:spcPts val="0"/>
              </a:spcAft>
            </a:pPr>
            <a:r>
              <a:rPr lang="en-US" b="0" i="0" u="none" strike="noStrike" dirty="0">
                <a:solidFill>
                  <a:schemeClr val="bg1"/>
                </a:solidFill>
                <a:effectLst/>
                <a:latin typeface="Calibri" panose="020F0502020204030204" pitchFamily="34" charset="0"/>
              </a:rPr>
              <a:t>A member of the Task Team will be elected/volunteer to serve as secretary of the team.</a:t>
            </a:r>
            <a:endParaRPr lang="en-US" b="0" dirty="0">
              <a:solidFill>
                <a:schemeClr val="bg1"/>
              </a:solidFill>
              <a:effectLst/>
            </a:endParaRPr>
          </a:p>
          <a:p>
            <a:pPr rtl="0">
              <a:spcBef>
                <a:spcPts val="0"/>
              </a:spcBef>
              <a:spcAft>
                <a:spcPts val="0"/>
              </a:spcAft>
            </a:pPr>
            <a:br>
              <a:rPr lang="en-US" b="0" dirty="0">
                <a:solidFill>
                  <a:schemeClr val="bg1"/>
                </a:solidFill>
                <a:effectLst/>
              </a:rPr>
            </a:br>
            <a:r>
              <a:rPr lang="en-US" b="1" i="0" u="none" strike="noStrike" dirty="0">
                <a:solidFill>
                  <a:schemeClr val="bg1"/>
                </a:solidFill>
                <a:effectLst/>
                <a:latin typeface="Calibri" panose="020F0502020204030204" pitchFamily="34" charset="0"/>
              </a:rPr>
              <a:t>Communication</a:t>
            </a:r>
            <a:endParaRPr lang="en-US" b="0" dirty="0">
              <a:solidFill>
                <a:schemeClr val="bg1"/>
              </a:solidFill>
              <a:effectLst/>
            </a:endParaRPr>
          </a:p>
          <a:p>
            <a:pPr algn="just" rtl="0">
              <a:spcBef>
                <a:spcPts val="0"/>
              </a:spcBef>
              <a:spcAft>
                <a:spcPts val="0"/>
              </a:spcAft>
            </a:pPr>
            <a:r>
              <a:rPr lang="en-US" b="0" i="0" u="none" strike="noStrike" dirty="0">
                <a:solidFill>
                  <a:schemeClr val="bg1"/>
                </a:solidFill>
                <a:effectLst/>
                <a:latin typeface="Calibri" panose="020F0502020204030204" pitchFamily="34" charset="0"/>
              </a:rPr>
              <a:t>Minutes of the official meetings of the Task Team shall be prepared by the Secretary and shall be forwarded to all members not later than two (2) weeks after the conclusion of each meeting.</a:t>
            </a:r>
            <a:endParaRPr lang="en-US" b="0" dirty="0">
              <a:solidFill>
                <a:schemeClr val="bg1"/>
              </a:solidFill>
              <a:effectLst/>
            </a:endParaRPr>
          </a:p>
          <a:p>
            <a:pPr rtl="0">
              <a:spcBef>
                <a:spcPts val="0"/>
              </a:spcBef>
              <a:spcAft>
                <a:spcPts val="0"/>
              </a:spcAft>
            </a:pPr>
            <a:br>
              <a:rPr lang="en-US" b="0" dirty="0">
                <a:solidFill>
                  <a:schemeClr val="bg1"/>
                </a:solidFill>
                <a:effectLst/>
              </a:rPr>
            </a:br>
            <a:r>
              <a:rPr lang="en-US" b="1" i="0" u="none" strike="noStrike" dirty="0">
                <a:solidFill>
                  <a:schemeClr val="bg1"/>
                </a:solidFill>
                <a:effectLst/>
                <a:latin typeface="Calibri" panose="020F0502020204030204" pitchFamily="34" charset="0"/>
              </a:rPr>
              <a:t>Duration</a:t>
            </a:r>
            <a:endParaRPr lang="en-US" b="0" dirty="0">
              <a:solidFill>
                <a:schemeClr val="bg1"/>
              </a:solidFill>
              <a:effectLst/>
            </a:endParaRPr>
          </a:p>
          <a:p>
            <a:pPr algn="just" rtl="0">
              <a:spcBef>
                <a:spcPts val="0"/>
              </a:spcBef>
              <a:spcAft>
                <a:spcPts val="800"/>
              </a:spcAft>
            </a:pPr>
            <a:r>
              <a:rPr lang="en-US" b="0" i="0" u="none" strike="noStrike" dirty="0">
                <a:solidFill>
                  <a:schemeClr val="bg1"/>
                </a:solidFill>
                <a:effectLst/>
                <a:latin typeface="Calibri" panose="020F0502020204030204" pitchFamily="34" charset="0"/>
              </a:rPr>
              <a:t>The membership of the Task Team Tsunami Ready </a:t>
            </a:r>
            <a:r>
              <a:rPr lang="en-US" b="0" i="0" u="none" strike="noStrike" dirty="0" err="1">
                <a:solidFill>
                  <a:schemeClr val="bg1"/>
                </a:solidFill>
                <a:effectLst/>
                <a:latin typeface="Calibri" panose="020F0502020204030204" pitchFamily="34" charset="0"/>
              </a:rPr>
              <a:t>Programme</a:t>
            </a:r>
            <a:r>
              <a:rPr lang="en-US" b="0" i="0" u="none" strike="noStrike" dirty="0">
                <a:solidFill>
                  <a:schemeClr val="bg1"/>
                </a:solidFill>
                <a:effectLst/>
                <a:latin typeface="Calibri" panose="020F0502020204030204" pitchFamily="34" charset="0"/>
              </a:rPr>
              <a:t> shall be convened for a period of two (2) years, renewable once. At each ICG the leadership and membership of the Task Team will be reviewed.</a:t>
            </a:r>
            <a:endParaRPr lang="en-US" dirty="0"/>
          </a:p>
        </p:txBody>
      </p:sp>
    </p:spTree>
    <p:extLst>
      <p:ext uri="{BB962C8B-B14F-4D97-AF65-F5344CB8AC3E}">
        <p14:creationId xmlns:p14="http://schemas.microsoft.com/office/powerpoint/2010/main" val="533545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0238A-06D5-DDB9-8EDD-16E34AC4B360}"/>
              </a:ext>
            </a:extLst>
          </p:cNvPr>
          <p:cNvSpPr>
            <a:spLocks noGrp="1"/>
          </p:cNvSpPr>
          <p:nvPr>
            <p:ph type="title"/>
          </p:nvPr>
        </p:nvSpPr>
        <p:spPr>
          <a:xfrm>
            <a:off x="533400" y="152400"/>
            <a:ext cx="6554867" cy="1143000"/>
          </a:xfrm>
        </p:spPr>
        <p:txBody>
          <a:bodyPr/>
          <a:lstStyle/>
          <a:p>
            <a:r>
              <a:rPr lang="en-US" b="1" dirty="0"/>
              <a:t>The way forward</a:t>
            </a:r>
          </a:p>
        </p:txBody>
      </p:sp>
      <p:sp>
        <p:nvSpPr>
          <p:cNvPr id="3" name="Content Placeholder 2">
            <a:extLst>
              <a:ext uri="{FF2B5EF4-FFF2-40B4-BE49-F238E27FC236}">
                <a16:creationId xmlns:a16="http://schemas.microsoft.com/office/drawing/2014/main" id="{ADF76E98-05DB-80AE-CE84-E337C891B88F}"/>
              </a:ext>
            </a:extLst>
          </p:cNvPr>
          <p:cNvSpPr>
            <a:spLocks noGrp="1"/>
          </p:cNvSpPr>
          <p:nvPr>
            <p:ph idx="1"/>
          </p:nvPr>
        </p:nvSpPr>
        <p:spPr>
          <a:xfrm>
            <a:off x="533400" y="1295400"/>
            <a:ext cx="7010400" cy="3767670"/>
          </a:xfrm>
        </p:spPr>
        <p:txBody>
          <a:bodyPr/>
          <a:lstStyle/>
          <a:p>
            <a:r>
              <a:rPr lang="en-US" dirty="0">
                <a:solidFill>
                  <a:schemeClr val="bg1"/>
                </a:solidFill>
              </a:rPr>
              <a:t>The Task Team has served for the intersession period 2021 – 2023.</a:t>
            </a:r>
          </a:p>
          <a:p>
            <a:r>
              <a:rPr lang="en-US" dirty="0">
                <a:solidFill>
                  <a:schemeClr val="bg1"/>
                </a:solidFill>
              </a:rPr>
              <a:t> Therefore, renewal of the Task Team membership is now pending.</a:t>
            </a:r>
          </a:p>
          <a:p>
            <a:r>
              <a:rPr lang="en-US" dirty="0">
                <a:solidFill>
                  <a:schemeClr val="bg1"/>
                </a:solidFill>
              </a:rPr>
              <a:t>Work plan of the Task Team as outlined in the Terms of Reference to be evaluated and implemented under the renewed Task Team for the next intersessional period.</a:t>
            </a:r>
          </a:p>
          <a:p>
            <a:endParaRPr lang="en-US" dirty="0">
              <a:solidFill>
                <a:schemeClr val="bg1"/>
              </a:solidFill>
            </a:endParaRPr>
          </a:p>
        </p:txBody>
      </p:sp>
    </p:spTree>
    <p:extLst>
      <p:ext uri="{BB962C8B-B14F-4D97-AF65-F5344CB8AC3E}">
        <p14:creationId xmlns:p14="http://schemas.microsoft.com/office/powerpoint/2010/main" val="3639780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9E881-6557-F10E-B4FC-F201A1F53ABA}"/>
              </a:ext>
            </a:extLst>
          </p:cNvPr>
          <p:cNvSpPr>
            <a:spLocks noGrp="1"/>
          </p:cNvSpPr>
          <p:nvPr>
            <p:ph type="title"/>
          </p:nvPr>
        </p:nvSpPr>
        <p:spPr>
          <a:xfrm>
            <a:off x="533400" y="152400"/>
            <a:ext cx="6554867" cy="990600"/>
          </a:xfrm>
        </p:spPr>
        <p:txBody>
          <a:bodyPr/>
          <a:lstStyle/>
          <a:p>
            <a:r>
              <a:rPr lang="en-US" b="1" dirty="0"/>
              <a:t>The way forward</a:t>
            </a:r>
            <a:endParaRPr lang="en-US" dirty="0"/>
          </a:p>
        </p:txBody>
      </p:sp>
      <p:sp>
        <p:nvSpPr>
          <p:cNvPr id="6" name="Content Placeholder 5">
            <a:extLst>
              <a:ext uri="{FF2B5EF4-FFF2-40B4-BE49-F238E27FC236}">
                <a16:creationId xmlns:a16="http://schemas.microsoft.com/office/drawing/2014/main" id="{8B86C2CC-E6C6-0701-4A52-A067363DAC5D}"/>
              </a:ext>
            </a:extLst>
          </p:cNvPr>
          <p:cNvSpPr>
            <a:spLocks noGrp="1"/>
          </p:cNvSpPr>
          <p:nvPr>
            <p:ph idx="1"/>
          </p:nvPr>
        </p:nvSpPr>
        <p:spPr>
          <a:xfrm>
            <a:off x="533400" y="762000"/>
            <a:ext cx="8001000" cy="5715000"/>
          </a:xfrm>
        </p:spPr>
        <p:txBody>
          <a:bodyPr/>
          <a:lstStyle/>
          <a:p>
            <a:r>
              <a:rPr lang="en-US" dirty="0">
                <a:solidFill>
                  <a:schemeClr val="bg1"/>
                </a:solidFill>
              </a:rPr>
              <a:t>Subject to the approval of the draft </a:t>
            </a:r>
            <a:r>
              <a:rPr lang="en-US" dirty="0" err="1">
                <a:solidFill>
                  <a:schemeClr val="bg1"/>
                </a:solidFill>
              </a:rPr>
              <a:t>ToR</a:t>
            </a:r>
            <a:r>
              <a:rPr lang="en-US" dirty="0">
                <a:solidFill>
                  <a:schemeClr val="bg1"/>
                </a:solidFill>
              </a:rPr>
              <a:t> and the Draft evaluation instrument/questionnaire, the work plan for the renewed Task Team should involve the following:</a:t>
            </a:r>
          </a:p>
          <a:p>
            <a:pPr lvl="1">
              <a:buFont typeface="Wingdings" panose="05000000000000000000" pitchFamily="2" charset="2"/>
              <a:buChar char="v"/>
            </a:pPr>
            <a:r>
              <a:rPr lang="en-US" dirty="0">
                <a:solidFill>
                  <a:schemeClr val="bg1"/>
                </a:solidFill>
              </a:rPr>
              <a:t>•	Support and provide guidance to the CARIBE EWS in the implementation of the UNESCO IOC Tsunami Ready Recognition </a:t>
            </a:r>
            <a:r>
              <a:rPr lang="en-US" dirty="0" err="1">
                <a:solidFill>
                  <a:schemeClr val="bg1"/>
                </a:solidFill>
              </a:rPr>
              <a:t>Programme</a:t>
            </a:r>
            <a:r>
              <a:rPr lang="en-US" dirty="0">
                <a:solidFill>
                  <a:schemeClr val="bg1"/>
                </a:solidFill>
              </a:rPr>
              <a:t>.</a:t>
            </a:r>
          </a:p>
          <a:p>
            <a:pPr lvl="1">
              <a:buFont typeface="Wingdings" panose="05000000000000000000" pitchFamily="2" charset="2"/>
              <a:buChar char="v"/>
            </a:pPr>
            <a:r>
              <a:rPr lang="en-US" dirty="0">
                <a:solidFill>
                  <a:schemeClr val="bg1"/>
                </a:solidFill>
              </a:rPr>
              <a:t>•	The Task Team will implement the approved evaluation instrument and analyze its findings in collaboration with ITIC-CAR and CTIC.</a:t>
            </a:r>
          </a:p>
          <a:p>
            <a:pPr lvl="1">
              <a:buFont typeface="Wingdings" panose="05000000000000000000" pitchFamily="2" charset="2"/>
              <a:buChar char="v"/>
            </a:pPr>
            <a:r>
              <a:rPr lang="en-US" dirty="0">
                <a:solidFill>
                  <a:schemeClr val="bg1"/>
                </a:solidFill>
              </a:rPr>
              <a:t>•	Facilitate Member States to conduct pre- and post-evaluation instruments to measure the social impact of UNESCO IOC Tsunami Ready Recognition </a:t>
            </a:r>
            <a:r>
              <a:rPr lang="en-US" dirty="0" err="1">
                <a:solidFill>
                  <a:schemeClr val="bg1"/>
                </a:solidFill>
              </a:rPr>
              <a:t>Programme</a:t>
            </a:r>
            <a:r>
              <a:rPr lang="en-US" dirty="0">
                <a:solidFill>
                  <a:schemeClr val="bg1"/>
                </a:solidFill>
              </a:rPr>
              <a:t>.</a:t>
            </a:r>
          </a:p>
          <a:p>
            <a:pPr lvl="1">
              <a:buFont typeface="Wingdings" panose="05000000000000000000" pitchFamily="2" charset="2"/>
              <a:buChar char="v"/>
            </a:pPr>
            <a:r>
              <a:rPr lang="en-US" dirty="0">
                <a:solidFill>
                  <a:schemeClr val="bg1"/>
                </a:solidFill>
              </a:rPr>
              <a:t>•	Assist CTIC, in association with member states, in determining the target number of communities pursuing the Tsunami Ready Recognition</a:t>
            </a:r>
          </a:p>
        </p:txBody>
      </p:sp>
    </p:spTree>
    <p:extLst>
      <p:ext uri="{BB962C8B-B14F-4D97-AF65-F5344CB8AC3E}">
        <p14:creationId xmlns:p14="http://schemas.microsoft.com/office/powerpoint/2010/main" val="4145138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FBECE644-C3B3-4D65-8817-CC8388108AD4}"/>
              </a:ext>
            </a:extLst>
          </p:cNvPr>
          <p:cNvSpPr>
            <a:spLocks noGrp="1" noChangeArrowheads="1"/>
          </p:cNvSpPr>
          <p:nvPr>
            <p:ph type="ctrTitle"/>
          </p:nvPr>
        </p:nvSpPr>
        <p:spPr>
          <a:xfrm>
            <a:off x="533400" y="533400"/>
            <a:ext cx="6154738" cy="3124200"/>
          </a:xfrm>
        </p:spPr>
        <p:txBody>
          <a:bodyPr/>
          <a:lstStyle/>
          <a:p>
            <a:pPr eaLnBrk="1" fontAlgn="auto" hangingPunct="1">
              <a:spcAft>
                <a:spcPts val="0"/>
              </a:spcAft>
              <a:defRPr/>
            </a:pPr>
            <a:r>
              <a:rPr lang="en-US" altLang="en-US"/>
              <a:t>Thank You</a:t>
            </a:r>
            <a:endParaRPr lang="en-GB" altLang="en-US"/>
          </a:p>
        </p:txBody>
      </p:sp>
      <p:sp>
        <p:nvSpPr>
          <p:cNvPr id="52227" name="Rectangle 3">
            <a:extLst>
              <a:ext uri="{FF2B5EF4-FFF2-40B4-BE49-F238E27FC236}">
                <a16:creationId xmlns:a16="http://schemas.microsoft.com/office/drawing/2014/main" id="{3474E1C1-89B0-4DED-8D17-6102476CB987}"/>
              </a:ext>
            </a:extLst>
          </p:cNvPr>
          <p:cNvSpPr>
            <a:spLocks noGrp="1" noChangeArrowheads="1"/>
          </p:cNvSpPr>
          <p:nvPr>
            <p:ph type="subTitle" idx="1"/>
          </p:nvPr>
        </p:nvSpPr>
        <p:spPr>
          <a:xfrm>
            <a:off x="533400" y="3843338"/>
            <a:ext cx="4954588" cy="1914525"/>
          </a:xfrm>
        </p:spPr>
        <p:txBody>
          <a:bodyPr/>
          <a:lstStyle/>
          <a:p>
            <a:pPr eaLnBrk="1" hangingPunct="1"/>
            <a:r>
              <a:rPr lang="en-US" altLang="en-US">
                <a:solidFill>
                  <a:srgbClr val="0F496F"/>
                </a:solidFill>
              </a:rPr>
              <a:t>Any Questions?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A0EC951D-FC3A-4E89-BDD7-D53C67E2370F}"/>
              </a:ext>
            </a:extLst>
          </p:cNvPr>
          <p:cNvSpPr>
            <a:spLocks noGrp="1" noChangeArrowheads="1"/>
          </p:cNvSpPr>
          <p:nvPr>
            <p:ph type="title"/>
          </p:nvPr>
        </p:nvSpPr>
        <p:spPr>
          <a:xfrm>
            <a:off x="533400" y="152400"/>
            <a:ext cx="7848600" cy="1371600"/>
          </a:xfrm>
        </p:spPr>
        <p:txBody>
          <a:bodyPr>
            <a:normAutofit fontScale="90000"/>
          </a:bodyPr>
          <a:lstStyle/>
          <a:p>
            <a:pPr eaLnBrk="1" fontAlgn="auto" hangingPunct="1">
              <a:spcAft>
                <a:spcPts val="0"/>
              </a:spcAft>
              <a:defRPr/>
            </a:pPr>
            <a:r>
              <a:rPr lang="en-GB" altLang="en-US" b="1" dirty="0"/>
              <a:t>Task Team tsunami ready programme </a:t>
            </a:r>
            <a:r>
              <a:rPr lang="en-GB" altLang="en-US" dirty="0"/>
              <a:t>– Confirmed members (2021-2023)</a:t>
            </a:r>
          </a:p>
        </p:txBody>
      </p:sp>
      <p:sp>
        <p:nvSpPr>
          <p:cNvPr id="1028" name="Rectangle 3">
            <a:extLst>
              <a:ext uri="{FF2B5EF4-FFF2-40B4-BE49-F238E27FC236}">
                <a16:creationId xmlns:a16="http://schemas.microsoft.com/office/drawing/2014/main" id="{A3AAFB53-791E-4AC4-B14E-ADA3912D2A6D}"/>
              </a:ext>
            </a:extLst>
          </p:cNvPr>
          <p:cNvSpPr>
            <a:spLocks noGrp="1" noChangeArrowheads="1"/>
          </p:cNvSpPr>
          <p:nvPr>
            <p:ph idx="1"/>
          </p:nvPr>
        </p:nvSpPr>
        <p:spPr>
          <a:xfrm>
            <a:off x="533400" y="1752600"/>
            <a:ext cx="7162800" cy="4724400"/>
          </a:xfrm>
        </p:spPr>
        <p:txBody>
          <a:bodyPr rtlCol="0">
            <a:normAutofit fontScale="62500" lnSpcReduction="20000"/>
          </a:bodyPr>
          <a:lstStyle/>
          <a:p>
            <a:pPr eaLnBrk="1" fontAlgn="auto" hangingPunct="1">
              <a:defRPr/>
            </a:pPr>
            <a:r>
              <a:rPr lang="en-US" altLang="en-US" sz="2800" b="1" dirty="0">
                <a:solidFill>
                  <a:schemeClr val="bg1"/>
                </a:solidFill>
              </a:rPr>
              <a:t>Fabian Hinds</a:t>
            </a:r>
            <a:r>
              <a:rPr lang="en-US" altLang="en-US" sz="2800" dirty="0">
                <a:solidFill>
                  <a:schemeClr val="bg1"/>
                </a:solidFill>
              </a:rPr>
              <a:t>, Co-chair, CZMU, Barbados </a:t>
            </a:r>
          </a:p>
          <a:p>
            <a:pPr eaLnBrk="1" fontAlgn="auto" hangingPunct="1">
              <a:defRPr/>
            </a:pPr>
            <a:r>
              <a:rPr lang="en-US" altLang="en-US" sz="2800" b="1" dirty="0">
                <a:solidFill>
                  <a:schemeClr val="bg1"/>
                </a:solidFill>
              </a:rPr>
              <a:t>Matthieu </a:t>
            </a:r>
            <a:r>
              <a:rPr lang="en-US" altLang="en-US" sz="2800" b="1" dirty="0" err="1">
                <a:solidFill>
                  <a:schemeClr val="bg1"/>
                </a:solidFill>
              </a:rPr>
              <a:t>Péroche</a:t>
            </a:r>
            <a:r>
              <a:rPr lang="en-US" altLang="en-US" sz="2800" dirty="0">
                <a:solidFill>
                  <a:schemeClr val="bg1"/>
                </a:solidFill>
              </a:rPr>
              <a:t>, Co-chair, France </a:t>
            </a:r>
          </a:p>
          <a:p>
            <a:pPr eaLnBrk="1" fontAlgn="auto" hangingPunct="1">
              <a:defRPr/>
            </a:pPr>
            <a:r>
              <a:rPr lang="en-US" altLang="en-US" sz="2800" b="1" dirty="0">
                <a:solidFill>
                  <a:schemeClr val="bg1"/>
                </a:solidFill>
              </a:rPr>
              <a:t>Brian Dyer</a:t>
            </a:r>
            <a:r>
              <a:rPr lang="en-US" altLang="en-US" sz="2800" dirty="0">
                <a:solidFill>
                  <a:schemeClr val="bg1"/>
                </a:solidFill>
              </a:rPr>
              <a:t>, St Kitts &amp; Nevis </a:t>
            </a:r>
          </a:p>
          <a:p>
            <a:pPr eaLnBrk="1" fontAlgn="auto" hangingPunct="1">
              <a:defRPr/>
            </a:pPr>
            <a:r>
              <a:rPr lang="en-US" altLang="en-US" sz="2800" b="1" dirty="0">
                <a:solidFill>
                  <a:schemeClr val="bg1"/>
                </a:solidFill>
              </a:rPr>
              <a:t>Christa von </a:t>
            </a:r>
            <a:r>
              <a:rPr lang="en-US" altLang="en-US" sz="2800" b="1" dirty="0" err="1">
                <a:solidFill>
                  <a:schemeClr val="bg1"/>
                </a:solidFill>
              </a:rPr>
              <a:t>Hillebrandt</a:t>
            </a:r>
            <a:r>
              <a:rPr lang="en-US" altLang="en-US" sz="2800" b="1" dirty="0">
                <a:solidFill>
                  <a:schemeClr val="bg1"/>
                </a:solidFill>
              </a:rPr>
              <a:t>-Andrade</a:t>
            </a:r>
            <a:r>
              <a:rPr lang="en-US" altLang="en-US" sz="2800" dirty="0">
                <a:solidFill>
                  <a:schemeClr val="bg1"/>
                </a:solidFill>
              </a:rPr>
              <a:t>, ITIC-CAR </a:t>
            </a:r>
          </a:p>
          <a:p>
            <a:pPr eaLnBrk="1" fontAlgn="auto" hangingPunct="1">
              <a:defRPr/>
            </a:pPr>
            <a:r>
              <a:rPr lang="en-US" altLang="en-US" sz="2800" b="1" dirty="0">
                <a:solidFill>
                  <a:schemeClr val="bg1"/>
                </a:solidFill>
              </a:rPr>
              <a:t>Danielle Howell</a:t>
            </a:r>
            <a:r>
              <a:rPr lang="en-US" altLang="en-US" sz="2800" dirty="0">
                <a:solidFill>
                  <a:schemeClr val="bg1"/>
                </a:solidFill>
              </a:rPr>
              <a:t>, CZMU, Barbados </a:t>
            </a:r>
          </a:p>
          <a:p>
            <a:pPr eaLnBrk="1" fontAlgn="auto" hangingPunct="1">
              <a:defRPr/>
            </a:pPr>
            <a:r>
              <a:rPr lang="en-US" altLang="en-US" sz="2800" b="1" dirty="0">
                <a:solidFill>
                  <a:schemeClr val="bg1"/>
                </a:solidFill>
              </a:rPr>
              <a:t>Kerry Hinds</a:t>
            </a:r>
            <a:r>
              <a:rPr lang="en-US" altLang="en-US" sz="2800" dirty="0">
                <a:solidFill>
                  <a:schemeClr val="bg1"/>
                </a:solidFill>
              </a:rPr>
              <a:t>, Department of Emergency Management, Barbados </a:t>
            </a:r>
          </a:p>
          <a:p>
            <a:pPr eaLnBrk="1" fontAlgn="auto" hangingPunct="1">
              <a:defRPr/>
            </a:pPr>
            <a:r>
              <a:rPr lang="en-US" altLang="en-US" sz="2800" b="1" dirty="0">
                <a:solidFill>
                  <a:schemeClr val="bg1"/>
                </a:solidFill>
              </a:rPr>
              <a:t>Dr. Leo Brewster</a:t>
            </a:r>
            <a:r>
              <a:rPr lang="en-US" altLang="en-US" sz="2800" dirty="0">
                <a:solidFill>
                  <a:schemeClr val="bg1"/>
                </a:solidFill>
              </a:rPr>
              <a:t>, CZMU, Barbados </a:t>
            </a:r>
          </a:p>
          <a:p>
            <a:pPr eaLnBrk="1" fontAlgn="auto" hangingPunct="1">
              <a:defRPr/>
            </a:pPr>
            <a:r>
              <a:rPr lang="en-US" altLang="en-US" sz="2800" b="1" dirty="0">
                <a:solidFill>
                  <a:schemeClr val="bg1"/>
                </a:solidFill>
              </a:rPr>
              <a:t>Marie-</a:t>
            </a:r>
            <a:r>
              <a:rPr lang="en-US" altLang="en-US" sz="2800" b="1" dirty="0" err="1">
                <a:solidFill>
                  <a:schemeClr val="bg1"/>
                </a:solidFill>
              </a:rPr>
              <a:t>Noëlle</a:t>
            </a:r>
            <a:r>
              <a:rPr lang="en-US" altLang="en-US" sz="2800" b="1" dirty="0">
                <a:solidFill>
                  <a:schemeClr val="bg1"/>
                </a:solidFill>
              </a:rPr>
              <a:t> </a:t>
            </a:r>
            <a:r>
              <a:rPr lang="en-US" altLang="en-US" sz="2800" b="1" dirty="0" err="1">
                <a:solidFill>
                  <a:schemeClr val="bg1"/>
                </a:solidFill>
              </a:rPr>
              <a:t>Raveau</a:t>
            </a:r>
            <a:r>
              <a:rPr lang="en-US" altLang="en-US" sz="2800" dirty="0">
                <a:solidFill>
                  <a:schemeClr val="bg1"/>
                </a:solidFill>
              </a:rPr>
              <a:t>, France  </a:t>
            </a:r>
          </a:p>
          <a:p>
            <a:pPr eaLnBrk="1" fontAlgn="auto" hangingPunct="1">
              <a:defRPr/>
            </a:pPr>
            <a:r>
              <a:rPr lang="en-US" altLang="en-US" sz="2800" b="1" dirty="0">
                <a:solidFill>
                  <a:schemeClr val="bg1"/>
                </a:solidFill>
              </a:rPr>
              <a:t>Stacey Edwards</a:t>
            </a:r>
            <a:r>
              <a:rPr lang="en-US" altLang="en-US" sz="2800" dirty="0">
                <a:solidFill>
                  <a:schemeClr val="bg1"/>
                </a:solidFill>
              </a:rPr>
              <a:t>, SRC, UWI </a:t>
            </a:r>
          </a:p>
          <a:p>
            <a:pPr eaLnBrk="1" fontAlgn="auto" hangingPunct="1">
              <a:defRPr/>
            </a:pPr>
            <a:r>
              <a:rPr lang="en-US" altLang="en-US" sz="2800" b="1" dirty="0">
                <a:solidFill>
                  <a:schemeClr val="bg1"/>
                </a:solidFill>
              </a:rPr>
              <a:t>Celine </a:t>
            </a:r>
            <a:r>
              <a:rPr lang="en-US" altLang="en-US" sz="2800" b="1" dirty="0" err="1">
                <a:solidFill>
                  <a:schemeClr val="bg1"/>
                </a:solidFill>
              </a:rPr>
              <a:t>Tiffay</a:t>
            </a:r>
            <a:r>
              <a:rPr lang="en-US" altLang="en-US" sz="2800" dirty="0">
                <a:solidFill>
                  <a:schemeClr val="bg1"/>
                </a:solidFill>
              </a:rPr>
              <a:t>, ex officio, Tsunami Unit, IOC UNESCO </a:t>
            </a:r>
          </a:p>
          <a:p>
            <a:pPr eaLnBrk="1" fontAlgn="auto" hangingPunct="1">
              <a:defRPr/>
            </a:pPr>
            <a:r>
              <a:rPr lang="en-US" altLang="en-US" sz="2800" b="1" dirty="0">
                <a:solidFill>
                  <a:schemeClr val="bg1"/>
                </a:solidFill>
              </a:rPr>
              <a:t>Alison Brome</a:t>
            </a:r>
            <a:r>
              <a:rPr lang="en-US" altLang="en-US" sz="2800" dirty="0">
                <a:solidFill>
                  <a:schemeClr val="bg1"/>
                </a:solidFill>
              </a:rPr>
              <a:t>, ex officio, CTIC </a:t>
            </a:r>
          </a:p>
          <a:p>
            <a:pPr eaLnBrk="1" fontAlgn="auto" hangingPunct="1">
              <a:defRPr/>
            </a:pPr>
            <a:r>
              <a:rPr lang="en-US" altLang="en-US" sz="2800" b="1" dirty="0">
                <a:solidFill>
                  <a:schemeClr val="bg1"/>
                </a:solidFill>
              </a:rPr>
              <a:t>Bernardo </a:t>
            </a:r>
            <a:r>
              <a:rPr lang="en-US" altLang="en-US" sz="2800" b="1" dirty="0" err="1">
                <a:solidFill>
                  <a:schemeClr val="bg1"/>
                </a:solidFill>
              </a:rPr>
              <a:t>Aliaga</a:t>
            </a:r>
            <a:r>
              <a:rPr lang="en-US" altLang="en-US" sz="2800" dirty="0">
                <a:solidFill>
                  <a:schemeClr val="bg1"/>
                </a:solidFill>
              </a:rPr>
              <a:t>, ex officio, CARIBE EWS Technical Secretary</a:t>
            </a:r>
          </a:p>
          <a:p>
            <a:pPr eaLnBrk="1" fontAlgn="auto" hangingPunct="1">
              <a:defRPr/>
            </a:pPr>
            <a:endParaRPr lang="en-US" altLang="en-US" sz="2800" dirty="0">
              <a:solidFill>
                <a:schemeClr val="bg2">
                  <a:lumMod val="75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10B7F-A004-D439-3B10-AE6B70258015}"/>
              </a:ext>
            </a:extLst>
          </p:cNvPr>
          <p:cNvSpPr>
            <a:spLocks noGrp="1"/>
          </p:cNvSpPr>
          <p:nvPr>
            <p:ph type="title"/>
          </p:nvPr>
        </p:nvSpPr>
        <p:spPr>
          <a:xfrm>
            <a:off x="533400" y="304800"/>
            <a:ext cx="6554867" cy="1219200"/>
          </a:xfrm>
        </p:spPr>
        <p:txBody>
          <a:bodyPr/>
          <a:lstStyle/>
          <a:p>
            <a:r>
              <a:rPr lang="en-US" b="1" dirty="0"/>
              <a:t>Process of Reestablishing the Task team</a:t>
            </a:r>
          </a:p>
        </p:txBody>
      </p:sp>
      <p:sp>
        <p:nvSpPr>
          <p:cNvPr id="3" name="Content Placeholder 2">
            <a:extLst>
              <a:ext uri="{FF2B5EF4-FFF2-40B4-BE49-F238E27FC236}">
                <a16:creationId xmlns:a16="http://schemas.microsoft.com/office/drawing/2014/main" id="{3110E6E2-DFBE-5606-F688-1F37AB1F7D1A}"/>
              </a:ext>
            </a:extLst>
          </p:cNvPr>
          <p:cNvSpPr>
            <a:spLocks noGrp="1"/>
          </p:cNvSpPr>
          <p:nvPr>
            <p:ph idx="1"/>
          </p:nvPr>
        </p:nvSpPr>
        <p:spPr>
          <a:xfrm>
            <a:off x="533400" y="1524000"/>
            <a:ext cx="7315200" cy="5029200"/>
          </a:xfrm>
        </p:spPr>
        <p:txBody>
          <a:bodyPr/>
          <a:lstStyle/>
          <a:p>
            <a:r>
              <a:rPr lang="en-US" dirty="0">
                <a:solidFill>
                  <a:schemeClr val="bg1"/>
                </a:solidFill>
              </a:rPr>
              <a:t>Establishing communication between co-chairs via email in 2021.</a:t>
            </a:r>
          </a:p>
          <a:p>
            <a:r>
              <a:rPr lang="en-US" dirty="0">
                <a:solidFill>
                  <a:schemeClr val="bg1"/>
                </a:solidFill>
              </a:rPr>
              <a:t>Networking began with CTIC and UNESCO/IOC via email and virtual meetings. </a:t>
            </a:r>
          </a:p>
          <a:p>
            <a:r>
              <a:rPr lang="en-US" dirty="0">
                <a:solidFill>
                  <a:schemeClr val="bg1"/>
                </a:solidFill>
              </a:rPr>
              <a:t>Supporting documents were reviewed.</a:t>
            </a:r>
          </a:p>
          <a:p>
            <a:r>
              <a:rPr lang="en-US" dirty="0">
                <a:solidFill>
                  <a:schemeClr val="bg1"/>
                </a:solidFill>
              </a:rPr>
              <a:t>Learning process!</a:t>
            </a:r>
          </a:p>
          <a:p>
            <a:r>
              <a:rPr lang="en-US" dirty="0">
                <a:solidFill>
                  <a:schemeClr val="bg1"/>
                </a:solidFill>
              </a:rPr>
              <a:t>Identifying and contacting past Task Team Tsunami Ready members via email.</a:t>
            </a:r>
          </a:p>
          <a:p>
            <a:r>
              <a:rPr lang="en-US" dirty="0">
                <a:solidFill>
                  <a:schemeClr val="bg1"/>
                </a:solidFill>
              </a:rPr>
              <a:t>Seeking confirmation of Task Team membership – (i.e., previous and new members)</a:t>
            </a:r>
          </a:p>
          <a:p>
            <a:r>
              <a:rPr lang="en-US" dirty="0">
                <a:solidFill>
                  <a:schemeClr val="bg1"/>
                </a:solidFill>
              </a:rPr>
              <a:t>Defining the role of the Task Team</a:t>
            </a:r>
          </a:p>
          <a:p>
            <a:endParaRPr lang="en-US" dirty="0"/>
          </a:p>
        </p:txBody>
      </p:sp>
    </p:spTree>
    <p:extLst>
      <p:ext uri="{BB962C8B-B14F-4D97-AF65-F5344CB8AC3E}">
        <p14:creationId xmlns:p14="http://schemas.microsoft.com/office/powerpoint/2010/main" val="2229078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20534-4FC6-7436-7883-9D95E1AADCF0}"/>
              </a:ext>
            </a:extLst>
          </p:cNvPr>
          <p:cNvSpPr>
            <a:spLocks noGrp="1"/>
          </p:cNvSpPr>
          <p:nvPr>
            <p:ph type="title"/>
          </p:nvPr>
        </p:nvSpPr>
        <p:spPr>
          <a:xfrm>
            <a:off x="533400" y="304800"/>
            <a:ext cx="7620000" cy="1828800"/>
          </a:xfrm>
        </p:spPr>
        <p:txBody>
          <a:bodyPr>
            <a:normAutofit fontScale="90000"/>
          </a:bodyPr>
          <a:lstStyle/>
          <a:p>
            <a:r>
              <a:rPr lang="en-US" b="1" dirty="0"/>
              <a:t>Participation in Meetings of the ICG/CARIBE EWS Regional Tsunami</a:t>
            </a:r>
            <a:br>
              <a:rPr lang="en-US" b="1" dirty="0"/>
            </a:br>
            <a:r>
              <a:rPr lang="en-US" b="1" dirty="0"/>
              <a:t>Recognition </a:t>
            </a:r>
            <a:r>
              <a:rPr lang="en-US" b="1" dirty="0" err="1"/>
              <a:t>Programme</a:t>
            </a:r>
            <a:r>
              <a:rPr lang="en-US" b="1" dirty="0"/>
              <a:t> Board</a:t>
            </a:r>
            <a:br>
              <a:rPr lang="en-US" dirty="0"/>
            </a:br>
            <a:endParaRPr lang="en-US" dirty="0"/>
          </a:p>
        </p:txBody>
      </p:sp>
      <p:sp>
        <p:nvSpPr>
          <p:cNvPr id="3" name="Content Placeholder 2">
            <a:extLst>
              <a:ext uri="{FF2B5EF4-FFF2-40B4-BE49-F238E27FC236}">
                <a16:creationId xmlns:a16="http://schemas.microsoft.com/office/drawing/2014/main" id="{AC928799-3391-6C54-9879-9DC085245A63}"/>
              </a:ext>
            </a:extLst>
          </p:cNvPr>
          <p:cNvSpPr>
            <a:spLocks noGrp="1"/>
          </p:cNvSpPr>
          <p:nvPr>
            <p:ph idx="1"/>
          </p:nvPr>
        </p:nvSpPr>
        <p:spPr>
          <a:xfrm>
            <a:off x="533400" y="1981200"/>
            <a:ext cx="7848600" cy="4876800"/>
          </a:xfrm>
        </p:spPr>
        <p:txBody>
          <a:bodyPr/>
          <a:lstStyle/>
          <a:p>
            <a:r>
              <a:rPr lang="en-US" dirty="0">
                <a:solidFill>
                  <a:schemeClr val="bg1"/>
                </a:solidFill>
              </a:rPr>
              <a:t>Co-chairs participation - observer status only</a:t>
            </a:r>
          </a:p>
          <a:p>
            <a:r>
              <a:rPr lang="en-US" dirty="0">
                <a:solidFill>
                  <a:schemeClr val="bg1"/>
                </a:solidFill>
              </a:rPr>
              <a:t>The British Virgin Islands (BVI) Tsunami Ready Renewal, Online, November 02, 2021</a:t>
            </a:r>
          </a:p>
          <a:p>
            <a:r>
              <a:rPr lang="en-US" dirty="0">
                <a:solidFill>
                  <a:schemeClr val="bg1"/>
                </a:solidFill>
              </a:rPr>
              <a:t>St. Kitts and Nevis (SKN) Tsunami Ready Renewal, Online, February 04, 2022</a:t>
            </a:r>
          </a:p>
          <a:p>
            <a:r>
              <a:rPr lang="en-US" dirty="0">
                <a:solidFill>
                  <a:schemeClr val="bg1"/>
                </a:solidFill>
              </a:rPr>
              <a:t>Provided the co-chairs with insight into the process of :</a:t>
            </a:r>
          </a:p>
          <a:p>
            <a:pPr lvl="1">
              <a:buFont typeface="Wingdings" panose="05000000000000000000" pitchFamily="2" charset="2"/>
              <a:buChar char="v"/>
            </a:pPr>
            <a:r>
              <a:rPr lang="en-US" sz="2000" dirty="0">
                <a:solidFill>
                  <a:schemeClr val="bg1"/>
                </a:solidFill>
              </a:rPr>
              <a:t>Reviewing the progress of the BVI and SKN in maintaining the Tsunami Ready Guidelines over the 2018 - 2021 period</a:t>
            </a:r>
          </a:p>
          <a:p>
            <a:pPr lvl="1">
              <a:buFont typeface="Wingdings" panose="05000000000000000000" pitchFamily="2" charset="2"/>
              <a:buChar char="v"/>
            </a:pPr>
            <a:r>
              <a:rPr lang="en-US" sz="2000" dirty="0">
                <a:solidFill>
                  <a:schemeClr val="bg1"/>
                </a:solidFill>
              </a:rPr>
              <a:t>Determining the eligibility of the BVI and SKN for renewal under the Tsunami Ready </a:t>
            </a:r>
            <a:r>
              <a:rPr lang="en-US" sz="2000" dirty="0" err="1">
                <a:solidFill>
                  <a:schemeClr val="bg1"/>
                </a:solidFill>
              </a:rPr>
              <a:t>Programme</a:t>
            </a:r>
            <a:endParaRPr lang="en-US" sz="2000" dirty="0">
              <a:solidFill>
                <a:schemeClr val="bg1"/>
              </a:solidFill>
            </a:endParaRPr>
          </a:p>
          <a:p>
            <a:endParaRPr lang="en-US" dirty="0"/>
          </a:p>
          <a:p>
            <a:endParaRPr lang="en-US" dirty="0"/>
          </a:p>
        </p:txBody>
      </p:sp>
    </p:spTree>
    <p:extLst>
      <p:ext uri="{BB962C8B-B14F-4D97-AF65-F5344CB8AC3E}">
        <p14:creationId xmlns:p14="http://schemas.microsoft.com/office/powerpoint/2010/main" val="994056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7817C-1F53-4F3F-9395-D8739F650216}"/>
              </a:ext>
            </a:extLst>
          </p:cNvPr>
          <p:cNvSpPr>
            <a:spLocks noGrp="1"/>
          </p:cNvSpPr>
          <p:nvPr>
            <p:ph type="title"/>
          </p:nvPr>
        </p:nvSpPr>
        <p:spPr>
          <a:xfrm>
            <a:off x="533400" y="152400"/>
            <a:ext cx="7924800" cy="1524000"/>
          </a:xfrm>
        </p:spPr>
        <p:txBody>
          <a:bodyPr>
            <a:normAutofit/>
          </a:bodyPr>
          <a:lstStyle/>
          <a:p>
            <a:r>
              <a:rPr lang="en-US" b="1" dirty="0"/>
              <a:t>FACT SHEET Task Team Tsunami Ready:</a:t>
            </a:r>
            <a:br>
              <a:rPr lang="en-US" b="1" dirty="0"/>
            </a:br>
            <a:r>
              <a:rPr lang="en-US" b="1" dirty="0"/>
              <a:t>Other matters</a:t>
            </a:r>
          </a:p>
        </p:txBody>
      </p:sp>
      <p:pic>
        <p:nvPicPr>
          <p:cNvPr id="6" name="Content Placeholder 5">
            <a:extLst>
              <a:ext uri="{FF2B5EF4-FFF2-40B4-BE49-F238E27FC236}">
                <a16:creationId xmlns:a16="http://schemas.microsoft.com/office/drawing/2014/main" id="{CAB5924F-D873-3E4F-3D0A-45496F686B7C}"/>
              </a:ext>
            </a:extLst>
          </p:cNvPr>
          <p:cNvPicPr>
            <a:picLocks noGrp="1" noChangeAspect="1"/>
          </p:cNvPicPr>
          <p:nvPr>
            <p:ph sz="half" idx="13"/>
          </p:nvPr>
        </p:nvPicPr>
        <p:blipFill rotWithShape="1">
          <a:blip r:embed="rId2"/>
          <a:srcRect l="27009" t="11308" r="30546" b="6377"/>
          <a:stretch/>
        </p:blipFill>
        <p:spPr>
          <a:xfrm>
            <a:off x="412750" y="1600200"/>
            <a:ext cx="4464050" cy="4869873"/>
          </a:xfrm>
        </p:spPr>
      </p:pic>
      <p:sp>
        <p:nvSpPr>
          <p:cNvPr id="3" name="Content Placeholder 2">
            <a:extLst>
              <a:ext uri="{FF2B5EF4-FFF2-40B4-BE49-F238E27FC236}">
                <a16:creationId xmlns:a16="http://schemas.microsoft.com/office/drawing/2014/main" id="{1127B8EA-E2AF-49B0-A274-564405A0680F}"/>
              </a:ext>
            </a:extLst>
          </p:cNvPr>
          <p:cNvSpPr>
            <a:spLocks noGrp="1"/>
          </p:cNvSpPr>
          <p:nvPr>
            <p:ph sz="quarter" idx="4"/>
          </p:nvPr>
        </p:nvSpPr>
        <p:spPr>
          <a:xfrm>
            <a:off x="5029200" y="2057400"/>
            <a:ext cx="3733800" cy="3759200"/>
          </a:xfrm>
        </p:spPr>
        <p:txBody>
          <a:bodyPr/>
          <a:lstStyle/>
          <a:p>
            <a:r>
              <a:rPr lang="en-US" dirty="0">
                <a:solidFill>
                  <a:schemeClr val="bg1"/>
                </a:solidFill>
              </a:rPr>
              <a:t>Task Team renewal also involved the preparation/updating of a Fact Sheet for Task Team Tsunami Ready</a:t>
            </a:r>
          </a:p>
        </p:txBody>
      </p:sp>
    </p:spTree>
    <p:extLst>
      <p:ext uri="{BB962C8B-B14F-4D97-AF65-F5344CB8AC3E}">
        <p14:creationId xmlns:p14="http://schemas.microsoft.com/office/powerpoint/2010/main" val="3612759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37B6493D-4D7B-44A4-B28A-E1F15EE9DEC1}"/>
              </a:ext>
            </a:extLst>
          </p:cNvPr>
          <p:cNvSpPr>
            <a:spLocks noGrp="1" noChangeArrowheads="1"/>
          </p:cNvSpPr>
          <p:nvPr>
            <p:ph type="title"/>
          </p:nvPr>
        </p:nvSpPr>
        <p:spPr>
          <a:xfrm>
            <a:off x="809625" y="76200"/>
            <a:ext cx="7940675" cy="1066800"/>
          </a:xfrm>
        </p:spPr>
        <p:txBody>
          <a:bodyPr/>
          <a:lstStyle/>
          <a:p>
            <a:pPr eaLnBrk="1" fontAlgn="auto" hangingPunct="1">
              <a:spcAft>
                <a:spcPts val="0"/>
              </a:spcAft>
              <a:defRPr/>
            </a:pPr>
            <a:r>
              <a:rPr lang="en-US" altLang="en-US" b="1" dirty="0"/>
              <a:t>Task Team Role and responsibilities</a:t>
            </a:r>
          </a:p>
        </p:txBody>
      </p:sp>
      <p:sp>
        <p:nvSpPr>
          <p:cNvPr id="9219" name="Rectangle 3">
            <a:extLst>
              <a:ext uri="{FF2B5EF4-FFF2-40B4-BE49-F238E27FC236}">
                <a16:creationId xmlns:a16="http://schemas.microsoft.com/office/drawing/2014/main" id="{ADD398F8-4B95-4F9D-B2F6-A6DE6A658657}"/>
              </a:ext>
            </a:extLst>
          </p:cNvPr>
          <p:cNvSpPr>
            <a:spLocks noGrp="1" noChangeArrowheads="1"/>
          </p:cNvSpPr>
          <p:nvPr>
            <p:ph type="body" sz="half" idx="1"/>
          </p:nvPr>
        </p:nvSpPr>
        <p:spPr>
          <a:xfrm>
            <a:off x="809625" y="1295400"/>
            <a:ext cx="7267575" cy="4876799"/>
          </a:xfrm>
        </p:spPr>
        <p:txBody>
          <a:bodyPr rtlCol="0">
            <a:normAutofit fontScale="62500" lnSpcReduction="20000"/>
          </a:bodyPr>
          <a:lstStyle/>
          <a:p>
            <a:pPr eaLnBrk="1" fontAlgn="auto" hangingPunct="1">
              <a:lnSpc>
                <a:spcPct val="90000"/>
              </a:lnSpc>
              <a:defRPr/>
            </a:pPr>
            <a:r>
              <a:rPr lang="en-US" altLang="en-US" sz="2800" dirty="0">
                <a:solidFill>
                  <a:schemeClr val="bg1"/>
                </a:solidFill>
              </a:rPr>
              <a:t>Support and provide guidance to the CARIBE EWS in the implementation of the UNESCO IOC Tsunami Ready Recognition </a:t>
            </a:r>
            <a:r>
              <a:rPr lang="en-US" altLang="en-US" sz="2800" dirty="0" err="1">
                <a:solidFill>
                  <a:schemeClr val="bg1"/>
                </a:solidFill>
              </a:rPr>
              <a:t>Programme</a:t>
            </a:r>
            <a:r>
              <a:rPr lang="en-US" altLang="en-US" sz="2800" dirty="0">
                <a:solidFill>
                  <a:schemeClr val="bg1"/>
                </a:solidFill>
              </a:rPr>
              <a:t>.</a:t>
            </a:r>
          </a:p>
          <a:p>
            <a:pPr eaLnBrk="1" fontAlgn="auto" hangingPunct="1">
              <a:lnSpc>
                <a:spcPct val="90000"/>
              </a:lnSpc>
              <a:defRPr/>
            </a:pPr>
            <a:endParaRPr lang="en-US" altLang="en-US" sz="2800" dirty="0">
              <a:solidFill>
                <a:schemeClr val="bg1"/>
              </a:solidFill>
            </a:endParaRPr>
          </a:p>
          <a:p>
            <a:pPr eaLnBrk="1" fontAlgn="auto" hangingPunct="1">
              <a:lnSpc>
                <a:spcPct val="90000"/>
              </a:lnSpc>
              <a:defRPr/>
            </a:pPr>
            <a:r>
              <a:rPr lang="en-US" altLang="en-US" sz="2800" dirty="0">
                <a:solidFill>
                  <a:schemeClr val="bg1"/>
                </a:solidFill>
              </a:rPr>
              <a:t>Develop an evaluation instrument aimed at measuring the effectiveness of UNESCO IOC Tsunami Ready Recognition </a:t>
            </a:r>
            <a:r>
              <a:rPr lang="en-US" altLang="en-US" sz="2800" dirty="0" err="1">
                <a:solidFill>
                  <a:schemeClr val="bg1"/>
                </a:solidFill>
              </a:rPr>
              <a:t>Programme</a:t>
            </a:r>
            <a:r>
              <a:rPr lang="en-US" altLang="en-US" sz="2800" dirty="0">
                <a:solidFill>
                  <a:schemeClr val="bg1"/>
                </a:solidFill>
              </a:rPr>
              <a:t> in recognized communities.  </a:t>
            </a:r>
          </a:p>
          <a:p>
            <a:pPr eaLnBrk="1" fontAlgn="auto" hangingPunct="1">
              <a:lnSpc>
                <a:spcPct val="90000"/>
              </a:lnSpc>
              <a:defRPr/>
            </a:pPr>
            <a:endParaRPr lang="en-US" altLang="en-US" sz="2800" dirty="0">
              <a:solidFill>
                <a:schemeClr val="bg1"/>
              </a:solidFill>
            </a:endParaRPr>
          </a:p>
          <a:p>
            <a:pPr eaLnBrk="1" fontAlgn="auto" hangingPunct="1">
              <a:lnSpc>
                <a:spcPct val="90000"/>
              </a:lnSpc>
              <a:defRPr/>
            </a:pPr>
            <a:r>
              <a:rPr lang="en-US" altLang="en-US" sz="2800" dirty="0">
                <a:solidFill>
                  <a:schemeClr val="bg1"/>
                </a:solidFill>
              </a:rPr>
              <a:t>The Task Team will implement the evaluation instrument and analyze its findings in collaboration with ITIC-CAR and CTIC.</a:t>
            </a:r>
          </a:p>
          <a:p>
            <a:pPr eaLnBrk="1" fontAlgn="auto" hangingPunct="1">
              <a:lnSpc>
                <a:spcPct val="90000"/>
              </a:lnSpc>
              <a:defRPr/>
            </a:pPr>
            <a:endParaRPr lang="en-US" altLang="en-US" sz="2800" dirty="0">
              <a:solidFill>
                <a:schemeClr val="bg1"/>
              </a:solidFill>
            </a:endParaRPr>
          </a:p>
          <a:p>
            <a:pPr eaLnBrk="1" fontAlgn="auto" hangingPunct="1">
              <a:lnSpc>
                <a:spcPct val="90000"/>
              </a:lnSpc>
              <a:defRPr/>
            </a:pPr>
            <a:r>
              <a:rPr lang="en-US" altLang="en-US" sz="2800" dirty="0">
                <a:solidFill>
                  <a:schemeClr val="bg1"/>
                </a:solidFill>
              </a:rPr>
              <a:t>Facilitate Member States to conduct pre- and post-evaluation instruments to measure the social impact of UNESCO IOC Tsunami Ready Recognition </a:t>
            </a:r>
            <a:r>
              <a:rPr lang="en-US" altLang="en-US" sz="2800" dirty="0" err="1">
                <a:solidFill>
                  <a:schemeClr val="bg1"/>
                </a:solidFill>
              </a:rPr>
              <a:t>Programme</a:t>
            </a:r>
            <a:r>
              <a:rPr lang="en-US" altLang="en-US" sz="2800" dirty="0">
                <a:solidFill>
                  <a:schemeClr val="bg1"/>
                </a:solidFill>
              </a:rPr>
              <a:t>.</a:t>
            </a:r>
          </a:p>
          <a:p>
            <a:pPr eaLnBrk="1" fontAlgn="auto" hangingPunct="1">
              <a:lnSpc>
                <a:spcPct val="90000"/>
              </a:lnSpc>
              <a:defRPr/>
            </a:pPr>
            <a:endParaRPr lang="en-US" altLang="en-US" sz="2800" dirty="0">
              <a:solidFill>
                <a:schemeClr val="bg1"/>
              </a:solidFill>
            </a:endParaRPr>
          </a:p>
          <a:p>
            <a:pPr eaLnBrk="1" fontAlgn="auto" hangingPunct="1">
              <a:lnSpc>
                <a:spcPct val="90000"/>
              </a:lnSpc>
              <a:defRPr/>
            </a:pPr>
            <a:r>
              <a:rPr lang="en-US" altLang="en-US" sz="2800" dirty="0">
                <a:solidFill>
                  <a:schemeClr val="bg1"/>
                </a:solidFill>
              </a:rPr>
              <a:t>Assist CTIC, in association with member states, in determining the target number of communities pursuing the Tsunami Ready Recognition.</a:t>
            </a:r>
          </a:p>
          <a:p>
            <a:pPr eaLnBrk="1" fontAlgn="auto" hangingPunct="1">
              <a:lnSpc>
                <a:spcPct val="90000"/>
              </a:lnSpc>
              <a:defRPr/>
            </a:pPr>
            <a:endParaRPr lang="en-US" altLang="en-US" sz="2800" dirty="0">
              <a:solidFill>
                <a:schemeClr val="bg2">
                  <a:lumMod val="75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4E493-CEE5-486F-9CA4-BA03E0568B30}"/>
              </a:ext>
            </a:extLst>
          </p:cNvPr>
          <p:cNvSpPr>
            <a:spLocks noGrp="1"/>
          </p:cNvSpPr>
          <p:nvPr>
            <p:ph type="title"/>
          </p:nvPr>
        </p:nvSpPr>
        <p:spPr>
          <a:xfrm>
            <a:off x="533400" y="5029200"/>
            <a:ext cx="8163602" cy="1524000"/>
          </a:xfrm>
        </p:spPr>
        <p:txBody>
          <a:bodyPr>
            <a:normAutofit fontScale="90000"/>
          </a:bodyPr>
          <a:lstStyle/>
          <a:p>
            <a:r>
              <a:rPr lang="en-US" b="1" dirty="0"/>
              <a:t>Some of the Task Team Tsunami Members: </a:t>
            </a:r>
            <a:br>
              <a:rPr lang="en-US" dirty="0"/>
            </a:br>
            <a:r>
              <a:rPr lang="en-US" dirty="0"/>
              <a:t>May 18, 2022 meeting</a:t>
            </a:r>
          </a:p>
        </p:txBody>
      </p:sp>
      <p:pic>
        <p:nvPicPr>
          <p:cNvPr id="5" name="Content Placeholder 4" descr="A collage of people&#10;&#10;Description automatically generated with low confidence">
            <a:extLst>
              <a:ext uri="{FF2B5EF4-FFF2-40B4-BE49-F238E27FC236}">
                <a16:creationId xmlns:a16="http://schemas.microsoft.com/office/drawing/2014/main" id="{297A1F8F-949E-4A7D-8D9F-9057C44141C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715941"/>
            <a:ext cx="8163602" cy="4237059"/>
          </a:xfrm>
        </p:spPr>
      </p:pic>
    </p:spTree>
    <p:extLst>
      <p:ext uri="{BB962C8B-B14F-4D97-AF65-F5344CB8AC3E}">
        <p14:creationId xmlns:p14="http://schemas.microsoft.com/office/powerpoint/2010/main" val="3265471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606250-E19D-4BD7-B5F6-52ABFBDA8066}"/>
              </a:ext>
            </a:extLst>
          </p:cNvPr>
          <p:cNvSpPr>
            <a:spLocks noGrp="1"/>
          </p:cNvSpPr>
          <p:nvPr>
            <p:ph type="title"/>
          </p:nvPr>
        </p:nvSpPr>
        <p:spPr>
          <a:xfrm>
            <a:off x="533400" y="0"/>
            <a:ext cx="6554867" cy="1295400"/>
          </a:xfrm>
        </p:spPr>
        <p:txBody>
          <a:bodyPr/>
          <a:lstStyle/>
          <a:p>
            <a:r>
              <a:rPr lang="en-US" b="1" dirty="0"/>
              <a:t>First meeting of the Task Team members</a:t>
            </a:r>
          </a:p>
        </p:txBody>
      </p:sp>
      <p:sp>
        <p:nvSpPr>
          <p:cNvPr id="3" name="Text Placeholder 2">
            <a:extLst>
              <a:ext uri="{FF2B5EF4-FFF2-40B4-BE49-F238E27FC236}">
                <a16:creationId xmlns:a16="http://schemas.microsoft.com/office/drawing/2014/main" id="{8F590036-E9CA-468C-B32B-10F0747DC7B1}"/>
              </a:ext>
            </a:extLst>
          </p:cNvPr>
          <p:cNvSpPr>
            <a:spLocks noGrp="1"/>
          </p:cNvSpPr>
          <p:nvPr>
            <p:ph idx="1"/>
          </p:nvPr>
        </p:nvSpPr>
        <p:spPr>
          <a:xfrm>
            <a:off x="533400" y="2352675"/>
            <a:ext cx="8077200" cy="4495800"/>
          </a:xfrm>
        </p:spPr>
        <p:txBody>
          <a:bodyPr/>
          <a:lstStyle/>
          <a:p>
            <a:r>
              <a:rPr lang="en-US" dirty="0">
                <a:solidFill>
                  <a:schemeClr val="bg1"/>
                </a:solidFill>
              </a:rPr>
              <a:t>First meeting occurred on May 18, 2022 via the ZOOM platform.</a:t>
            </a:r>
          </a:p>
          <a:p>
            <a:r>
              <a:rPr lang="en-US" dirty="0">
                <a:solidFill>
                  <a:schemeClr val="bg1"/>
                </a:solidFill>
              </a:rPr>
              <a:t>Selection of Secretary for the meeting (Ms. Celine </a:t>
            </a:r>
            <a:r>
              <a:rPr lang="en-US" dirty="0" err="1">
                <a:solidFill>
                  <a:schemeClr val="bg1"/>
                </a:solidFill>
              </a:rPr>
              <a:t>Tiffay</a:t>
            </a:r>
            <a:r>
              <a:rPr lang="en-US" dirty="0">
                <a:solidFill>
                  <a:schemeClr val="bg1"/>
                </a:solidFill>
              </a:rPr>
              <a:t>)</a:t>
            </a:r>
          </a:p>
          <a:p>
            <a:r>
              <a:rPr lang="en-US" dirty="0">
                <a:solidFill>
                  <a:schemeClr val="bg1"/>
                </a:solidFill>
              </a:rPr>
              <a:t>Opportunity for the participating team members to introduce themselves to each other</a:t>
            </a:r>
          </a:p>
          <a:p>
            <a:r>
              <a:rPr lang="en-US" dirty="0">
                <a:solidFill>
                  <a:schemeClr val="bg1"/>
                </a:solidFill>
              </a:rPr>
              <a:t>Discussion on the draft Terms of Reference for Task Team Tsunami Ready</a:t>
            </a:r>
          </a:p>
          <a:p>
            <a:pPr lvl="1"/>
            <a:r>
              <a:rPr lang="en-US" dirty="0">
                <a:solidFill>
                  <a:schemeClr val="bg1"/>
                </a:solidFill>
              </a:rPr>
              <a:t>A </a:t>
            </a:r>
            <a:r>
              <a:rPr lang="en-US" dirty="0" err="1">
                <a:solidFill>
                  <a:schemeClr val="bg1"/>
                </a:solidFill>
              </a:rPr>
              <a:t>ToR</a:t>
            </a:r>
            <a:r>
              <a:rPr lang="en-US" dirty="0">
                <a:solidFill>
                  <a:schemeClr val="bg1"/>
                </a:solidFill>
              </a:rPr>
              <a:t> was not previously prepared specifically for the Task Team</a:t>
            </a:r>
          </a:p>
          <a:p>
            <a:pPr lvl="1"/>
            <a:r>
              <a:rPr lang="en-US" dirty="0">
                <a:solidFill>
                  <a:schemeClr val="bg1"/>
                </a:solidFill>
              </a:rPr>
              <a:t>A </a:t>
            </a:r>
            <a:r>
              <a:rPr lang="en-US" dirty="0" err="1">
                <a:solidFill>
                  <a:schemeClr val="bg1"/>
                </a:solidFill>
              </a:rPr>
              <a:t>ToR</a:t>
            </a:r>
            <a:r>
              <a:rPr lang="en-US" dirty="0">
                <a:solidFill>
                  <a:schemeClr val="bg1"/>
                </a:solidFill>
              </a:rPr>
              <a:t> would serve to provide clarity regarding the composition and responsibilities of the Task Team</a:t>
            </a:r>
          </a:p>
          <a:p>
            <a:pPr lvl="1"/>
            <a:r>
              <a:rPr lang="en-US" dirty="0">
                <a:solidFill>
                  <a:schemeClr val="bg1"/>
                </a:solidFill>
              </a:rPr>
              <a:t>A </a:t>
            </a:r>
            <a:r>
              <a:rPr lang="en-US" dirty="0" err="1">
                <a:solidFill>
                  <a:schemeClr val="bg1"/>
                </a:solidFill>
              </a:rPr>
              <a:t>ToR</a:t>
            </a:r>
            <a:r>
              <a:rPr lang="en-US" dirty="0">
                <a:solidFill>
                  <a:schemeClr val="bg1"/>
                </a:solidFill>
              </a:rPr>
              <a:t> should serve future Task Team Tsunami Ready members</a:t>
            </a:r>
          </a:p>
          <a:p>
            <a:pPr lvl="1"/>
            <a:r>
              <a:rPr lang="en-US" dirty="0">
                <a:solidFill>
                  <a:schemeClr val="bg1"/>
                </a:solidFill>
              </a:rPr>
              <a:t>The draft </a:t>
            </a:r>
            <a:r>
              <a:rPr lang="en-US" dirty="0" err="1">
                <a:solidFill>
                  <a:schemeClr val="bg1"/>
                </a:solidFill>
              </a:rPr>
              <a:t>ToR</a:t>
            </a:r>
            <a:r>
              <a:rPr lang="en-US" dirty="0">
                <a:solidFill>
                  <a:schemeClr val="bg1"/>
                </a:solidFill>
              </a:rPr>
              <a:t> will be up for approval at the 16</a:t>
            </a:r>
            <a:r>
              <a:rPr lang="en-US" baseline="30000" dirty="0">
                <a:solidFill>
                  <a:schemeClr val="bg1"/>
                </a:solidFill>
              </a:rPr>
              <a:t>th</a:t>
            </a:r>
            <a:r>
              <a:rPr lang="en-US" dirty="0">
                <a:solidFill>
                  <a:schemeClr val="bg1"/>
                </a:solidFill>
              </a:rPr>
              <a:t> Session of the  Intergovernmental Coordination Group for the Tsunami and Other Coastal Hazards Warning Systems for the Caribbean and Adjacent Regions,  scheduled for April 24-28, 2023, in Costa Rica.</a:t>
            </a:r>
          </a:p>
          <a:p>
            <a:endParaRPr lang="en-US" dirty="0"/>
          </a:p>
          <a:p>
            <a:endParaRPr lang="en-US" dirty="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0DF22-936A-4D17-914D-0270B9632BC0}"/>
              </a:ext>
            </a:extLst>
          </p:cNvPr>
          <p:cNvSpPr>
            <a:spLocks noGrp="1"/>
          </p:cNvSpPr>
          <p:nvPr>
            <p:ph type="title"/>
          </p:nvPr>
        </p:nvSpPr>
        <p:spPr>
          <a:xfrm>
            <a:off x="533400" y="858822"/>
            <a:ext cx="6554867" cy="1524000"/>
          </a:xfrm>
        </p:spPr>
        <p:txBody>
          <a:bodyPr/>
          <a:lstStyle/>
          <a:p>
            <a:r>
              <a:rPr lang="en-US" b="1" dirty="0"/>
              <a:t>First meeting of the Task Team members</a:t>
            </a:r>
          </a:p>
        </p:txBody>
      </p:sp>
      <p:sp>
        <p:nvSpPr>
          <p:cNvPr id="3" name="Content Placeholder 2">
            <a:extLst>
              <a:ext uri="{FF2B5EF4-FFF2-40B4-BE49-F238E27FC236}">
                <a16:creationId xmlns:a16="http://schemas.microsoft.com/office/drawing/2014/main" id="{03B593FE-9FAC-45B3-98E3-DA68C02CE344}"/>
              </a:ext>
            </a:extLst>
          </p:cNvPr>
          <p:cNvSpPr>
            <a:spLocks noGrp="1"/>
          </p:cNvSpPr>
          <p:nvPr>
            <p:ph idx="1"/>
          </p:nvPr>
        </p:nvSpPr>
        <p:spPr>
          <a:xfrm>
            <a:off x="533400" y="2133600"/>
            <a:ext cx="7696200" cy="4475178"/>
          </a:xfrm>
        </p:spPr>
        <p:txBody>
          <a:bodyPr/>
          <a:lstStyle/>
          <a:p>
            <a:r>
              <a:rPr lang="en-US" dirty="0">
                <a:solidFill>
                  <a:schemeClr val="bg1"/>
                </a:solidFill>
              </a:rPr>
              <a:t>Discussion and forward planning regarding the draft questionnaire on the implementation of the UNESCO IOC Tsunami Ready Program</a:t>
            </a:r>
          </a:p>
          <a:p>
            <a:r>
              <a:rPr lang="en-US" dirty="0">
                <a:solidFill>
                  <a:schemeClr val="bg1"/>
                </a:solidFill>
              </a:rPr>
              <a:t>The Task Team agreed to review and make any necessary comments and edits to the draft questionnaire via the Google Docs platform by Friday May 27, 2022</a:t>
            </a:r>
          </a:p>
          <a:p>
            <a:r>
              <a:rPr lang="en-US" dirty="0">
                <a:solidFill>
                  <a:schemeClr val="bg1"/>
                </a:solidFill>
              </a:rPr>
              <a:t>The draft questionnaire will be up for approval at the 16</a:t>
            </a:r>
            <a:r>
              <a:rPr lang="en-US" baseline="30000" dirty="0">
                <a:solidFill>
                  <a:schemeClr val="bg1"/>
                </a:solidFill>
              </a:rPr>
              <a:t>th</a:t>
            </a:r>
            <a:r>
              <a:rPr lang="en-US" dirty="0">
                <a:solidFill>
                  <a:schemeClr val="bg1"/>
                </a:solidFill>
              </a:rPr>
              <a:t> Session of the  Intergovernmental Coordination Group for the Tsunami and Other Coastal Hazards Warning Systems for the Caribbean and Adjacent Regions,  scheduled for April 24-28, 2023, in Costa Rica.</a:t>
            </a:r>
            <a:endParaRPr lang="en-US" dirty="0"/>
          </a:p>
        </p:txBody>
      </p:sp>
    </p:spTree>
    <p:extLst>
      <p:ext uri="{BB962C8B-B14F-4D97-AF65-F5344CB8AC3E}">
        <p14:creationId xmlns:p14="http://schemas.microsoft.com/office/powerpoint/2010/main" val="3796146137"/>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3587</TotalTime>
  <Words>1310</Words>
  <Application>Microsoft Office PowerPoint</Application>
  <PresentationFormat>On-screen Show (4:3)</PresentationFormat>
  <Paragraphs>114</Paragraphs>
  <Slides>16</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Calibri</vt:lpstr>
      <vt:lpstr>Century Gothic</vt:lpstr>
      <vt:lpstr>Times New Roman</vt:lpstr>
      <vt:lpstr>Wingdings</vt:lpstr>
      <vt:lpstr>Wingdings 3</vt:lpstr>
      <vt:lpstr>Slice</vt:lpstr>
      <vt:lpstr>16th session of the intergovernmental coordination group for the tsunami and other coastal hazards warning systems for the Caribbean and adjacent regions:  Task Team Tsunami ready programme</vt:lpstr>
      <vt:lpstr>Task Team tsunami ready programme – Confirmed members (2021-2023)</vt:lpstr>
      <vt:lpstr>Process of Reestablishing the Task team</vt:lpstr>
      <vt:lpstr>Participation in Meetings of the ICG/CARIBE EWS Regional Tsunami Recognition Programme Board </vt:lpstr>
      <vt:lpstr>FACT SHEET Task Team Tsunami Ready: Other matters</vt:lpstr>
      <vt:lpstr>Task Team Role and responsibilities</vt:lpstr>
      <vt:lpstr>Some of the Task Team Tsunami Members:  May 18, 2022 meeting</vt:lpstr>
      <vt:lpstr>First meeting of the Task Team members</vt:lpstr>
      <vt:lpstr>First meeting of the Task Team members</vt:lpstr>
      <vt:lpstr>second meeting of the Task Team members</vt:lpstr>
      <vt:lpstr>Terms of Reference</vt:lpstr>
      <vt:lpstr>Terms of reference</vt:lpstr>
      <vt:lpstr>Terms of reference</vt:lpstr>
      <vt:lpstr>The way forward</vt:lpstr>
      <vt:lpstr>The way forward</vt:lpstr>
      <vt:lpstr>Thank You</vt:lpstr>
    </vt:vector>
  </TitlesOfParts>
  <Company>COASTAL ZONE MANAGEMENT UNIT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SEAS AND OCEANS Dead or Alive</dc:title>
  <dc:creator>fhinds</dc:creator>
  <cp:lastModifiedBy>Tiffay, Celine</cp:lastModifiedBy>
  <cp:revision>124</cp:revision>
  <cp:lastPrinted>1601-01-01T00:00:00Z</cp:lastPrinted>
  <dcterms:created xsi:type="dcterms:W3CDTF">2004-05-26T14:56:00Z</dcterms:created>
  <dcterms:modified xsi:type="dcterms:W3CDTF">2023-04-15T18:14:00Z</dcterms:modified>
</cp:coreProperties>
</file>