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8" r:id="rId1"/>
    <p:sldMasterId id="2147483674" r:id="rId2"/>
  </p:sldMasterIdLst>
  <p:notesMasterIdLst>
    <p:notesMasterId r:id="rId13"/>
  </p:notesMasterIdLst>
  <p:sldIdLst>
    <p:sldId id="831" r:id="rId3"/>
    <p:sldId id="887" r:id="rId4"/>
    <p:sldId id="890" r:id="rId5"/>
    <p:sldId id="888" r:id="rId6"/>
    <p:sldId id="891" r:id="rId7"/>
    <p:sldId id="889" r:id="rId8"/>
    <p:sldId id="892" r:id="rId9"/>
    <p:sldId id="893" r:id="rId10"/>
    <p:sldId id="894" r:id="rId11"/>
    <p:sldId id="89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779"/>
    <p:restoredTop sz="94652"/>
  </p:normalViewPr>
  <p:slideViewPr>
    <p:cSldViewPr snapToGrid="0" snapToObjects="1" showGuides="1">
      <p:cViewPr varScale="1">
        <p:scale>
          <a:sx n="86" d="100"/>
          <a:sy n="86" d="100"/>
        </p:scale>
        <p:origin x="1000" y="19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A2C4E5E-7D46-6445-A13A-D875D45C4954}" type="datetimeFigureOut">
              <a:rPr lang="en-US" smtClean="0"/>
              <a:t>2/26/23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C45BF7A-BE44-8640-8863-4B2E839EB8D9}" type="slidenum">
              <a:rPr lang="en-US" smtClean="0"/>
              <a:t>‹#›</a:t>
            </a:fld>
            <a:endParaRPr lang="en-US"/>
          </a:p>
        </p:txBody>
      </p:sp>
    </p:spTree>
    <p:extLst>
      <p:ext uri="{BB962C8B-B14F-4D97-AF65-F5344CB8AC3E}">
        <p14:creationId xmlns:p14="http://schemas.microsoft.com/office/powerpoint/2010/main" val="18311992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8AAD5D31-5659-4FA1-88C6-2C085028B3EF}" type="slidenum">
              <a:rPr kumimoji="0" lang="en-US" altLang="en-US" sz="1200" b="0" i="0" u="none" strike="noStrike" kern="1200" cap="none" spc="0" normalizeH="0" baseline="0" noProof="0" smtClean="0">
                <a:ln>
                  <a:noFill/>
                </a:ln>
                <a:solidFill>
                  <a:srgbClr val="000000"/>
                </a:solidFill>
                <a:effectLst/>
                <a:uLnTx/>
                <a:uFillTx/>
                <a:latin typeface="Times New Roman" pitchFamily="18" charset="0"/>
                <a:ea typeface="MS PGothic"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en-US" altLang="en-US" sz="1200" b="0" i="0" u="none" strike="noStrike" kern="1200" cap="none" spc="0" normalizeH="0" baseline="0" noProof="0">
              <a:ln>
                <a:noFill/>
              </a:ln>
              <a:solidFill>
                <a:srgbClr val="000000"/>
              </a:solidFill>
              <a:effectLst/>
              <a:uLnTx/>
              <a:uFillTx/>
              <a:latin typeface="Times New Roman" pitchFamily="18" charset="0"/>
              <a:ea typeface="MS PGothic" pitchFamily="34" charset="-128"/>
              <a:cs typeface="+mn-cs"/>
            </a:endParaRPr>
          </a:p>
        </p:txBody>
      </p:sp>
    </p:spTree>
    <p:extLst>
      <p:ext uri="{BB962C8B-B14F-4D97-AF65-F5344CB8AC3E}">
        <p14:creationId xmlns:p14="http://schemas.microsoft.com/office/powerpoint/2010/main" val="23170295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8AAD5D31-5659-4FA1-88C6-2C085028B3EF}" type="slidenum">
              <a:rPr kumimoji="0" lang="en-US" altLang="en-US" sz="1200" b="0" i="0" u="none" strike="noStrike" kern="1200" cap="none" spc="0" normalizeH="0" baseline="0" noProof="0" smtClean="0">
                <a:ln>
                  <a:noFill/>
                </a:ln>
                <a:solidFill>
                  <a:srgbClr val="000000"/>
                </a:solidFill>
                <a:effectLst/>
                <a:uLnTx/>
                <a:uFillTx/>
                <a:latin typeface="Times New Roman" pitchFamily="18" charset="0"/>
                <a:ea typeface="MS PGothic"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10</a:t>
            </a:fld>
            <a:endParaRPr kumimoji="0" lang="en-US" altLang="en-US" sz="1200" b="0" i="0" u="none" strike="noStrike" kern="1200" cap="none" spc="0" normalizeH="0" baseline="0" noProof="0">
              <a:ln>
                <a:noFill/>
              </a:ln>
              <a:solidFill>
                <a:srgbClr val="000000"/>
              </a:solidFill>
              <a:effectLst/>
              <a:uLnTx/>
              <a:uFillTx/>
              <a:latin typeface="Times New Roman" pitchFamily="18" charset="0"/>
              <a:ea typeface="MS PGothic" pitchFamily="34" charset="-128"/>
              <a:cs typeface="+mn-cs"/>
            </a:endParaRPr>
          </a:p>
        </p:txBody>
      </p:sp>
    </p:spTree>
    <p:extLst>
      <p:ext uri="{BB962C8B-B14F-4D97-AF65-F5344CB8AC3E}">
        <p14:creationId xmlns:p14="http://schemas.microsoft.com/office/powerpoint/2010/main" val="28490017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8AAD5D31-5659-4FA1-88C6-2C085028B3EF}" type="slidenum">
              <a:rPr kumimoji="0" lang="en-US" altLang="en-US" sz="1200" b="0" i="0" u="none" strike="noStrike" kern="1200" cap="none" spc="0" normalizeH="0" baseline="0" noProof="0" smtClean="0">
                <a:ln>
                  <a:noFill/>
                </a:ln>
                <a:solidFill>
                  <a:srgbClr val="000000"/>
                </a:solidFill>
                <a:effectLst/>
                <a:uLnTx/>
                <a:uFillTx/>
                <a:latin typeface="Times New Roman" pitchFamily="18" charset="0"/>
                <a:ea typeface="MS PGothic"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en-US" altLang="en-US" sz="1200" b="0" i="0" u="none" strike="noStrike" kern="1200" cap="none" spc="0" normalizeH="0" baseline="0" noProof="0">
              <a:ln>
                <a:noFill/>
              </a:ln>
              <a:solidFill>
                <a:srgbClr val="000000"/>
              </a:solidFill>
              <a:effectLst/>
              <a:uLnTx/>
              <a:uFillTx/>
              <a:latin typeface="Times New Roman" pitchFamily="18" charset="0"/>
              <a:ea typeface="MS PGothic" pitchFamily="34" charset="-128"/>
              <a:cs typeface="+mn-cs"/>
            </a:endParaRPr>
          </a:p>
        </p:txBody>
      </p:sp>
    </p:spTree>
    <p:extLst>
      <p:ext uri="{BB962C8B-B14F-4D97-AF65-F5344CB8AC3E}">
        <p14:creationId xmlns:p14="http://schemas.microsoft.com/office/powerpoint/2010/main" val="35787623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8AAD5D31-5659-4FA1-88C6-2C085028B3EF}" type="slidenum">
              <a:rPr kumimoji="0" lang="en-US" altLang="en-US" sz="1200" b="0" i="0" u="none" strike="noStrike" kern="1200" cap="none" spc="0" normalizeH="0" baseline="0" noProof="0" smtClean="0">
                <a:ln>
                  <a:noFill/>
                </a:ln>
                <a:solidFill>
                  <a:srgbClr val="000000"/>
                </a:solidFill>
                <a:effectLst/>
                <a:uLnTx/>
                <a:uFillTx/>
                <a:latin typeface="Times New Roman" pitchFamily="18" charset="0"/>
                <a:ea typeface="MS PGothic"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en-US" altLang="en-US" sz="1200" b="0" i="0" u="none" strike="noStrike" kern="1200" cap="none" spc="0" normalizeH="0" baseline="0" noProof="0">
              <a:ln>
                <a:noFill/>
              </a:ln>
              <a:solidFill>
                <a:srgbClr val="000000"/>
              </a:solidFill>
              <a:effectLst/>
              <a:uLnTx/>
              <a:uFillTx/>
              <a:latin typeface="Times New Roman" pitchFamily="18" charset="0"/>
              <a:ea typeface="MS PGothic" pitchFamily="34" charset="-128"/>
              <a:cs typeface="+mn-cs"/>
            </a:endParaRPr>
          </a:p>
        </p:txBody>
      </p:sp>
    </p:spTree>
    <p:extLst>
      <p:ext uri="{BB962C8B-B14F-4D97-AF65-F5344CB8AC3E}">
        <p14:creationId xmlns:p14="http://schemas.microsoft.com/office/powerpoint/2010/main" val="10464297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8AAD5D31-5659-4FA1-88C6-2C085028B3EF}" type="slidenum">
              <a:rPr kumimoji="0" lang="en-US" altLang="en-US" sz="1200" b="0" i="0" u="none" strike="noStrike" kern="1200" cap="none" spc="0" normalizeH="0" baseline="0" noProof="0" smtClean="0">
                <a:ln>
                  <a:noFill/>
                </a:ln>
                <a:solidFill>
                  <a:srgbClr val="000000"/>
                </a:solidFill>
                <a:effectLst/>
                <a:uLnTx/>
                <a:uFillTx/>
                <a:latin typeface="Times New Roman" pitchFamily="18" charset="0"/>
                <a:ea typeface="MS PGothic"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n-US" altLang="en-US" sz="1200" b="0" i="0" u="none" strike="noStrike" kern="1200" cap="none" spc="0" normalizeH="0" baseline="0" noProof="0">
              <a:ln>
                <a:noFill/>
              </a:ln>
              <a:solidFill>
                <a:srgbClr val="000000"/>
              </a:solidFill>
              <a:effectLst/>
              <a:uLnTx/>
              <a:uFillTx/>
              <a:latin typeface="Times New Roman" pitchFamily="18" charset="0"/>
              <a:ea typeface="MS PGothic" pitchFamily="34" charset="-128"/>
              <a:cs typeface="+mn-cs"/>
            </a:endParaRPr>
          </a:p>
        </p:txBody>
      </p:sp>
    </p:spTree>
    <p:extLst>
      <p:ext uri="{BB962C8B-B14F-4D97-AF65-F5344CB8AC3E}">
        <p14:creationId xmlns:p14="http://schemas.microsoft.com/office/powerpoint/2010/main" val="40820593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8AAD5D31-5659-4FA1-88C6-2C085028B3EF}" type="slidenum">
              <a:rPr kumimoji="0" lang="en-US" altLang="en-US" sz="1200" b="0" i="0" u="none" strike="noStrike" kern="1200" cap="none" spc="0" normalizeH="0" baseline="0" noProof="0" smtClean="0">
                <a:ln>
                  <a:noFill/>
                </a:ln>
                <a:solidFill>
                  <a:srgbClr val="000000"/>
                </a:solidFill>
                <a:effectLst/>
                <a:uLnTx/>
                <a:uFillTx/>
                <a:latin typeface="Times New Roman" pitchFamily="18" charset="0"/>
                <a:ea typeface="MS PGothic"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n-US" altLang="en-US" sz="1200" b="0" i="0" u="none" strike="noStrike" kern="1200" cap="none" spc="0" normalizeH="0" baseline="0" noProof="0">
              <a:ln>
                <a:noFill/>
              </a:ln>
              <a:solidFill>
                <a:srgbClr val="000000"/>
              </a:solidFill>
              <a:effectLst/>
              <a:uLnTx/>
              <a:uFillTx/>
              <a:latin typeface="Times New Roman" pitchFamily="18" charset="0"/>
              <a:ea typeface="MS PGothic" pitchFamily="34" charset="-128"/>
              <a:cs typeface="+mn-cs"/>
            </a:endParaRPr>
          </a:p>
        </p:txBody>
      </p:sp>
    </p:spTree>
    <p:extLst>
      <p:ext uri="{BB962C8B-B14F-4D97-AF65-F5344CB8AC3E}">
        <p14:creationId xmlns:p14="http://schemas.microsoft.com/office/powerpoint/2010/main" val="13373067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8AAD5D31-5659-4FA1-88C6-2C085028B3EF}" type="slidenum">
              <a:rPr kumimoji="0" lang="en-US" altLang="en-US" sz="1200" b="0" i="0" u="none" strike="noStrike" kern="1200" cap="none" spc="0" normalizeH="0" baseline="0" noProof="0" smtClean="0">
                <a:ln>
                  <a:noFill/>
                </a:ln>
                <a:solidFill>
                  <a:srgbClr val="000000"/>
                </a:solidFill>
                <a:effectLst/>
                <a:uLnTx/>
                <a:uFillTx/>
                <a:latin typeface="Times New Roman" pitchFamily="18" charset="0"/>
                <a:ea typeface="MS PGothic"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US" altLang="en-US" sz="1200" b="0" i="0" u="none" strike="noStrike" kern="1200" cap="none" spc="0" normalizeH="0" baseline="0" noProof="0">
              <a:ln>
                <a:noFill/>
              </a:ln>
              <a:solidFill>
                <a:srgbClr val="000000"/>
              </a:solidFill>
              <a:effectLst/>
              <a:uLnTx/>
              <a:uFillTx/>
              <a:latin typeface="Times New Roman" pitchFamily="18" charset="0"/>
              <a:ea typeface="MS PGothic" pitchFamily="34" charset="-128"/>
              <a:cs typeface="+mn-cs"/>
            </a:endParaRPr>
          </a:p>
        </p:txBody>
      </p:sp>
    </p:spTree>
    <p:extLst>
      <p:ext uri="{BB962C8B-B14F-4D97-AF65-F5344CB8AC3E}">
        <p14:creationId xmlns:p14="http://schemas.microsoft.com/office/powerpoint/2010/main" val="5222655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8AAD5D31-5659-4FA1-88C6-2C085028B3EF}" type="slidenum">
              <a:rPr kumimoji="0" lang="en-US" altLang="en-US" sz="1200" b="0" i="0" u="none" strike="noStrike" kern="1200" cap="none" spc="0" normalizeH="0" baseline="0" noProof="0" smtClean="0">
                <a:ln>
                  <a:noFill/>
                </a:ln>
                <a:solidFill>
                  <a:srgbClr val="000000"/>
                </a:solidFill>
                <a:effectLst/>
                <a:uLnTx/>
                <a:uFillTx/>
                <a:latin typeface="Times New Roman" pitchFamily="18" charset="0"/>
                <a:ea typeface="MS PGothic"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US" altLang="en-US" sz="1200" b="0" i="0" u="none" strike="noStrike" kern="1200" cap="none" spc="0" normalizeH="0" baseline="0" noProof="0">
              <a:ln>
                <a:noFill/>
              </a:ln>
              <a:solidFill>
                <a:srgbClr val="000000"/>
              </a:solidFill>
              <a:effectLst/>
              <a:uLnTx/>
              <a:uFillTx/>
              <a:latin typeface="Times New Roman" pitchFamily="18" charset="0"/>
              <a:ea typeface="MS PGothic" pitchFamily="34" charset="-128"/>
              <a:cs typeface="+mn-cs"/>
            </a:endParaRPr>
          </a:p>
        </p:txBody>
      </p:sp>
    </p:spTree>
    <p:extLst>
      <p:ext uri="{BB962C8B-B14F-4D97-AF65-F5344CB8AC3E}">
        <p14:creationId xmlns:p14="http://schemas.microsoft.com/office/powerpoint/2010/main" val="22017255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8AAD5D31-5659-4FA1-88C6-2C085028B3EF}" type="slidenum">
              <a:rPr kumimoji="0" lang="en-US" altLang="en-US" sz="1200" b="0" i="0" u="none" strike="noStrike" kern="1200" cap="none" spc="0" normalizeH="0" baseline="0" noProof="0" smtClean="0">
                <a:ln>
                  <a:noFill/>
                </a:ln>
                <a:solidFill>
                  <a:srgbClr val="000000"/>
                </a:solidFill>
                <a:effectLst/>
                <a:uLnTx/>
                <a:uFillTx/>
                <a:latin typeface="Times New Roman" pitchFamily="18" charset="0"/>
                <a:ea typeface="MS PGothic"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en-US" altLang="en-US" sz="1200" b="0" i="0" u="none" strike="noStrike" kern="1200" cap="none" spc="0" normalizeH="0" baseline="0" noProof="0">
              <a:ln>
                <a:noFill/>
              </a:ln>
              <a:solidFill>
                <a:srgbClr val="000000"/>
              </a:solidFill>
              <a:effectLst/>
              <a:uLnTx/>
              <a:uFillTx/>
              <a:latin typeface="Times New Roman" pitchFamily="18" charset="0"/>
              <a:ea typeface="MS PGothic" pitchFamily="34" charset="-128"/>
              <a:cs typeface="+mn-cs"/>
            </a:endParaRPr>
          </a:p>
        </p:txBody>
      </p:sp>
    </p:spTree>
    <p:extLst>
      <p:ext uri="{BB962C8B-B14F-4D97-AF65-F5344CB8AC3E}">
        <p14:creationId xmlns:p14="http://schemas.microsoft.com/office/powerpoint/2010/main" val="33282191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8AAD5D31-5659-4FA1-88C6-2C085028B3EF}" type="slidenum">
              <a:rPr kumimoji="0" lang="en-US" altLang="en-US" sz="1200" b="0" i="0" u="none" strike="noStrike" kern="1200" cap="none" spc="0" normalizeH="0" baseline="0" noProof="0" smtClean="0">
                <a:ln>
                  <a:noFill/>
                </a:ln>
                <a:solidFill>
                  <a:srgbClr val="000000"/>
                </a:solidFill>
                <a:effectLst/>
                <a:uLnTx/>
                <a:uFillTx/>
                <a:latin typeface="Times New Roman" pitchFamily="18" charset="0"/>
                <a:ea typeface="MS PGothic"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en-US" altLang="en-US" sz="1200" b="0" i="0" u="none" strike="noStrike" kern="1200" cap="none" spc="0" normalizeH="0" baseline="0" noProof="0">
              <a:ln>
                <a:noFill/>
              </a:ln>
              <a:solidFill>
                <a:srgbClr val="000000"/>
              </a:solidFill>
              <a:effectLst/>
              <a:uLnTx/>
              <a:uFillTx/>
              <a:latin typeface="Times New Roman" pitchFamily="18" charset="0"/>
              <a:ea typeface="MS PGothic" pitchFamily="34" charset="-128"/>
              <a:cs typeface="+mn-cs"/>
            </a:endParaRPr>
          </a:p>
        </p:txBody>
      </p:sp>
    </p:spTree>
    <p:extLst>
      <p:ext uri="{BB962C8B-B14F-4D97-AF65-F5344CB8AC3E}">
        <p14:creationId xmlns:p14="http://schemas.microsoft.com/office/powerpoint/2010/main" val="40372742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dirty="0"/>
              <a:t>Click to edit Master title style</a:t>
            </a:r>
          </a:p>
        </p:txBody>
      </p:sp>
      <p:sp>
        <p:nvSpPr>
          <p:cNvPr id="3" name="Content Placeholder 2"/>
          <p:cNvSpPr>
            <a:spLocks noGrp="1"/>
          </p:cNvSpPr>
          <p:nvPr>
            <p:ph idx="1"/>
          </p:nvPr>
        </p:nvSpPr>
        <p:spPr/>
        <p:txBody>
          <a:bodyPr/>
          <a:lstStyle>
            <a:lvl1pPr>
              <a:defRPr sz="3600"/>
            </a:lvl1pPr>
            <a:lvl2pPr>
              <a:defRPr sz="3600"/>
            </a:lvl2pPr>
            <a:lvl3pPr>
              <a:defRPr sz="3200"/>
            </a:lvl3pPr>
            <a:lvl4pPr>
              <a:defRPr sz="3200"/>
            </a:lvl4pPr>
            <a:lvl5pPr>
              <a:defRPr sz="3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56341554"/>
      </p:ext>
    </p:extLst>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372862663"/>
      </p:ext>
    </p:extLst>
  </p:cSld>
  <p:clrMapOvr>
    <a:masterClrMapping/>
  </p:clrMapOvr>
  <p:transition>
    <p:wipe dir="r"/>
  </p:transition>
</p:sldLayout>
</file>

<file path=ppt/slideMasters/_rels/slide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5" name="Rectangle">
            <a:extLst>
              <a:ext uri="{FF2B5EF4-FFF2-40B4-BE49-F238E27FC236}">
                <a16:creationId xmlns:a16="http://schemas.microsoft.com/office/drawing/2014/main" id="{C10E1C6E-56AE-4A56-82D7-922AEEE28BA1}"/>
              </a:ext>
            </a:extLst>
          </p:cNvPr>
          <p:cNvSpPr/>
          <p:nvPr userDrawn="1"/>
        </p:nvSpPr>
        <p:spPr>
          <a:xfrm rot="10800000">
            <a:off x="518275" y="1074002"/>
            <a:ext cx="2423422" cy="98238"/>
          </a:xfrm>
          <a:prstGeom prst="rect">
            <a:avLst/>
          </a:prstGeom>
          <a:solidFill>
            <a:srgbClr val="0069B4"/>
          </a:solidFill>
          <a:ln w="12700">
            <a:miter lim="400000"/>
          </a:ln>
        </p:spPr>
        <p:txBody>
          <a:bodyPr lIns="65023" tIns="65023" rIns="65023" bIns="65023" anchor="ctr"/>
          <a:lstStyle/>
          <a:p>
            <a:pPr>
              <a:defRPr>
                <a:solidFill>
                  <a:srgbClr val="3C3C3C"/>
                </a:solidFill>
              </a:defRPr>
            </a:pPr>
            <a:endParaRPr/>
          </a:p>
        </p:txBody>
      </p:sp>
      <p:pic>
        <p:nvPicPr>
          <p:cNvPr id="6" name="Picture 5">
            <a:extLst>
              <a:ext uri="{FF2B5EF4-FFF2-40B4-BE49-F238E27FC236}">
                <a16:creationId xmlns:a16="http://schemas.microsoft.com/office/drawing/2014/main" id="{434AB9F8-DCDF-4F56-BFC8-6D6873D2C011}"/>
              </a:ext>
            </a:extLst>
          </p:cNvPr>
          <p:cNvPicPr>
            <a:picLocks noChangeAspect="1"/>
          </p:cNvPicPr>
          <p:nvPr userDrawn="1"/>
        </p:nvPicPr>
        <p:blipFill>
          <a:blip r:embed="rId2" cstate="print">
            <a:extLst>
              <a:ext uri="{28A0092B-C50C-407E-A947-70E740481C1C}">
                <a14:useLocalDpi xmlns:a14="http://schemas.microsoft.com/office/drawing/2010/main"/>
              </a:ext>
            </a:extLst>
          </a:blip>
          <a:srcRect/>
          <a:stretch/>
        </p:blipFill>
        <p:spPr>
          <a:xfrm>
            <a:off x="10575486" y="152363"/>
            <a:ext cx="1495758" cy="1405711"/>
          </a:xfrm>
          <a:prstGeom prst="rect">
            <a:avLst/>
          </a:prstGeom>
        </p:spPr>
      </p:pic>
      <p:sp>
        <p:nvSpPr>
          <p:cNvPr id="8" name="Rectangle 7">
            <a:extLst>
              <a:ext uri="{FF2B5EF4-FFF2-40B4-BE49-F238E27FC236}">
                <a16:creationId xmlns:a16="http://schemas.microsoft.com/office/drawing/2014/main" id="{517863F2-11A4-4389-99C2-FE101F254974}"/>
              </a:ext>
            </a:extLst>
          </p:cNvPr>
          <p:cNvSpPr/>
          <p:nvPr userDrawn="1"/>
        </p:nvSpPr>
        <p:spPr>
          <a:xfrm>
            <a:off x="0" y="6148552"/>
            <a:ext cx="12192000" cy="709448"/>
          </a:xfrm>
          <a:prstGeom prst="rect">
            <a:avLst/>
          </a:prstGeom>
          <a:solidFill>
            <a:srgbClr val="0069B4"/>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65023" tIns="65023" rIns="65023" bIns="65023" numCol="1" spcCol="38100" rtlCol="0" anchor="ctr">
            <a:spAutoFit/>
          </a:bodyPr>
          <a:lstStyle/>
          <a:p>
            <a:pPr marL="0" marR="0" indent="0" algn="l" defTabSz="1300480" rtl="0" fontAlgn="auto" latinLnBrk="0" hangingPunct="0">
              <a:lnSpc>
                <a:spcPct val="100000"/>
              </a:lnSpc>
              <a:spcBef>
                <a:spcPts val="0"/>
              </a:spcBef>
              <a:spcAft>
                <a:spcPts val="0"/>
              </a:spcAft>
              <a:buClrTx/>
              <a:buSzTx/>
              <a:buFontTx/>
              <a:buNone/>
              <a:tabLst/>
            </a:pPr>
            <a:endParaRPr kumimoji="0" lang="fr-FR" sz="2400" b="0" i="0" u="none" strike="noStrike" cap="none" spc="0" normalizeH="0" baseline="0">
              <a:ln>
                <a:noFill/>
              </a:ln>
              <a:solidFill>
                <a:srgbClr val="000000"/>
              </a:solidFill>
              <a:effectLst/>
              <a:uFillTx/>
              <a:latin typeface="+mn-lt"/>
              <a:ea typeface="+mn-ea"/>
              <a:cs typeface="+mn-cs"/>
              <a:sym typeface="Roboto"/>
            </a:endParaRPr>
          </a:p>
        </p:txBody>
      </p:sp>
      <p:sp>
        <p:nvSpPr>
          <p:cNvPr id="2" name="Title Placeholder 1">
            <a:extLst>
              <a:ext uri="{FF2B5EF4-FFF2-40B4-BE49-F238E27FC236}">
                <a16:creationId xmlns:a16="http://schemas.microsoft.com/office/drawing/2014/main" id="{DADD5931-16A2-F049-BD43-6DDE04A20125}"/>
              </a:ext>
            </a:extLst>
          </p:cNvPr>
          <p:cNvSpPr>
            <a:spLocks noGrp="1"/>
          </p:cNvSpPr>
          <p:nvPr>
            <p:ph type="title"/>
          </p:nvPr>
        </p:nvSpPr>
        <p:spPr>
          <a:xfrm>
            <a:off x="418651" y="174812"/>
            <a:ext cx="10515600" cy="1005281"/>
          </a:xfrm>
          <a:prstGeom prst="rect">
            <a:avLst/>
          </a:prstGeom>
        </p:spPr>
        <p:txBody>
          <a:bodyPr vert="horz" lIns="91440" tIns="45720" rIns="91440" bIns="45720" rtlCol="0" anchor="ctr">
            <a:normAutofit/>
          </a:bodyPr>
          <a:lstStyle/>
          <a:p>
            <a:r>
              <a:rPr lang="en-US" dirty="0"/>
              <a:t>Click to edit</a:t>
            </a:r>
          </a:p>
        </p:txBody>
      </p:sp>
      <p:sp>
        <p:nvSpPr>
          <p:cNvPr id="4" name="Text Placeholder 3">
            <a:extLst>
              <a:ext uri="{FF2B5EF4-FFF2-40B4-BE49-F238E27FC236}">
                <a16:creationId xmlns:a16="http://schemas.microsoft.com/office/drawing/2014/main" id="{A15123ED-E9D3-D74E-98EF-B067CB9D37A0}"/>
              </a:ext>
            </a:extLst>
          </p:cNvPr>
          <p:cNvSpPr>
            <a:spLocks noGrp="1"/>
          </p:cNvSpPr>
          <p:nvPr>
            <p:ph type="body" idx="1"/>
          </p:nvPr>
        </p:nvSpPr>
        <p:spPr>
          <a:xfrm>
            <a:off x="490728" y="1450721"/>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100558488"/>
      </p:ext>
    </p:extLst>
  </p:cSld>
  <p:clrMap bg1="lt1" tx1="dk1" bg2="lt2" tx2="dk2" accent1="accent1" accent2="accent2" accent3="accent3" accent4="accent4" accent5="accent5" accent6="accent6" hlink="hlink" folHlink="folHlink"/>
  <p:transition spd="med"/>
  <p:hf sldNum="0" hdr="0" ftr="0" dt="0"/>
  <p:txStyles>
    <p:titleStyle>
      <a:lvl1pPr marL="0" marR="0" indent="0" algn="l" defTabSz="914367" rtl="0" latinLnBrk="0">
        <a:lnSpc>
          <a:spcPct val="90000"/>
        </a:lnSpc>
        <a:spcBef>
          <a:spcPts val="0"/>
        </a:spcBef>
        <a:spcAft>
          <a:spcPts val="0"/>
        </a:spcAft>
        <a:buClrTx/>
        <a:buSzTx/>
        <a:buFontTx/>
        <a:buNone/>
        <a:tabLst/>
        <a:defRPr sz="3600" b="1" i="0" u="none" strike="noStrike" cap="none" spc="0" baseline="0">
          <a:ln>
            <a:noFill/>
          </a:ln>
          <a:solidFill>
            <a:srgbClr val="941100"/>
          </a:solidFill>
          <a:uFillTx/>
          <a:latin typeface="Arial" panose="020B0604020202020204" pitchFamily="34" charset="0"/>
          <a:ea typeface="Arial" panose="020B0604020202020204" pitchFamily="34" charset="0"/>
          <a:cs typeface="Arial" panose="020B0604020202020204" pitchFamily="34" charset="0"/>
          <a:sym typeface="Open Sans"/>
        </a:defRPr>
      </a:lvl1pPr>
      <a:lvl2pPr marL="0" marR="0" indent="0" algn="l" defTabSz="914367" rtl="0" latinLnBrk="0">
        <a:lnSpc>
          <a:spcPct val="90000"/>
        </a:lnSpc>
        <a:spcBef>
          <a:spcPts val="0"/>
        </a:spcBef>
        <a:spcAft>
          <a:spcPts val="0"/>
        </a:spcAft>
        <a:buClrTx/>
        <a:buSzTx/>
        <a:buFontTx/>
        <a:buNone/>
        <a:tabLst/>
        <a:defRPr sz="4359" b="0" i="0" u="none" strike="noStrike" cap="none" spc="0" baseline="0">
          <a:ln>
            <a:noFill/>
          </a:ln>
          <a:solidFill>
            <a:srgbClr val="000000"/>
          </a:solidFill>
          <a:uFillTx/>
          <a:latin typeface="Open Sans"/>
          <a:ea typeface="Open Sans"/>
          <a:cs typeface="Open Sans"/>
          <a:sym typeface="Open Sans"/>
        </a:defRPr>
      </a:lvl2pPr>
      <a:lvl3pPr marL="0" marR="0" indent="0" algn="l" defTabSz="914367" rtl="0" latinLnBrk="0">
        <a:lnSpc>
          <a:spcPct val="90000"/>
        </a:lnSpc>
        <a:spcBef>
          <a:spcPts val="0"/>
        </a:spcBef>
        <a:spcAft>
          <a:spcPts val="0"/>
        </a:spcAft>
        <a:buClrTx/>
        <a:buSzTx/>
        <a:buFontTx/>
        <a:buNone/>
        <a:tabLst/>
        <a:defRPr sz="4359" b="0" i="0" u="none" strike="noStrike" cap="none" spc="0" baseline="0">
          <a:ln>
            <a:noFill/>
          </a:ln>
          <a:solidFill>
            <a:srgbClr val="000000"/>
          </a:solidFill>
          <a:uFillTx/>
          <a:latin typeface="Open Sans"/>
          <a:ea typeface="Open Sans"/>
          <a:cs typeface="Open Sans"/>
          <a:sym typeface="Open Sans"/>
        </a:defRPr>
      </a:lvl3pPr>
      <a:lvl4pPr marL="0" marR="0" indent="0" algn="l" defTabSz="914367" rtl="0" latinLnBrk="0">
        <a:lnSpc>
          <a:spcPct val="90000"/>
        </a:lnSpc>
        <a:spcBef>
          <a:spcPts val="0"/>
        </a:spcBef>
        <a:spcAft>
          <a:spcPts val="0"/>
        </a:spcAft>
        <a:buClrTx/>
        <a:buSzTx/>
        <a:buFontTx/>
        <a:buNone/>
        <a:tabLst/>
        <a:defRPr sz="4359" b="0" i="0" u="none" strike="noStrike" cap="none" spc="0" baseline="0">
          <a:ln>
            <a:noFill/>
          </a:ln>
          <a:solidFill>
            <a:srgbClr val="000000"/>
          </a:solidFill>
          <a:uFillTx/>
          <a:latin typeface="Open Sans"/>
          <a:ea typeface="Open Sans"/>
          <a:cs typeface="Open Sans"/>
          <a:sym typeface="Open Sans"/>
        </a:defRPr>
      </a:lvl4pPr>
      <a:lvl5pPr marL="0" marR="0" indent="0" algn="l" defTabSz="914367" rtl="0" latinLnBrk="0">
        <a:lnSpc>
          <a:spcPct val="90000"/>
        </a:lnSpc>
        <a:spcBef>
          <a:spcPts val="0"/>
        </a:spcBef>
        <a:spcAft>
          <a:spcPts val="0"/>
        </a:spcAft>
        <a:buClrTx/>
        <a:buSzTx/>
        <a:buFontTx/>
        <a:buNone/>
        <a:tabLst/>
        <a:defRPr sz="4359" b="0" i="0" u="none" strike="noStrike" cap="none" spc="0" baseline="0">
          <a:ln>
            <a:noFill/>
          </a:ln>
          <a:solidFill>
            <a:srgbClr val="000000"/>
          </a:solidFill>
          <a:uFillTx/>
          <a:latin typeface="Open Sans"/>
          <a:ea typeface="Open Sans"/>
          <a:cs typeface="Open Sans"/>
          <a:sym typeface="Open Sans"/>
        </a:defRPr>
      </a:lvl5pPr>
      <a:lvl6pPr marL="0" marR="0" indent="0" algn="l" defTabSz="914367" rtl="0" latinLnBrk="0">
        <a:lnSpc>
          <a:spcPct val="90000"/>
        </a:lnSpc>
        <a:spcBef>
          <a:spcPts val="0"/>
        </a:spcBef>
        <a:spcAft>
          <a:spcPts val="0"/>
        </a:spcAft>
        <a:buClrTx/>
        <a:buSzTx/>
        <a:buFontTx/>
        <a:buNone/>
        <a:tabLst/>
        <a:defRPr sz="4359" b="0" i="0" u="none" strike="noStrike" cap="none" spc="0" baseline="0">
          <a:ln>
            <a:noFill/>
          </a:ln>
          <a:solidFill>
            <a:srgbClr val="000000"/>
          </a:solidFill>
          <a:uFillTx/>
          <a:latin typeface="Open Sans"/>
          <a:ea typeface="Open Sans"/>
          <a:cs typeface="Open Sans"/>
          <a:sym typeface="Open Sans"/>
        </a:defRPr>
      </a:lvl6pPr>
      <a:lvl7pPr marL="0" marR="0" indent="0" algn="l" defTabSz="914367" rtl="0" latinLnBrk="0">
        <a:lnSpc>
          <a:spcPct val="90000"/>
        </a:lnSpc>
        <a:spcBef>
          <a:spcPts val="0"/>
        </a:spcBef>
        <a:spcAft>
          <a:spcPts val="0"/>
        </a:spcAft>
        <a:buClrTx/>
        <a:buSzTx/>
        <a:buFontTx/>
        <a:buNone/>
        <a:tabLst/>
        <a:defRPr sz="4359" b="0" i="0" u="none" strike="noStrike" cap="none" spc="0" baseline="0">
          <a:ln>
            <a:noFill/>
          </a:ln>
          <a:solidFill>
            <a:srgbClr val="000000"/>
          </a:solidFill>
          <a:uFillTx/>
          <a:latin typeface="Open Sans"/>
          <a:ea typeface="Open Sans"/>
          <a:cs typeface="Open Sans"/>
          <a:sym typeface="Open Sans"/>
        </a:defRPr>
      </a:lvl7pPr>
      <a:lvl8pPr marL="0" marR="0" indent="0" algn="l" defTabSz="914367" rtl="0" latinLnBrk="0">
        <a:lnSpc>
          <a:spcPct val="90000"/>
        </a:lnSpc>
        <a:spcBef>
          <a:spcPts val="0"/>
        </a:spcBef>
        <a:spcAft>
          <a:spcPts val="0"/>
        </a:spcAft>
        <a:buClrTx/>
        <a:buSzTx/>
        <a:buFontTx/>
        <a:buNone/>
        <a:tabLst/>
        <a:defRPr sz="4359" b="0" i="0" u="none" strike="noStrike" cap="none" spc="0" baseline="0">
          <a:ln>
            <a:noFill/>
          </a:ln>
          <a:solidFill>
            <a:srgbClr val="000000"/>
          </a:solidFill>
          <a:uFillTx/>
          <a:latin typeface="Open Sans"/>
          <a:ea typeface="Open Sans"/>
          <a:cs typeface="Open Sans"/>
          <a:sym typeface="Open Sans"/>
        </a:defRPr>
      </a:lvl8pPr>
      <a:lvl9pPr marL="0" marR="0" indent="0" algn="l" defTabSz="914367" rtl="0" latinLnBrk="0">
        <a:lnSpc>
          <a:spcPct val="90000"/>
        </a:lnSpc>
        <a:spcBef>
          <a:spcPts val="0"/>
        </a:spcBef>
        <a:spcAft>
          <a:spcPts val="0"/>
        </a:spcAft>
        <a:buClrTx/>
        <a:buSzTx/>
        <a:buFontTx/>
        <a:buNone/>
        <a:tabLst/>
        <a:defRPr sz="4359" b="0" i="0" u="none" strike="noStrike" cap="none" spc="0" baseline="0">
          <a:ln>
            <a:noFill/>
          </a:ln>
          <a:solidFill>
            <a:srgbClr val="000000"/>
          </a:solidFill>
          <a:uFillTx/>
          <a:latin typeface="Open Sans"/>
          <a:ea typeface="Open Sans"/>
          <a:cs typeface="Open Sans"/>
          <a:sym typeface="Open Sans"/>
        </a:defRPr>
      </a:lvl9pPr>
    </p:titleStyle>
    <p:bodyStyle>
      <a:lvl1pPr marL="218131" marR="0" indent="-218131" algn="l" defTabSz="914367" rtl="0" latinLnBrk="0">
        <a:lnSpc>
          <a:spcPct val="90000"/>
        </a:lnSpc>
        <a:spcBef>
          <a:spcPts val="984"/>
        </a:spcBef>
        <a:spcAft>
          <a:spcPts val="0"/>
        </a:spcAft>
        <a:buClrTx/>
        <a:buSzPct val="100000"/>
        <a:buFont typeface="Arial"/>
        <a:buChar char="•"/>
        <a:tabLst/>
        <a:defRPr sz="3200" b="1" i="0" u="none" strike="noStrike" cap="none" spc="0" baseline="0">
          <a:ln>
            <a:noFill/>
          </a:ln>
          <a:solidFill>
            <a:srgbClr val="000000"/>
          </a:solidFill>
          <a:uFillTx/>
          <a:latin typeface="Arial" panose="020B0604020202020204" pitchFamily="34" charset="0"/>
          <a:ea typeface="+mn-ea"/>
          <a:cs typeface="Arial" panose="020B0604020202020204" pitchFamily="34" charset="0"/>
          <a:sym typeface="Roboto"/>
        </a:defRPr>
      </a:lvl1pPr>
      <a:lvl2pPr marL="575944" marR="0" indent="-254487" algn="l" defTabSz="914367" rtl="0" latinLnBrk="0">
        <a:lnSpc>
          <a:spcPct val="90000"/>
        </a:lnSpc>
        <a:spcBef>
          <a:spcPts val="984"/>
        </a:spcBef>
        <a:spcAft>
          <a:spcPts val="0"/>
        </a:spcAft>
        <a:buClrTx/>
        <a:buSzPct val="100000"/>
        <a:buFont typeface="Arial"/>
        <a:buChar char="•"/>
        <a:tabLst/>
        <a:defRPr sz="3200" b="1" i="0" u="none" strike="noStrike" cap="none" spc="0" baseline="0">
          <a:ln>
            <a:noFill/>
          </a:ln>
          <a:solidFill>
            <a:srgbClr val="000000"/>
          </a:solidFill>
          <a:uFillTx/>
          <a:latin typeface="Arial" panose="020B0604020202020204" pitchFamily="34" charset="0"/>
          <a:ea typeface="+mn-ea"/>
          <a:cs typeface="Arial" panose="020B0604020202020204" pitchFamily="34" charset="0"/>
          <a:sym typeface="Roboto"/>
        </a:defRPr>
      </a:lvl2pPr>
      <a:lvl3pPr marL="948298" marR="0" indent="-305384" algn="l" defTabSz="914367" rtl="0" latinLnBrk="0">
        <a:lnSpc>
          <a:spcPct val="90000"/>
        </a:lnSpc>
        <a:spcBef>
          <a:spcPts val="984"/>
        </a:spcBef>
        <a:spcAft>
          <a:spcPts val="0"/>
        </a:spcAft>
        <a:buClrTx/>
        <a:buSzPct val="100000"/>
        <a:buFont typeface="Arial"/>
        <a:buChar char="•"/>
        <a:tabLst/>
        <a:defRPr sz="3200" b="1" i="0" u="none" strike="noStrike" cap="none" spc="0" baseline="0">
          <a:ln>
            <a:noFill/>
          </a:ln>
          <a:solidFill>
            <a:srgbClr val="000000"/>
          </a:solidFill>
          <a:uFillTx/>
          <a:latin typeface="Arial" panose="020B0604020202020204" pitchFamily="34" charset="0"/>
          <a:ea typeface="+mn-ea"/>
          <a:cs typeface="Arial" panose="020B0604020202020204" pitchFamily="34" charset="0"/>
          <a:sym typeface="Roboto"/>
        </a:defRPr>
      </a:lvl3pPr>
      <a:lvl4pPr marL="1303688" marR="0" indent="-339316" algn="l" defTabSz="914367" rtl="0" latinLnBrk="0">
        <a:lnSpc>
          <a:spcPct val="90000"/>
        </a:lnSpc>
        <a:spcBef>
          <a:spcPts val="984"/>
        </a:spcBef>
        <a:spcAft>
          <a:spcPts val="0"/>
        </a:spcAft>
        <a:buClrTx/>
        <a:buSzPct val="100000"/>
        <a:buFont typeface="Arial"/>
        <a:buChar char="•"/>
        <a:tabLst/>
        <a:defRPr sz="3200" b="1" i="0" u="none" strike="noStrike" cap="none" spc="0" baseline="0">
          <a:ln>
            <a:noFill/>
          </a:ln>
          <a:solidFill>
            <a:srgbClr val="000000"/>
          </a:solidFill>
          <a:uFillTx/>
          <a:latin typeface="Arial" panose="020B0604020202020204" pitchFamily="34" charset="0"/>
          <a:ea typeface="+mn-ea"/>
          <a:cs typeface="Arial" panose="020B0604020202020204" pitchFamily="34" charset="0"/>
          <a:sym typeface="Roboto"/>
        </a:defRPr>
      </a:lvl4pPr>
      <a:lvl5pPr marL="1625145" marR="0" indent="-339316" algn="l" defTabSz="914367" rtl="0" latinLnBrk="0">
        <a:lnSpc>
          <a:spcPct val="90000"/>
        </a:lnSpc>
        <a:spcBef>
          <a:spcPts val="984"/>
        </a:spcBef>
        <a:spcAft>
          <a:spcPts val="0"/>
        </a:spcAft>
        <a:buClrTx/>
        <a:buSzPct val="100000"/>
        <a:buFont typeface="Arial"/>
        <a:buChar char="•"/>
        <a:tabLst/>
        <a:defRPr sz="3200" b="1" i="0" u="none" strike="noStrike" cap="none" spc="0" baseline="0">
          <a:ln>
            <a:noFill/>
          </a:ln>
          <a:solidFill>
            <a:srgbClr val="000000"/>
          </a:solidFill>
          <a:uFillTx/>
          <a:latin typeface="Arial" panose="020B0604020202020204" pitchFamily="34" charset="0"/>
          <a:ea typeface="+mn-ea"/>
          <a:cs typeface="Arial" panose="020B0604020202020204" pitchFamily="34" charset="0"/>
          <a:sym typeface="Roboto"/>
        </a:defRPr>
      </a:lvl5pPr>
      <a:lvl6pPr marL="1946603" marR="0" indent="-339316" algn="l" defTabSz="914367" rtl="0" latinLnBrk="0">
        <a:lnSpc>
          <a:spcPct val="90000"/>
        </a:lnSpc>
        <a:spcBef>
          <a:spcPts val="984"/>
        </a:spcBef>
        <a:spcAft>
          <a:spcPts val="0"/>
        </a:spcAft>
        <a:buClrTx/>
        <a:buSzPct val="100000"/>
        <a:buFont typeface="Arial"/>
        <a:buChar char="•"/>
        <a:tabLst/>
        <a:defRPr sz="2672" b="0" i="0" u="none" strike="noStrike" cap="none" spc="0" baseline="0">
          <a:ln>
            <a:noFill/>
          </a:ln>
          <a:solidFill>
            <a:srgbClr val="000000"/>
          </a:solidFill>
          <a:uFillTx/>
          <a:latin typeface="+mn-lt"/>
          <a:ea typeface="+mn-ea"/>
          <a:cs typeface="+mn-cs"/>
          <a:sym typeface="Roboto"/>
        </a:defRPr>
      </a:lvl6pPr>
      <a:lvl7pPr marL="2268060" marR="0" indent="-339316" algn="l" defTabSz="914367" rtl="0" latinLnBrk="0">
        <a:lnSpc>
          <a:spcPct val="90000"/>
        </a:lnSpc>
        <a:spcBef>
          <a:spcPts val="984"/>
        </a:spcBef>
        <a:spcAft>
          <a:spcPts val="0"/>
        </a:spcAft>
        <a:buClrTx/>
        <a:buSzPct val="100000"/>
        <a:buFont typeface="Arial"/>
        <a:buChar char="•"/>
        <a:tabLst/>
        <a:defRPr sz="2672" b="0" i="0" u="none" strike="noStrike" cap="none" spc="0" baseline="0">
          <a:ln>
            <a:noFill/>
          </a:ln>
          <a:solidFill>
            <a:srgbClr val="000000"/>
          </a:solidFill>
          <a:uFillTx/>
          <a:latin typeface="+mn-lt"/>
          <a:ea typeface="+mn-ea"/>
          <a:cs typeface="+mn-cs"/>
          <a:sym typeface="Roboto"/>
        </a:defRPr>
      </a:lvl7pPr>
      <a:lvl8pPr marL="2589517" marR="0" indent="-339316" algn="l" defTabSz="914367" rtl="0" latinLnBrk="0">
        <a:lnSpc>
          <a:spcPct val="90000"/>
        </a:lnSpc>
        <a:spcBef>
          <a:spcPts val="984"/>
        </a:spcBef>
        <a:spcAft>
          <a:spcPts val="0"/>
        </a:spcAft>
        <a:buClrTx/>
        <a:buSzPct val="100000"/>
        <a:buFont typeface="Arial"/>
        <a:buChar char="•"/>
        <a:tabLst/>
        <a:defRPr sz="2672" b="0" i="0" u="none" strike="noStrike" cap="none" spc="0" baseline="0">
          <a:ln>
            <a:noFill/>
          </a:ln>
          <a:solidFill>
            <a:srgbClr val="000000"/>
          </a:solidFill>
          <a:uFillTx/>
          <a:latin typeface="+mn-lt"/>
          <a:ea typeface="+mn-ea"/>
          <a:cs typeface="+mn-cs"/>
          <a:sym typeface="Roboto"/>
        </a:defRPr>
      </a:lvl8pPr>
      <a:lvl9pPr marL="2910975" marR="0" indent="-339316" algn="l" defTabSz="914367" rtl="0" latinLnBrk="0">
        <a:lnSpc>
          <a:spcPct val="90000"/>
        </a:lnSpc>
        <a:spcBef>
          <a:spcPts val="984"/>
        </a:spcBef>
        <a:spcAft>
          <a:spcPts val="0"/>
        </a:spcAft>
        <a:buClrTx/>
        <a:buSzPct val="100000"/>
        <a:buFont typeface="Arial"/>
        <a:buChar char="•"/>
        <a:tabLst/>
        <a:defRPr sz="2672" b="0" i="0" u="none" strike="noStrike" cap="none" spc="0" baseline="0">
          <a:ln>
            <a:noFill/>
          </a:ln>
          <a:solidFill>
            <a:srgbClr val="000000"/>
          </a:solidFill>
          <a:uFillTx/>
          <a:latin typeface="+mn-lt"/>
          <a:ea typeface="+mn-ea"/>
          <a:cs typeface="+mn-cs"/>
          <a:sym typeface="Roboto"/>
        </a:defRPr>
      </a:lvl9pPr>
    </p:bodyStyle>
    <p:otherStyle>
      <a:lvl1pPr marL="0" marR="0" indent="0" algn="r" defTabSz="914367" rtl="0" latinLnBrk="0">
        <a:lnSpc>
          <a:spcPct val="100000"/>
        </a:lnSpc>
        <a:spcBef>
          <a:spcPts val="0"/>
        </a:spcBef>
        <a:spcAft>
          <a:spcPts val="0"/>
        </a:spcAft>
        <a:buClrTx/>
        <a:buSzTx/>
        <a:buFontTx/>
        <a:buNone/>
        <a:tabLst/>
        <a:defRPr sz="1125" b="0" i="0" u="none" strike="noStrike" cap="none" spc="0" baseline="0">
          <a:ln>
            <a:noFill/>
          </a:ln>
          <a:solidFill>
            <a:schemeClr val="tx1"/>
          </a:solidFill>
          <a:uFillTx/>
          <a:latin typeface="+mn-lt"/>
          <a:ea typeface="+mn-ea"/>
          <a:cs typeface="+mn-cs"/>
          <a:sym typeface="Roboto"/>
        </a:defRPr>
      </a:lvl1pPr>
      <a:lvl2pPr marL="0" marR="0" indent="321457" algn="r" defTabSz="914367" rtl="0" latinLnBrk="0">
        <a:lnSpc>
          <a:spcPct val="100000"/>
        </a:lnSpc>
        <a:spcBef>
          <a:spcPts val="0"/>
        </a:spcBef>
        <a:spcAft>
          <a:spcPts val="0"/>
        </a:spcAft>
        <a:buClrTx/>
        <a:buSzTx/>
        <a:buFontTx/>
        <a:buNone/>
        <a:tabLst/>
        <a:defRPr sz="1125" b="0" i="0" u="none" strike="noStrike" cap="none" spc="0" baseline="0">
          <a:ln>
            <a:noFill/>
          </a:ln>
          <a:solidFill>
            <a:schemeClr val="tx1"/>
          </a:solidFill>
          <a:uFillTx/>
          <a:latin typeface="+mn-lt"/>
          <a:ea typeface="+mn-ea"/>
          <a:cs typeface="+mn-cs"/>
          <a:sym typeface="Roboto"/>
        </a:defRPr>
      </a:lvl2pPr>
      <a:lvl3pPr marL="0" marR="0" indent="642915" algn="r" defTabSz="914367" rtl="0" latinLnBrk="0">
        <a:lnSpc>
          <a:spcPct val="100000"/>
        </a:lnSpc>
        <a:spcBef>
          <a:spcPts val="0"/>
        </a:spcBef>
        <a:spcAft>
          <a:spcPts val="0"/>
        </a:spcAft>
        <a:buClrTx/>
        <a:buSzTx/>
        <a:buFontTx/>
        <a:buNone/>
        <a:tabLst/>
        <a:defRPr sz="1125" b="0" i="0" u="none" strike="noStrike" cap="none" spc="0" baseline="0">
          <a:ln>
            <a:noFill/>
          </a:ln>
          <a:solidFill>
            <a:schemeClr val="tx1"/>
          </a:solidFill>
          <a:uFillTx/>
          <a:latin typeface="+mn-lt"/>
          <a:ea typeface="+mn-ea"/>
          <a:cs typeface="+mn-cs"/>
          <a:sym typeface="Roboto"/>
        </a:defRPr>
      </a:lvl3pPr>
      <a:lvl4pPr marL="0" marR="0" indent="964372" algn="r" defTabSz="914367" rtl="0" latinLnBrk="0">
        <a:lnSpc>
          <a:spcPct val="100000"/>
        </a:lnSpc>
        <a:spcBef>
          <a:spcPts val="0"/>
        </a:spcBef>
        <a:spcAft>
          <a:spcPts val="0"/>
        </a:spcAft>
        <a:buClrTx/>
        <a:buSzTx/>
        <a:buFontTx/>
        <a:buNone/>
        <a:tabLst/>
        <a:defRPr sz="1125" b="0" i="0" u="none" strike="noStrike" cap="none" spc="0" baseline="0">
          <a:ln>
            <a:noFill/>
          </a:ln>
          <a:solidFill>
            <a:schemeClr val="tx1"/>
          </a:solidFill>
          <a:uFillTx/>
          <a:latin typeface="+mn-lt"/>
          <a:ea typeface="+mn-ea"/>
          <a:cs typeface="+mn-cs"/>
          <a:sym typeface="Roboto"/>
        </a:defRPr>
      </a:lvl4pPr>
      <a:lvl5pPr marL="0" marR="0" indent="1285829" algn="r" defTabSz="914367" rtl="0" latinLnBrk="0">
        <a:lnSpc>
          <a:spcPct val="100000"/>
        </a:lnSpc>
        <a:spcBef>
          <a:spcPts val="0"/>
        </a:spcBef>
        <a:spcAft>
          <a:spcPts val="0"/>
        </a:spcAft>
        <a:buClrTx/>
        <a:buSzTx/>
        <a:buFontTx/>
        <a:buNone/>
        <a:tabLst/>
        <a:defRPr sz="1125" b="0" i="0" u="none" strike="noStrike" cap="none" spc="0" baseline="0">
          <a:ln>
            <a:noFill/>
          </a:ln>
          <a:solidFill>
            <a:schemeClr val="tx1"/>
          </a:solidFill>
          <a:uFillTx/>
          <a:latin typeface="+mn-lt"/>
          <a:ea typeface="+mn-ea"/>
          <a:cs typeface="+mn-cs"/>
          <a:sym typeface="Roboto"/>
        </a:defRPr>
      </a:lvl5pPr>
      <a:lvl6pPr marL="0" marR="0" indent="1607287" algn="r" defTabSz="914367" rtl="0" latinLnBrk="0">
        <a:lnSpc>
          <a:spcPct val="100000"/>
        </a:lnSpc>
        <a:spcBef>
          <a:spcPts val="0"/>
        </a:spcBef>
        <a:spcAft>
          <a:spcPts val="0"/>
        </a:spcAft>
        <a:buClrTx/>
        <a:buSzTx/>
        <a:buFontTx/>
        <a:buNone/>
        <a:tabLst/>
        <a:defRPr sz="1125" b="0" i="0" u="none" strike="noStrike" cap="none" spc="0" baseline="0">
          <a:ln>
            <a:noFill/>
          </a:ln>
          <a:solidFill>
            <a:schemeClr val="tx1"/>
          </a:solidFill>
          <a:uFillTx/>
          <a:latin typeface="+mn-lt"/>
          <a:ea typeface="+mn-ea"/>
          <a:cs typeface="+mn-cs"/>
          <a:sym typeface="Roboto"/>
        </a:defRPr>
      </a:lvl6pPr>
      <a:lvl7pPr marL="0" marR="0" indent="1928744" algn="r" defTabSz="914367" rtl="0" latinLnBrk="0">
        <a:lnSpc>
          <a:spcPct val="100000"/>
        </a:lnSpc>
        <a:spcBef>
          <a:spcPts val="0"/>
        </a:spcBef>
        <a:spcAft>
          <a:spcPts val="0"/>
        </a:spcAft>
        <a:buClrTx/>
        <a:buSzTx/>
        <a:buFontTx/>
        <a:buNone/>
        <a:tabLst/>
        <a:defRPr sz="1125" b="0" i="0" u="none" strike="noStrike" cap="none" spc="0" baseline="0">
          <a:ln>
            <a:noFill/>
          </a:ln>
          <a:solidFill>
            <a:schemeClr val="tx1"/>
          </a:solidFill>
          <a:uFillTx/>
          <a:latin typeface="+mn-lt"/>
          <a:ea typeface="+mn-ea"/>
          <a:cs typeface="+mn-cs"/>
          <a:sym typeface="Roboto"/>
        </a:defRPr>
      </a:lvl7pPr>
      <a:lvl8pPr marL="0" marR="0" indent="2250201" algn="r" defTabSz="914367" rtl="0" latinLnBrk="0">
        <a:lnSpc>
          <a:spcPct val="100000"/>
        </a:lnSpc>
        <a:spcBef>
          <a:spcPts val="0"/>
        </a:spcBef>
        <a:spcAft>
          <a:spcPts val="0"/>
        </a:spcAft>
        <a:buClrTx/>
        <a:buSzTx/>
        <a:buFontTx/>
        <a:buNone/>
        <a:tabLst/>
        <a:defRPr sz="1125" b="0" i="0" u="none" strike="noStrike" cap="none" spc="0" baseline="0">
          <a:ln>
            <a:noFill/>
          </a:ln>
          <a:solidFill>
            <a:schemeClr val="tx1"/>
          </a:solidFill>
          <a:uFillTx/>
          <a:latin typeface="+mn-lt"/>
          <a:ea typeface="+mn-ea"/>
          <a:cs typeface="+mn-cs"/>
          <a:sym typeface="Roboto"/>
        </a:defRPr>
      </a:lvl8pPr>
      <a:lvl9pPr marL="0" marR="0" indent="2571659" algn="r" defTabSz="914367" rtl="0" latinLnBrk="0">
        <a:lnSpc>
          <a:spcPct val="100000"/>
        </a:lnSpc>
        <a:spcBef>
          <a:spcPts val="0"/>
        </a:spcBef>
        <a:spcAft>
          <a:spcPts val="0"/>
        </a:spcAft>
        <a:buClrTx/>
        <a:buSzTx/>
        <a:buFontTx/>
        <a:buNone/>
        <a:tabLst/>
        <a:defRPr sz="1125" b="0" i="0" u="none" strike="noStrike" cap="none" spc="0" baseline="0">
          <a:ln>
            <a:noFill/>
          </a:ln>
          <a:solidFill>
            <a:schemeClr val="tx1"/>
          </a:solidFill>
          <a:uFillTx/>
          <a:latin typeface="+mn-lt"/>
          <a:ea typeface="+mn-ea"/>
          <a:cs typeface="+mn-cs"/>
          <a:sym typeface="Roboto"/>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11200" y="152400"/>
            <a:ext cx="9086851"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378" tIns="45690" rIns="91378" bIns="45690" numCol="1" anchor="b" anchorCtr="0" compatLnSpc="1">
            <a:prstTxWarp prst="textNoShape">
              <a:avLst/>
            </a:prstTxWarp>
          </a:bodyPr>
          <a:lstStyle/>
          <a:p>
            <a:pPr lvl="0"/>
            <a:r>
              <a:rPr lang="th-TH" altLang="x-none" dirty="0" err="1"/>
              <a:t>Click</a:t>
            </a:r>
            <a:r>
              <a:rPr lang="th-TH" altLang="x-none" dirty="0"/>
              <a:t> </a:t>
            </a:r>
            <a:r>
              <a:rPr lang="th-TH" altLang="x-none" dirty="0" err="1"/>
              <a:t>to</a:t>
            </a:r>
            <a:r>
              <a:rPr lang="th-TH" altLang="x-none" dirty="0"/>
              <a:t> </a:t>
            </a:r>
            <a:r>
              <a:rPr lang="th-TH" altLang="x-none" dirty="0" err="1"/>
              <a:t>edit</a:t>
            </a:r>
            <a:r>
              <a:rPr lang="th-TH" altLang="x-none" dirty="0"/>
              <a:t> </a:t>
            </a:r>
            <a:r>
              <a:rPr lang="th-TH" altLang="x-none" dirty="0" err="1"/>
              <a:t>Master</a:t>
            </a:r>
            <a:r>
              <a:rPr lang="th-TH" altLang="x-none" dirty="0"/>
              <a:t> </a:t>
            </a:r>
            <a:r>
              <a:rPr lang="th-TH" altLang="x-none" dirty="0" err="1"/>
              <a:t>title</a:t>
            </a:r>
            <a:r>
              <a:rPr lang="th-TH" altLang="x-none" dirty="0"/>
              <a:t> </a:t>
            </a:r>
            <a:r>
              <a:rPr lang="th-TH" altLang="x-none" dirty="0" err="1"/>
              <a:t>style</a:t>
            </a:r>
            <a:endParaRPr lang="th-TH" altLang="x-none" dirty="0"/>
          </a:p>
        </p:txBody>
      </p:sp>
      <p:sp>
        <p:nvSpPr>
          <p:cNvPr id="1027" name="Rectangle 3"/>
          <p:cNvSpPr>
            <a:spLocks noGrp="1" noChangeArrowheads="1"/>
          </p:cNvSpPr>
          <p:nvPr>
            <p:ph type="body" idx="1"/>
          </p:nvPr>
        </p:nvSpPr>
        <p:spPr bwMode="auto">
          <a:xfrm>
            <a:off x="711202" y="1295400"/>
            <a:ext cx="11247967"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378" tIns="45690" rIns="91378" bIns="45690" numCol="1" anchor="t" anchorCtr="0" compatLnSpc="1">
            <a:prstTxWarp prst="textNoShape">
              <a:avLst/>
            </a:prstTxWarp>
          </a:bodyPr>
          <a:lstStyle/>
          <a:p>
            <a:pPr lvl="0"/>
            <a:r>
              <a:rPr lang="th-TH" altLang="x-none" dirty="0" err="1"/>
              <a:t>Click</a:t>
            </a:r>
            <a:r>
              <a:rPr lang="th-TH" altLang="x-none" dirty="0"/>
              <a:t> </a:t>
            </a:r>
            <a:r>
              <a:rPr lang="th-TH" altLang="x-none" dirty="0" err="1"/>
              <a:t>to</a:t>
            </a:r>
            <a:r>
              <a:rPr lang="th-TH" altLang="x-none" dirty="0"/>
              <a:t> </a:t>
            </a:r>
            <a:r>
              <a:rPr lang="th-TH" altLang="x-none" dirty="0" err="1"/>
              <a:t>edit</a:t>
            </a:r>
            <a:r>
              <a:rPr lang="th-TH" altLang="x-none" dirty="0"/>
              <a:t> </a:t>
            </a:r>
            <a:r>
              <a:rPr lang="th-TH" altLang="x-none" dirty="0" err="1"/>
              <a:t>Master</a:t>
            </a:r>
            <a:r>
              <a:rPr lang="th-TH" altLang="x-none" dirty="0"/>
              <a:t> </a:t>
            </a:r>
            <a:r>
              <a:rPr lang="th-TH" altLang="x-none" dirty="0" err="1"/>
              <a:t>text</a:t>
            </a:r>
            <a:r>
              <a:rPr lang="th-TH" altLang="x-none" dirty="0"/>
              <a:t> </a:t>
            </a:r>
            <a:r>
              <a:rPr lang="th-TH" altLang="x-none" dirty="0" err="1"/>
              <a:t>styles</a:t>
            </a:r>
            <a:endParaRPr lang="th-TH" altLang="x-none" dirty="0"/>
          </a:p>
          <a:p>
            <a:pPr lvl="1"/>
            <a:r>
              <a:rPr lang="th-TH" altLang="x-none" dirty="0" err="1"/>
              <a:t>Second</a:t>
            </a:r>
            <a:r>
              <a:rPr lang="th-TH" altLang="x-none" dirty="0"/>
              <a:t> </a:t>
            </a:r>
            <a:r>
              <a:rPr lang="th-TH" altLang="x-none" dirty="0" err="1"/>
              <a:t>level</a:t>
            </a:r>
            <a:endParaRPr lang="th-TH" altLang="x-none" dirty="0"/>
          </a:p>
          <a:p>
            <a:pPr lvl="2"/>
            <a:r>
              <a:rPr lang="th-TH" altLang="x-none" dirty="0"/>
              <a:t>Third </a:t>
            </a:r>
            <a:r>
              <a:rPr lang="th-TH" altLang="x-none" dirty="0" err="1"/>
              <a:t>level</a:t>
            </a:r>
            <a:endParaRPr lang="th-TH" altLang="x-none" dirty="0"/>
          </a:p>
          <a:p>
            <a:pPr lvl="3"/>
            <a:r>
              <a:rPr lang="th-TH" altLang="x-none" dirty="0" err="1"/>
              <a:t>Fourth</a:t>
            </a:r>
            <a:r>
              <a:rPr lang="th-TH" altLang="x-none" dirty="0"/>
              <a:t> </a:t>
            </a:r>
            <a:r>
              <a:rPr lang="th-TH" altLang="x-none" dirty="0" err="1"/>
              <a:t>level</a:t>
            </a:r>
            <a:endParaRPr lang="th-TH" altLang="x-none" dirty="0"/>
          </a:p>
          <a:p>
            <a:pPr lvl="4"/>
            <a:r>
              <a:rPr lang="th-TH" altLang="x-none" dirty="0"/>
              <a:t>Fifth </a:t>
            </a:r>
            <a:r>
              <a:rPr lang="th-TH" altLang="x-none" dirty="0" err="1"/>
              <a:t>level</a:t>
            </a:r>
            <a:r>
              <a:rPr lang="th-TH" altLang="x-none" dirty="0"/>
              <a:t> </a:t>
            </a:r>
          </a:p>
        </p:txBody>
      </p:sp>
      <p:sp>
        <p:nvSpPr>
          <p:cNvPr id="1028" name="AutoShape 4"/>
          <p:cNvSpPr>
            <a:spLocks noChangeArrowheads="1"/>
          </p:cNvSpPr>
          <p:nvPr/>
        </p:nvSpPr>
        <p:spPr bwMode="auto">
          <a:xfrm>
            <a:off x="789520" y="990600"/>
            <a:ext cx="10610849" cy="109539"/>
          </a:xfrm>
          <a:custGeom>
            <a:avLst/>
            <a:gdLst>
              <a:gd name="T0" fmla="*/ 0 w 1000"/>
              <a:gd name="T1" fmla="*/ 0 h 1000"/>
              <a:gd name="T2" fmla="*/ 2147483646 w 1000"/>
              <a:gd name="T3" fmla="*/ 0 h 1000"/>
              <a:gd name="T4" fmla="*/ 2147483646 w 1000"/>
              <a:gd name="T5" fmla="*/ 2147483646 h 1000"/>
              <a:gd name="T6" fmla="*/ 0 w 1000"/>
              <a:gd name="T7" fmla="*/ 2147483646 h 1000"/>
              <a:gd name="T8" fmla="*/ 0 w 1000"/>
              <a:gd name="T9" fmla="*/ 0 h 1000"/>
              <a:gd name="T10" fmla="*/ 2147483646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folHlink"/>
          </a:solidFill>
          <a:ln w="9525">
            <a:solidFill>
              <a:schemeClr val="folHlink"/>
            </a:solidFill>
            <a:round/>
            <a:headEnd/>
            <a:tailEnd/>
          </a:ln>
        </p:spPr>
        <p:txBody>
          <a:bodyPr lIns="91379" tIns="45691" rIns="91379" bIns="45691"/>
          <a:lstStyle/>
          <a:p>
            <a:endParaRPr lang="en-US" sz="1000"/>
          </a:p>
        </p:txBody>
      </p:sp>
    </p:spTree>
    <p:extLst>
      <p:ext uri="{BB962C8B-B14F-4D97-AF65-F5344CB8AC3E}">
        <p14:creationId xmlns:p14="http://schemas.microsoft.com/office/powerpoint/2010/main" val="4061995632"/>
      </p:ext>
    </p:extLst>
  </p:cSld>
  <p:clrMap bg1="lt1" tx1="dk1" bg2="lt2" tx2="dk2" accent1="accent1" accent2="accent2" accent3="accent3" accent4="accent4" accent5="accent5" accent6="accent6" hlink="hlink" folHlink="folHlink"/>
  <p:sldLayoutIdLst>
    <p:sldLayoutId id="2147483675" r:id="rId1"/>
    <p:sldLayoutId id="2147483676" r:id="rId2"/>
  </p:sldLayoutIdLst>
  <p:txStyles>
    <p:titleStyle>
      <a:lvl1pPr algn="l" rtl="0" eaLnBrk="0" fontAlgn="base" hangingPunct="0">
        <a:lnSpc>
          <a:spcPct val="110000"/>
        </a:lnSpc>
        <a:spcBef>
          <a:spcPct val="0"/>
        </a:spcBef>
        <a:spcAft>
          <a:spcPct val="0"/>
        </a:spcAft>
        <a:defRPr sz="3600" b="1">
          <a:solidFill>
            <a:schemeClr val="accent2"/>
          </a:solidFill>
          <a:latin typeface="Arial" panose="020B0604020202020204" pitchFamily="34" charset="0"/>
          <a:ea typeface="ＭＳ Ｐゴシック" charset="0"/>
          <a:cs typeface="Arial" panose="020B0604020202020204" pitchFamily="34" charset="0"/>
        </a:defRPr>
      </a:lvl1pPr>
      <a:lvl2pPr algn="l" rtl="0" eaLnBrk="0" fontAlgn="base" hangingPunct="0">
        <a:lnSpc>
          <a:spcPct val="110000"/>
        </a:lnSpc>
        <a:spcBef>
          <a:spcPct val="0"/>
        </a:spcBef>
        <a:spcAft>
          <a:spcPct val="0"/>
        </a:spcAft>
        <a:defRPr sz="3400" b="1">
          <a:solidFill>
            <a:schemeClr val="accent2"/>
          </a:solidFill>
          <a:latin typeface="Arial" charset="0"/>
          <a:ea typeface="ＭＳ Ｐゴシック" charset="0"/>
          <a:cs typeface="Angsana New" pitchFamily="18" charset="0"/>
        </a:defRPr>
      </a:lvl2pPr>
      <a:lvl3pPr algn="l" rtl="0" eaLnBrk="0" fontAlgn="base" hangingPunct="0">
        <a:lnSpc>
          <a:spcPct val="110000"/>
        </a:lnSpc>
        <a:spcBef>
          <a:spcPct val="0"/>
        </a:spcBef>
        <a:spcAft>
          <a:spcPct val="0"/>
        </a:spcAft>
        <a:defRPr sz="3400" b="1">
          <a:solidFill>
            <a:schemeClr val="accent2"/>
          </a:solidFill>
          <a:latin typeface="Arial" charset="0"/>
          <a:ea typeface="ＭＳ Ｐゴシック" charset="0"/>
          <a:cs typeface="Angsana New" pitchFamily="18" charset="0"/>
        </a:defRPr>
      </a:lvl3pPr>
      <a:lvl4pPr algn="l" rtl="0" eaLnBrk="0" fontAlgn="base" hangingPunct="0">
        <a:lnSpc>
          <a:spcPct val="110000"/>
        </a:lnSpc>
        <a:spcBef>
          <a:spcPct val="0"/>
        </a:spcBef>
        <a:spcAft>
          <a:spcPct val="0"/>
        </a:spcAft>
        <a:defRPr sz="3400" b="1">
          <a:solidFill>
            <a:schemeClr val="accent2"/>
          </a:solidFill>
          <a:latin typeface="Arial" charset="0"/>
          <a:ea typeface="ＭＳ Ｐゴシック" charset="0"/>
          <a:cs typeface="Angsana New" pitchFamily="18" charset="0"/>
        </a:defRPr>
      </a:lvl4pPr>
      <a:lvl5pPr algn="l" rtl="0" eaLnBrk="0" fontAlgn="base" hangingPunct="0">
        <a:lnSpc>
          <a:spcPct val="110000"/>
        </a:lnSpc>
        <a:spcBef>
          <a:spcPct val="0"/>
        </a:spcBef>
        <a:spcAft>
          <a:spcPct val="0"/>
        </a:spcAft>
        <a:defRPr sz="3400" b="1">
          <a:solidFill>
            <a:schemeClr val="accent2"/>
          </a:solidFill>
          <a:latin typeface="Arial" charset="0"/>
          <a:ea typeface="ＭＳ Ｐゴシック" charset="0"/>
          <a:cs typeface="Angsana New" pitchFamily="18" charset="0"/>
        </a:defRPr>
      </a:lvl5pPr>
      <a:lvl6pPr marL="456879" algn="l" rtl="0" fontAlgn="base">
        <a:lnSpc>
          <a:spcPct val="110000"/>
        </a:lnSpc>
        <a:spcBef>
          <a:spcPct val="0"/>
        </a:spcBef>
        <a:spcAft>
          <a:spcPct val="0"/>
        </a:spcAft>
        <a:defRPr sz="3400" b="1">
          <a:solidFill>
            <a:schemeClr val="accent2"/>
          </a:solidFill>
          <a:latin typeface="Arial" charset="0"/>
          <a:ea typeface="Angsana New" pitchFamily="18" charset="0"/>
          <a:cs typeface="Angsana New" pitchFamily="18" charset="0"/>
        </a:defRPr>
      </a:lvl6pPr>
      <a:lvl7pPr marL="913760" algn="l" rtl="0" fontAlgn="base">
        <a:lnSpc>
          <a:spcPct val="110000"/>
        </a:lnSpc>
        <a:spcBef>
          <a:spcPct val="0"/>
        </a:spcBef>
        <a:spcAft>
          <a:spcPct val="0"/>
        </a:spcAft>
        <a:defRPr sz="3400" b="1">
          <a:solidFill>
            <a:schemeClr val="accent2"/>
          </a:solidFill>
          <a:latin typeface="Arial" charset="0"/>
          <a:ea typeface="Angsana New" pitchFamily="18" charset="0"/>
          <a:cs typeface="Angsana New" pitchFamily="18" charset="0"/>
        </a:defRPr>
      </a:lvl7pPr>
      <a:lvl8pPr marL="1370638" algn="l" rtl="0" fontAlgn="base">
        <a:lnSpc>
          <a:spcPct val="110000"/>
        </a:lnSpc>
        <a:spcBef>
          <a:spcPct val="0"/>
        </a:spcBef>
        <a:spcAft>
          <a:spcPct val="0"/>
        </a:spcAft>
        <a:defRPr sz="3400" b="1">
          <a:solidFill>
            <a:schemeClr val="accent2"/>
          </a:solidFill>
          <a:latin typeface="Arial" charset="0"/>
          <a:ea typeface="Angsana New" pitchFamily="18" charset="0"/>
          <a:cs typeface="Angsana New" pitchFamily="18" charset="0"/>
        </a:defRPr>
      </a:lvl8pPr>
      <a:lvl9pPr marL="1827517" algn="l" rtl="0" fontAlgn="base">
        <a:lnSpc>
          <a:spcPct val="110000"/>
        </a:lnSpc>
        <a:spcBef>
          <a:spcPct val="0"/>
        </a:spcBef>
        <a:spcAft>
          <a:spcPct val="0"/>
        </a:spcAft>
        <a:defRPr sz="3400" b="1">
          <a:solidFill>
            <a:schemeClr val="accent2"/>
          </a:solidFill>
          <a:latin typeface="Arial" charset="0"/>
          <a:ea typeface="Angsana New" pitchFamily="18" charset="0"/>
          <a:cs typeface="Angsana New" pitchFamily="18" charset="0"/>
        </a:defRPr>
      </a:lvl9pPr>
    </p:titleStyle>
    <p:bodyStyle>
      <a:lvl1pPr marL="466714" indent="-466714" algn="l" rtl="0" eaLnBrk="0" fontAlgn="base" hangingPunct="0">
        <a:lnSpc>
          <a:spcPct val="90000"/>
        </a:lnSpc>
        <a:spcBef>
          <a:spcPct val="20000"/>
        </a:spcBef>
        <a:spcAft>
          <a:spcPct val="0"/>
        </a:spcAft>
        <a:buClr>
          <a:schemeClr val="accent2"/>
        </a:buClr>
        <a:buSzPct val="80000"/>
        <a:buFont typeface="Wingdings" charset="2"/>
        <a:buChar char="o"/>
        <a:defRPr sz="3600" b="1">
          <a:solidFill>
            <a:schemeClr val="tx1"/>
          </a:solidFill>
          <a:latin typeface="Arial" panose="020B0604020202020204" pitchFamily="34" charset="0"/>
          <a:ea typeface="ＭＳ Ｐゴシック" charset="0"/>
          <a:cs typeface="Arial" panose="020B0604020202020204" pitchFamily="34" charset="0"/>
        </a:defRPr>
      </a:lvl1pPr>
      <a:lvl2pPr marL="904852" indent="-433377" algn="l" rtl="0" eaLnBrk="0" fontAlgn="base" hangingPunct="0">
        <a:lnSpc>
          <a:spcPct val="90000"/>
        </a:lnSpc>
        <a:spcBef>
          <a:spcPct val="20000"/>
        </a:spcBef>
        <a:spcAft>
          <a:spcPct val="0"/>
        </a:spcAft>
        <a:buClr>
          <a:schemeClr val="accent2"/>
        </a:buClr>
        <a:buSzPct val="80000"/>
        <a:buFont typeface="Wingdings" charset="2"/>
        <a:buChar char="n"/>
        <a:defRPr sz="3600">
          <a:solidFill>
            <a:schemeClr val="tx1"/>
          </a:solidFill>
          <a:latin typeface="Arial" panose="020B0604020202020204" pitchFamily="34" charset="0"/>
          <a:ea typeface="+mn-ea"/>
          <a:cs typeface="Arial" panose="020B0604020202020204" pitchFamily="34" charset="0"/>
        </a:defRPr>
      </a:lvl2pPr>
      <a:lvl3pPr marL="1301718" indent="-392104" algn="l" rtl="0" eaLnBrk="0" fontAlgn="base" hangingPunct="0">
        <a:lnSpc>
          <a:spcPct val="90000"/>
        </a:lnSpc>
        <a:spcBef>
          <a:spcPct val="20000"/>
        </a:spcBef>
        <a:spcAft>
          <a:spcPct val="0"/>
        </a:spcAft>
        <a:buClr>
          <a:schemeClr val="accent2"/>
        </a:buClr>
        <a:buSzPct val="80000"/>
        <a:buFont typeface="Wingdings" charset="2"/>
        <a:buChar char="o"/>
        <a:defRPr sz="3200">
          <a:solidFill>
            <a:schemeClr val="tx1"/>
          </a:solidFill>
          <a:latin typeface="Arial" panose="020B0604020202020204" pitchFamily="34" charset="0"/>
          <a:ea typeface="+mn-ea"/>
          <a:cs typeface="Arial" panose="020B0604020202020204" pitchFamily="34" charset="0"/>
        </a:defRPr>
      </a:lvl3pPr>
      <a:lvl4pPr marL="1690646" indent="-384165" algn="l" rtl="0" eaLnBrk="0" fontAlgn="base" hangingPunct="0">
        <a:lnSpc>
          <a:spcPct val="90000"/>
        </a:lnSpc>
        <a:spcBef>
          <a:spcPct val="20000"/>
        </a:spcBef>
        <a:spcAft>
          <a:spcPct val="0"/>
        </a:spcAft>
        <a:buClr>
          <a:schemeClr val="accent2"/>
        </a:buClr>
        <a:buSzPct val="80000"/>
        <a:buFont typeface="Wingdings" charset="2"/>
        <a:buChar char="n"/>
        <a:defRPr sz="3200">
          <a:solidFill>
            <a:schemeClr val="tx1"/>
          </a:solidFill>
          <a:latin typeface="Arial" panose="020B0604020202020204" pitchFamily="34" charset="0"/>
          <a:ea typeface="+mn-ea"/>
          <a:cs typeface="Arial" panose="020B0604020202020204" pitchFamily="34" charset="0"/>
        </a:defRPr>
      </a:lvl4pPr>
      <a:lvl5pPr marL="2090686" indent="-395278" algn="l" rtl="0" eaLnBrk="0" fontAlgn="base" hangingPunct="0">
        <a:lnSpc>
          <a:spcPct val="90000"/>
        </a:lnSpc>
        <a:spcBef>
          <a:spcPct val="25000"/>
        </a:spcBef>
        <a:spcAft>
          <a:spcPct val="0"/>
        </a:spcAft>
        <a:buClr>
          <a:schemeClr val="accent2"/>
        </a:buClr>
        <a:buSzPct val="80000"/>
        <a:buFont typeface="Wingdings" charset="2"/>
        <a:buChar char="§"/>
        <a:defRPr sz="3200">
          <a:solidFill>
            <a:schemeClr val="tx1"/>
          </a:solidFill>
          <a:latin typeface="Arial" panose="020B0604020202020204" pitchFamily="34" charset="0"/>
          <a:ea typeface="+mn-ea"/>
          <a:cs typeface="Arial" panose="020B0604020202020204" pitchFamily="34" charset="0"/>
        </a:defRPr>
      </a:lvl5pPr>
      <a:lvl6pPr marL="2549324" indent="-398185" algn="l" rtl="0" fontAlgn="base">
        <a:lnSpc>
          <a:spcPct val="90000"/>
        </a:lnSpc>
        <a:spcBef>
          <a:spcPct val="25000"/>
        </a:spcBef>
        <a:spcAft>
          <a:spcPct val="0"/>
        </a:spcAft>
        <a:buClr>
          <a:schemeClr val="accent2"/>
        </a:buClr>
        <a:buSzPct val="80000"/>
        <a:buFont typeface="Wingdings" charset="2"/>
        <a:buChar char="§"/>
        <a:defRPr sz="2400">
          <a:solidFill>
            <a:schemeClr val="tx1"/>
          </a:solidFill>
          <a:latin typeface="+mn-lt"/>
          <a:ea typeface="+mn-ea"/>
          <a:cs typeface="+mn-cs"/>
        </a:defRPr>
      </a:lvl6pPr>
      <a:lvl7pPr marL="3006204" indent="-398185" algn="l" rtl="0" fontAlgn="base">
        <a:lnSpc>
          <a:spcPct val="90000"/>
        </a:lnSpc>
        <a:spcBef>
          <a:spcPct val="25000"/>
        </a:spcBef>
        <a:spcAft>
          <a:spcPct val="0"/>
        </a:spcAft>
        <a:buClr>
          <a:schemeClr val="accent2"/>
        </a:buClr>
        <a:buSzPct val="80000"/>
        <a:buFont typeface="Wingdings" charset="2"/>
        <a:buChar char="§"/>
        <a:defRPr sz="2400">
          <a:solidFill>
            <a:schemeClr val="tx1"/>
          </a:solidFill>
          <a:latin typeface="+mn-lt"/>
          <a:ea typeface="+mn-ea"/>
          <a:cs typeface="+mn-cs"/>
        </a:defRPr>
      </a:lvl7pPr>
      <a:lvl8pPr marL="3463084" indent="-398185" algn="l" rtl="0" fontAlgn="base">
        <a:lnSpc>
          <a:spcPct val="90000"/>
        </a:lnSpc>
        <a:spcBef>
          <a:spcPct val="25000"/>
        </a:spcBef>
        <a:spcAft>
          <a:spcPct val="0"/>
        </a:spcAft>
        <a:buClr>
          <a:schemeClr val="accent2"/>
        </a:buClr>
        <a:buSzPct val="80000"/>
        <a:buFont typeface="Wingdings" charset="2"/>
        <a:buChar char="§"/>
        <a:defRPr sz="2400">
          <a:solidFill>
            <a:schemeClr val="tx1"/>
          </a:solidFill>
          <a:latin typeface="+mn-lt"/>
          <a:ea typeface="+mn-ea"/>
          <a:cs typeface="+mn-cs"/>
        </a:defRPr>
      </a:lvl8pPr>
      <a:lvl9pPr marL="3919962" indent="-398185" algn="l" rtl="0" fontAlgn="base">
        <a:lnSpc>
          <a:spcPct val="90000"/>
        </a:lnSpc>
        <a:spcBef>
          <a:spcPct val="25000"/>
        </a:spcBef>
        <a:spcAft>
          <a:spcPct val="0"/>
        </a:spcAft>
        <a:buClr>
          <a:schemeClr val="accent2"/>
        </a:buClr>
        <a:buSzPct val="80000"/>
        <a:buFont typeface="Wingdings" charset="2"/>
        <a:buChar char="§"/>
        <a:defRPr sz="2400">
          <a:solidFill>
            <a:schemeClr val="tx1"/>
          </a:solidFill>
          <a:latin typeface="+mn-lt"/>
          <a:ea typeface="+mn-ea"/>
          <a:cs typeface="+mn-cs"/>
        </a:defRPr>
      </a:lvl9pPr>
    </p:bodyStyle>
    <p:otherStyle>
      <a:defPPr>
        <a:defRPr lang="en-US"/>
      </a:defPPr>
      <a:lvl1pPr marL="0" algn="l" defTabSz="456879" rtl="0" eaLnBrk="1" latinLnBrk="0" hangingPunct="1">
        <a:defRPr sz="1800" kern="1200">
          <a:solidFill>
            <a:schemeClr val="tx1"/>
          </a:solidFill>
          <a:latin typeface="+mn-lt"/>
          <a:ea typeface="+mn-ea"/>
          <a:cs typeface="+mn-cs"/>
        </a:defRPr>
      </a:lvl1pPr>
      <a:lvl2pPr marL="456879" algn="l" defTabSz="456879" rtl="0" eaLnBrk="1" latinLnBrk="0" hangingPunct="1">
        <a:defRPr sz="1800" kern="1200">
          <a:solidFill>
            <a:schemeClr val="tx1"/>
          </a:solidFill>
          <a:latin typeface="+mn-lt"/>
          <a:ea typeface="+mn-ea"/>
          <a:cs typeface="+mn-cs"/>
        </a:defRPr>
      </a:lvl2pPr>
      <a:lvl3pPr marL="913760" algn="l" defTabSz="456879" rtl="0" eaLnBrk="1" latinLnBrk="0" hangingPunct="1">
        <a:defRPr sz="1800" kern="1200">
          <a:solidFill>
            <a:schemeClr val="tx1"/>
          </a:solidFill>
          <a:latin typeface="+mn-lt"/>
          <a:ea typeface="+mn-ea"/>
          <a:cs typeface="+mn-cs"/>
        </a:defRPr>
      </a:lvl3pPr>
      <a:lvl4pPr marL="1370638" algn="l" defTabSz="456879" rtl="0" eaLnBrk="1" latinLnBrk="0" hangingPunct="1">
        <a:defRPr sz="1800" kern="1200">
          <a:solidFill>
            <a:schemeClr val="tx1"/>
          </a:solidFill>
          <a:latin typeface="+mn-lt"/>
          <a:ea typeface="+mn-ea"/>
          <a:cs typeface="+mn-cs"/>
        </a:defRPr>
      </a:lvl4pPr>
      <a:lvl5pPr marL="1827517" algn="l" defTabSz="456879" rtl="0" eaLnBrk="1" latinLnBrk="0" hangingPunct="1">
        <a:defRPr sz="1800" kern="1200">
          <a:solidFill>
            <a:schemeClr val="tx1"/>
          </a:solidFill>
          <a:latin typeface="+mn-lt"/>
          <a:ea typeface="+mn-ea"/>
          <a:cs typeface="+mn-cs"/>
        </a:defRPr>
      </a:lvl5pPr>
      <a:lvl6pPr marL="2284398" algn="l" defTabSz="456879" rtl="0" eaLnBrk="1" latinLnBrk="0" hangingPunct="1">
        <a:defRPr sz="1800" kern="1200">
          <a:solidFill>
            <a:schemeClr val="tx1"/>
          </a:solidFill>
          <a:latin typeface="+mn-lt"/>
          <a:ea typeface="+mn-ea"/>
          <a:cs typeface="+mn-cs"/>
        </a:defRPr>
      </a:lvl6pPr>
      <a:lvl7pPr marL="2741275" algn="l" defTabSz="456879" rtl="0" eaLnBrk="1" latinLnBrk="0" hangingPunct="1">
        <a:defRPr sz="1800" kern="1200">
          <a:solidFill>
            <a:schemeClr val="tx1"/>
          </a:solidFill>
          <a:latin typeface="+mn-lt"/>
          <a:ea typeface="+mn-ea"/>
          <a:cs typeface="+mn-cs"/>
        </a:defRPr>
      </a:lvl7pPr>
      <a:lvl8pPr marL="3198156" algn="l" defTabSz="456879" rtl="0" eaLnBrk="1" latinLnBrk="0" hangingPunct="1">
        <a:defRPr sz="1800" kern="1200">
          <a:solidFill>
            <a:schemeClr val="tx1"/>
          </a:solidFill>
          <a:latin typeface="+mn-lt"/>
          <a:ea typeface="+mn-ea"/>
          <a:cs typeface="+mn-cs"/>
        </a:defRPr>
      </a:lvl8pPr>
      <a:lvl9pPr marL="3655035" algn="l" defTabSz="45687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609600" y="381001"/>
            <a:ext cx="10822517" cy="531284"/>
          </a:xfrm>
        </p:spPr>
        <p:txBody>
          <a:bodyPr anchor="b"/>
          <a:lstStyle/>
          <a:p>
            <a:r>
              <a:rPr lang="en-US" sz="4267" dirty="0"/>
              <a:t>Volcano Observatory Questionnaire</a:t>
            </a:r>
          </a:p>
        </p:txBody>
      </p:sp>
      <p:sp>
        <p:nvSpPr>
          <p:cNvPr id="3" name="Content Placeholder 2"/>
          <p:cNvSpPr>
            <a:spLocks noGrp="1"/>
          </p:cNvSpPr>
          <p:nvPr>
            <p:ph idx="4294967295"/>
          </p:nvPr>
        </p:nvSpPr>
        <p:spPr>
          <a:xfrm>
            <a:off x="341085" y="1308346"/>
            <a:ext cx="11509829" cy="5384800"/>
          </a:xfrm>
        </p:spPr>
        <p:txBody>
          <a:bodyPr/>
          <a:lstStyle/>
          <a:p>
            <a:pPr>
              <a:lnSpc>
                <a:spcPct val="100000"/>
              </a:lnSpc>
              <a:spcBef>
                <a:spcPts val="563"/>
              </a:spcBef>
              <a:spcAft>
                <a:spcPts val="800"/>
              </a:spcAft>
            </a:pPr>
            <a:r>
              <a:rPr lang="en-US" sz="2800" dirty="0"/>
              <a:t>Sent to 25 Volcano Observatories (15 countries); 16 responded:               </a:t>
            </a:r>
            <a:r>
              <a:rPr lang="en-US" sz="2400" b="0" dirty="0"/>
              <a:t>Australia, France, Greece, Iceland, Indonesia, Italy, Japan, Netherlands, New Zealand, Papua New Guinea, Solomon Islands, Spain, USA (Alaska Volcano </a:t>
            </a:r>
            <a:r>
              <a:rPr lang="en-US" sz="2400" b="0" dirty="0" err="1"/>
              <a:t>Obs</a:t>
            </a:r>
            <a:r>
              <a:rPr lang="en-US" sz="2400" b="0" dirty="0"/>
              <a:t>), Vanuatu, Trinidad &amp; Tobago.      </a:t>
            </a:r>
            <a:r>
              <a:rPr lang="en-US" sz="2400" dirty="0"/>
              <a:t>DNR</a:t>
            </a:r>
            <a:r>
              <a:rPr lang="en-US" sz="2400" b="0" dirty="0"/>
              <a:t>:  Ecuador, Nicaragua, Philippines, Portugal, Russia, Tonga, USA (Hawaiian Volcano </a:t>
            </a:r>
            <a:r>
              <a:rPr lang="en-US" sz="2400" b="0" dirty="0" err="1"/>
              <a:t>Obs</a:t>
            </a:r>
            <a:r>
              <a:rPr lang="en-US" sz="2400" b="0" dirty="0"/>
              <a:t>)</a:t>
            </a:r>
          </a:p>
          <a:p>
            <a:pPr>
              <a:lnSpc>
                <a:spcPct val="100000"/>
              </a:lnSpc>
              <a:spcBef>
                <a:spcPts val="0"/>
              </a:spcBef>
              <a:spcAft>
                <a:spcPts val="800"/>
              </a:spcAft>
            </a:pPr>
            <a:r>
              <a:rPr lang="en-US" sz="2800" dirty="0"/>
              <a:t>Asked 14 questions and reference papers:  </a:t>
            </a:r>
          </a:p>
          <a:p>
            <a:pPr lvl="1">
              <a:lnSpc>
                <a:spcPct val="100000"/>
              </a:lnSpc>
              <a:spcBef>
                <a:spcPts val="0"/>
              </a:spcBef>
              <a:spcAft>
                <a:spcPts val="800"/>
              </a:spcAft>
            </a:pPr>
            <a:r>
              <a:rPr lang="en-US" sz="2400" dirty="0"/>
              <a:t>Volcano:  how many, name, tsunami possible?, discussed and </a:t>
            </a:r>
            <a:r>
              <a:rPr lang="en-US" sz="2400" dirty="0" err="1"/>
              <a:t>addr</a:t>
            </a:r>
            <a:r>
              <a:rPr lang="en-US" sz="2400" dirty="0"/>
              <a:t> volcano tsunami hazard?</a:t>
            </a:r>
          </a:p>
          <a:p>
            <a:pPr lvl="1">
              <a:lnSpc>
                <a:spcPct val="100000"/>
              </a:lnSpc>
              <a:spcBef>
                <a:spcPts val="0"/>
              </a:spcBef>
              <a:spcAft>
                <a:spcPts val="800"/>
              </a:spcAft>
            </a:pPr>
            <a:r>
              <a:rPr lang="en-US" sz="2400" dirty="0"/>
              <a:t>Monitoring: networks, best way to monitor for early tsunami detection?, tsunami-specific monitoring </a:t>
            </a:r>
            <a:r>
              <a:rPr lang="en-US" sz="2400" dirty="0" err="1"/>
              <a:t>instr</a:t>
            </a:r>
            <a:r>
              <a:rPr lang="en-US" sz="2400" dirty="0"/>
              <a:t>?, implement TGV warning system?, any data shared with TWC / TSP, FDSN/IRIS DMC, any historical TGV?</a:t>
            </a:r>
          </a:p>
          <a:p>
            <a:pPr lvl="1">
              <a:lnSpc>
                <a:spcPct val="100000"/>
              </a:lnSpc>
              <a:spcBef>
                <a:spcPts val="0"/>
              </a:spcBef>
              <a:spcAft>
                <a:spcPts val="800"/>
              </a:spcAft>
            </a:pPr>
            <a:r>
              <a:rPr lang="en-US" sz="2400" dirty="0"/>
              <a:t>Warning:  TGV SOPs?, Any contact with a TWC?  Procedures with VAAC?, Submarine Volcano monitoring and alerts?</a:t>
            </a:r>
          </a:p>
        </p:txBody>
      </p:sp>
    </p:spTree>
    <p:extLst>
      <p:ext uri="{BB962C8B-B14F-4D97-AF65-F5344CB8AC3E}">
        <p14:creationId xmlns:p14="http://schemas.microsoft.com/office/powerpoint/2010/main" val="2813262102"/>
      </p:ext>
    </p:extLst>
  </p:cSld>
  <p:clrMapOvr>
    <a:masterClrMapping/>
  </p:clrMapOvr>
  <p:transition>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609600" y="381001"/>
            <a:ext cx="10822517" cy="531284"/>
          </a:xfrm>
        </p:spPr>
        <p:txBody>
          <a:bodyPr anchor="b"/>
          <a:lstStyle/>
          <a:p>
            <a:r>
              <a:rPr lang="en-US" sz="4267" dirty="0"/>
              <a:t>Recommendations and Gaps (4)</a:t>
            </a:r>
          </a:p>
        </p:txBody>
      </p:sp>
      <p:sp>
        <p:nvSpPr>
          <p:cNvPr id="3" name="Content Placeholder 2"/>
          <p:cNvSpPr>
            <a:spLocks noGrp="1"/>
          </p:cNvSpPr>
          <p:nvPr>
            <p:ph idx="4294967295"/>
          </p:nvPr>
        </p:nvSpPr>
        <p:spPr>
          <a:xfrm>
            <a:off x="261257" y="1279318"/>
            <a:ext cx="11669486" cy="5384800"/>
          </a:xfrm>
        </p:spPr>
        <p:txBody>
          <a:bodyPr/>
          <a:lstStyle/>
          <a:p>
            <a:pPr marL="514350" indent="-514350">
              <a:spcBef>
                <a:spcPts val="1200"/>
              </a:spcBef>
              <a:buFont typeface="+mj-lt"/>
              <a:buAutoNum type="arabicPeriod" startAt="9"/>
            </a:pPr>
            <a:r>
              <a:rPr lang="en-US" sz="2800" dirty="0"/>
              <a:t>TGV public awareness campaigns </a:t>
            </a:r>
            <a:r>
              <a:rPr lang="en-US" sz="2800" b="0" dirty="0"/>
              <a:t>should be conducted regularly – the type of awareness activity or pamphlet/flyer and frequency of the activities may be different for the local population compared to transient populations such as tourists.</a:t>
            </a:r>
          </a:p>
          <a:p>
            <a:pPr marL="514350" indent="-514350">
              <a:spcBef>
                <a:spcPts val="1200"/>
              </a:spcBef>
              <a:buFont typeface="+mj-lt"/>
              <a:buAutoNum type="arabicPeriod" startAt="9"/>
            </a:pPr>
            <a:r>
              <a:rPr lang="en-US" sz="2800" dirty="0"/>
              <a:t>TGV monitoring and warning system </a:t>
            </a:r>
            <a:r>
              <a:rPr lang="en-US" sz="2800" b="0" dirty="0"/>
              <a:t>should be implemented in relationship </a:t>
            </a:r>
            <a:r>
              <a:rPr lang="en-US" sz="2800" dirty="0"/>
              <a:t>with the NTWC</a:t>
            </a:r>
            <a:r>
              <a:rPr lang="en-US" sz="2800" b="0" dirty="0"/>
              <a:t>, where such exist.</a:t>
            </a:r>
          </a:p>
          <a:p>
            <a:pPr marL="514350" indent="-514350">
              <a:spcBef>
                <a:spcPts val="1200"/>
              </a:spcBef>
              <a:buFont typeface="+mj-lt"/>
              <a:buAutoNum type="arabicPeriod" startAt="9"/>
            </a:pPr>
            <a:r>
              <a:rPr lang="en-US" sz="2800" dirty="0"/>
              <a:t>TGV SOPs </a:t>
            </a:r>
            <a:r>
              <a:rPr lang="en-US" sz="2800" b="0" dirty="0"/>
              <a:t>for tsunami warning should be </a:t>
            </a:r>
            <a:r>
              <a:rPr lang="en-US" sz="2800" dirty="0"/>
              <a:t>linked with the existing Volcano Alert Activity scales</a:t>
            </a:r>
            <a:r>
              <a:rPr lang="en-US" sz="2800" b="0" dirty="0"/>
              <a:t>.</a:t>
            </a:r>
          </a:p>
          <a:p>
            <a:pPr marL="0" indent="0">
              <a:spcBef>
                <a:spcPts val="1200"/>
              </a:spcBef>
              <a:buNone/>
            </a:pPr>
            <a:r>
              <a:rPr lang="en-US" sz="2800" dirty="0">
                <a:solidFill>
                  <a:srgbClr val="C00000"/>
                </a:solidFill>
              </a:rPr>
              <a:t>Recommendation to IOC</a:t>
            </a:r>
          </a:p>
          <a:p>
            <a:pPr>
              <a:spcBef>
                <a:spcPts val="1200"/>
              </a:spcBef>
            </a:pPr>
            <a:r>
              <a:rPr lang="en-US" sz="2800" b="0" dirty="0"/>
              <a:t>IOC should publish the report in an IOC publication in 2023.</a:t>
            </a:r>
          </a:p>
          <a:p>
            <a:pPr marL="457200" indent="-457200">
              <a:spcBef>
                <a:spcPts val="1200"/>
              </a:spcBef>
              <a:buNone/>
            </a:pPr>
            <a:r>
              <a:rPr lang="en-US" sz="2800" dirty="0">
                <a:solidFill>
                  <a:srgbClr val="C00000"/>
                </a:solidFill>
              </a:rPr>
              <a:t>Recommendation by TOWS</a:t>
            </a:r>
          </a:p>
          <a:p>
            <a:pPr>
              <a:spcBef>
                <a:spcPts val="1200"/>
              </a:spcBef>
            </a:pPr>
            <a:r>
              <a:rPr lang="en-US" sz="2800" b="0" dirty="0"/>
              <a:t>Ad hoc TGV team should finalize the report mid 2023</a:t>
            </a:r>
          </a:p>
          <a:p>
            <a:pPr marL="457200" indent="-457200">
              <a:spcBef>
                <a:spcPts val="1200"/>
              </a:spcBef>
            </a:pPr>
            <a:endParaRPr lang="en-US" sz="2800" dirty="0"/>
          </a:p>
        </p:txBody>
      </p:sp>
    </p:spTree>
    <p:extLst>
      <p:ext uri="{BB962C8B-B14F-4D97-AF65-F5344CB8AC3E}">
        <p14:creationId xmlns:p14="http://schemas.microsoft.com/office/powerpoint/2010/main" val="470841376"/>
      </p:ext>
    </p:extLst>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609600" y="381001"/>
            <a:ext cx="10822517" cy="531284"/>
          </a:xfrm>
        </p:spPr>
        <p:txBody>
          <a:bodyPr anchor="b"/>
          <a:lstStyle/>
          <a:p>
            <a:r>
              <a:rPr lang="en-US" sz="4267" dirty="0"/>
              <a:t>VOQ Summary</a:t>
            </a:r>
          </a:p>
        </p:txBody>
      </p:sp>
      <p:sp>
        <p:nvSpPr>
          <p:cNvPr id="3" name="Content Placeholder 2"/>
          <p:cNvSpPr>
            <a:spLocks noGrp="1"/>
          </p:cNvSpPr>
          <p:nvPr>
            <p:ph idx="4294967295"/>
          </p:nvPr>
        </p:nvSpPr>
        <p:spPr>
          <a:xfrm>
            <a:off x="747485" y="1473200"/>
            <a:ext cx="10697029" cy="5384800"/>
          </a:xfrm>
        </p:spPr>
        <p:txBody>
          <a:bodyPr/>
          <a:lstStyle/>
          <a:p>
            <a:pPr>
              <a:spcBef>
                <a:spcPts val="1200"/>
              </a:spcBef>
              <a:spcAft>
                <a:spcPts val="600"/>
              </a:spcAft>
            </a:pPr>
            <a:r>
              <a:rPr lang="en-US" sz="2800" b="0" dirty="0"/>
              <a:t>TGV tsunami warnings currently follow a </a:t>
            </a:r>
            <a:r>
              <a:rPr lang="en-US" sz="2800" dirty="0"/>
              <a:t>‘Detect, then Warn’ </a:t>
            </a:r>
            <a:r>
              <a:rPr lang="en-US" sz="2800" b="0" dirty="0"/>
              <a:t>procedure only. Requires detection and confirmation </a:t>
            </a:r>
            <a:r>
              <a:rPr lang="en-US" sz="2800" b="0" dirty="0" err="1"/>
              <a:t>ofwave</a:t>
            </a:r>
            <a:r>
              <a:rPr lang="en-US" sz="2800" b="0" dirty="0"/>
              <a:t>, and may be too late to be useful unless there are many sensors between the volcano and coastal communities. </a:t>
            </a:r>
            <a:endParaRPr lang="en-US" sz="2000" b="0" dirty="0"/>
          </a:p>
          <a:p>
            <a:pPr>
              <a:spcBef>
                <a:spcPts val="1200"/>
              </a:spcBef>
              <a:spcAft>
                <a:spcPts val="600"/>
              </a:spcAft>
            </a:pPr>
            <a:r>
              <a:rPr lang="en-US" sz="2800" b="0" dirty="0"/>
              <a:t>For significant tsunami, </a:t>
            </a:r>
            <a:r>
              <a:rPr lang="en-US" sz="2800" dirty="0"/>
              <a:t>eruption or flank collapse needs be ‘massive,’ but not yet been quantitatively defin</a:t>
            </a:r>
            <a:r>
              <a:rPr lang="en-US" sz="2800" b="0" dirty="0"/>
              <a:t>ed. </a:t>
            </a:r>
          </a:p>
          <a:p>
            <a:pPr>
              <a:spcBef>
                <a:spcPts val="1200"/>
              </a:spcBef>
              <a:spcAft>
                <a:spcPts val="600"/>
              </a:spcAft>
            </a:pPr>
            <a:r>
              <a:rPr lang="en-US" sz="2800" b="0" dirty="0"/>
              <a:t>Hazard Assessment (eruption history, numerical modelling of historical events or worst- case scenarios) - </a:t>
            </a:r>
            <a:r>
              <a:rPr lang="en-US" sz="2800" dirty="0"/>
              <a:t>not been conducted for all potential volcanoes</a:t>
            </a:r>
            <a:r>
              <a:rPr lang="en-US" sz="2800" b="0" dirty="0"/>
              <a:t>.</a:t>
            </a:r>
          </a:p>
          <a:p>
            <a:pPr>
              <a:spcBef>
                <a:spcPts val="1200"/>
              </a:spcBef>
              <a:spcAft>
                <a:spcPts val="600"/>
              </a:spcAft>
            </a:pPr>
            <a:endParaRPr lang="en-US" sz="1600" b="0" dirty="0"/>
          </a:p>
          <a:p>
            <a:pPr>
              <a:spcBef>
                <a:spcPts val="1200"/>
              </a:spcBef>
              <a:spcAft>
                <a:spcPts val="600"/>
              </a:spcAft>
            </a:pPr>
            <a:endParaRPr lang="en-US" sz="1600" b="0" dirty="0"/>
          </a:p>
        </p:txBody>
      </p:sp>
    </p:spTree>
    <p:extLst>
      <p:ext uri="{BB962C8B-B14F-4D97-AF65-F5344CB8AC3E}">
        <p14:creationId xmlns:p14="http://schemas.microsoft.com/office/powerpoint/2010/main" val="35773090"/>
      </p:ext>
    </p:extLst>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609600" y="381001"/>
            <a:ext cx="10822517" cy="531284"/>
          </a:xfrm>
        </p:spPr>
        <p:txBody>
          <a:bodyPr anchor="b"/>
          <a:lstStyle/>
          <a:p>
            <a:r>
              <a:rPr lang="en-US" sz="4267" dirty="0"/>
              <a:t>VOQ Summary – Monitoring</a:t>
            </a:r>
          </a:p>
        </p:txBody>
      </p:sp>
      <p:sp>
        <p:nvSpPr>
          <p:cNvPr id="3" name="Content Placeholder 2"/>
          <p:cNvSpPr>
            <a:spLocks noGrp="1"/>
          </p:cNvSpPr>
          <p:nvPr>
            <p:ph idx="4294967295"/>
          </p:nvPr>
        </p:nvSpPr>
        <p:spPr>
          <a:xfrm>
            <a:off x="551543" y="1250290"/>
            <a:ext cx="11480800" cy="5384800"/>
          </a:xfrm>
        </p:spPr>
        <p:txBody>
          <a:bodyPr/>
          <a:lstStyle/>
          <a:p>
            <a:pPr>
              <a:lnSpc>
                <a:spcPct val="100000"/>
              </a:lnSpc>
              <a:spcBef>
                <a:spcPts val="1200"/>
              </a:spcBef>
              <a:spcAft>
                <a:spcPts val="800"/>
              </a:spcAft>
            </a:pPr>
            <a:r>
              <a:rPr lang="en-US" sz="2800" b="0" dirty="0"/>
              <a:t>Volcano Observatories (VO) monitor seismicity, surface deformation (tilt, movement), and geochemistry as eruption indicators. </a:t>
            </a:r>
          </a:p>
          <a:p>
            <a:pPr lvl="0">
              <a:spcBef>
                <a:spcPts val="1200"/>
              </a:spcBef>
            </a:pPr>
            <a:r>
              <a:rPr lang="en-US" sz="2800" b="0" dirty="0"/>
              <a:t>Two types of triggers for tsunami:</a:t>
            </a:r>
          </a:p>
          <a:p>
            <a:pPr lvl="1">
              <a:spcBef>
                <a:spcPts val="1200"/>
              </a:spcBef>
            </a:pPr>
            <a:r>
              <a:rPr lang="en-US" sz="2800" b="1" dirty="0"/>
              <a:t>VAAC notice of activity.  </a:t>
            </a:r>
            <a:r>
              <a:rPr lang="en-US" sz="2800" dirty="0"/>
              <a:t>VO-VAAC information exchange.  Does not include tsunami hazard potential, nor confirm tsunami wave generated.  </a:t>
            </a:r>
            <a:r>
              <a:rPr lang="en-US" sz="2800" dirty="0" err="1"/>
              <a:t>Therefore,it</a:t>
            </a:r>
            <a:r>
              <a:rPr lang="en-US" sz="2800" dirty="0"/>
              <a:t> is a </a:t>
            </a:r>
            <a:r>
              <a:rPr lang="en-US" sz="2800" b="1" dirty="0"/>
              <a:t>pre-alert – tsunami watch </a:t>
            </a:r>
            <a:r>
              <a:rPr lang="en-US" sz="2800" dirty="0"/>
              <a:t>.</a:t>
            </a:r>
          </a:p>
          <a:p>
            <a:pPr lvl="1">
              <a:spcBef>
                <a:spcPts val="1200"/>
              </a:spcBef>
            </a:pPr>
            <a:r>
              <a:rPr lang="en-US" sz="2800" b="1" dirty="0"/>
              <a:t>Wave detection </a:t>
            </a:r>
            <a:r>
              <a:rPr lang="en-US" sz="2800" dirty="0"/>
              <a:t>at coastal or in-water sensors. Confirms wave was generated, and if large enough results in Tsunami Warning.   Instruments:  coastal sea level gauges and in-water pressure sensors (Elastic beacon, DART or DART-like)</a:t>
            </a:r>
          </a:p>
          <a:p>
            <a:pPr>
              <a:spcBef>
                <a:spcPts val="1200"/>
              </a:spcBef>
            </a:pPr>
            <a:r>
              <a:rPr lang="en-US" sz="2800" dirty="0"/>
              <a:t>Most VO do not host sea level stations, and thus are not monitoring sea level for tsunamis. </a:t>
            </a:r>
          </a:p>
          <a:p>
            <a:pPr lvl="1">
              <a:spcBef>
                <a:spcPts val="1200"/>
              </a:spcBef>
            </a:pPr>
            <a:endParaRPr lang="en-US" sz="2800" dirty="0"/>
          </a:p>
        </p:txBody>
      </p:sp>
    </p:spTree>
    <p:extLst>
      <p:ext uri="{BB962C8B-B14F-4D97-AF65-F5344CB8AC3E}">
        <p14:creationId xmlns:p14="http://schemas.microsoft.com/office/powerpoint/2010/main" val="852522774"/>
      </p:ext>
    </p:extLst>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609600" y="381001"/>
            <a:ext cx="10822517" cy="531284"/>
          </a:xfrm>
        </p:spPr>
        <p:txBody>
          <a:bodyPr anchor="b"/>
          <a:lstStyle/>
          <a:p>
            <a:r>
              <a:rPr lang="en-US" sz="4267" dirty="0"/>
              <a:t>VOQ Summary – TGV Procedures - IOC  </a:t>
            </a:r>
          </a:p>
        </p:txBody>
      </p:sp>
      <p:sp>
        <p:nvSpPr>
          <p:cNvPr id="3" name="Content Placeholder 2"/>
          <p:cNvSpPr>
            <a:spLocks noGrp="1"/>
          </p:cNvSpPr>
          <p:nvPr>
            <p:ph idx="4294967295"/>
          </p:nvPr>
        </p:nvSpPr>
        <p:spPr>
          <a:xfrm>
            <a:off x="493485" y="1473200"/>
            <a:ext cx="11509829" cy="5384800"/>
          </a:xfrm>
        </p:spPr>
        <p:txBody>
          <a:bodyPr/>
          <a:lstStyle/>
          <a:p>
            <a:pPr>
              <a:lnSpc>
                <a:spcPct val="100000"/>
              </a:lnSpc>
              <a:spcBef>
                <a:spcPts val="1200"/>
              </a:spcBef>
              <a:spcAft>
                <a:spcPts val="600"/>
              </a:spcAft>
            </a:pPr>
            <a:r>
              <a:rPr lang="en-US" sz="3200" dirty="0"/>
              <a:t>PTWS HTHH Interim (March 2022).  </a:t>
            </a:r>
            <a:r>
              <a:rPr lang="en-US" sz="3200" b="0" dirty="0"/>
              <a:t>PTWC messages triggered by near-by gauge (Nuku’alofa, DART).  Forecast scaled by 15 Jan 2022 observations.</a:t>
            </a:r>
          </a:p>
          <a:p>
            <a:pPr>
              <a:lnSpc>
                <a:spcPct val="100000"/>
              </a:lnSpc>
              <a:spcBef>
                <a:spcPts val="1200"/>
              </a:spcBef>
              <a:spcAft>
                <a:spcPts val="600"/>
              </a:spcAft>
            </a:pPr>
            <a:r>
              <a:rPr lang="en-US" sz="3200" dirty="0"/>
              <a:t>CARIBE-EWS testing Volcano Observatory Notice for Tsunami Threat (VONUT) </a:t>
            </a:r>
            <a:r>
              <a:rPr lang="en-US" sz="3200" b="0" dirty="0"/>
              <a:t>in CARIBEWAVE 2023 (scenario Mt </a:t>
            </a:r>
            <a:r>
              <a:rPr lang="en-US" sz="3200" b="0" dirty="0" err="1"/>
              <a:t>Pelée</a:t>
            </a:r>
            <a:r>
              <a:rPr lang="en-US" sz="3200" b="0" dirty="0"/>
              <a:t>). Messages by countries and PTWC.  Contain Volcanic Activity Summary and closest sea level gauge locations</a:t>
            </a:r>
          </a:p>
        </p:txBody>
      </p:sp>
    </p:spTree>
    <p:extLst>
      <p:ext uri="{BB962C8B-B14F-4D97-AF65-F5344CB8AC3E}">
        <p14:creationId xmlns:p14="http://schemas.microsoft.com/office/powerpoint/2010/main" val="1217574012"/>
      </p:ext>
    </p:extLst>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609600" y="381001"/>
            <a:ext cx="11582400" cy="531284"/>
          </a:xfrm>
        </p:spPr>
        <p:txBody>
          <a:bodyPr anchor="b"/>
          <a:lstStyle/>
          <a:p>
            <a:r>
              <a:rPr lang="en-US" sz="4267" dirty="0"/>
              <a:t>VOQ Summary – TGV Procedures - National</a:t>
            </a:r>
          </a:p>
        </p:txBody>
      </p:sp>
      <p:sp>
        <p:nvSpPr>
          <p:cNvPr id="3" name="Content Placeholder 2"/>
          <p:cNvSpPr>
            <a:spLocks noGrp="1"/>
          </p:cNvSpPr>
          <p:nvPr>
            <p:ph idx="4294967295"/>
          </p:nvPr>
        </p:nvSpPr>
        <p:spPr>
          <a:xfrm>
            <a:off x="653143" y="1473200"/>
            <a:ext cx="11132457" cy="5384800"/>
          </a:xfrm>
        </p:spPr>
        <p:txBody>
          <a:bodyPr/>
          <a:lstStyle/>
          <a:p>
            <a:pPr>
              <a:lnSpc>
                <a:spcPct val="100000"/>
              </a:lnSpc>
              <a:spcBef>
                <a:spcPts val="1200"/>
              </a:spcBef>
            </a:pPr>
            <a:r>
              <a:rPr lang="en-US" sz="3200" b="0" dirty="0"/>
              <a:t>Stromboli (2018) – VO </a:t>
            </a:r>
            <a:r>
              <a:rPr lang="en-US" sz="3200" b="0" dirty="0">
                <a:solidFill>
                  <a:srgbClr val="000000"/>
                </a:solidFill>
              </a:rPr>
              <a:t>Elastic Beacons in ocean, trigger alerts Civil Protection and sounds sirens</a:t>
            </a:r>
          </a:p>
          <a:p>
            <a:pPr>
              <a:lnSpc>
                <a:spcPct val="100000"/>
              </a:lnSpc>
              <a:spcBef>
                <a:spcPts val="1200"/>
              </a:spcBef>
            </a:pPr>
            <a:r>
              <a:rPr lang="en-US" sz="3200" b="0" dirty="0" err="1"/>
              <a:t>Anak</a:t>
            </a:r>
            <a:r>
              <a:rPr lang="en-US" sz="3200" b="0" dirty="0"/>
              <a:t> Krakatau (2019) – Indonesia BMKG (NTWC) coastal sea level gauges</a:t>
            </a:r>
          </a:p>
          <a:p>
            <a:pPr>
              <a:lnSpc>
                <a:spcPct val="100000"/>
              </a:lnSpc>
              <a:spcBef>
                <a:spcPts val="1200"/>
              </a:spcBef>
            </a:pPr>
            <a:r>
              <a:rPr lang="en-US" sz="3200" b="0" dirty="0"/>
              <a:t>Australia – BOM SOPs use VAAC notifications </a:t>
            </a:r>
          </a:p>
          <a:p>
            <a:pPr>
              <a:lnSpc>
                <a:spcPct val="100000"/>
              </a:lnSpc>
              <a:spcBef>
                <a:spcPts val="1200"/>
              </a:spcBef>
            </a:pPr>
            <a:r>
              <a:rPr lang="en-US" sz="3200" b="0" dirty="0"/>
              <a:t>US, Hawaii Island – PTWC uses TIDS deployed on land. ‘Wet sensor’ detects tsunami inundation (from any source)</a:t>
            </a:r>
          </a:p>
          <a:p>
            <a:pPr>
              <a:lnSpc>
                <a:spcPct val="100000"/>
              </a:lnSpc>
              <a:spcBef>
                <a:spcPts val="1200"/>
              </a:spcBef>
            </a:pPr>
            <a:r>
              <a:rPr lang="en-US" sz="3200" b="0" dirty="0"/>
              <a:t>Japan - SOPs developed case-by-case basis</a:t>
            </a:r>
          </a:p>
          <a:p>
            <a:pPr lvl="0">
              <a:lnSpc>
                <a:spcPct val="100000"/>
              </a:lnSpc>
              <a:spcBef>
                <a:spcPts val="1200"/>
              </a:spcBef>
            </a:pPr>
            <a:endParaRPr lang="en-US" sz="3200" b="0" dirty="0"/>
          </a:p>
        </p:txBody>
      </p:sp>
    </p:spTree>
    <p:extLst>
      <p:ext uri="{BB962C8B-B14F-4D97-AF65-F5344CB8AC3E}">
        <p14:creationId xmlns:p14="http://schemas.microsoft.com/office/powerpoint/2010/main" val="4103940328"/>
      </p:ext>
    </p:extLst>
  </p:cSld>
  <p:clrMapOvr>
    <a:masterClrMapping/>
  </p:clrMapOvr>
  <p:transition>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609600" y="381001"/>
            <a:ext cx="10822517" cy="531284"/>
          </a:xfrm>
        </p:spPr>
        <p:txBody>
          <a:bodyPr anchor="b"/>
          <a:lstStyle/>
          <a:p>
            <a:r>
              <a:rPr lang="en-US" sz="4267" dirty="0"/>
              <a:t>VOQ Summary – Warning Arrangements</a:t>
            </a:r>
          </a:p>
        </p:txBody>
      </p:sp>
      <p:sp>
        <p:nvSpPr>
          <p:cNvPr id="3" name="Content Placeholder 2"/>
          <p:cNvSpPr>
            <a:spLocks noGrp="1"/>
          </p:cNvSpPr>
          <p:nvPr>
            <p:ph idx="4294967295"/>
          </p:nvPr>
        </p:nvSpPr>
        <p:spPr>
          <a:xfrm>
            <a:off x="595085" y="1322861"/>
            <a:ext cx="11001829" cy="5384800"/>
          </a:xfrm>
        </p:spPr>
        <p:txBody>
          <a:bodyPr/>
          <a:lstStyle/>
          <a:p>
            <a:pPr lvl="0">
              <a:spcBef>
                <a:spcPts val="1200"/>
              </a:spcBef>
            </a:pPr>
            <a:r>
              <a:rPr lang="en-US" sz="2800" b="0" dirty="0"/>
              <a:t>Tsunami Warnings usually issued by Tsunami Warning </a:t>
            </a:r>
            <a:r>
              <a:rPr lang="en-US" sz="2800" b="0" dirty="0" err="1"/>
              <a:t>Centres</a:t>
            </a:r>
            <a:r>
              <a:rPr lang="en-US" sz="2800" b="0" dirty="0"/>
              <a:t> (TWC), which receive real-time sea level data for tsunami monitoring. </a:t>
            </a:r>
            <a:r>
              <a:rPr lang="en-US" sz="2800" dirty="0"/>
              <a:t>Since most Volcano Observatories (VO) do not have 24x7 operations, they cannot be TWCs</a:t>
            </a:r>
            <a:r>
              <a:rPr lang="en-US" sz="2800" b="0" dirty="0"/>
              <a:t>.</a:t>
            </a:r>
          </a:p>
          <a:p>
            <a:pPr lvl="0">
              <a:spcBef>
                <a:spcPts val="1200"/>
              </a:spcBef>
            </a:pPr>
            <a:r>
              <a:rPr lang="en-US" sz="2800" b="0" dirty="0"/>
              <a:t>To date, </a:t>
            </a:r>
            <a:r>
              <a:rPr lang="en-US" sz="2800" dirty="0"/>
              <a:t>VO mostly have not worked closely with TWCs</a:t>
            </a:r>
            <a:r>
              <a:rPr lang="en-US" sz="2800" b="0" dirty="0"/>
              <a:t>.  When earthquake, tsunami, volcano monitoring are part of same agency (e.g. New Zealand), TGV SOPs can be coordinated (seamless) to enable efficient warnings.  If not, then harder.</a:t>
            </a:r>
          </a:p>
          <a:p>
            <a:pPr lvl="0">
              <a:spcBef>
                <a:spcPts val="1200"/>
              </a:spcBef>
            </a:pPr>
            <a:r>
              <a:rPr lang="en-US" sz="2800" b="0" dirty="0"/>
              <a:t>Situation similar for science agencies and universities, who may not be aware of tsunami early warning process and SOPs.</a:t>
            </a:r>
          </a:p>
          <a:p>
            <a:pPr>
              <a:spcBef>
                <a:spcPts val="1200"/>
              </a:spcBef>
            </a:pPr>
            <a:r>
              <a:rPr lang="en-US" sz="2800" dirty="0"/>
              <a:t>Only recently, Stromboli VO been working with Italian NTWC (INGV) for TGV monitoring and warning</a:t>
            </a:r>
          </a:p>
        </p:txBody>
      </p:sp>
    </p:spTree>
    <p:extLst>
      <p:ext uri="{BB962C8B-B14F-4D97-AF65-F5344CB8AC3E}">
        <p14:creationId xmlns:p14="http://schemas.microsoft.com/office/powerpoint/2010/main" val="3380695377"/>
      </p:ext>
    </p:extLst>
  </p:cSld>
  <p:clrMapOvr>
    <a:masterClrMapping/>
  </p:clrMapOvr>
  <p:transition>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609600" y="381001"/>
            <a:ext cx="10822517" cy="531284"/>
          </a:xfrm>
        </p:spPr>
        <p:txBody>
          <a:bodyPr anchor="b"/>
          <a:lstStyle/>
          <a:p>
            <a:r>
              <a:rPr lang="en-US" sz="4267" dirty="0"/>
              <a:t>Recommendations and Gaps (1)</a:t>
            </a:r>
          </a:p>
        </p:txBody>
      </p:sp>
      <p:sp>
        <p:nvSpPr>
          <p:cNvPr id="3" name="Content Placeholder 2"/>
          <p:cNvSpPr>
            <a:spLocks noGrp="1"/>
          </p:cNvSpPr>
          <p:nvPr>
            <p:ph idx="4294967295"/>
          </p:nvPr>
        </p:nvSpPr>
        <p:spPr>
          <a:xfrm>
            <a:off x="297543" y="1299028"/>
            <a:ext cx="11596914" cy="5384800"/>
          </a:xfrm>
        </p:spPr>
        <p:txBody>
          <a:bodyPr/>
          <a:lstStyle/>
          <a:p>
            <a:pPr marL="560070" indent="-560070">
              <a:spcBef>
                <a:spcPts val="1400"/>
              </a:spcBef>
              <a:buFont typeface="+mj-lt"/>
              <a:buAutoNum type="arabicPeriod"/>
            </a:pPr>
            <a:r>
              <a:rPr lang="en-US" sz="2800" dirty="0"/>
              <a:t>All volcanoes </a:t>
            </a:r>
            <a:r>
              <a:rPr lang="en-US" sz="2800" b="0" dirty="0"/>
              <a:t>mentioned in the questionnaire </a:t>
            </a:r>
            <a:r>
              <a:rPr lang="en-US" sz="2800" dirty="0"/>
              <a:t>should be monitored and have processes in place to warn for tsunamis</a:t>
            </a:r>
            <a:r>
              <a:rPr lang="en-US" sz="2800" b="0" dirty="0"/>
              <a:t>. Should other, potentially tsunamigenic volcanoes become erupting, these should also be monitored and included within the tsunami warning process. </a:t>
            </a:r>
          </a:p>
          <a:p>
            <a:pPr marL="560070" indent="-560070">
              <a:spcBef>
                <a:spcPts val="1400"/>
              </a:spcBef>
              <a:buFont typeface="+mj-lt"/>
              <a:buAutoNum type="arabicPeriod"/>
            </a:pPr>
            <a:r>
              <a:rPr lang="en-US" sz="2800" dirty="0"/>
              <a:t>For these TGV</a:t>
            </a:r>
            <a:r>
              <a:rPr lang="en-US" sz="2800" b="0" dirty="0"/>
              <a:t>, </a:t>
            </a:r>
            <a:r>
              <a:rPr lang="en-US" sz="2800" dirty="0"/>
              <a:t>multi-stakeholder meetings should be convened that included science agencies, and volcano and tsunami warning operations </a:t>
            </a:r>
            <a:r>
              <a:rPr lang="en-US" sz="2800" dirty="0" err="1"/>
              <a:t>centres</a:t>
            </a:r>
            <a:r>
              <a:rPr lang="en-US" sz="2800" dirty="0"/>
              <a:t>.</a:t>
            </a:r>
            <a:r>
              <a:rPr lang="en-US" sz="2800" b="0" dirty="0"/>
              <a:t>  For each identified potential source, Worst-case and credible scenario planning discussions should start as soon as possible.</a:t>
            </a:r>
          </a:p>
          <a:p>
            <a:pPr marL="560070" indent="-560070">
              <a:spcBef>
                <a:spcPts val="1400"/>
              </a:spcBef>
              <a:buFont typeface="+mj-lt"/>
              <a:buAutoNum type="arabicPeriod"/>
            </a:pPr>
            <a:r>
              <a:rPr lang="en-US" sz="2800" dirty="0"/>
              <a:t>Detect/warn data streams need to be available </a:t>
            </a:r>
            <a:r>
              <a:rPr lang="en-US" sz="2800" b="0" dirty="0"/>
              <a:t>to designated tsunami monitoring/warning agency (and possibly also to volcano monitoring agency)</a:t>
            </a:r>
          </a:p>
          <a:p>
            <a:pPr marL="560070" indent="-560070">
              <a:spcBef>
                <a:spcPts val="1400"/>
              </a:spcBef>
            </a:pPr>
            <a:endParaRPr lang="en-US" sz="2800" dirty="0"/>
          </a:p>
        </p:txBody>
      </p:sp>
    </p:spTree>
    <p:extLst>
      <p:ext uri="{BB962C8B-B14F-4D97-AF65-F5344CB8AC3E}">
        <p14:creationId xmlns:p14="http://schemas.microsoft.com/office/powerpoint/2010/main" val="4127459242"/>
      </p:ext>
    </p:extLst>
  </p:cSld>
  <p:clrMapOvr>
    <a:masterClrMapping/>
  </p:clrMapOvr>
  <p:transition>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609600" y="381001"/>
            <a:ext cx="10822517" cy="531284"/>
          </a:xfrm>
        </p:spPr>
        <p:txBody>
          <a:bodyPr anchor="b"/>
          <a:lstStyle/>
          <a:p>
            <a:r>
              <a:rPr lang="en-US" sz="4267" dirty="0"/>
              <a:t>Recommendations and Gaps (2)</a:t>
            </a:r>
          </a:p>
        </p:txBody>
      </p:sp>
      <p:sp>
        <p:nvSpPr>
          <p:cNvPr id="3" name="Content Placeholder 2"/>
          <p:cNvSpPr>
            <a:spLocks noGrp="1"/>
          </p:cNvSpPr>
          <p:nvPr>
            <p:ph idx="4294967295"/>
          </p:nvPr>
        </p:nvSpPr>
        <p:spPr>
          <a:xfrm>
            <a:off x="275771" y="1322861"/>
            <a:ext cx="11495315" cy="5384800"/>
          </a:xfrm>
        </p:spPr>
        <p:txBody>
          <a:bodyPr/>
          <a:lstStyle/>
          <a:p>
            <a:pPr marL="514350" indent="-514350">
              <a:spcBef>
                <a:spcPts val="1400"/>
              </a:spcBef>
              <a:buFont typeface="+mj-lt"/>
              <a:buAutoNum type="arabicPeriod" startAt="4"/>
            </a:pPr>
            <a:r>
              <a:rPr lang="en-US" sz="2800" dirty="0"/>
              <a:t>Sea level gauges network with real-time continuous data transmission</a:t>
            </a:r>
            <a:r>
              <a:rPr lang="en-US" sz="2800" b="0" dirty="0"/>
              <a:t> should be deployed close to each identified volcano.  </a:t>
            </a:r>
            <a:r>
              <a:rPr lang="en-US" sz="2800" dirty="0"/>
              <a:t>One second sampling </a:t>
            </a:r>
            <a:r>
              <a:rPr lang="en-US" sz="2800" b="0" dirty="0"/>
              <a:t>is recommended for record and automatic detection. Current satellite data transmission intervals of few minutes to 15 minutes used by the global tsunami warning system are inadequate for TGV warnings. Local transmission through radio link, fiber optic, or telephone lines, or other modes should be implemented.</a:t>
            </a:r>
          </a:p>
          <a:p>
            <a:pPr marL="514350" indent="-514350">
              <a:spcBef>
                <a:spcPts val="1400"/>
              </a:spcBef>
              <a:buFont typeface="+mj-lt"/>
              <a:buAutoNum type="arabicPeriod" startAt="4"/>
            </a:pPr>
            <a:r>
              <a:rPr lang="en-US" sz="2800" dirty="0"/>
              <a:t>As a first step</a:t>
            </a:r>
            <a:r>
              <a:rPr lang="en-US" sz="2800" b="0" dirty="0"/>
              <a:t>, the </a:t>
            </a:r>
            <a:r>
              <a:rPr lang="en-US" sz="2800" dirty="0"/>
              <a:t>national organization for TGV should be designated for monitoring and warning</a:t>
            </a:r>
            <a:r>
              <a:rPr lang="en-US" sz="2800" b="0" dirty="0"/>
              <a:t>.  The second and third steps are to install </a:t>
            </a:r>
            <a:r>
              <a:rPr lang="en-US" sz="2800" dirty="0"/>
              <a:t>monitoring instrumentation </a:t>
            </a:r>
            <a:r>
              <a:rPr lang="en-US" sz="2800" b="0" dirty="0"/>
              <a:t>and develop </a:t>
            </a:r>
            <a:r>
              <a:rPr lang="en-US" sz="2800" dirty="0"/>
              <a:t>SOPs</a:t>
            </a:r>
            <a:r>
              <a:rPr lang="en-US" sz="2800" b="0" dirty="0"/>
              <a:t> to handle volcanic tsunamis.</a:t>
            </a:r>
          </a:p>
          <a:p>
            <a:pPr marL="514350" indent="-514350">
              <a:spcBef>
                <a:spcPts val="1400"/>
              </a:spcBef>
              <a:buFont typeface="+mj-lt"/>
              <a:buAutoNum type="arabicPeriod" startAt="4"/>
            </a:pPr>
            <a:endParaRPr lang="en-US" sz="2800" dirty="0"/>
          </a:p>
        </p:txBody>
      </p:sp>
    </p:spTree>
    <p:extLst>
      <p:ext uri="{BB962C8B-B14F-4D97-AF65-F5344CB8AC3E}">
        <p14:creationId xmlns:p14="http://schemas.microsoft.com/office/powerpoint/2010/main" val="128042347"/>
      </p:ext>
    </p:extLst>
  </p:cSld>
  <p:clrMapOvr>
    <a:masterClrMapping/>
  </p:clrMapOvr>
  <p:transition>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609600" y="381001"/>
            <a:ext cx="10822517" cy="531284"/>
          </a:xfrm>
        </p:spPr>
        <p:txBody>
          <a:bodyPr anchor="b"/>
          <a:lstStyle/>
          <a:p>
            <a:r>
              <a:rPr lang="en-US" sz="4267" dirty="0"/>
              <a:t>Recommendations and Gaps (3)</a:t>
            </a:r>
          </a:p>
        </p:txBody>
      </p:sp>
      <p:sp>
        <p:nvSpPr>
          <p:cNvPr id="3" name="Content Placeholder 2"/>
          <p:cNvSpPr>
            <a:spLocks noGrp="1"/>
          </p:cNvSpPr>
          <p:nvPr>
            <p:ph idx="4294967295"/>
          </p:nvPr>
        </p:nvSpPr>
        <p:spPr>
          <a:xfrm>
            <a:off x="391886" y="1322861"/>
            <a:ext cx="11176000" cy="5384800"/>
          </a:xfrm>
        </p:spPr>
        <p:txBody>
          <a:bodyPr/>
          <a:lstStyle/>
          <a:p>
            <a:pPr marL="514350" indent="-514350">
              <a:spcBef>
                <a:spcPts val="1500"/>
              </a:spcBef>
              <a:buFont typeface="+mj-lt"/>
              <a:buAutoNum type="arabicPeriod" startAt="6"/>
            </a:pPr>
            <a:r>
              <a:rPr lang="en-US" sz="2800" dirty="0"/>
              <a:t>TGV warning notification systems </a:t>
            </a:r>
            <a:r>
              <a:rPr lang="en-US" sz="2800" b="0" dirty="0"/>
              <a:t>should be considered, and when possible, be </a:t>
            </a:r>
            <a:r>
              <a:rPr lang="en-US" sz="2800" dirty="0"/>
              <a:t>part of a multi-hazard alert system</a:t>
            </a:r>
            <a:r>
              <a:rPr lang="en-US" sz="2800" b="0" dirty="0"/>
              <a:t>.  Methods to alert persons in remote areas should be considered (such as scientific teams in the field, or recreational hikers) </a:t>
            </a:r>
          </a:p>
          <a:p>
            <a:pPr marL="514350" indent="-514350">
              <a:spcBef>
                <a:spcPts val="1500"/>
              </a:spcBef>
              <a:buFont typeface="+mj-lt"/>
              <a:buAutoNum type="arabicPeriod" startAt="6"/>
            </a:pPr>
            <a:r>
              <a:rPr lang="en-US" sz="2800" b="0" dirty="0"/>
              <a:t>During period of </a:t>
            </a:r>
            <a:r>
              <a:rPr lang="en-US" sz="2800" dirty="0"/>
              <a:t>heightened TGV hazard, consider closing access to vulnerable areas</a:t>
            </a:r>
            <a:r>
              <a:rPr lang="en-US" sz="2800" b="0" dirty="0"/>
              <a:t>, and when the eruption is imminent and then tsunami hazard high, </a:t>
            </a:r>
            <a:r>
              <a:rPr lang="en-US" sz="2800" dirty="0"/>
              <a:t>evacuating populations </a:t>
            </a:r>
            <a:r>
              <a:rPr lang="en-US" sz="2800" b="0" dirty="0"/>
              <a:t>from specific locations.</a:t>
            </a:r>
          </a:p>
          <a:p>
            <a:pPr marL="514350" indent="-514350">
              <a:spcBef>
                <a:spcPts val="1500"/>
              </a:spcBef>
              <a:buFont typeface="+mj-lt"/>
              <a:buAutoNum type="arabicPeriod" startAt="6"/>
            </a:pPr>
            <a:r>
              <a:rPr lang="en-US" sz="2800" dirty="0"/>
              <a:t>Specific TGV signage and evacuation routes </a:t>
            </a:r>
            <a:r>
              <a:rPr lang="en-US" sz="2800" b="0" dirty="0"/>
              <a:t>should be implemented in all areas that may be impacted by tsunamis generated by volcanoes.  </a:t>
            </a:r>
          </a:p>
          <a:p>
            <a:pPr marL="514350" indent="-514350">
              <a:spcBef>
                <a:spcPts val="1500"/>
              </a:spcBef>
              <a:buFont typeface="+mj-lt"/>
              <a:buAutoNum type="arabicPeriod" startAt="6"/>
            </a:pPr>
            <a:endParaRPr lang="en-US" sz="2800" dirty="0"/>
          </a:p>
        </p:txBody>
      </p:sp>
    </p:spTree>
    <p:extLst>
      <p:ext uri="{BB962C8B-B14F-4D97-AF65-F5344CB8AC3E}">
        <p14:creationId xmlns:p14="http://schemas.microsoft.com/office/powerpoint/2010/main" val="1378487363"/>
      </p:ext>
    </p:extLst>
  </p:cSld>
  <p:clrMapOvr>
    <a:masterClrMapping/>
  </p:clrMapOvr>
  <p:transition>
    <p:wipe dir="r"/>
  </p:transition>
</p:sld>
</file>

<file path=ppt/theme/theme1.xml><?xml version="1.0" encoding="utf-8"?>
<a:theme xmlns:a="http://schemas.openxmlformats.org/drawingml/2006/main" name="Content">
  <a:themeElements>
    <a:clrScheme name="Office Theme">
      <a:dk1>
        <a:srgbClr val="000000"/>
      </a:dk1>
      <a:lt1>
        <a:srgbClr val="FFFFFF"/>
      </a:lt1>
      <a:dk2>
        <a:srgbClr val="A7A7A7"/>
      </a:dk2>
      <a:lt2>
        <a:srgbClr val="535353"/>
      </a:lt2>
      <a:accent1>
        <a:srgbClr val="56BEEC"/>
      </a:accent1>
      <a:accent2>
        <a:srgbClr val="31A8DF"/>
      </a:accent2>
      <a:accent3>
        <a:srgbClr val="238ACB"/>
      </a:accent3>
      <a:accent4>
        <a:srgbClr val="1A6798"/>
      </a:accent4>
      <a:accent5>
        <a:srgbClr val="189ED9"/>
      </a:accent5>
      <a:accent6>
        <a:srgbClr val="0D587A"/>
      </a:accent6>
      <a:hlink>
        <a:srgbClr val="0000FF"/>
      </a:hlink>
      <a:folHlink>
        <a:srgbClr val="FF00FF"/>
      </a:folHlink>
    </a:clrScheme>
    <a:fontScheme name="Office Theme">
      <a:majorFont>
        <a:latin typeface="Helvetica"/>
        <a:ea typeface="Helvetica"/>
        <a:cs typeface="Helvetica"/>
      </a:majorFont>
      <a:minorFont>
        <a:latin typeface="Roboto"/>
        <a:ea typeface="Roboto"/>
        <a:cs typeface="Roboto"/>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65023" tIns="65023" rIns="65023" bIns="65023" numCol="1" spcCol="38100" rtlCol="0" anchor="ctr">
        <a:spAutoFit/>
      </a:bodyPr>
      <a:lstStyle>
        <a:defPPr marL="0" marR="0" indent="0" algn="l" defTabSz="130048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mn-lt"/>
            <a:ea typeface="+mn-ea"/>
            <a:cs typeface="+mn-cs"/>
            <a:sym typeface="Roboto"/>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65023" tIns="65023" rIns="65023" bIns="65023" numCol="1" spcCol="38100" rtlCol="0" anchor="t">
        <a:spAutoFit/>
      </a:bodyPr>
      <a:lstStyle>
        <a:defPPr marL="0" marR="0" indent="0" algn="l" defTabSz="130048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mn-lt"/>
            <a:ea typeface="+mn-ea"/>
            <a:cs typeface="+mn-cs"/>
            <a:sym typeface="Roboto"/>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6_ITTI.McKinnie">
  <a:themeElements>
    <a:clrScheme name="ITTI.McKinni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ITTI.McKinnie">
      <a:majorFont>
        <a:latin typeface="Arial"/>
        <a:ea typeface="Angsana New"/>
        <a:cs typeface="Angsana New"/>
      </a:majorFont>
      <a:minorFont>
        <a:latin typeface="Arial"/>
        <a:ea typeface="Angsana New"/>
        <a:cs typeface="Angsana New"/>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lnDef>
  </a:objectDefaults>
  <a:extraClrSchemeLst>
    <a:extraClrScheme>
      <a:clrScheme name="ITTI.McKinni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ITTI.McKinni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ITTI.McKinni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ITTI.McKinni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ITTI.McKinni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ITTI.McKinni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ITTI.McKinni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ITTI.McKinni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ITTI.McKinni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234</TotalTime>
  <Words>1096</Words>
  <Application>Microsoft Macintosh PowerPoint</Application>
  <PresentationFormat>Widescreen</PresentationFormat>
  <Paragraphs>59</Paragraphs>
  <Slides>10</Slides>
  <Notes>10</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10</vt:i4>
      </vt:variant>
    </vt:vector>
  </HeadingPairs>
  <TitlesOfParts>
    <vt:vector size="21" baseType="lpstr">
      <vt:lpstr>ＭＳ Ｐゴシック</vt:lpstr>
      <vt:lpstr>ＭＳ Ｐゴシック</vt:lpstr>
      <vt:lpstr>Angsana New</vt:lpstr>
      <vt:lpstr>Arial</vt:lpstr>
      <vt:lpstr>Calibri</vt:lpstr>
      <vt:lpstr>Open Sans</vt:lpstr>
      <vt:lpstr>Roboto</vt:lpstr>
      <vt:lpstr>Times New Roman</vt:lpstr>
      <vt:lpstr>Wingdings</vt:lpstr>
      <vt:lpstr>Content</vt:lpstr>
      <vt:lpstr>6_ITTI.McKinnie</vt:lpstr>
      <vt:lpstr>Volcano Observatory Questionnaire</vt:lpstr>
      <vt:lpstr>VOQ Summary</vt:lpstr>
      <vt:lpstr>VOQ Summary – Monitoring</vt:lpstr>
      <vt:lpstr>VOQ Summary – TGV Procedures - IOC  </vt:lpstr>
      <vt:lpstr>VOQ Summary – TGV Procedures - National</vt:lpstr>
      <vt:lpstr>VOQ Summary – Warning Arrangements</vt:lpstr>
      <vt:lpstr>Recommendations and Gaps (1)</vt:lpstr>
      <vt:lpstr>Recommendations and Gaps (2)</vt:lpstr>
      <vt:lpstr>Recommendations and Gaps (3)</vt:lpstr>
      <vt:lpstr>Recommendations and Gaps (4)</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Laura Kong</dc:creator>
  <cp:lastModifiedBy>Laura Kong</cp:lastModifiedBy>
  <cp:revision>27</cp:revision>
  <dcterms:created xsi:type="dcterms:W3CDTF">2023-02-26T05:21:00Z</dcterms:created>
  <dcterms:modified xsi:type="dcterms:W3CDTF">2023-02-26T19:57:10Z</dcterms:modified>
</cp:coreProperties>
</file>