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73" r:id="rId4"/>
    <p:sldId id="270" r:id="rId5"/>
    <p:sldId id="271" r:id="rId6"/>
    <p:sldId id="272" r:id="rId7"/>
    <p:sldId id="266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003058"/>
    <a:srgbClr val="003C6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ipos de fondos marinos que existen | Aquarium Costa de Almería">
            <a:extLst>
              <a:ext uri="{FF2B5EF4-FFF2-40B4-BE49-F238E27FC236}">
                <a16:creationId xmlns:a16="http://schemas.microsoft.com/office/drawing/2014/main" id="{18ED2F23-2200-4151-AE45-87762233BD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74" b="1893"/>
          <a:stretch/>
        </p:blipFill>
        <p:spPr bwMode="auto">
          <a:xfrm>
            <a:off x="0" y="-12700"/>
            <a:ext cx="12192000" cy="67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47DC2667-B4C9-480F-B7D5-92D4E6F22A20}"/>
              </a:ext>
            </a:extLst>
          </p:cNvPr>
          <p:cNvSpPr/>
          <p:nvPr userDrawn="1"/>
        </p:nvSpPr>
        <p:spPr>
          <a:xfrm rot="5400000">
            <a:off x="1852674" y="-1868426"/>
            <a:ext cx="6870700" cy="10607552"/>
          </a:xfrm>
          <a:prstGeom prst="rtTriangle">
            <a:avLst/>
          </a:prstGeom>
          <a:blipFill dpi="0" rotWithShape="1"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36063" t="-11934" r="-27076" b="-38504"/>
            </a:stretch>
          </a:blipFill>
          <a:ln>
            <a:noFill/>
          </a:ln>
          <a:effectLst>
            <a:outerShdw blurRad="254000" dist="762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8129953-2178-47C0-ABEF-B42E928144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771" y="621334"/>
            <a:ext cx="2847202" cy="3094199"/>
          </a:xfrm>
          <a:prstGeom prst="rect">
            <a:avLst/>
          </a:prstGeom>
        </p:spPr>
      </p:pic>
      <p:sp>
        <p:nvSpPr>
          <p:cNvPr id="12" name="Rectángulo 2">
            <a:extLst>
              <a:ext uri="{FF2B5EF4-FFF2-40B4-BE49-F238E27FC236}">
                <a16:creationId xmlns:a16="http://schemas.microsoft.com/office/drawing/2014/main" id="{F534E040-C7B7-499C-9CC7-8B09AD0148B0}"/>
              </a:ext>
            </a:extLst>
          </p:cNvPr>
          <p:cNvSpPr/>
          <p:nvPr userDrawn="1"/>
        </p:nvSpPr>
        <p:spPr>
          <a:xfrm>
            <a:off x="0" y="6356350"/>
            <a:ext cx="12192000" cy="527050"/>
          </a:xfrm>
          <a:custGeom>
            <a:avLst/>
            <a:gdLst>
              <a:gd name="connsiteX0" fmla="*/ 0 w 9055100"/>
              <a:gd name="connsiteY0" fmla="*/ 0 h 457200"/>
              <a:gd name="connsiteX1" fmla="*/ 9055100 w 9055100"/>
              <a:gd name="connsiteY1" fmla="*/ 0 h 457200"/>
              <a:gd name="connsiteX2" fmla="*/ 9055100 w 9055100"/>
              <a:gd name="connsiteY2" fmla="*/ 457200 h 457200"/>
              <a:gd name="connsiteX3" fmla="*/ 0 w 9055100"/>
              <a:gd name="connsiteY3" fmla="*/ 457200 h 457200"/>
              <a:gd name="connsiteX4" fmla="*/ 0 w 9055100"/>
              <a:gd name="connsiteY4" fmla="*/ 0 h 457200"/>
              <a:gd name="connsiteX0" fmla="*/ 0 w 9055100"/>
              <a:gd name="connsiteY0" fmla="*/ 0 h 457200"/>
              <a:gd name="connsiteX1" fmla="*/ 1457325 w 9055100"/>
              <a:gd name="connsiteY1" fmla="*/ 3175 h 457200"/>
              <a:gd name="connsiteX2" fmla="*/ 9055100 w 9055100"/>
              <a:gd name="connsiteY2" fmla="*/ 0 h 457200"/>
              <a:gd name="connsiteX3" fmla="*/ 9055100 w 9055100"/>
              <a:gd name="connsiteY3" fmla="*/ 457200 h 457200"/>
              <a:gd name="connsiteX4" fmla="*/ 0 w 9055100"/>
              <a:gd name="connsiteY4" fmla="*/ 457200 h 457200"/>
              <a:gd name="connsiteX5" fmla="*/ 0 w 9055100"/>
              <a:gd name="connsiteY5" fmla="*/ 0 h 457200"/>
              <a:gd name="connsiteX0" fmla="*/ 0 w 9055100"/>
              <a:gd name="connsiteY0" fmla="*/ 6350 h 463550"/>
              <a:gd name="connsiteX1" fmla="*/ 1457325 w 9055100"/>
              <a:gd name="connsiteY1" fmla="*/ 9525 h 463550"/>
              <a:gd name="connsiteX2" fmla="*/ 1457325 w 9055100"/>
              <a:gd name="connsiteY2" fmla="*/ 0 h 463550"/>
              <a:gd name="connsiteX3" fmla="*/ 9055100 w 9055100"/>
              <a:gd name="connsiteY3" fmla="*/ 6350 h 463550"/>
              <a:gd name="connsiteX4" fmla="*/ 9055100 w 9055100"/>
              <a:gd name="connsiteY4" fmla="*/ 463550 h 463550"/>
              <a:gd name="connsiteX5" fmla="*/ 0 w 9055100"/>
              <a:gd name="connsiteY5" fmla="*/ 463550 h 463550"/>
              <a:gd name="connsiteX6" fmla="*/ 0 w 9055100"/>
              <a:gd name="connsiteY6" fmla="*/ 6350 h 463550"/>
              <a:gd name="connsiteX0" fmla="*/ 0 w 9055100"/>
              <a:gd name="connsiteY0" fmla="*/ 12867 h 470067"/>
              <a:gd name="connsiteX1" fmla="*/ 1457325 w 9055100"/>
              <a:gd name="connsiteY1" fmla="*/ 16042 h 470067"/>
              <a:gd name="connsiteX2" fmla="*/ 1457325 w 9055100"/>
              <a:gd name="connsiteY2" fmla="*/ 6517 h 470067"/>
              <a:gd name="connsiteX3" fmla="*/ 9055100 w 9055100"/>
              <a:gd name="connsiteY3" fmla="*/ 12867 h 470067"/>
              <a:gd name="connsiteX4" fmla="*/ 9055100 w 9055100"/>
              <a:gd name="connsiteY4" fmla="*/ 470067 h 470067"/>
              <a:gd name="connsiteX5" fmla="*/ 0 w 9055100"/>
              <a:gd name="connsiteY5" fmla="*/ 470067 h 470067"/>
              <a:gd name="connsiteX6" fmla="*/ 0 w 9055100"/>
              <a:gd name="connsiteY6" fmla="*/ 12867 h 470067"/>
              <a:gd name="connsiteX0" fmla="*/ 0 w 9055100"/>
              <a:gd name="connsiteY0" fmla="*/ 12867 h 470067"/>
              <a:gd name="connsiteX1" fmla="*/ 1457325 w 9055100"/>
              <a:gd name="connsiteY1" fmla="*/ 16042 h 470067"/>
              <a:gd name="connsiteX2" fmla="*/ 1733550 w 9055100"/>
              <a:gd name="connsiteY2" fmla="*/ 6517 h 470067"/>
              <a:gd name="connsiteX3" fmla="*/ 9055100 w 9055100"/>
              <a:gd name="connsiteY3" fmla="*/ 12867 h 470067"/>
              <a:gd name="connsiteX4" fmla="*/ 9055100 w 9055100"/>
              <a:gd name="connsiteY4" fmla="*/ 470067 h 470067"/>
              <a:gd name="connsiteX5" fmla="*/ 0 w 9055100"/>
              <a:gd name="connsiteY5" fmla="*/ 470067 h 470067"/>
              <a:gd name="connsiteX6" fmla="*/ 0 w 9055100"/>
              <a:gd name="connsiteY6" fmla="*/ 12867 h 470067"/>
              <a:gd name="connsiteX0" fmla="*/ 0 w 9055100"/>
              <a:gd name="connsiteY0" fmla="*/ 25451 h 482651"/>
              <a:gd name="connsiteX1" fmla="*/ 1457325 w 9055100"/>
              <a:gd name="connsiteY1" fmla="*/ 28626 h 482651"/>
              <a:gd name="connsiteX2" fmla="*/ 1733550 w 9055100"/>
              <a:gd name="connsiteY2" fmla="*/ 19101 h 482651"/>
              <a:gd name="connsiteX3" fmla="*/ 2543175 w 9055100"/>
              <a:gd name="connsiteY3" fmla="*/ 52 h 482651"/>
              <a:gd name="connsiteX4" fmla="*/ 9055100 w 9055100"/>
              <a:gd name="connsiteY4" fmla="*/ 25451 h 482651"/>
              <a:gd name="connsiteX5" fmla="*/ 9055100 w 9055100"/>
              <a:gd name="connsiteY5" fmla="*/ 482651 h 482651"/>
              <a:gd name="connsiteX6" fmla="*/ 0 w 9055100"/>
              <a:gd name="connsiteY6" fmla="*/ 482651 h 482651"/>
              <a:gd name="connsiteX7" fmla="*/ 0 w 9055100"/>
              <a:gd name="connsiteY7" fmla="*/ 25451 h 482651"/>
              <a:gd name="connsiteX0" fmla="*/ 0 w 9055100"/>
              <a:gd name="connsiteY0" fmla="*/ 25451 h 482651"/>
              <a:gd name="connsiteX1" fmla="*/ 1457325 w 9055100"/>
              <a:gd name="connsiteY1" fmla="*/ 28626 h 482651"/>
              <a:gd name="connsiteX2" fmla="*/ 1733550 w 9055100"/>
              <a:gd name="connsiteY2" fmla="*/ 19101 h 482651"/>
              <a:gd name="connsiteX3" fmla="*/ 2543175 w 9055100"/>
              <a:gd name="connsiteY3" fmla="*/ 52 h 482651"/>
              <a:gd name="connsiteX4" fmla="*/ 9055100 w 9055100"/>
              <a:gd name="connsiteY4" fmla="*/ 25451 h 482651"/>
              <a:gd name="connsiteX5" fmla="*/ 9055100 w 9055100"/>
              <a:gd name="connsiteY5" fmla="*/ 482651 h 482651"/>
              <a:gd name="connsiteX6" fmla="*/ 0 w 9055100"/>
              <a:gd name="connsiteY6" fmla="*/ 482651 h 482651"/>
              <a:gd name="connsiteX7" fmla="*/ 0 w 9055100"/>
              <a:gd name="connsiteY7" fmla="*/ 25451 h 482651"/>
              <a:gd name="connsiteX0" fmla="*/ 0 w 9074150"/>
              <a:gd name="connsiteY0" fmla="*/ 25451 h 482651"/>
              <a:gd name="connsiteX1" fmla="*/ 1457325 w 9074150"/>
              <a:gd name="connsiteY1" fmla="*/ 28626 h 482651"/>
              <a:gd name="connsiteX2" fmla="*/ 1733550 w 9074150"/>
              <a:gd name="connsiteY2" fmla="*/ 19101 h 482651"/>
              <a:gd name="connsiteX3" fmla="*/ 2543175 w 9074150"/>
              <a:gd name="connsiteY3" fmla="*/ 52 h 482651"/>
              <a:gd name="connsiteX4" fmla="*/ 9074150 w 9074150"/>
              <a:gd name="connsiteY4" fmla="*/ 235001 h 482651"/>
              <a:gd name="connsiteX5" fmla="*/ 9055100 w 9074150"/>
              <a:gd name="connsiteY5" fmla="*/ 482651 h 482651"/>
              <a:gd name="connsiteX6" fmla="*/ 0 w 9074150"/>
              <a:gd name="connsiteY6" fmla="*/ 482651 h 482651"/>
              <a:gd name="connsiteX7" fmla="*/ 0 w 9074150"/>
              <a:gd name="connsiteY7" fmla="*/ 25451 h 482651"/>
              <a:gd name="connsiteX0" fmla="*/ 0 w 9074150"/>
              <a:gd name="connsiteY0" fmla="*/ 6429 h 463629"/>
              <a:gd name="connsiteX1" fmla="*/ 1457325 w 9074150"/>
              <a:gd name="connsiteY1" fmla="*/ 9604 h 463629"/>
              <a:gd name="connsiteX2" fmla="*/ 1733550 w 9074150"/>
              <a:gd name="connsiteY2" fmla="*/ 79 h 463629"/>
              <a:gd name="connsiteX3" fmla="*/ 2543175 w 9074150"/>
              <a:gd name="connsiteY3" fmla="*/ 209630 h 463629"/>
              <a:gd name="connsiteX4" fmla="*/ 9074150 w 9074150"/>
              <a:gd name="connsiteY4" fmla="*/ 215979 h 463629"/>
              <a:gd name="connsiteX5" fmla="*/ 9055100 w 9074150"/>
              <a:gd name="connsiteY5" fmla="*/ 463629 h 463629"/>
              <a:gd name="connsiteX6" fmla="*/ 0 w 9074150"/>
              <a:gd name="connsiteY6" fmla="*/ 463629 h 463629"/>
              <a:gd name="connsiteX7" fmla="*/ 0 w 9074150"/>
              <a:gd name="connsiteY7" fmla="*/ 6429 h 463629"/>
              <a:gd name="connsiteX0" fmla="*/ 0 w 9074150"/>
              <a:gd name="connsiteY0" fmla="*/ 6432 h 463632"/>
              <a:gd name="connsiteX1" fmla="*/ 1457325 w 9074150"/>
              <a:gd name="connsiteY1" fmla="*/ 9607 h 463632"/>
              <a:gd name="connsiteX2" fmla="*/ 1733550 w 9074150"/>
              <a:gd name="connsiteY2" fmla="*/ 82 h 463632"/>
              <a:gd name="connsiteX3" fmla="*/ 2543175 w 9074150"/>
              <a:gd name="connsiteY3" fmla="*/ 209633 h 463632"/>
              <a:gd name="connsiteX4" fmla="*/ 9074150 w 9074150"/>
              <a:gd name="connsiteY4" fmla="*/ 215982 h 463632"/>
              <a:gd name="connsiteX5" fmla="*/ 9055100 w 9074150"/>
              <a:gd name="connsiteY5" fmla="*/ 463632 h 463632"/>
              <a:gd name="connsiteX6" fmla="*/ 0 w 9074150"/>
              <a:gd name="connsiteY6" fmla="*/ 463632 h 463632"/>
              <a:gd name="connsiteX7" fmla="*/ 0 w 9074150"/>
              <a:gd name="connsiteY7" fmla="*/ 6432 h 463632"/>
              <a:gd name="connsiteX0" fmla="*/ 0 w 9074150"/>
              <a:gd name="connsiteY0" fmla="*/ 0 h 457200"/>
              <a:gd name="connsiteX1" fmla="*/ 1457325 w 9074150"/>
              <a:gd name="connsiteY1" fmla="*/ 3175 h 457200"/>
              <a:gd name="connsiteX2" fmla="*/ 1962150 w 9074150"/>
              <a:gd name="connsiteY2" fmla="*/ 22225 h 457200"/>
              <a:gd name="connsiteX3" fmla="*/ 2543175 w 9074150"/>
              <a:gd name="connsiteY3" fmla="*/ 203201 h 457200"/>
              <a:gd name="connsiteX4" fmla="*/ 9074150 w 9074150"/>
              <a:gd name="connsiteY4" fmla="*/ 209550 h 457200"/>
              <a:gd name="connsiteX5" fmla="*/ 9055100 w 9074150"/>
              <a:gd name="connsiteY5" fmla="*/ 457200 h 457200"/>
              <a:gd name="connsiteX6" fmla="*/ 0 w 9074150"/>
              <a:gd name="connsiteY6" fmla="*/ 457200 h 457200"/>
              <a:gd name="connsiteX7" fmla="*/ 0 w 9074150"/>
              <a:gd name="connsiteY7" fmla="*/ 0 h 457200"/>
              <a:gd name="connsiteX0" fmla="*/ 0 w 9074150"/>
              <a:gd name="connsiteY0" fmla="*/ 0 h 457200"/>
              <a:gd name="connsiteX1" fmla="*/ 1962150 w 9074150"/>
              <a:gd name="connsiteY1" fmla="*/ 2222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0 h 457200"/>
              <a:gd name="connsiteX1" fmla="*/ 1914525 w 9074150"/>
              <a:gd name="connsiteY1" fmla="*/ 317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0 h 457200"/>
              <a:gd name="connsiteX1" fmla="*/ 1914525 w 9074150"/>
              <a:gd name="connsiteY1" fmla="*/ 317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0 h 457200"/>
              <a:gd name="connsiteX1" fmla="*/ 1914525 w 9074150"/>
              <a:gd name="connsiteY1" fmla="*/ 317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94393 h 551593"/>
              <a:gd name="connsiteX1" fmla="*/ 1914525 w 9074150"/>
              <a:gd name="connsiteY1" fmla="*/ 0 h 551593"/>
              <a:gd name="connsiteX2" fmla="*/ 2543175 w 9074150"/>
              <a:gd name="connsiteY2" fmla="*/ 297594 h 551593"/>
              <a:gd name="connsiteX3" fmla="*/ 9074150 w 9074150"/>
              <a:gd name="connsiteY3" fmla="*/ 303943 h 551593"/>
              <a:gd name="connsiteX4" fmla="*/ 9055100 w 9074150"/>
              <a:gd name="connsiteY4" fmla="*/ 551593 h 551593"/>
              <a:gd name="connsiteX5" fmla="*/ 0 w 9074150"/>
              <a:gd name="connsiteY5" fmla="*/ 551593 h 551593"/>
              <a:gd name="connsiteX6" fmla="*/ 0 w 9074150"/>
              <a:gd name="connsiteY6" fmla="*/ 94393 h 551593"/>
              <a:gd name="connsiteX0" fmla="*/ 0 w 9074150"/>
              <a:gd name="connsiteY0" fmla="*/ 1757 h 551593"/>
              <a:gd name="connsiteX1" fmla="*/ 1914525 w 9074150"/>
              <a:gd name="connsiteY1" fmla="*/ 0 h 551593"/>
              <a:gd name="connsiteX2" fmla="*/ 2543175 w 9074150"/>
              <a:gd name="connsiteY2" fmla="*/ 297594 h 551593"/>
              <a:gd name="connsiteX3" fmla="*/ 9074150 w 9074150"/>
              <a:gd name="connsiteY3" fmla="*/ 303943 h 551593"/>
              <a:gd name="connsiteX4" fmla="*/ 9055100 w 9074150"/>
              <a:gd name="connsiteY4" fmla="*/ 551593 h 551593"/>
              <a:gd name="connsiteX5" fmla="*/ 0 w 9074150"/>
              <a:gd name="connsiteY5" fmla="*/ 551593 h 551593"/>
              <a:gd name="connsiteX6" fmla="*/ 0 w 9074150"/>
              <a:gd name="connsiteY6" fmla="*/ 1757 h 55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4150" h="551593">
                <a:moveTo>
                  <a:pt x="0" y="1757"/>
                </a:moveTo>
                <a:lnTo>
                  <a:pt x="1914525" y="0"/>
                </a:lnTo>
                <a:cubicBezTo>
                  <a:pt x="1928812" y="1"/>
                  <a:pt x="2523067" y="287011"/>
                  <a:pt x="2543175" y="297594"/>
                </a:cubicBezTo>
                <a:lnTo>
                  <a:pt x="9074150" y="303943"/>
                </a:lnTo>
                <a:lnTo>
                  <a:pt x="9055100" y="551593"/>
                </a:lnTo>
                <a:lnTo>
                  <a:pt x="0" y="551593"/>
                </a:lnTo>
                <a:lnTo>
                  <a:pt x="0" y="1757"/>
                </a:lnTo>
                <a:close/>
              </a:path>
            </a:pathLst>
          </a:custGeom>
          <a:blipFill>
            <a:blip r:embed="rId7"/>
            <a:srcRect/>
            <a:stretch>
              <a:fillRect l="-4591" t="-32874" r="-1549" b="-145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18400" y="2272939"/>
            <a:ext cx="4054474" cy="32945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88610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12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5DE666A8-BAD6-42C9-88E0-638DC9D2B733}"/>
              </a:ext>
            </a:extLst>
          </p:cNvPr>
          <p:cNvSpPr/>
          <p:nvPr userDrawn="1"/>
        </p:nvSpPr>
        <p:spPr>
          <a:xfrm rot="18900000">
            <a:off x="2810567" y="3988679"/>
            <a:ext cx="1387374" cy="1387373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D4F9062-C65E-406B-8F3C-70B018A39ED0}"/>
              </a:ext>
            </a:extLst>
          </p:cNvPr>
          <p:cNvSpPr/>
          <p:nvPr userDrawn="1"/>
        </p:nvSpPr>
        <p:spPr>
          <a:xfrm rot="18900000">
            <a:off x="3886928" y="2960962"/>
            <a:ext cx="1387374" cy="13873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77C2D6D-CB1C-4404-B9D5-0B123EABAE05}"/>
              </a:ext>
            </a:extLst>
          </p:cNvPr>
          <p:cNvSpPr/>
          <p:nvPr userDrawn="1"/>
        </p:nvSpPr>
        <p:spPr>
          <a:xfrm rot="18900000">
            <a:off x="4956273" y="1933246"/>
            <a:ext cx="1387374" cy="138737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11C5179-0BC5-4923-8A13-E708EFEA62E2}"/>
              </a:ext>
            </a:extLst>
          </p:cNvPr>
          <p:cNvSpPr/>
          <p:nvPr userDrawn="1"/>
        </p:nvSpPr>
        <p:spPr>
          <a:xfrm rot="18900000">
            <a:off x="6039650" y="2921712"/>
            <a:ext cx="1387374" cy="1387373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934DC6E-D7BA-4ABD-A328-2BB0AFD83951}"/>
              </a:ext>
            </a:extLst>
          </p:cNvPr>
          <p:cNvSpPr/>
          <p:nvPr userDrawn="1"/>
        </p:nvSpPr>
        <p:spPr>
          <a:xfrm rot="18900000">
            <a:off x="7108994" y="1882419"/>
            <a:ext cx="1387374" cy="1387373"/>
          </a:xfrm>
          <a:prstGeom prst="rect">
            <a:avLst/>
          </a:prstGeom>
          <a:solidFill>
            <a:srgbClr val="5B9BD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6" name="Conector: curvado 14">
            <a:extLst>
              <a:ext uri="{FF2B5EF4-FFF2-40B4-BE49-F238E27FC236}">
                <a16:creationId xmlns:a16="http://schemas.microsoft.com/office/drawing/2014/main" id="{91F6884B-57E4-468B-AAAF-77A602BEBBF3}"/>
              </a:ext>
            </a:extLst>
          </p:cNvPr>
          <p:cNvCxnSpPr>
            <a:cxnSpLocks/>
            <a:stCxn id="29" idx="2"/>
          </p:cNvCxnSpPr>
          <p:nvPr userDrawn="1"/>
        </p:nvCxnSpPr>
        <p:spPr>
          <a:xfrm rot="16200000" flipH="1">
            <a:off x="8725354" y="2634454"/>
            <a:ext cx="174171" cy="1038495"/>
          </a:xfrm>
          <a:prstGeom prst="curvedConnector3">
            <a:avLst>
              <a:gd name="adj1" fmla="val 247903"/>
            </a:avLst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curvado 83">
            <a:extLst>
              <a:ext uri="{FF2B5EF4-FFF2-40B4-BE49-F238E27FC236}">
                <a16:creationId xmlns:a16="http://schemas.microsoft.com/office/drawing/2014/main" id="{A35A59D8-07EC-4011-8AF7-133D5B1FB1E0}"/>
              </a:ext>
            </a:extLst>
          </p:cNvPr>
          <p:cNvCxnSpPr>
            <a:cxnSpLocks/>
            <a:stCxn id="27" idx="2"/>
          </p:cNvCxnSpPr>
          <p:nvPr userDrawn="1"/>
        </p:nvCxnSpPr>
        <p:spPr>
          <a:xfrm rot="16200000" flipH="1">
            <a:off x="7585283" y="3744475"/>
            <a:ext cx="253438" cy="976308"/>
          </a:xfrm>
          <a:prstGeom prst="curvedConnector3">
            <a:avLst>
              <a:gd name="adj1" fmla="val 190200"/>
            </a:avLst>
          </a:prstGeom>
          <a:ln>
            <a:solidFill>
              <a:srgbClr val="ED7D3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curvado 99">
            <a:extLst>
              <a:ext uri="{FF2B5EF4-FFF2-40B4-BE49-F238E27FC236}">
                <a16:creationId xmlns:a16="http://schemas.microsoft.com/office/drawing/2014/main" id="{A8986ACA-55A8-4F99-8750-858FC940C03A}"/>
              </a:ext>
            </a:extLst>
          </p:cNvPr>
          <p:cNvCxnSpPr>
            <a:cxnSpLocks/>
            <a:stCxn id="23" idx="2"/>
          </p:cNvCxnSpPr>
          <p:nvPr userDrawn="1"/>
        </p:nvCxnSpPr>
        <p:spPr>
          <a:xfrm rot="16200000" flipH="1">
            <a:off x="5161326" y="4054961"/>
            <a:ext cx="598118" cy="778516"/>
          </a:xfrm>
          <a:prstGeom prst="curved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curvado 102">
            <a:extLst>
              <a:ext uri="{FF2B5EF4-FFF2-40B4-BE49-F238E27FC236}">
                <a16:creationId xmlns:a16="http://schemas.microsoft.com/office/drawing/2014/main" id="{69C76ED9-A70B-4562-BE1A-2124F5A0C5C5}"/>
              </a:ext>
            </a:extLst>
          </p:cNvPr>
          <p:cNvCxnSpPr>
            <a:cxnSpLocks/>
            <a:stCxn id="21" idx="0"/>
            <a:endCxn id="44" idx="3"/>
          </p:cNvCxnSpPr>
          <p:nvPr userDrawn="1"/>
        </p:nvCxnSpPr>
        <p:spPr>
          <a:xfrm rot="16200000" flipV="1">
            <a:off x="2573837" y="3751947"/>
            <a:ext cx="399937" cy="479879"/>
          </a:xfrm>
          <a:prstGeom prst="curvedConnector2">
            <a:avLst/>
          </a:prstGeom>
          <a:ln>
            <a:solidFill>
              <a:srgbClr val="4472C4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curvado 106">
            <a:extLst>
              <a:ext uri="{FF2B5EF4-FFF2-40B4-BE49-F238E27FC236}">
                <a16:creationId xmlns:a16="http://schemas.microsoft.com/office/drawing/2014/main" id="{0B88E3F8-9F4F-422D-BB6A-74F739CB3F64}"/>
              </a:ext>
            </a:extLst>
          </p:cNvPr>
          <p:cNvCxnSpPr>
            <a:cxnSpLocks/>
            <a:stCxn id="25" idx="0"/>
          </p:cNvCxnSpPr>
          <p:nvPr userDrawn="1"/>
        </p:nvCxnSpPr>
        <p:spPr>
          <a:xfrm rot="16200000" flipV="1">
            <a:off x="4346442" y="1323415"/>
            <a:ext cx="94113" cy="1531902"/>
          </a:xfrm>
          <a:prstGeom prst="curvedConnector3">
            <a:avLst>
              <a:gd name="adj1" fmla="val 546316"/>
            </a:avLst>
          </a:prstGeom>
          <a:ln>
            <a:solidFill>
              <a:srgbClr val="C0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33"/>
          <p:cNvSpPr>
            <a:spLocks noGrp="1"/>
          </p:cNvSpPr>
          <p:nvPr>
            <p:ph type="body" sz="quarter" idx="14" hasCustomPrompt="1"/>
          </p:nvPr>
        </p:nvSpPr>
        <p:spPr>
          <a:xfrm>
            <a:off x="9105937" y="2281136"/>
            <a:ext cx="1872186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42" name="Marcador de texto 33"/>
          <p:cNvSpPr>
            <a:spLocks noGrp="1"/>
          </p:cNvSpPr>
          <p:nvPr>
            <p:ph type="body" sz="quarter" idx="15" hasCustomPrompt="1"/>
          </p:nvPr>
        </p:nvSpPr>
        <p:spPr>
          <a:xfrm>
            <a:off x="8554002" y="4132734"/>
            <a:ext cx="1872186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43" name="Marcador de texto 33"/>
          <p:cNvSpPr>
            <a:spLocks noGrp="1"/>
          </p:cNvSpPr>
          <p:nvPr>
            <p:ph type="body" sz="quarter" idx="16" hasCustomPrompt="1"/>
          </p:nvPr>
        </p:nvSpPr>
        <p:spPr>
          <a:xfrm>
            <a:off x="5057421" y="4923956"/>
            <a:ext cx="1872186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44" name="Marcador de texto 33"/>
          <p:cNvSpPr>
            <a:spLocks noGrp="1"/>
          </p:cNvSpPr>
          <p:nvPr>
            <p:ph type="body" sz="quarter" idx="17" hasCustomPrompt="1"/>
          </p:nvPr>
        </p:nvSpPr>
        <p:spPr>
          <a:xfrm>
            <a:off x="661679" y="3438677"/>
            <a:ext cx="1872186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45" name="Marcador de texto 33"/>
          <p:cNvSpPr>
            <a:spLocks noGrp="1"/>
          </p:cNvSpPr>
          <p:nvPr>
            <p:ph type="body" sz="quarter" idx="18" hasCustomPrompt="1"/>
          </p:nvPr>
        </p:nvSpPr>
        <p:spPr>
          <a:xfrm>
            <a:off x="2560834" y="2199890"/>
            <a:ext cx="1872186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52" name="Marcador de texto 33"/>
          <p:cNvSpPr>
            <a:spLocks noGrp="1"/>
          </p:cNvSpPr>
          <p:nvPr>
            <p:ph type="body" sz="quarter" idx="19" hasCustomPrompt="1"/>
          </p:nvPr>
        </p:nvSpPr>
        <p:spPr>
          <a:xfrm>
            <a:off x="2773646" y="4341273"/>
            <a:ext cx="1426880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  <p:sp>
        <p:nvSpPr>
          <p:cNvPr id="54" name="Marcador de texto 33"/>
          <p:cNvSpPr>
            <a:spLocks noGrp="1"/>
          </p:cNvSpPr>
          <p:nvPr>
            <p:ph type="body" sz="quarter" idx="20" hasCustomPrompt="1"/>
          </p:nvPr>
        </p:nvSpPr>
        <p:spPr>
          <a:xfrm>
            <a:off x="4936520" y="2297040"/>
            <a:ext cx="1426880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  <p:sp>
        <p:nvSpPr>
          <p:cNvPr id="55" name="Marcador de texto 33"/>
          <p:cNvSpPr>
            <a:spLocks noGrp="1"/>
          </p:cNvSpPr>
          <p:nvPr>
            <p:ph type="body" sz="quarter" idx="21" hasCustomPrompt="1"/>
          </p:nvPr>
        </p:nvSpPr>
        <p:spPr>
          <a:xfrm>
            <a:off x="5993861" y="3267302"/>
            <a:ext cx="1426880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  <p:sp>
        <p:nvSpPr>
          <p:cNvPr id="56" name="Marcador de texto 33"/>
          <p:cNvSpPr>
            <a:spLocks noGrp="1"/>
          </p:cNvSpPr>
          <p:nvPr>
            <p:ph type="body" sz="quarter" idx="22" hasCustomPrompt="1"/>
          </p:nvPr>
        </p:nvSpPr>
        <p:spPr>
          <a:xfrm>
            <a:off x="7103274" y="2227333"/>
            <a:ext cx="1426880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  <p:sp>
        <p:nvSpPr>
          <p:cNvPr id="57" name="Marcador de texto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74191" y="3317683"/>
            <a:ext cx="1426880" cy="7064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8496184-5F88-42B6-8CC2-1FC93A1A899B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23681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BF6553B-3F82-44A6-BE44-F006E9E50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19436" r="5179" b="16900"/>
          <a:stretch/>
        </p:blipFill>
        <p:spPr>
          <a:xfrm>
            <a:off x="2656114" y="1973180"/>
            <a:ext cx="6879772" cy="162107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DDE9B7A-2CEA-4B5E-8F2A-517658751DCD}"/>
              </a:ext>
            </a:extLst>
          </p:cNvPr>
          <p:cNvCxnSpPr>
            <a:cxnSpLocks/>
          </p:cNvCxnSpPr>
          <p:nvPr userDrawn="1"/>
        </p:nvCxnSpPr>
        <p:spPr>
          <a:xfrm>
            <a:off x="3740021" y="3937515"/>
            <a:ext cx="471195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A0B933-07F9-458B-A460-D24BBDE96DF8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</a:t>
            </a: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país marítimo”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1C6C62-98B0-4BB7-B6B0-272691FF98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04298" y="4407396"/>
            <a:ext cx="438340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275" y="1562044"/>
            <a:ext cx="6267450" cy="43513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8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7286625" y="1562100"/>
            <a:ext cx="44958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77550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pic>
        <p:nvPicPr>
          <p:cNvPr id="8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579E523-7320-41D6-B4C7-304B61276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1ED70FD-67E4-4254-BE98-F229E5F4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85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4025" y="1562044"/>
            <a:ext cx="6267450" cy="43513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8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676275" y="1562100"/>
            <a:ext cx="44958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FFC370-8869-49B6-8394-910A62BBF87F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11166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10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Marcador de texto 33"/>
          <p:cNvSpPr>
            <a:spLocks noGrp="1"/>
          </p:cNvSpPr>
          <p:nvPr>
            <p:ph type="body" sz="quarter" idx="10" hasCustomPrompt="1"/>
          </p:nvPr>
        </p:nvSpPr>
        <p:spPr>
          <a:xfrm>
            <a:off x="917728" y="4528179"/>
            <a:ext cx="1716302" cy="12851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35" name="Marcador de texto 33"/>
          <p:cNvSpPr>
            <a:spLocks noGrp="1"/>
          </p:cNvSpPr>
          <p:nvPr>
            <p:ph type="body" sz="quarter" idx="11" hasCustomPrompt="1"/>
          </p:nvPr>
        </p:nvSpPr>
        <p:spPr>
          <a:xfrm>
            <a:off x="3032010" y="1495281"/>
            <a:ext cx="1716302" cy="1190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36" name="Marcador de texto 33"/>
          <p:cNvSpPr>
            <a:spLocks noGrp="1"/>
          </p:cNvSpPr>
          <p:nvPr>
            <p:ph type="body" sz="quarter" idx="12" hasCustomPrompt="1"/>
          </p:nvPr>
        </p:nvSpPr>
        <p:spPr>
          <a:xfrm>
            <a:off x="5237849" y="4506034"/>
            <a:ext cx="1716302" cy="12851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37" name="Marcador de texto 33"/>
          <p:cNvSpPr>
            <a:spLocks noGrp="1"/>
          </p:cNvSpPr>
          <p:nvPr>
            <p:ph type="body" sz="quarter" idx="13" hasCustomPrompt="1"/>
          </p:nvPr>
        </p:nvSpPr>
        <p:spPr>
          <a:xfrm>
            <a:off x="9549765" y="4506034"/>
            <a:ext cx="1716302" cy="12851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38" name="Marcador de texto 33"/>
          <p:cNvSpPr>
            <a:spLocks noGrp="1"/>
          </p:cNvSpPr>
          <p:nvPr>
            <p:ph type="body" sz="quarter" idx="14" hasCustomPrompt="1"/>
          </p:nvPr>
        </p:nvSpPr>
        <p:spPr>
          <a:xfrm>
            <a:off x="7397909" y="1495281"/>
            <a:ext cx="1716302" cy="1190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40" name="Marcador de posición de imagen 39"/>
          <p:cNvSpPr>
            <a:spLocks noGrp="1"/>
          </p:cNvSpPr>
          <p:nvPr>
            <p:ph type="pic" sz="quarter" idx="15"/>
          </p:nvPr>
        </p:nvSpPr>
        <p:spPr>
          <a:xfrm>
            <a:off x="1087496" y="2892425"/>
            <a:ext cx="1376766" cy="13906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6" name="Marcador de posición de imagen 39"/>
          <p:cNvSpPr>
            <a:spLocks noGrp="1"/>
          </p:cNvSpPr>
          <p:nvPr>
            <p:ph type="pic" sz="quarter" idx="16"/>
          </p:nvPr>
        </p:nvSpPr>
        <p:spPr>
          <a:xfrm>
            <a:off x="3247556" y="2892425"/>
            <a:ext cx="1376766" cy="13906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7" name="Marcador de posición de imagen 39"/>
          <p:cNvSpPr>
            <a:spLocks noGrp="1"/>
          </p:cNvSpPr>
          <p:nvPr>
            <p:ph type="pic" sz="quarter" idx="17"/>
          </p:nvPr>
        </p:nvSpPr>
        <p:spPr>
          <a:xfrm>
            <a:off x="5407617" y="2892425"/>
            <a:ext cx="1376766" cy="13906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8" name="Marcador de posición de imagen 39"/>
          <p:cNvSpPr>
            <a:spLocks noGrp="1"/>
          </p:cNvSpPr>
          <p:nvPr>
            <p:ph type="pic" sz="quarter" idx="18"/>
          </p:nvPr>
        </p:nvSpPr>
        <p:spPr>
          <a:xfrm>
            <a:off x="7566274" y="2892425"/>
            <a:ext cx="1376766" cy="13906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9" name="Marcador de posición de imagen 39"/>
          <p:cNvSpPr>
            <a:spLocks noGrp="1"/>
          </p:cNvSpPr>
          <p:nvPr>
            <p:ph type="pic" sz="quarter" idx="19"/>
          </p:nvPr>
        </p:nvSpPr>
        <p:spPr>
          <a:xfrm>
            <a:off x="9719533" y="2892425"/>
            <a:ext cx="1376766" cy="139067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B12E29-F71A-4CA3-8A4E-16084D8D677A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226244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sección naran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21">
            <a:extLst>
              <a:ext uri="{FF2B5EF4-FFF2-40B4-BE49-F238E27FC236}">
                <a16:creationId xmlns:a16="http://schemas.microsoft.com/office/drawing/2014/main" id="{E0A521E5-2DBD-4831-BAF1-06974019AE9F}"/>
              </a:ext>
            </a:extLst>
          </p:cNvPr>
          <p:cNvSpPr/>
          <p:nvPr userDrawn="1"/>
        </p:nvSpPr>
        <p:spPr>
          <a:xfrm>
            <a:off x="2135560" y="2559164"/>
            <a:ext cx="7344816" cy="3246100"/>
          </a:xfrm>
          <a:prstGeom prst="roundRect">
            <a:avLst>
              <a:gd name="adj" fmla="val 25382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12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Elipse 13"/>
          <p:cNvSpPr/>
          <p:nvPr userDrawn="1"/>
        </p:nvSpPr>
        <p:spPr>
          <a:xfrm>
            <a:off x="4655443" y="1390348"/>
            <a:ext cx="2305050" cy="23050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Marcador de posición de imagen 39"/>
          <p:cNvSpPr>
            <a:spLocks noGrp="1"/>
          </p:cNvSpPr>
          <p:nvPr>
            <p:ph type="pic" sz="quarter" idx="16"/>
          </p:nvPr>
        </p:nvSpPr>
        <p:spPr>
          <a:xfrm>
            <a:off x="4691261" y="1414882"/>
            <a:ext cx="2233414" cy="225598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7" hasCustomPrompt="1"/>
          </p:nvPr>
        </p:nvSpPr>
        <p:spPr>
          <a:xfrm>
            <a:off x="3936306" y="3920124"/>
            <a:ext cx="3743325" cy="1499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Título sección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4632554-1473-4E68-B062-E748B49B09CD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6662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a de concep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45" name="Imagen 4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46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Marcador de texto 33"/>
          <p:cNvSpPr>
            <a:spLocks noGrp="1"/>
          </p:cNvSpPr>
          <p:nvPr>
            <p:ph type="body" sz="quarter" idx="11" hasCustomPrompt="1"/>
          </p:nvPr>
        </p:nvSpPr>
        <p:spPr>
          <a:xfrm>
            <a:off x="4717779" y="1333049"/>
            <a:ext cx="3363515" cy="9488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48" name="Marcador de texto 33"/>
          <p:cNvSpPr>
            <a:spLocks noGrp="1"/>
          </p:cNvSpPr>
          <p:nvPr>
            <p:ph type="body" sz="quarter" idx="12" hasCustomPrompt="1"/>
          </p:nvPr>
        </p:nvSpPr>
        <p:spPr>
          <a:xfrm>
            <a:off x="1354264" y="2906936"/>
            <a:ext cx="3363515" cy="7945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49" name="Marcador de texto 33"/>
          <p:cNvSpPr>
            <a:spLocks noGrp="1"/>
          </p:cNvSpPr>
          <p:nvPr>
            <p:ph type="body" sz="quarter" idx="13" hasCustomPrompt="1"/>
          </p:nvPr>
        </p:nvSpPr>
        <p:spPr>
          <a:xfrm>
            <a:off x="1858372" y="4203930"/>
            <a:ext cx="3363515" cy="7945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52" name="Marcador de texto 33"/>
          <p:cNvSpPr>
            <a:spLocks noGrp="1"/>
          </p:cNvSpPr>
          <p:nvPr>
            <p:ph type="body" sz="quarter" idx="14" hasCustomPrompt="1"/>
          </p:nvPr>
        </p:nvSpPr>
        <p:spPr>
          <a:xfrm>
            <a:off x="8268593" y="4440744"/>
            <a:ext cx="2651943" cy="9488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53" name="Gráfico 7">
            <a:extLst>
              <a:ext uri="{FF2B5EF4-FFF2-40B4-BE49-F238E27FC236}">
                <a16:creationId xmlns:a16="http://schemas.microsoft.com/office/drawing/2014/main" id="{FCE39C6C-A606-4435-BE35-6DF001F1BC91}"/>
              </a:ext>
            </a:extLst>
          </p:cNvPr>
          <p:cNvSpPr/>
          <p:nvPr userDrawn="1"/>
        </p:nvSpPr>
        <p:spPr>
          <a:xfrm>
            <a:off x="2816706" y="2539686"/>
            <a:ext cx="6112526" cy="3428648"/>
          </a:xfrm>
          <a:custGeom>
            <a:avLst/>
            <a:gdLst>
              <a:gd name="connsiteX0" fmla="*/ 6751892 w 6786382"/>
              <a:gd name="connsiteY0" fmla="*/ 4642603 h 4833197"/>
              <a:gd name="connsiteX1" fmla="*/ 6265450 w 6786382"/>
              <a:gd name="connsiteY1" fmla="*/ 4179021 h 4833197"/>
              <a:gd name="connsiteX2" fmla="*/ 6103906 w 6786382"/>
              <a:gd name="connsiteY2" fmla="*/ 4188736 h 4833197"/>
              <a:gd name="connsiteX3" fmla="*/ 6078189 w 6786382"/>
              <a:gd name="connsiteY3" fmla="*/ 4219883 h 4833197"/>
              <a:gd name="connsiteX4" fmla="*/ 6066663 w 6786382"/>
              <a:gd name="connsiteY4" fmla="*/ 4214454 h 4833197"/>
              <a:gd name="connsiteX5" fmla="*/ 5780152 w 6786382"/>
              <a:gd name="connsiteY5" fmla="*/ 4091391 h 4833197"/>
              <a:gd name="connsiteX6" fmla="*/ 5637181 w 6786382"/>
              <a:gd name="connsiteY6" fmla="*/ 4033955 h 4833197"/>
              <a:gd name="connsiteX7" fmla="*/ 5494115 w 6786382"/>
              <a:gd name="connsiteY7" fmla="*/ 3978424 h 4833197"/>
              <a:gd name="connsiteX8" fmla="*/ 5350955 w 6786382"/>
              <a:gd name="connsiteY8" fmla="*/ 3924703 h 4833197"/>
              <a:gd name="connsiteX9" fmla="*/ 5207699 w 6786382"/>
              <a:gd name="connsiteY9" fmla="*/ 3871935 h 4833197"/>
              <a:gd name="connsiteX10" fmla="*/ 4920806 w 6786382"/>
              <a:gd name="connsiteY10" fmla="*/ 3769541 h 4833197"/>
              <a:gd name="connsiteX11" fmla="*/ 4777169 w 6786382"/>
              <a:gd name="connsiteY11" fmla="*/ 3719344 h 4833197"/>
              <a:gd name="connsiteX12" fmla="*/ 4633341 w 6786382"/>
              <a:gd name="connsiteY12" fmla="*/ 3670291 h 4833197"/>
              <a:gd name="connsiteX13" fmla="*/ 4345496 w 6786382"/>
              <a:gd name="connsiteY13" fmla="*/ 3573612 h 4833197"/>
              <a:gd name="connsiteX14" fmla="*/ 4059365 w 6786382"/>
              <a:gd name="connsiteY14" fmla="*/ 3479219 h 4833197"/>
              <a:gd name="connsiteX15" fmla="*/ 3535490 w 6786382"/>
              <a:gd name="connsiteY15" fmla="*/ 3254905 h 4833197"/>
              <a:gd name="connsiteX16" fmla="*/ 3312033 w 6786382"/>
              <a:gd name="connsiteY16" fmla="*/ 3102886 h 4833197"/>
              <a:gd name="connsiteX17" fmla="*/ 3148394 w 6786382"/>
              <a:gd name="connsiteY17" fmla="*/ 2916577 h 4833197"/>
              <a:gd name="connsiteX18" fmla="*/ 3081433 w 6786382"/>
              <a:gd name="connsiteY18" fmla="*/ 2698455 h 4833197"/>
              <a:gd name="connsiteX19" fmla="*/ 3120485 w 6786382"/>
              <a:gd name="connsiteY19" fmla="*/ 2453662 h 4833197"/>
              <a:gd name="connsiteX20" fmla="*/ 3237453 w 6786382"/>
              <a:gd name="connsiteY20" fmla="*/ 2203345 h 4833197"/>
              <a:gd name="connsiteX21" fmla="*/ 3394520 w 6786382"/>
              <a:gd name="connsiteY21" fmla="*/ 1954838 h 4833197"/>
              <a:gd name="connsiteX22" fmla="*/ 3478721 w 6786382"/>
              <a:gd name="connsiteY22" fmla="*/ 1826441 h 4833197"/>
              <a:gd name="connsiteX23" fmla="*/ 3560350 w 6786382"/>
              <a:gd name="connsiteY23" fmla="*/ 1685757 h 4833197"/>
              <a:gd name="connsiteX24" fmla="*/ 3577876 w 6786382"/>
              <a:gd name="connsiteY24" fmla="*/ 1649562 h 4833197"/>
              <a:gd name="connsiteX25" fmla="*/ 3594545 w 6786382"/>
              <a:gd name="connsiteY25" fmla="*/ 1613367 h 4833197"/>
              <a:gd name="connsiteX26" fmla="*/ 3625977 w 6786382"/>
              <a:gd name="connsiteY26" fmla="*/ 1539167 h 4833197"/>
              <a:gd name="connsiteX27" fmla="*/ 3676936 w 6786382"/>
              <a:gd name="connsiteY27" fmla="*/ 1381814 h 4833197"/>
              <a:gd name="connsiteX28" fmla="*/ 3701034 w 6786382"/>
              <a:gd name="connsiteY28" fmla="*/ 1211221 h 4833197"/>
              <a:gd name="connsiteX29" fmla="*/ 3681698 w 6786382"/>
              <a:gd name="connsiteY29" fmla="*/ 1034628 h 4833197"/>
              <a:gd name="connsiteX30" fmla="*/ 3613880 w 6786382"/>
              <a:gd name="connsiteY30" fmla="*/ 871845 h 4833197"/>
              <a:gd name="connsiteX31" fmla="*/ 3511868 w 6786382"/>
              <a:gd name="connsiteY31" fmla="*/ 736209 h 4833197"/>
              <a:gd name="connsiteX32" fmla="*/ 3391662 w 6786382"/>
              <a:gd name="connsiteY32" fmla="*/ 625434 h 4833197"/>
              <a:gd name="connsiteX33" fmla="*/ 3262027 w 6786382"/>
              <a:gd name="connsiteY33" fmla="*/ 532851 h 4833197"/>
              <a:gd name="connsiteX34" fmla="*/ 2988850 w 6786382"/>
              <a:gd name="connsiteY34" fmla="*/ 383308 h 4833197"/>
              <a:gd name="connsiteX35" fmla="*/ 2706243 w 6786382"/>
              <a:gd name="connsiteY35" fmla="*/ 263103 h 4833197"/>
              <a:gd name="connsiteX36" fmla="*/ 2413349 w 6786382"/>
              <a:gd name="connsiteY36" fmla="*/ 167472 h 4833197"/>
              <a:gd name="connsiteX37" fmla="*/ 1813846 w 6786382"/>
              <a:gd name="connsiteY37" fmla="*/ 52124 h 4833197"/>
              <a:gd name="connsiteX38" fmla="*/ 1208532 w 6786382"/>
              <a:gd name="connsiteY38" fmla="*/ 4975 h 4833197"/>
              <a:gd name="connsiteX39" fmla="*/ 603028 w 6786382"/>
              <a:gd name="connsiteY39" fmla="*/ 5547 h 4833197"/>
              <a:gd name="connsiteX40" fmla="*/ 0 w 6786382"/>
              <a:gd name="connsiteY40" fmla="*/ 47171 h 4833197"/>
              <a:gd name="connsiteX41" fmla="*/ 603409 w 6786382"/>
              <a:gd name="connsiteY41" fmla="*/ 33169 h 4833197"/>
              <a:gd name="connsiteX42" fmla="*/ 1205484 w 6786382"/>
              <a:gd name="connsiteY42" fmla="*/ 59934 h 4833197"/>
              <a:gd name="connsiteX43" fmla="*/ 1801749 w 6786382"/>
              <a:gd name="connsiteY43" fmla="*/ 133753 h 4833197"/>
              <a:gd name="connsiteX44" fmla="*/ 2382203 w 6786382"/>
              <a:gd name="connsiteY44" fmla="*/ 272913 h 4833197"/>
              <a:gd name="connsiteX45" fmla="*/ 2658904 w 6786382"/>
              <a:gd name="connsiteY45" fmla="*/ 377403 h 4833197"/>
              <a:gd name="connsiteX46" fmla="*/ 2925509 w 6786382"/>
              <a:gd name="connsiteY46" fmla="*/ 508371 h 4833197"/>
              <a:gd name="connsiteX47" fmla="*/ 3173921 w 6786382"/>
              <a:gd name="connsiteY47" fmla="*/ 662581 h 4833197"/>
              <a:gd name="connsiteX48" fmla="*/ 3285363 w 6786382"/>
              <a:gd name="connsiteY48" fmla="*/ 751735 h 4833197"/>
              <a:gd name="connsiteX49" fmla="*/ 3381851 w 6786382"/>
              <a:gd name="connsiteY49" fmla="*/ 850890 h 4833197"/>
              <a:gd name="connsiteX50" fmla="*/ 3496913 w 6786382"/>
              <a:gd name="connsiteY50" fmla="*/ 1077966 h 4833197"/>
              <a:gd name="connsiteX51" fmla="*/ 3477863 w 6786382"/>
              <a:gd name="connsiteY51" fmla="*/ 1327998 h 4833197"/>
              <a:gd name="connsiteX52" fmla="*/ 3363659 w 6786382"/>
              <a:gd name="connsiteY52" fmla="*/ 1580982 h 4833197"/>
              <a:gd name="connsiteX53" fmla="*/ 3286982 w 6786382"/>
              <a:gd name="connsiteY53" fmla="*/ 1697377 h 4833197"/>
              <a:gd name="connsiteX54" fmla="*/ 3198781 w 6786382"/>
              <a:gd name="connsiteY54" fmla="*/ 1816916 h 4833197"/>
              <a:gd name="connsiteX55" fmla="*/ 3019044 w 6786382"/>
              <a:gd name="connsiteY55" fmla="*/ 2069710 h 4833197"/>
              <a:gd name="connsiteX56" fmla="*/ 2865025 w 6786382"/>
              <a:gd name="connsiteY56" fmla="*/ 2358222 h 4833197"/>
              <a:gd name="connsiteX57" fmla="*/ 2813018 w 6786382"/>
              <a:gd name="connsiteY57" fmla="*/ 2523481 h 4833197"/>
              <a:gd name="connsiteX58" fmla="*/ 2792159 w 6786382"/>
              <a:gd name="connsiteY58" fmla="*/ 2703408 h 4833197"/>
              <a:gd name="connsiteX59" fmla="*/ 2813971 w 6786382"/>
              <a:gd name="connsiteY59" fmla="*/ 2888859 h 4833197"/>
              <a:gd name="connsiteX60" fmla="*/ 2879789 w 6786382"/>
              <a:gd name="connsiteY60" fmla="*/ 3063072 h 4833197"/>
              <a:gd name="connsiteX61" fmla="*/ 2978182 w 6786382"/>
              <a:gd name="connsiteY61" fmla="*/ 3214519 h 4833197"/>
              <a:gd name="connsiteX62" fmla="*/ 3096101 w 6786382"/>
              <a:gd name="connsiteY62" fmla="*/ 3342535 h 4833197"/>
              <a:gd name="connsiteX63" fmla="*/ 3360420 w 6786382"/>
              <a:gd name="connsiteY63" fmla="*/ 3545323 h 4833197"/>
              <a:gd name="connsiteX64" fmla="*/ 3930872 w 6786382"/>
              <a:gd name="connsiteY64" fmla="*/ 3828596 h 4833197"/>
              <a:gd name="connsiteX65" fmla="*/ 4212908 w 6786382"/>
              <a:gd name="connsiteY65" fmla="*/ 3939181 h 4833197"/>
              <a:gd name="connsiteX66" fmla="*/ 4492181 w 6786382"/>
              <a:gd name="connsiteY66" fmla="*/ 4050433 h 4833197"/>
              <a:gd name="connsiteX67" fmla="*/ 4631436 w 6786382"/>
              <a:gd name="connsiteY67" fmla="*/ 4106631 h 4833197"/>
              <a:gd name="connsiteX68" fmla="*/ 4770120 w 6786382"/>
              <a:gd name="connsiteY68" fmla="*/ 4163876 h 4833197"/>
              <a:gd name="connsiteX69" fmla="*/ 5046345 w 6786382"/>
              <a:gd name="connsiteY69" fmla="*/ 4279891 h 4833197"/>
              <a:gd name="connsiteX70" fmla="*/ 5183505 w 6786382"/>
              <a:gd name="connsiteY70" fmla="*/ 4339136 h 4833197"/>
              <a:gd name="connsiteX71" fmla="*/ 5320094 w 6786382"/>
              <a:gd name="connsiteY71" fmla="*/ 4399144 h 4833197"/>
              <a:gd name="connsiteX72" fmla="*/ 5455539 w 6786382"/>
              <a:gd name="connsiteY72" fmla="*/ 4460485 h 4833197"/>
              <a:gd name="connsiteX73" fmla="*/ 5589746 w 6786382"/>
              <a:gd name="connsiteY73" fmla="*/ 4523159 h 4833197"/>
              <a:gd name="connsiteX74" fmla="*/ 5759863 w 6786382"/>
              <a:gd name="connsiteY74" fmla="*/ 4606217 h 4833197"/>
              <a:gd name="connsiteX75" fmla="*/ 5721858 w 6786382"/>
              <a:gd name="connsiteY75" fmla="*/ 4652414 h 4833197"/>
              <a:gd name="connsiteX76" fmla="*/ 5807202 w 6786382"/>
              <a:gd name="connsiteY76" fmla="*/ 4833198 h 4833197"/>
              <a:gd name="connsiteX77" fmla="*/ 6675502 w 6786382"/>
              <a:gd name="connsiteY77" fmla="*/ 4833198 h 4833197"/>
              <a:gd name="connsiteX78" fmla="*/ 6751892 w 6786382"/>
              <a:gd name="connsiteY78" fmla="*/ 4642603 h 48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786382" h="4833197">
                <a:moveTo>
                  <a:pt x="6751892" y="4642603"/>
                </a:moveTo>
                <a:lnTo>
                  <a:pt x="6265450" y="4179021"/>
                </a:lnTo>
                <a:cubicBezTo>
                  <a:pt x="6218968" y="4134730"/>
                  <a:pt x="6144673" y="4139206"/>
                  <a:pt x="6103906" y="4188736"/>
                </a:cubicBezTo>
                <a:lnTo>
                  <a:pt x="6078189" y="4219883"/>
                </a:lnTo>
                <a:lnTo>
                  <a:pt x="6066663" y="4214454"/>
                </a:lnTo>
                <a:cubicBezTo>
                  <a:pt x="5970842" y="4171020"/>
                  <a:pt x="5875496" y="4130253"/>
                  <a:pt x="5780152" y="4091391"/>
                </a:cubicBezTo>
                <a:cubicBezTo>
                  <a:pt x="5732431" y="4072246"/>
                  <a:pt x="5684902" y="4052529"/>
                  <a:pt x="5637181" y="4033955"/>
                </a:cubicBezTo>
                <a:lnTo>
                  <a:pt x="5494115" y="3978424"/>
                </a:lnTo>
                <a:lnTo>
                  <a:pt x="5350955" y="3924703"/>
                </a:lnTo>
                <a:cubicBezTo>
                  <a:pt x="5303235" y="3906796"/>
                  <a:pt x="5255514" y="3888984"/>
                  <a:pt x="5207699" y="3871935"/>
                </a:cubicBezTo>
                <a:cubicBezTo>
                  <a:pt x="5112068" y="3837359"/>
                  <a:pt x="5016627" y="3802593"/>
                  <a:pt x="4920806" y="3769541"/>
                </a:cubicBezTo>
                <a:lnTo>
                  <a:pt x="4777169" y="3719344"/>
                </a:lnTo>
                <a:lnTo>
                  <a:pt x="4633341" y="3670291"/>
                </a:lnTo>
                <a:cubicBezTo>
                  <a:pt x="4537424" y="3637810"/>
                  <a:pt x="4441603" y="3604949"/>
                  <a:pt x="4345496" y="3573612"/>
                </a:cubicBezTo>
                <a:lnTo>
                  <a:pt x="4059365" y="3479219"/>
                </a:lnTo>
                <a:cubicBezTo>
                  <a:pt x="3876104" y="3417402"/>
                  <a:pt x="3697224" y="3345774"/>
                  <a:pt x="3535490" y="3254905"/>
                </a:cubicBezTo>
                <a:cubicBezTo>
                  <a:pt x="3454908" y="3209566"/>
                  <a:pt x="3378708" y="3159274"/>
                  <a:pt x="3312033" y="3102886"/>
                </a:cubicBezTo>
                <a:cubicBezTo>
                  <a:pt x="3245263" y="3046689"/>
                  <a:pt x="3188494" y="2984205"/>
                  <a:pt x="3148394" y="2916577"/>
                </a:cubicBezTo>
                <a:cubicBezTo>
                  <a:pt x="3108198" y="2848950"/>
                  <a:pt x="3085433" y="2776369"/>
                  <a:pt x="3081433" y="2698455"/>
                </a:cubicBezTo>
                <a:cubicBezTo>
                  <a:pt x="3077147" y="2620635"/>
                  <a:pt x="3092101" y="2537387"/>
                  <a:pt x="3120485" y="2453662"/>
                </a:cubicBezTo>
                <a:cubicBezTo>
                  <a:pt x="3148774" y="2369937"/>
                  <a:pt x="3190018" y="2286118"/>
                  <a:pt x="3237453" y="2203345"/>
                </a:cubicBezTo>
                <a:cubicBezTo>
                  <a:pt x="3284982" y="2120478"/>
                  <a:pt x="3338798" y="2038563"/>
                  <a:pt x="3394520" y="1954838"/>
                </a:cubicBezTo>
                <a:cubicBezTo>
                  <a:pt x="3422333" y="1912928"/>
                  <a:pt x="3450717" y="1870542"/>
                  <a:pt x="3478721" y="1826441"/>
                </a:cubicBezTo>
                <a:cubicBezTo>
                  <a:pt x="3506724" y="1782245"/>
                  <a:pt x="3534632" y="1736715"/>
                  <a:pt x="3560350" y="1685757"/>
                </a:cubicBezTo>
                <a:cubicBezTo>
                  <a:pt x="3566732" y="1672898"/>
                  <a:pt x="3572066" y="1661754"/>
                  <a:pt x="3577876" y="1649562"/>
                </a:cubicBezTo>
                <a:cubicBezTo>
                  <a:pt x="3583591" y="1637656"/>
                  <a:pt x="3589115" y="1625559"/>
                  <a:pt x="3594545" y="1613367"/>
                </a:cubicBezTo>
                <a:cubicBezTo>
                  <a:pt x="3605498" y="1589078"/>
                  <a:pt x="3615976" y="1564313"/>
                  <a:pt x="3625977" y="1539167"/>
                </a:cubicBezTo>
                <a:cubicBezTo>
                  <a:pt x="3645789" y="1488685"/>
                  <a:pt x="3663696" y="1436583"/>
                  <a:pt x="3676936" y="1381814"/>
                </a:cubicBezTo>
                <a:cubicBezTo>
                  <a:pt x="3690271" y="1327140"/>
                  <a:pt x="3699415" y="1269990"/>
                  <a:pt x="3701034" y="1211221"/>
                </a:cubicBezTo>
                <a:cubicBezTo>
                  <a:pt x="3702653" y="1152547"/>
                  <a:pt x="3696557" y="1092444"/>
                  <a:pt x="3681698" y="1034628"/>
                </a:cubicBezTo>
                <a:cubicBezTo>
                  <a:pt x="3667030" y="976716"/>
                  <a:pt x="3643122" y="921852"/>
                  <a:pt x="3613880" y="871845"/>
                </a:cubicBezTo>
                <a:cubicBezTo>
                  <a:pt x="3584448" y="821934"/>
                  <a:pt x="3549587" y="776786"/>
                  <a:pt x="3511868" y="736209"/>
                </a:cubicBezTo>
                <a:cubicBezTo>
                  <a:pt x="3474149" y="695442"/>
                  <a:pt x="3433572" y="658962"/>
                  <a:pt x="3391662" y="625434"/>
                </a:cubicBezTo>
                <a:cubicBezTo>
                  <a:pt x="3349752" y="591810"/>
                  <a:pt x="3306318" y="561330"/>
                  <a:pt x="3262027" y="532851"/>
                </a:cubicBezTo>
                <a:cubicBezTo>
                  <a:pt x="3173445" y="476082"/>
                  <a:pt x="3081814" y="427409"/>
                  <a:pt x="2988850" y="383308"/>
                </a:cubicBezTo>
                <a:cubicBezTo>
                  <a:pt x="2895791" y="339207"/>
                  <a:pt x="2801493" y="299774"/>
                  <a:pt x="2706243" y="263103"/>
                </a:cubicBezTo>
                <a:cubicBezTo>
                  <a:pt x="2609945" y="225860"/>
                  <a:pt x="2512124" y="194237"/>
                  <a:pt x="2413349" y="167472"/>
                </a:cubicBezTo>
                <a:cubicBezTo>
                  <a:pt x="2215801" y="113751"/>
                  <a:pt x="2015109" y="77651"/>
                  <a:pt x="1813846" y="52124"/>
                </a:cubicBezTo>
                <a:cubicBezTo>
                  <a:pt x="1612583" y="26597"/>
                  <a:pt x="1410462" y="12119"/>
                  <a:pt x="1208532" y="4975"/>
                </a:cubicBezTo>
                <a:cubicBezTo>
                  <a:pt x="1006507" y="-2073"/>
                  <a:pt x="804577" y="-1407"/>
                  <a:pt x="603028" y="5547"/>
                </a:cubicBezTo>
                <a:cubicBezTo>
                  <a:pt x="401574" y="12881"/>
                  <a:pt x="200216" y="25359"/>
                  <a:pt x="0" y="47171"/>
                </a:cubicBezTo>
                <a:cubicBezTo>
                  <a:pt x="200978" y="34503"/>
                  <a:pt x="402336" y="31169"/>
                  <a:pt x="603409" y="33169"/>
                </a:cubicBezTo>
                <a:cubicBezTo>
                  <a:pt x="804482" y="35360"/>
                  <a:pt x="1005364" y="43932"/>
                  <a:pt x="1205484" y="59934"/>
                </a:cubicBezTo>
                <a:cubicBezTo>
                  <a:pt x="1405509" y="76127"/>
                  <a:pt x="1604772" y="99558"/>
                  <a:pt x="1801749" y="133753"/>
                </a:cubicBezTo>
                <a:cubicBezTo>
                  <a:pt x="1998631" y="167853"/>
                  <a:pt x="2193512" y="212334"/>
                  <a:pt x="2382203" y="272913"/>
                </a:cubicBezTo>
                <a:cubicBezTo>
                  <a:pt x="2476500" y="303108"/>
                  <a:pt x="2569083" y="337779"/>
                  <a:pt x="2658904" y="377403"/>
                </a:cubicBezTo>
                <a:cubicBezTo>
                  <a:pt x="2749582" y="418074"/>
                  <a:pt x="2838926" y="461413"/>
                  <a:pt x="2925509" y="508371"/>
                </a:cubicBezTo>
                <a:cubicBezTo>
                  <a:pt x="3011996" y="555330"/>
                  <a:pt x="3095911" y="606193"/>
                  <a:pt x="3173921" y="662581"/>
                </a:cubicBezTo>
                <a:cubicBezTo>
                  <a:pt x="3212878" y="690775"/>
                  <a:pt x="3250406" y="720398"/>
                  <a:pt x="3285363" y="751735"/>
                </a:cubicBezTo>
                <a:cubicBezTo>
                  <a:pt x="3320415" y="783072"/>
                  <a:pt x="3353086" y="816029"/>
                  <a:pt x="3381851" y="850890"/>
                </a:cubicBezTo>
                <a:cubicBezTo>
                  <a:pt x="3439668" y="920423"/>
                  <a:pt x="3481388" y="997480"/>
                  <a:pt x="3496913" y="1077966"/>
                </a:cubicBezTo>
                <a:cubicBezTo>
                  <a:pt x="3513106" y="1158453"/>
                  <a:pt x="3503962" y="1243035"/>
                  <a:pt x="3477863" y="1327998"/>
                </a:cubicBezTo>
                <a:cubicBezTo>
                  <a:pt x="3451955" y="1412865"/>
                  <a:pt x="3410236" y="1498400"/>
                  <a:pt x="3363659" y="1580982"/>
                </a:cubicBezTo>
                <a:cubicBezTo>
                  <a:pt x="3341846" y="1618796"/>
                  <a:pt x="3315081" y="1658039"/>
                  <a:pt x="3286982" y="1697377"/>
                </a:cubicBezTo>
                <a:cubicBezTo>
                  <a:pt x="3258788" y="1736811"/>
                  <a:pt x="3228975" y="1776530"/>
                  <a:pt x="3198781" y="1816916"/>
                </a:cubicBezTo>
                <a:cubicBezTo>
                  <a:pt x="3138392" y="1897688"/>
                  <a:pt x="3076766" y="1980841"/>
                  <a:pt x="3019044" y="2069710"/>
                </a:cubicBezTo>
                <a:cubicBezTo>
                  <a:pt x="2961513" y="2158578"/>
                  <a:pt x="2907316" y="2253256"/>
                  <a:pt x="2865025" y="2358222"/>
                </a:cubicBezTo>
                <a:cubicBezTo>
                  <a:pt x="2843974" y="2410705"/>
                  <a:pt x="2825972" y="2465759"/>
                  <a:pt x="2813018" y="2523481"/>
                </a:cubicBezTo>
                <a:cubicBezTo>
                  <a:pt x="2800064" y="2581107"/>
                  <a:pt x="2792445" y="2641686"/>
                  <a:pt x="2792159" y="2703408"/>
                </a:cubicBezTo>
                <a:cubicBezTo>
                  <a:pt x="2791778" y="2765130"/>
                  <a:pt x="2798921" y="2827899"/>
                  <a:pt x="2813971" y="2888859"/>
                </a:cubicBezTo>
                <a:cubicBezTo>
                  <a:pt x="2828925" y="2949724"/>
                  <a:pt x="2851595" y="3008493"/>
                  <a:pt x="2879789" y="3063072"/>
                </a:cubicBezTo>
                <a:cubicBezTo>
                  <a:pt x="2907983" y="3117650"/>
                  <a:pt x="2941606" y="3168037"/>
                  <a:pt x="2978182" y="3214519"/>
                </a:cubicBezTo>
                <a:cubicBezTo>
                  <a:pt x="3014948" y="3260811"/>
                  <a:pt x="3054668" y="3303388"/>
                  <a:pt x="3096101" y="3342535"/>
                </a:cubicBezTo>
                <a:cubicBezTo>
                  <a:pt x="3179159" y="3420926"/>
                  <a:pt x="3268695" y="3486744"/>
                  <a:pt x="3360420" y="3545323"/>
                </a:cubicBezTo>
                <a:cubicBezTo>
                  <a:pt x="3544157" y="3662099"/>
                  <a:pt x="3736658" y="3750777"/>
                  <a:pt x="3930872" y="3828596"/>
                </a:cubicBezTo>
                <a:lnTo>
                  <a:pt x="4212908" y="3939181"/>
                </a:lnTo>
                <a:cubicBezTo>
                  <a:pt x="4306443" y="3975472"/>
                  <a:pt x="4399217" y="4013095"/>
                  <a:pt x="4492181" y="4050433"/>
                </a:cubicBezTo>
                <a:lnTo>
                  <a:pt x="4631436" y="4106631"/>
                </a:lnTo>
                <a:lnTo>
                  <a:pt x="4770120" y="4163876"/>
                </a:lnTo>
                <a:cubicBezTo>
                  <a:pt x="4862798" y="4201595"/>
                  <a:pt x="4954524" y="4240933"/>
                  <a:pt x="5046345" y="4279891"/>
                </a:cubicBezTo>
                <a:cubicBezTo>
                  <a:pt x="5092351" y="4299226"/>
                  <a:pt x="5137976" y="4319134"/>
                  <a:pt x="5183505" y="4339136"/>
                </a:cubicBezTo>
                <a:lnTo>
                  <a:pt x="5320094" y="4399144"/>
                </a:lnTo>
                <a:lnTo>
                  <a:pt x="5455539" y="4460485"/>
                </a:lnTo>
                <a:cubicBezTo>
                  <a:pt x="5500688" y="4480964"/>
                  <a:pt x="5544979" y="4502299"/>
                  <a:pt x="5589746" y="4523159"/>
                </a:cubicBezTo>
                <a:cubicBezTo>
                  <a:pt x="5647182" y="4550306"/>
                  <a:pt x="5703856" y="4578023"/>
                  <a:pt x="5759863" y="4606217"/>
                </a:cubicBezTo>
                <a:lnTo>
                  <a:pt x="5721858" y="4652414"/>
                </a:lnTo>
                <a:cubicBezTo>
                  <a:pt x="5662422" y="4724518"/>
                  <a:pt x="5713762" y="4833198"/>
                  <a:pt x="5807202" y="4833198"/>
                </a:cubicBezTo>
                <a:lnTo>
                  <a:pt x="6675502" y="4833198"/>
                </a:lnTo>
                <a:cubicBezTo>
                  <a:pt x="6775419" y="4833103"/>
                  <a:pt x="6824091" y="4711373"/>
                  <a:pt x="6751892" y="464260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54" name="Grupo 53"/>
          <p:cNvGrpSpPr/>
          <p:nvPr userDrawn="1"/>
        </p:nvGrpSpPr>
        <p:grpSpPr>
          <a:xfrm>
            <a:off x="3712011" y="1297043"/>
            <a:ext cx="4433914" cy="1353765"/>
            <a:chOff x="3712011" y="1297043"/>
            <a:chExt cx="4433914" cy="1353765"/>
          </a:xfrm>
        </p:grpSpPr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6154D79C-DCF9-44C4-96D7-741A03CEBF18}"/>
                </a:ext>
              </a:extLst>
            </p:cNvPr>
            <p:cNvSpPr/>
            <p:nvPr/>
          </p:nvSpPr>
          <p:spPr>
            <a:xfrm>
              <a:off x="3887229" y="2437418"/>
              <a:ext cx="512140" cy="213390"/>
            </a:xfrm>
            <a:prstGeom prst="ellipse">
              <a:avLst/>
            </a:prstGeom>
            <a:solidFill>
              <a:schemeClr val="bg1"/>
            </a:solidFill>
            <a:ln w="82550" cmpd="tri">
              <a:solidFill>
                <a:srgbClr val="5B9BD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953451D9-3B76-4A4F-81FC-21C92DEB105E}"/>
                </a:ext>
              </a:extLst>
            </p:cNvPr>
            <p:cNvGrpSpPr/>
            <p:nvPr/>
          </p:nvGrpSpPr>
          <p:grpSpPr>
            <a:xfrm>
              <a:off x="3712011" y="1297043"/>
              <a:ext cx="901947" cy="1026552"/>
              <a:chOff x="3132826" y="1225098"/>
              <a:chExt cx="922834" cy="1050324"/>
            </a:xfrm>
          </p:grpSpPr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519D4D1A-E11F-4577-8A86-2323B9A46236}"/>
                  </a:ext>
                </a:extLst>
              </p:cNvPr>
              <p:cNvGrpSpPr/>
              <p:nvPr/>
            </p:nvGrpSpPr>
            <p:grpSpPr>
              <a:xfrm>
                <a:off x="3132826" y="1225098"/>
                <a:ext cx="922834" cy="1050324"/>
                <a:chOff x="3132826" y="1226150"/>
                <a:chExt cx="922834" cy="1050324"/>
              </a:xfrm>
            </p:grpSpPr>
            <p:sp>
              <p:nvSpPr>
                <p:cNvPr id="60" name="Elipse 59">
                  <a:extLst>
                    <a:ext uri="{FF2B5EF4-FFF2-40B4-BE49-F238E27FC236}">
                      <a16:creationId xmlns:a16="http://schemas.microsoft.com/office/drawing/2014/main" id="{F04AC5CB-6A3D-412D-AE47-44F4DF9D39F7}"/>
                    </a:ext>
                  </a:extLst>
                </p:cNvPr>
                <p:cNvSpPr/>
                <p:nvPr/>
              </p:nvSpPr>
              <p:spPr>
                <a:xfrm>
                  <a:off x="3132826" y="1226150"/>
                  <a:ext cx="922834" cy="902169"/>
                </a:xfrm>
                <a:prstGeom prst="ellipse">
                  <a:avLst/>
                </a:prstGeom>
                <a:solidFill>
                  <a:srgbClr val="5B9BD5"/>
                </a:solidFill>
                <a:ln w="66675" cmpd="sng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1" name="Triángulo isósceles 60">
                  <a:extLst>
                    <a:ext uri="{FF2B5EF4-FFF2-40B4-BE49-F238E27FC236}">
                      <a16:creationId xmlns:a16="http://schemas.microsoft.com/office/drawing/2014/main" id="{38B8CF0F-A520-4019-90E5-C1EA99D5AD52}"/>
                    </a:ext>
                  </a:extLst>
                </p:cNvPr>
                <p:cNvSpPr/>
                <p:nvPr/>
              </p:nvSpPr>
              <p:spPr>
                <a:xfrm rot="10800000">
                  <a:off x="3394827" y="2063637"/>
                  <a:ext cx="398833" cy="212837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2C7F1342-C590-4124-8578-85392304BDD8}"/>
                  </a:ext>
                </a:extLst>
              </p:cNvPr>
              <p:cNvSpPr/>
              <p:nvPr/>
            </p:nvSpPr>
            <p:spPr>
              <a:xfrm>
                <a:off x="3288600" y="1373254"/>
                <a:ext cx="611286" cy="597596"/>
              </a:xfrm>
              <a:prstGeom prst="ellipse">
                <a:avLst/>
              </a:prstGeom>
              <a:solidFill>
                <a:schemeClr val="bg1"/>
              </a:solidFill>
              <a:ln w="66675" cmpd="sng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b="1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6F121AE8-CAFB-435E-92DF-F9DE3B95B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2656" y="2427505"/>
              <a:ext cx="3873269" cy="0"/>
            </a:xfrm>
            <a:prstGeom prst="line">
              <a:avLst/>
            </a:prstGeom>
            <a:ln w="158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 userDrawn="1"/>
        </p:nvGrpSpPr>
        <p:grpSpPr>
          <a:xfrm>
            <a:off x="2188101" y="3773828"/>
            <a:ext cx="4820154" cy="1470189"/>
            <a:chOff x="2188101" y="3773828"/>
            <a:chExt cx="4820154" cy="1470189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064B77BF-8C7D-4048-85F6-0A79DBF29B44}"/>
                </a:ext>
              </a:extLst>
            </p:cNvPr>
            <p:cNvSpPr/>
            <p:nvPr/>
          </p:nvSpPr>
          <p:spPr>
            <a:xfrm>
              <a:off x="6069824" y="4882353"/>
              <a:ext cx="867999" cy="361664"/>
            </a:xfrm>
            <a:prstGeom prst="ellipse">
              <a:avLst/>
            </a:prstGeom>
            <a:solidFill>
              <a:schemeClr val="bg1"/>
            </a:solidFill>
            <a:ln w="82550" cmpd="tri">
              <a:solidFill>
                <a:srgbClr val="ED7D3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BB2446D4-EEF4-455D-9F91-80F8059A032A}"/>
                </a:ext>
              </a:extLst>
            </p:cNvPr>
            <p:cNvGrpSpPr/>
            <p:nvPr/>
          </p:nvGrpSpPr>
          <p:grpSpPr>
            <a:xfrm>
              <a:off x="6106308" y="3773828"/>
              <a:ext cx="901947" cy="1024470"/>
              <a:chOff x="3132826" y="1225098"/>
              <a:chExt cx="922834" cy="1048194"/>
            </a:xfrm>
          </p:grpSpPr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DADEDB00-B068-474A-B55A-7FE2F3D93AE9}"/>
                  </a:ext>
                </a:extLst>
              </p:cNvPr>
              <p:cNvGrpSpPr/>
              <p:nvPr/>
            </p:nvGrpSpPr>
            <p:grpSpPr>
              <a:xfrm>
                <a:off x="3132826" y="1225098"/>
                <a:ext cx="922834" cy="1048194"/>
                <a:chOff x="3132826" y="1226150"/>
                <a:chExt cx="922834" cy="1048194"/>
              </a:xfrm>
            </p:grpSpPr>
            <p:sp>
              <p:nvSpPr>
                <p:cNvPr id="68" name="Elipse 67">
                  <a:extLst>
                    <a:ext uri="{FF2B5EF4-FFF2-40B4-BE49-F238E27FC236}">
                      <a16:creationId xmlns:a16="http://schemas.microsoft.com/office/drawing/2014/main" id="{26024A7B-724A-4B96-8FDF-708982B360D3}"/>
                    </a:ext>
                  </a:extLst>
                </p:cNvPr>
                <p:cNvSpPr/>
                <p:nvPr/>
              </p:nvSpPr>
              <p:spPr>
                <a:xfrm>
                  <a:off x="3132826" y="1226150"/>
                  <a:ext cx="922834" cy="902169"/>
                </a:xfrm>
                <a:prstGeom prst="ellipse">
                  <a:avLst/>
                </a:prstGeom>
                <a:solidFill>
                  <a:srgbClr val="ED7D31"/>
                </a:solidFill>
                <a:ln w="66675" cmpd="sng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9" name="Triángulo isósceles 68">
                  <a:extLst>
                    <a:ext uri="{FF2B5EF4-FFF2-40B4-BE49-F238E27FC236}">
                      <a16:creationId xmlns:a16="http://schemas.microsoft.com/office/drawing/2014/main" id="{043DF35D-97E0-4BF6-B5E8-F888C61C73A8}"/>
                    </a:ext>
                  </a:extLst>
                </p:cNvPr>
                <p:cNvSpPr/>
                <p:nvPr/>
              </p:nvSpPr>
              <p:spPr>
                <a:xfrm rot="10800000">
                  <a:off x="3394826" y="2061507"/>
                  <a:ext cx="398833" cy="212837"/>
                </a:xfrm>
                <a:prstGeom prst="triangle">
                  <a:avLst/>
                </a:prstGeom>
                <a:solidFill>
                  <a:srgbClr val="ED7D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7172D512-4A60-4003-AA43-8CD838F6E7F3}"/>
                  </a:ext>
                </a:extLst>
              </p:cNvPr>
              <p:cNvSpPr/>
              <p:nvPr/>
            </p:nvSpPr>
            <p:spPr>
              <a:xfrm>
                <a:off x="3288600" y="1373254"/>
                <a:ext cx="611286" cy="597596"/>
              </a:xfrm>
              <a:prstGeom prst="ellipse">
                <a:avLst/>
              </a:prstGeom>
              <a:solidFill>
                <a:schemeClr val="bg1"/>
              </a:solidFill>
              <a:ln w="66675" cmpd="sng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b="1" dirty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E8A855C9-80F1-41A5-8C42-FECCD0BF37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88101" y="5138481"/>
              <a:ext cx="3892813" cy="14907"/>
            </a:xfrm>
            <a:prstGeom prst="line">
              <a:avLst/>
            </a:prstGeom>
            <a:ln w="158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o 69"/>
          <p:cNvGrpSpPr/>
          <p:nvPr userDrawn="1"/>
        </p:nvGrpSpPr>
        <p:grpSpPr>
          <a:xfrm>
            <a:off x="1539945" y="2579691"/>
            <a:ext cx="4557741" cy="1387729"/>
            <a:chOff x="1539945" y="2579691"/>
            <a:chExt cx="4557741" cy="1387729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24F206B6-6694-444E-9160-C7A7288BB681}"/>
                </a:ext>
              </a:extLst>
            </p:cNvPr>
            <p:cNvSpPr/>
            <p:nvPr/>
          </p:nvSpPr>
          <p:spPr>
            <a:xfrm>
              <a:off x="5402968" y="3677956"/>
              <a:ext cx="694718" cy="289464"/>
            </a:xfrm>
            <a:prstGeom prst="ellipse">
              <a:avLst/>
            </a:prstGeom>
            <a:solidFill>
              <a:schemeClr val="bg1"/>
            </a:solidFill>
            <a:ln w="82550" cmpd="tri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1259B94E-D892-4FBE-98AA-A92DCCEA7FBA}"/>
                </a:ext>
              </a:extLst>
            </p:cNvPr>
            <p:cNvGrpSpPr/>
            <p:nvPr/>
          </p:nvGrpSpPr>
          <p:grpSpPr>
            <a:xfrm>
              <a:off x="4815772" y="2579691"/>
              <a:ext cx="901947" cy="985760"/>
              <a:chOff x="3132826" y="1225098"/>
              <a:chExt cx="922834" cy="1008587"/>
            </a:xfrm>
          </p:grpSpPr>
          <p:grpSp>
            <p:nvGrpSpPr>
              <p:cNvPr id="74" name="Grupo 73">
                <a:extLst>
                  <a:ext uri="{FF2B5EF4-FFF2-40B4-BE49-F238E27FC236}">
                    <a16:creationId xmlns:a16="http://schemas.microsoft.com/office/drawing/2014/main" id="{AF6CA9E2-DDA5-41C1-ABA0-AD9F8C4B1187}"/>
                  </a:ext>
                </a:extLst>
              </p:cNvPr>
              <p:cNvGrpSpPr/>
              <p:nvPr/>
            </p:nvGrpSpPr>
            <p:grpSpPr>
              <a:xfrm>
                <a:off x="3132826" y="1225098"/>
                <a:ext cx="922834" cy="1008587"/>
                <a:chOff x="3132826" y="1226150"/>
                <a:chExt cx="922834" cy="1008587"/>
              </a:xfrm>
            </p:grpSpPr>
            <p:sp>
              <p:nvSpPr>
                <p:cNvPr id="76" name="Elipse 75">
                  <a:extLst>
                    <a:ext uri="{FF2B5EF4-FFF2-40B4-BE49-F238E27FC236}">
                      <a16:creationId xmlns:a16="http://schemas.microsoft.com/office/drawing/2014/main" id="{35A4039D-FAEB-46BA-9FE1-8DBBECFCFC5E}"/>
                    </a:ext>
                  </a:extLst>
                </p:cNvPr>
                <p:cNvSpPr/>
                <p:nvPr/>
              </p:nvSpPr>
              <p:spPr>
                <a:xfrm>
                  <a:off x="3132826" y="1226150"/>
                  <a:ext cx="922834" cy="902169"/>
                </a:xfrm>
                <a:prstGeom prst="ellipse">
                  <a:avLst/>
                </a:prstGeom>
                <a:solidFill>
                  <a:srgbClr val="FFC000"/>
                </a:solidFill>
                <a:ln w="66675" cmpd="sng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77" name="Triángulo isósceles 76">
                  <a:extLst>
                    <a:ext uri="{FF2B5EF4-FFF2-40B4-BE49-F238E27FC236}">
                      <a16:creationId xmlns:a16="http://schemas.microsoft.com/office/drawing/2014/main" id="{0800398F-DC93-4012-BEED-A214B29FBC60}"/>
                    </a:ext>
                  </a:extLst>
                </p:cNvPr>
                <p:cNvSpPr/>
                <p:nvPr/>
              </p:nvSpPr>
              <p:spPr>
                <a:xfrm rot="9338601">
                  <a:off x="3602158" y="2021900"/>
                  <a:ext cx="398833" cy="212837"/>
                </a:xfrm>
                <a:prstGeom prst="triangle">
                  <a:avLst>
                    <a:gd name="adj" fmla="val 48958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75" name="Elipse 74">
                <a:extLst>
                  <a:ext uri="{FF2B5EF4-FFF2-40B4-BE49-F238E27FC236}">
                    <a16:creationId xmlns:a16="http://schemas.microsoft.com/office/drawing/2014/main" id="{78EFC8CE-4591-4CCC-919F-725E14EA0B83}"/>
                  </a:ext>
                </a:extLst>
              </p:cNvPr>
              <p:cNvSpPr/>
              <p:nvPr/>
            </p:nvSpPr>
            <p:spPr>
              <a:xfrm>
                <a:off x="3288600" y="1373254"/>
                <a:ext cx="611286" cy="597596"/>
              </a:xfrm>
              <a:prstGeom prst="ellipse">
                <a:avLst/>
              </a:prstGeom>
              <a:solidFill>
                <a:schemeClr val="bg1"/>
              </a:solidFill>
              <a:ln w="66675" cmpd="sng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1F73998-451D-407B-9924-F9D6C8DF76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9945" y="3822688"/>
              <a:ext cx="3863025" cy="0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o 77"/>
          <p:cNvGrpSpPr/>
          <p:nvPr userDrawn="1"/>
        </p:nvGrpSpPr>
        <p:grpSpPr>
          <a:xfrm>
            <a:off x="7179348" y="4408996"/>
            <a:ext cx="1407398" cy="1441085"/>
            <a:chOff x="7179348" y="4408996"/>
            <a:chExt cx="1407398" cy="1441085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8FF730C4-D69E-4887-B9F4-0B9AD58FAFBD}"/>
                </a:ext>
              </a:extLst>
            </p:cNvPr>
            <p:cNvSpPr/>
            <p:nvPr/>
          </p:nvSpPr>
          <p:spPr>
            <a:xfrm>
              <a:off x="7718747" y="5488417"/>
              <a:ext cx="867999" cy="361664"/>
            </a:xfrm>
            <a:prstGeom prst="ellipse">
              <a:avLst/>
            </a:prstGeom>
            <a:solidFill>
              <a:schemeClr val="bg1"/>
            </a:solidFill>
            <a:ln w="82550" cmpd="tri">
              <a:solidFill>
                <a:srgbClr val="4472C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EC2CB9D3-0446-475F-A106-6D92BDC8CB37}"/>
                </a:ext>
              </a:extLst>
            </p:cNvPr>
            <p:cNvGrpSpPr/>
            <p:nvPr/>
          </p:nvGrpSpPr>
          <p:grpSpPr>
            <a:xfrm>
              <a:off x="7179348" y="4408996"/>
              <a:ext cx="901947" cy="995011"/>
              <a:chOff x="3132826" y="1225098"/>
              <a:chExt cx="922834" cy="1018053"/>
            </a:xfrm>
          </p:grpSpPr>
          <p:grpSp>
            <p:nvGrpSpPr>
              <p:cNvPr id="81" name="Grupo 80">
                <a:extLst>
                  <a:ext uri="{FF2B5EF4-FFF2-40B4-BE49-F238E27FC236}">
                    <a16:creationId xmlns:a16="http://schemas.microsoft.com/office/drawing/2014/main" id="{818C1587-98EF-471C-A603-9A7D907DBE39}"/>
                  </a:ext>
                </a:extLst>
              </p:cNvPr>
              <p:cNvGrpSpPr/>
              <p:nvPr/>
            </p:nvGrpSpPr>
            <p:grpSpPr>
              <a:xfrm>
                <a:off x="3132826" y="1225098"/>
                <a:ext cx="922834" cy="1018053"/>
                <a:chOff x="3132826" y="1226150"/>
                <a:chExt cx="922834" cy="1018053"/>
              </a:xfrm>
            </p:grpSpPr>
            <p:sp>
              <p:nvSpPr>
                <p:cNvPr id="83" name="Elipse 82">
                  <a:extLst>
                    <a:ext uri="{FF2B5EF4-FFF2-40B4-BE49-F238E27FC236}">
                      <a16:creationId xmlns:a16="http://schemas.microsoft.com/office/drawing/2014/main" id="{6F454E0D-6FF5-4D7D-90BC-F323FBD2A898}"/>
                    </a:ext>
                  </a:extLst>
                </p:cNvPr>
                <p:cNvSpPr/>
                <p:nvPr/>
              </p:nvSpPr>
              <p:spPr>
                <a:xfrm>
                  <a:off x="3132826" y="1226150"/>
                  <a:ext cx="922834" cy="902169"/>
                </a:xfrm>
                <a:prstGeom prst="ellipse">
                  <a:avLst/>
                </a:prstGeom>
                <a:solidFill>
                  <a:srgbClr val="4472C4"/>
                </a:solidFill>
                <a:ln w="66675" cmpd="sng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4" name="Triángulo isósceles 83">
                  <a:extLst>
                    <a:ext uri="{FF2B5EF4-FFF2-40B4-BE49-F238E27FC236}">
                      <a16:creationId xmlns:a16="http://schemas.microsoft.com/office/drawing/2014/main" id="{4B58DB75-FABA-468D-AD80-7A5F7185834C}"/>
                    </a:ext>
                  </a:extLst>
                </p:cNvPr>
                <p:cNvSpPr/>
                <p:nvPr/>
              </p:nvSpPr>
              <p:spPr>
                <a:xfrm rot="9652432">
                  <a:off x="3579722" y="2031366"/>
                  <a:ext cx="398833" cy="212837"/>
                </a:xfrm>
                <a:prstGeom prst="triangle">
                  <a:avLst/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E78FB448-4EDA-4E78-B6A7-1275E952D52D}"/>
                  </a:ext>
                </a:extLst>
              </p:cNvPr>
              <p:cNvSpPr/>
              <p:nvPr/>
            </p:nvSpPr>
            <p:spPr>
              <a:xfrm>
                <a:off x="3288600" y="1373254"/>
                <a:ext cx="611286" cy="597596"/>
              </a:xfrm>
              <a:prstGeom prst="ellipse">
                <a:avLst/>
              </a:prstGeom>
              <a:solidFill>
                <a:schemeClr val="bg1"/>
              </a:solidFill>
              <a:ln w="66675" cmpd="sng"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b="1" dirty="0">
                  <a:solidFill>
                    <a:srgbClr val="4472C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E30068AB-2482-442C-A8E4-310AC888CF04}"/>
              </a:ext>
            </a:extLst>
          </p:cNvPr>
          <p:cNvCxnSpPr>
            <a:cxnSpLocks/>
          </p:cNvCxnSpPr>
          <p:nvPr userDrawn="1"/>
        </p:nvCxnSpPr>
        <p:spPr>
          <a:xfrm flipH="1">
            <a:off x="8472264" y="5517232"/>
            <a:ext cx="2448272" cy="0"/>
          </a:xfrm>
          <a:prstGeom prst="line">
            <a:avLst/>
          </a:prstGeom>
          <a:ln w="158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arcador de posición de imagen 39"/>
          <p:cNvSpPr>
            <a:spLocks noGrp="1"/>
          </p:cNvSpPr>
          <p:nvPr>
            <p:ph type="pic" sz="quarter" idx="16"/>
          </p:nvPr>
        </p:nvSpPr>
        <p:spPr>
          <a:xfrm>
            <a:off x="4968020" y="2735379"/>
            <a:ext cx="597450" cy="570301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88" name="Marcador de posición de imagen 39"/>
          <p:cNvSpPr>
            <a:spLocks noGrp="1"/>
          </p:cNvSpPr>
          <p:nvPr>
            <p:ph type="pic" sz="quarter" idx="18"/>
          </p:nvPr>
        </p:nvSpPr>
        <p:spPr>
          <a:xfrm>
            <a:off x="7331488" y="4564720"/>
            <a:ext cx="597450" cy="570301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quarter" idx="19"/>
          </p:nvPr>
        </p:nvSpPr>
        <p:spPr>
          <a:xfrm>
            <a:off x="3864260" y="1448288"/>
            <a:ext cx="597450" cy="57823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89" name="Marcador de imágenes en línea 2"/>
          <p:cNvSpPr>
            <a:spLocks noGrp="1"/>
          </p:cNvSpPr>
          <p:nvPr>
            <p:ph type="clipArt" sz="quarter" idx="20"/>
          </p:nvPr>
        </p:nvSpPr>
        <p:spPr>
          <a:xfrm>
            <a:off x="6258556" y="3918631"/>
            <a:ext cx="597450" cy="57823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3A89413-9B03-4016-BF51-1EF7EC4EE841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245044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45" name="Imagen 4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46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7" name="Marcador de texto 33"/>
          <p:cNvSpPr>
            <a:spLocks noGrp="1"/>
          </p:cNvSpPr>
          <p:nvPr>
            <p:ph type="body" sz="quarter" idx="11" hasCustomPrompt="1"/>
          </p:nvPr>
        </p:nvSpPr>
        <p:spPr>
          <a:xfrm>
            <a:off x="1310301" y="2276423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18" name="Marcador de texto 33"/>
          <p:cNvSpPr>
            <a:spLocks noGrp="1"/>
          </p:cNvSpPr>
          <p:nvPr>
            <p:ph type="body" sz="quarter" idx="12" hasCustomPrompt="1"/>
          </p:nvPr>
        </p:nvSpPr>
        <p:spPr>
          <a:xfrm>
            <a:off x="3365652" y="2276423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19" name="Marcador de texto 33"/>
          <p:cNvSpPr>
            <a:spLocks noGrp="1"/>
          </p:cNvSpPr>
          <p:nvPr>
            <p:ph type="body" sz="quarter" idx="13" hasCustomPrompt="1"/>
          </p:nvPr>
        </p:nvSpPr>
        <p:spPr>
          <a:xfrm>
            <a:off x="5502249" y="2276423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20" name="Marcador de texto 33"/>
          <p:cNvSpPr>
            <a:spLocks noGrp="1"/>
          </p:cNvSpPr>
          <p:nvPr>
            <p:ph type="body" sz="quarter" idx="14" hasCustomPrompt="1"/>
          </p:nvPr>
        </p:nvSpPr>
        <p:spPr>
          <a:xfrm>
            <a:off x="7638846" y="2276423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21" name="Marcador de texto 33"/>
          <p:cNvSpPr>
            <a:spLocks noGrp="1"/>
          </p:cNvSpPr>
          <p:nvPr>
            <p:ph type="body" sz="quarter" idx="15" hasCustomPrompt="1"/>
          </p:nvPr>
        </p:nvSpPr>
        <p:spPr>
          <a:xfrm>
            <a:off x="1310301" y="5044939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22" name="Marcador de texto 33"/>
          <p:cNvSpPr>
            <a:spLocks noGrp="1"/>
          </p:cNvSpPr>
          <p:nvPr>
            <p:ph type="body" sz="quarter" idx="16" hasCustomPrompt="1"/>
          </p:nvPr>
        </p:nvSpPr>
        <p:spPr>
          <a:xfrm>
            <a:off x="3365652" y="5044939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23" name="Marcador de texto 33"/>
          <p:cNvSpPr>
            <a:spLocks noGrp="1"/>
          </p:cNvSpPr>
          <p:nvPr>
            <p:ph type="body" sz="quarter" idx="17" hasCustomPrompt="1"/>
          </p:nvPr>
        </p:nvSpPr>
        <p:spPr>
          <a:xfrm>
            <a:off x="5502249" y="5044939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24" name="Marcador de texto 33"/>
          <p:cNvSpPr>
            <a:spLocks noGrp="1"/>
          </p:cNvSpPr>
          <p:nvPr>
            <p:ph type="body" sz="quarter" idx="18" hasCustomPrompt="1"/>
          </p:nvPr>
        </p:nvSpPr>
        <p:spPr>
          <a:xfrm>
            <a:off x="7638846" y="5044939"/>
            <a:ext cx="1716302" cy="895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5562F86-68E1-4E58-9751-4818383FBB8B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72404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ección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21">
            <a:extLst>
              <a:ext uri="{FF2B5EF4-FFF2-40B4-BE49-F238E27FC236}">
                <a16:creationId xmlns:a16="http://schemas.microsoft.com/office/drawing/2014/main" id="{E0A521E5-2DBD-4831-BAF1-06974019AE9F}"/>
              </a:ext>
            </a:extLst>
          </p:cNvPr>
          <p:cNvSpPr/>
          <p:nvPr userDrawn="1"/>
        </p:nvSpPr>
        <p:spPr>
          <a:xfrm>
            <a:off x="2135560" y="2559164"/>
            <a:ext cx="7344816" cy="3246100"/>
          </a:xfrm>
          <a:prstGeom prst="roundRect">
            <a:avLst>
              <a:gd name="adj" fmla="val 25382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36">
            <a:extLst>
              <a:ext uri="{FF2B5EF4-FFF2-40B4-BE49-F238E27FC236}">
                <a16:creationId xmlns:a16="http://schemas.microsoft.com/office/drawing/2014/main" id="{D3A539A3-7416-4FBD-A563-55D147791B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32" t="15806" r="5392" b="69509"/>
          <a:stretch/>
        </p:blipFill>
        <p:spPr>
          <a:xfrm>
            <a:off x="0" y="0"/>
            <a:ext cx="12192000" cy="116562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37054" y="247136"/>
            <a:ext cx="7216346" cy="8402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91912DE-F0BF-4008-86D8-553C6009A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9081"/>
          <a:stretch/>
        </p:blipFill>
        <p:spPr>
          <a:xfrm>
            <a:off x="8039101" y="170060"/>
            <a:ext cx="4060950" cy="858800"/>
          </a:xfrm>
          <a:prstGeom prst="rect">
            <a:avLst/>
          </a:prstGeom>
        </p:spPr>
      </p:pic>
      <p:pic>
        <p:nvPicPr>
          <p:cNvPr id="12" name="Gráfico 40">
            <a:extLst>
              <a:ext uri="{FF2B5EF4-FFF2-40B4-BE49-F238E27FC236}">
                <a16:creationId xmlns:a16="http://schemas.microsoft.com/office/drawing/2014/main" id="{5CBFDC9F-5DE3-48E3-B6C4-66701D1D3B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940" y="393540"/>
            <a:ext cx="518970" cy="378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Elipse 13"/>
          <p:cNvSpPr/>
          <p:nvPr userDrawn="1"/>
        </p:nvSpPr>
        <p:spPr>
          <a:xfrm>
            <a:off x="4655443" y="1390348"/>
            <a:ext cx="2305050" cy="23050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Marcador de posición de imagen 39"/>
          <p:cNvSpPr>
            <a:spLocks noGrp="1"/>
          </p:cNvSpPr>
          <p:nvPr>
            <p:ph type="pic" sz="quarter" idx="16"/>
          </p:nvPr>
        </p:nvSpPr>
        <p:spPr>
          <a:xfrm>
            <a:off x="4691261" y="1414882"/>
            <a:ext cx="2233414" cy="225598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7" hasCustomPrompt="1"/>
          </p:nvPr>
        </p:nvSpPr>
        <p:spPr>
          <a:xfrm>
            <a:off x="3936306" y="3920124"/>
            <a:ext cx="3743325" cy="1499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Título sección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A2C576C-BBA9-4A00-9837-80E587F6E0E6}"/>
              </a:ext>
            </a:extLst>
          </p:cNvPr>
          <p:cNvSpPr txBox="1"/>
          <p:nvPr userDrawn="1"/>
        </p:nvSpPr>
        <p:spPr>
          <a:xfrm>
            <a:off x="3484605" y="6268995"/>
            <a:ext cx="694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i="1" spc="300" dirty="0">
                <a:solidFill>
                  <a:srgbClr val="1C3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“Consolidemos nuestro país marítimo”</a:t>
            </a:r>
          </a:p>
        </p:txBody>
      </p:sp>
    </p:spTree>
    <p:extLst>
      <p:ext uri="{BB962C8B-B14F-4D97-AF65-F5344CB8AC3E}">
        <p14:creationId xmlns:p14="http://schemas.microsoft.com/office/powerpoint/2010/main" val="12182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3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160"/>
          </a:p>
        </p:txBody>
      </p:sp>
      <p:pic>
        <p:nvPicPr>
          <p:cNvPr id="8" name="Picture 8" descr="Líneas curvas abstractas fondo blanco. | Vector Premium">
            <a:extLst>
              <a:ext uri="{FF2B5EF4-FFF2-40B4-BE49-F238E27FC236}">
                <a16:creationId xmlns:a16="http://schemas.microsoft.com/office/drawing/2014/main" id="{48F412F3-6CE8-4713-9116-BB9BDB762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2">
            <a:extLst>
              <a:ext uri="{FF2B5EF4-FFF2-40B4-BE49-F238E27FC236}">
                <a16:creationId xmlns:a16="http://schemas.microsoft.com/office/drawing/2014/main" id="{7048C6C5-C767-4CB8-93FE-7374063734AD}"/>
              </a:ext>
            </a:extLst>
          </p:cNvPr>
          <p:cNvSpPr/>
          <p:nvPr userDrawn="1"/>
        </p:nvSpPr>
        <p:spPr>
          <a:xfrm>
            <a:off x="0" y="6356350"/>
            <a:ext cx="12230099" cy="527050"/>
          </a:xfrm>
          <a:custGeom>
            <a:avLst/>
            <a:gdLst>
              <a:gd name="connsiteX0" fmla="*/ 0 w 9055100"/>
              <a:gd name="connsiteY0" fmla="*/ 0 h 457200"/>
              <a:gd name="connsiteX1" fmla="*/ 9055100 w 9055100"/>
              <a:gd name="connsiteY1" fmla="*/ 0 h 457200"/>
              <a:gd name="connsiteX2" fmla="*/ 9055100 w 9055100"/>
              <a:gd name="connsiteY2" fmla="*/ 457200 h 457200"/>
              <a:gd name="connsiteX3" fmla="*/ 0 w 9055100"/>
              <a:gd name="connsiteY3" fmla="*/ 457200 h 457200"/>
              <a:gd name="connsiteX4" fmla="*/ 0 w 9055100"/>
              <a:gd name="connsiteY4" fmla="*/ 0 h 457200"/>
              <a:gd name="connsiteX0" fmla="*/ 0 w 9055100"/>
              <a:gd name="connsiteY0" fmla="*/ 0 h 457200"/>
              <a:gd name="connsiteX1" fmla="*/ 1457325 w 9055100"/>
              <a:gd name="connsiteY1" fmla="*/ 3175 h 457200"/>
              <a:gd name="connsiteX2" fmla="*/ 9055100 w 9055100"/>
              <a:gd name="connsiteY2" fmla="*/ 0 h 457200"/>
              <a:gd name="connsiteX3" fmla="*/ 9055100 w 9055100"/>
              <a:gd name="connsiteY3" fmla="*/ 457200 h 457200"/>
              <a:gd name="connsiteX4" fmla="*/ 0 w 9055100"/>
              <a:gd name="connsiteY4" fmla="*/ 457200 h 457200"/>
              <a:gd name="connsiteX5" fmla="*/ 0 w 9055100"/>
              <a:gd name="connsiteY5" fmla="*/ 0 h 457200"/>
              <a:gd name="connsiteX0" fmla="*/ 0 w 9055100"/>
              <a:gd name="connsiteY0" fmla="*/ 6350 h 463550"/>
              <a:gd name="connsiteX1" fmla="*/ 1457325 w 9055100"/>
              <a:gd name="connsiteY1" fmla="*/ 9525 h 463550"/>
              <a:gd name="connsiteX2" fmla="*/ 1457325 w 9055100"/>
              <a:gd name="connsiteY2" fmla="*/ 0 h 463550"/>
              <a:gd name="connsiteX3" fmla="*/ 9055100 w 9055100"/>
              <a:gd name="connsiteY3" fmla="*/ 6350 h 463550"/>
              <a:gd name="connsiteX4" fmla="*/ 9055100 w 9055100"/>
              <a:gd name="connsiteY4" fmla="*/ 463550 h 463550"/>
              <a:gd name="connsiteX5" fmla="*/ 0 w 9055100"/>
              <a:gd name="connsiteY5" fmla="*/ 463550 h 463550"/>
              <a:gd name="connsiteX6" fmla="*/ 0 w 9055100"/>
              <a:gd name="connsiteY6" fmla="*/ 6350 h 463550"/>
              <a:gd name="connsiteX0" fmla="*/ 0 w 9055100"/>
              <a:gd name="connsiteY0" fmla="*/ 12867 h 470067"/>
              <a:gd name="connsiteX1" fmla="*/ 1457325 w 9055100"/>
              <a:gd name="connsiteY1" fmla="*/ 16042 h 470067"/>
              <a:gd name="connsiteX2" fmla="*/ 1457325 w 9055100"/>
              <a:gd name="connsiteY2" fmla="*/ 6517 h 470067"/>
              <a:gd name="connsiteX3" fmla="*/ 9055100 w 9055100"/>
              <a:gd name="connsiteY3" fmla="*/ 12867 h 470067"/>
              <a:gd name="connsiteX4" fmla="*/ 9055100 w 9055100"/>
              <a:gd name="connsiteY4" fmla="*/ 470067 h 470067"/>
              <a:gd name="connsiteX5" fmla="*/ 0 w 9055100"/>
              <a:gd name="connsiteY5" fmla="*/ 470067 h 470067"/>
              <a:gd name="connsiteX6" fmla="*/ 0 w 9055100"/>
              <a:gd name="connsiteY6" fmla="*/ 12867 h 470067"/>
              <a:gd name="connsiteX0" fmla="*/ 0 w 9055100"/>
              <a:gd name="connsiteY0" fmla="*/ 12867 h 470067"/>
              <a:gd name="connsiteX1" fmla="*/ 1457325 w 9055100"/>
              <a:gd name="connsiteY1" fmla="*/ 16042 h 470067"/>
              <a:gd name="connsiteX2" fmla="*/ 1733550 w 9055100"/>
              <a:gd name="connsiteY2" fmla="*/ 6517 h 470067"/>
              <a:gd name="connsiteX3" fmla="*/ 9055100 w 9055100"/>
              <a:gd name="connsiteY3" fmla="*/ 12867 h 470067"/>
              <a:gd name="connsiteX4" fmla="*/ 9055100 w 9055100"/>
              <a:gd name="connsiteY4" fmla="*/ 470067 h 470067"/>
              <a:gd name="connsiteX5" fmla="*/ 0 w 9055100"/>
              <a:gd name="connsiteY5" fmla="*/ 470067 h 470067"/>
              <a:gd name="connsiteX6" fmla="*/ 0 w 9055100"/>
              <a:gd name="connsiteY6" fmla="*/ 12867 h 470067"/>
              <a:gd name="connsiteX0" fmla="*/ 0 w 9055100"/>
              <a:gd name="connsiteY0" fmla="*/ 25451 h 482651"/>
              <a:gd name="connsiteX1" fmla="*/ 1457325 w 9055100"/>
              <a:gd name="connsiteY1" fmla="*/ 28626 h 482651"/>
              <a:gd name="connsiteX2" fmla="*/ 1733550 w 9055100"/>
              <a:gd name="connsiteY2" fmla="*/ 19101 h 482651"/>
              <a:gd name="connsiteX3" fmla="*/ 2543175 w 9055100"/>
              <a:gd name="connsiteY3" fmla="*/ 52 h 482651"/>
              <a:gd name="connsiteX4" fmla="*/ 9055100 w 9055100"/>
              <a:gd name="connsiteY4" fmla="*/ 25451 h 482651"/>
              <a:gd name="connsiteX5" fmla="*/ 9055100 w 9055100"/>
              <a:gd name="connsiteY5" fmla="*/ 482651 h 482651"/>
              <a:gd name="connsiteX6" fmla="*/ 0 w 9055100"/>
              <a:gd name="connsiteY6" fmla="*/ 482651 h 482651"/>
              <a:gd name="connsiteX7" fmla="*/ 0 w 9055100"/>
              <a:gd name="connsiteY7" fmla="*/ 25451 h 482651"/>
              <a:gd name="connsiteX0" fmla="*/ 0 w 9055100"/>
              <a:gd name="connsiteY0" fmla="*/ 25451 h 482651"/>
              <a:gd name="connsiteX1" fmla="*/ 1457325 w 9055100"/>
              <a:gd name="connsiteY1" fmla="*/ 28626 h 482651"/>
              <a:gd name="connsiteX2" fmla="*/ 1733550 w 9055100"/>
              <a:gd name="connsiteY2" fmla="*/ 19101 h 482651"/>
              <a:gd name="connsiteX3" fmla="*/ 2543175 w 9055100"/>
              <a:gd name="connsiteY3" fmla="*/ 52 h 482651"/>
              <a:gd name="connsiteX4" fmla="*/ 9055100 w 9055100"/>
              <a:gd name="connsiteY4" fmla="*/ 25451 h 482651"/>
              <a:gd name="connsiteX5" fmla="*/ 9055100 w 9055100"/>
              <a:gd name="connsiteY5" fmla="*/ 482651 h 482651"/>
              <a:gd name="connsiteX6" fmla="*/ 0 w 9055100"/>
              <a:gd name="connsiteY6" fmla="*/ 482651 h 482651"/>
              <a:gd name="connsiteX7" fmla="*/ 0 w 9055100"/>
              <a:gd name="connsiteY7" fmla="*/ 25451 h 482651"/>
              <a:gd name="connsiteX0" fmla="*/ 0 w 9074150"/>
              <a:gd name="connsiteY0" fmla="*/ 25451 h 482651"/>
              <a:gd name="connsiteX1" fmla="*/ 1457325 w 9074150"/>
              <a:gd name="connsiteY1" fmla="*/ 28626 h 482651"/>
              <a:gd name="connsiteX2" fmla="*/ 1733550 w 9074150"/>
              <a:gd name="connsiteY2" fmla="*/ 19101 h 482651"/>
              <a:gd name="connsiteX3" fmla="*/ 2543175 w 9074150"/>
              <a:gd name="connsiteY3" fmla="*/ 52 h 482651"/>
              <a:gd name="connsiteX4" fmla="*/ 9074150 w 9074150"/>
              <a:gd name="connsiteY4" fmla="*/ 235001 h 482651"/>
              <a:gd name="connsiteX5" fmla="*/ 9055100 w 9074150"/>
              <a:gd name="connsiteY5" fmla="*/ 482651 h 482651"/>
              <a:gd name="connsiteX6" fmla="*/ 0 w 9074150"/>
              <a:gd name="connsiteY6" fmla="*/ 482651 h 482651"/>
              <a:gd name="connsiteX7" fmla="*/ 0 w 9074150"/>
              <a:gd name="connsiteY7" fmla="*/ 25451 h 482651"/>
              <a:gd name="connsiteX0" fmla="*/ 0 w 9074150"/>
              <a:gd name="connsiteY0" fmla="*/ 6429 h 463629"/>
              <a:gd name="connsiteX1" fmla="*/ 1457325 w 9074150"/>
              <a:gd name="connsiteY1" fmla="*/ 9604 h 463629"/>
              <a:gd name="connsiteX2" fmla="*/ 1733550 w 9074150"/>
              <a:gd name="connsiteY2" fmla="*/ 79 h 463629"/>
              <a:gd name="connsiteX3" fmla="*/ 2543175 w 9074150"/>
              <a:gd name="connsiteY3" fmla="*/ 209630 h 463629"/>
              <a:gd name="connsiteX4" fmla="*/ 9074150 w 9074150"/>
              <a:gd name="connsiteY4" fmla="*/ 215979 h 463629"/>
              <a:gd name="connsiteX5" fmla="*/ 9055100 w 9074150"/>
              <a:gd name="connsiteY5" fmla="*/ 463629 h 463629"/>
              <a:gd name="connsiteX6" fmla="*/ 0 w 9074150"/>
              <a:gd name="connsiteY6" fmla="*/ 463629 h 463629"/>
              <a:gd name="connsiteX7" fmla="*/ 0 w 9074150"/>
              <a:gd name="connsiteY7" fmla="*/ 6429 h 463629"/>
              <a:gd name="connsiteX0" fmla="*/ 0 w 9074150"/>
              <a:gd name="connsiteY0" fmla="*/ 6432 h 463632"/>
              <a:gd name="connsiteX1" fmla="*/ 1457325 w 9074150"/>
              <a:gd name="connsiteY1" fmla="*/ 9607 h 463632"/>
              <a:gd name="connsiteX2" fmla="*/ 1733550 w 9074150"/>
              <a:gd name="connsiteY2" fmla="*/ 82 h 463632"/>
              <a:gd name="connsiteX3" fmla="*/ 2543175 w 9074150"/>
              <a:gd name="connsiteY3" fmla="*/ 209633 h 463632"/>
              <a:gd name="connsiteX4" fmla="*/ 9074150 w 9074150"/>
              <a:gd name="connsiteY4" fmla="*/ 215982 h 463632"/>
              <a:gd name="connsiteX5" fmla="*/ 9055100 w 9074150"/>
              <a:gd name="connsiteY5" fmla="*/ 463632 h 463632"/>
              <a:gd name="connsiteX6" fmla="*/ 0 w 9074150"/>
              <a:gd name="connsiteY6" fmla="*/ 463632 h 463632"/>
              <a:gd name="connsiteX7" fmla="*/ 0 w 9074150"/>
              <a:gd name="connsiteY7" fmla="*/ 6432 h 463632"/>
              <a:gd name="connsiteX0" fmla="*/ 0 w 9074150"/>
              <a:gd name="connsiteY0" fmla="*/ 0 h 457200"/>
              <a:gd name="connsiteX1" fmla="*/ 1457325 w 9074150"/>
              <a:gd name="connsiteY1" fmla="*/ 3175 h 457200"/>
              <a:gd name="connsiteX2" fmla="*/ 1962150 w 9074150"/>
              <a:gd name="connsiteY2" fmla="*/ 22225 h 457200"/>
              <a:gd name="connsiteX3" fmla="*/ 2543175 w 9074150"/>
              <a:gd name="connsiteY3" fmla="*/ 203201 h 457200"/>
              <a:gd name="connsiteX4" fmla="*/ 9074150 w 9074150"/>
              <a:gd name="connsiteY4" fmla="*/ 209550 h 457200"/>
              <a:gd name="connsiteX5" fmla="*/ 9055100 w 9074150"/>
              <a:gd name="connsiteY5" fmla="*/ 457200 h 457200"/>
              <a:gd name="connsiteX6" fmla="*/ 0 w 9074150"/>
              <a:gd name="connsiteY6" fmla="*/ 457200 h 457200"/>
              <a:gd name="connsiteX7" fmla="*/ 0 w 9074150"/>
              <a:gd name="connsiteY7" fmla="*/ 0 h 457200"/>
              <a:gd name="connsiteX0" fmla="*/ 0 w 9074150"/>
              <a:gd name="connsiteY0" fmla="*/ 0 h 457200"/>
              <a:gd name="connsiteX1" fmla="*/ 1962150 w 9074150"/>
              <a:gd name="connsiteY1" fmla="*/ 2222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0 h 457200"/>
              <a:gd name="connsiteX1" fmla="*/ 1914525 w 9074150"/>
              <a:gd name="connsiteY1" fmla="*/ 317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0 h 457200"/>
              <a:gd name="connsiteX1" fmla="*/ 1914525 w 9074150"/>
              <a:gd name="connsiteY1" fmla="*/ 317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0 h 457200"/>
              <a:gd name="connsiteX1" fmla="*/ 1914525 w 9074150"/>
              <a:gd name="connsiteY1" fmla="*/ 3175 h 457200"/>
              <a:gd name="connsiteX2" fmla="*/ 2543175 w 9074150"/>
              <a:gd name="connsiteY2" fmla="*/ 203201 h 457200"/>
              <a:gd name="connsiteX3" fmla="*/ 9074150 w 9074150"/>
              <a:gd name="connsiteY3" fmla="*/ 209550 h 457200"/>
              <a:gd name="connsiteX4" fmla="*/ 9055100 w 9074150"/>
              <a:gd name="connsiteY4" fmla="*/ 457200 h 457200"/>
              <a:gd name="connsiteX5" fmla="*/ 0 w 9074150"/>
              <a:gd name="connsiteY5" fmla="*/ 457200 h 457200"/>
              <a:gd name="connsiteX6" fmla="*/ 0 w 9074150"/>
              <a:gd name="connsiteY6" fmla="*/ 0 h 457200"/>
              <a:gd name="connsiteX0" fmla="*/ 0 w 9074150"/>
              <a:gd name="connsiteY0" fmla="*/ 94393 h 551593"/>
              <a:gd name="connsiteX1" fmla="*/ 1914525 w 9074150"/>
              <a:gd name="connsiteY1" fmla="*/ 0 h 551593"/>
              <a:gd name="connsiteX2" fmla="*/ 2543175 w 9074150"/>
              <a:gd name="connsiteY2" fmla="*/ 297594 h 551593"/>
              <a:gd name="connsiteX3" fmla="*/ 9074150 w 9074150"/>
              <a:gd name="connsiteY3" fmla="*/ 303943 h 551593"/>
              <a:gd name="connsiteX4" fmla="*/ 9055100 w 9074150"/>
              <a:gd name="connsiteY4" fmla="*/ 551593 h 551593"/>
              <a:gd name="connsiteX5" fmla="*/ 0 w 9074150"/>
              <a:gd name="connsiteY5" fmla="*/ 551593 h 551593"/>
              <a:gd name="connsiteX6" fmla="*/ 0 w 9074150"/>
              <a:gd name="connsiteY6" fmla="*/ 94393 h 551593"/>
              <a:gd name="connsiteX0" fmla="*/ 0 w 9074150"/>
              <a:gd name="connsiteY0" fmla="*/ 1757 h 551593"/>
              <a:gd name="connsiteX1" fmla="*/ 1914525 w 9074150"/>
              <a:gd name="connsiteY1" fmla="*/ 0 h 551593"/>
              <a:gd name="connsiteX2" fmla="*/ 2543175 w 9074150"/>
              <a:gd name="connsiteY2" fmla="*/ 297594 h 551593"/>
              <a:gd name="connsiteX3" fmla="*/ 9074150 w 9074150"/>
              <a:gd name="connsiteY3" fmla="*/ 303943 h 551593"/>
              <a:gd name="connsiteX4" fmla="*/ 9055100 w 9074150"/>
              <a:gd name="connsiteY4" fmla="*/ 551593 h 551593"/>
              <a:gd name="connsiteX5" fmla="*/ 0 w 9074150"/>
              <a:gd name="connsiteY5" fmla="*/ 551593 h 551593"/>
              <a:gd name="connsiteX6" fmla="*/ 0 w 9074150"/>
              <a:gd name="connsiteY6" fmla="*/ 1757 h 551593"/>
              <a:gd name="connsiteX0" fmla="*/ 0 w 9090546"/>
              <a:gd name="connsiteY0" fmla="*/ 1757 h 551593"/>
              <a:gd name="connsiteX1" fmla="*/ 1914525 w 9090546"/>
              <a:gd name="connsiteY1" fmla="*/ 0 h 551593"/>
              <a:gd name="connsiteX2" fmla="*/ 2543175 w 9090546"/>
              <a:gd name="connsiteY2" fmla="*/ 297594 h 551593"/>
              <a:gd name="connsiteX3" fmla="*/ 9074150 w 9090546"/>
              <a:gd name="connsiteY3" fmla="*/ 303943 h 551593"/>
              <a:gd name="connsiteX4" fmla="*/ 9090546 w 9090546"/>
              <a:gd name="connsiteY4" fmla="*/ 551593 h 551593"/>
              <a:gd name="connsiteX5" fmla="*/ 0 w 9090546"/>
              <a:gd name="connsiteY5" fmla="*/ 551593 h 551593"/>
              <a:gd name="connsiteX6" fmla="*/ 0 w 9090546"/>
              <a:gd name="connsiteY6" fmla="*/ 1757 h 551593"/>
              <a:gd name="connsiteX0" fmla="*/ 0 w 9102506"/>
              <a:gd name="connsiteY0" fmla="*/ 1757 h 551593"/>
              <a:gd name="connsiteX1" fmla="*/ 1914525 w 9102506"/>
              <a:gd name="connsiteY1" fmla="*/ 0 h 551593"/>
              <a:gd name="connsiteX2" fmla="*/ 2543175 w 9102506"/>
              <a:gd name="connsiteY2" fmla="*/ 297594 h 551593"/>
              <a:gd name="connsiteX3" fmla="*/ 9102506 w 9102506"/>
              <a:gd name="connsiteY3" fmla="*/ 293974 h 551593"/>
              <a:gd name="connsiteX4" fmla="*/ 9090546 w 9102506"/>
              <a:gd name="connsiteY4" fmla="*/ 551593 h 551593"/>
              <a:gd name="connsiteX5" fmla="*/ 0 w 9102506"/>
              <a:gd name="connsiteY5" fmla="*/ 551593 h 551593"/>
              <a:gd name="connsiteX6" fmla="*/ 0 w 9102506"/>
              <a:gd name="connsiteY6" fmla="*/ 1757 h 55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2506" h="551593">
                <a:moveTo>
                  <a:pt x="0" y="1757"/>
                </a:moveTo>
                <a:lnTo>
                  <a:pt x="1914525" y="0"/>
                </a:lnTo>
                <a:cubicBezTo>
                  <a:pt x="1928812" y="1"/>
                  <a:pt x="2523067" y="287011"/>
                  <a:pt x="2543175" y="297594"/>
                </a:cubicBezTo>
                <a:lnTo>
                  <a:pt x="9102506" y="293974"/>
                </a:lnTo>
                <a:lnTo>
                  <a:pt x="9090546" y="551593"/>
                </a:lnTo>
                <a:lnTo>
                  <a:pt x="0" y="551593"/>
                </a:lnTo>
                <a:lnTo>
                  <a:pt x="0" y="1757"/>
                </a:lnTo>
                <a:close/>
              </a:path>
            </a:pathLst>
          </a:custGeom>
          <a:blipFill>
            <a:blip r:embed="rId14"/>
            <a:srcRect/>
            <a:stretch>
              <a:fillRect l="-4591" t="-32874" r="-1549" b="-145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64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5" r:id="rId4"/>
    <p:sldLayoutId id="2147483651" r:id="rId5"/>
    <p:sldLayoutId id="2147483658" r:id="rId6"/>
    <p:sldLayoutId id="2147483656" r:id="rId7"/>
    <p:sldLayoutId id="2147483657" r:id="rId8"/>
    <p:sldLayoutId id="2147483654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xperience.arcgis.com/experience/8a874d3eb0c34fddac24dab577d5b95c/page/App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D741E124-93B0-4ECC-8272-9C530B57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7836" y="3244185"/>
            <a:ext cx="7372866" cy="2098403"/>
          </a:xfrm>
        </p:spPr>
        <p:txBody>
          <a:bodyPr/>
          <a:lstStyle/>
          <a:p>
            <a:r>
              <a:rPr lang="es-MX" sz="2800" b="1" dirty="0"/>
              <a:t>Reporte Nacional de Colombia</a:t>
            </a:r>
          </a:p>
          <a:p>
            <a:r>
              <a:rPr lang="en-US" sz="2800" b="1" dirty="0"/>
              <a:t>ICG Caribe EWS</a:t>
            </a:r>
          </a:p>
          <a:p>
            <a:r>
              <a:rPr lang="en-US" sz="2800" b="1" dirty="0" err="1"/>
              <a:t>Sesión</a:t>
            </a:r>
            <a:r>
              <a:rPr lang="en-US" sz="2800" b="1" dirty="0"/>
              <a:t> XVI, Abril 24-28 2023</a:t>
            </a:r>
          </a:p>
          <a:p>
            <a:r>
              <a:rPr lang="en-US" sz="2800" b="1" dirty="0"/>
              <a:t>Laura González Rodríguez</a:t>
            </a:r>
            <a:br>
              <a:rPr lang="en-US" sz="2800" b="1" dirty="0"/>
            </a:br>
            <a:endParaRPr lang="es-MX" sz="2800" b="1" dirty="0"/>
          </a:p>
          <a:p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4576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722" y="322637"/>
            <a:ext cx="7216346" cy="840259"/>
          </a:xfrm>
        </p:spPr>
        <p:txBody>
          <a:bodyPr/>
          <a:lstStyle/>
          <a:p>
            <a:r>
              <a:rPr lang="es-MX" dirty="0"/>
              <a:t>Actualización Protocolo Nacional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0343" y="1562044"/>
            <a:ext cx="6267450" cy="4351338"/>
          </a:xfrm>
        </p:spPr>
        <p:txBody>
          <a:bodyPr/>
          <a:lstStyle/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Provee al Sistema Nacional de Gestión del Riesgo de Desastres de un instrumento que permite coordinar las acciones, unificar la información y emitir alertas frente a eventos sísmicos, erupciones volcánicas en la cuenca del Pacífico, Caribe o Atlántico con potencial de generar un tsunami y reporte de perturbaciones en el nivel del mar en el Pacífico o Caribe colombiano asociadas a un tsunami de fuente desconocida, que puedan afectar las zonas costeras e insulares del Pacífico y Caribe de Colombia.</a:t>
            </a:r>
          </a:p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Establece las responsabilidades de las entidades que pertenecen al SNDAT, en caso de presentarse un evento que pueda generar un tsunami.</a:t>
            </a:r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0F67FD-EEDA-A4B7-1B0F-850CE511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74" y="1337413"/>
            <a:ext cx="371862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8886F-6E8E-7FD4-0673-4FAC72E2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5" y="372971"/>
            <a:ext cx="7216346" cy="840259"/>
          </a:xfrm>
        </p:spPr>
        <p:txBody>
          <a:bodyPr/>
          <a:lstStyle/>
          <a:p>
            <a:r>
              <a:rPr lang="es-MX" dirty="0"/>
              <a:t>Eventos 2021-2023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D638E0-FDED-FD03-44F5-3EABFD62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562044"/>
            <a:ext cx="10825556" cy="4351338"/>
          </a:xfrm>
        </p:spPr>
        <p:txBody>
          <a:bodyPr/>
          <a:lstStyle/>
          <a:p>
            <a:pPr algn="l"/>
            <a:r>
              <a:rPr lang="es-MX" sz="1800" b="0" i="0" u="none" strike="noStrike" baseline="0" dirty="0">
                <a:latin typeface="Arial" panose="020B0604020202020204" pitchFamily="34" charset="0"/>
              </a:rPr>
              <a:t>2021-08-12 sismo de magnitud 7.6 cerca a las Islas </a:t>
            </a:r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Sandwich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, Colombia emitió un boletín declarando estado INFORMATIVO (No hay amenaza de tsunami).</a:t>
            </a:r>
          </a:p>
          <a:p>
            <a:pPr algn="l"/>
            <a:r>
              <a:rPr lang="es-MX" sz="1800" b="0" i="0" u="none" strike="noStrike" baseline="0" dirty="0">
                <a:latin typeface="Arial" panose="020B0604020202020204" pitchFamily="34" charset="0"/>
              </a:rPr>
              <a:t>2021-08-14 sismo de magnitud 7.2 cerca a Haití, Colombia emitió un boletín declarando estado INFORMATIVO (No hay amenaza de tsunami).</a:t>
            </a:r>
          </a:p>
          <a:p>
            <a:pPr algn="l"/>
            <a:r>
              <a:rPr lang="es-CO" sz="1800" b="0" i="0" u="none" strike="noStrike" baseline="0" dirty="0">
                <a:latin typeface="Arial" panose="020B0604020202020204" pitchFamily="34" charset="0"/>
              </a:rPr>
              <a:t>2023-01-20 sismo de magnitud 6.2 cerca a </a:t>
            </a:r>
            <a:r>
              <a:rPr lang="es-CO" sz="1800" b="0" i="0" u="none" strike="noStrike" baseline="0" dirty="0" err="1">
                <a:latin typeface="Arial" panose="020B0604020202020204" pitchFamily="34" charset="0"/>
              </a:rPr>
              <a:t>Pointa</a:t>
            </a:r>
            <a:r>
              <a:rPr lang="es-CO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CO" sz="1800" b="0" i="0" u="none" strike="noStrike" baseline="0" dirty="0" err="1">
                <a:latin typeface="Arial" panose="020B0604020202020204" pitchFamily="34" charset="0"/>
              </a:rPr>
              <a:t>Noire</a:t>
            </a:r>
            <a:r>
              <a:rPr lang="es-CO" sz="1800" b="0" i="0" u="none" strike="noStrike" baseline="0" dirty="0">
                <a:latin typeface="Arial" panose="020B0604020202020204" pitchFamily="34" charset="0"/>
              </a:rPr>
              <a:t>, Guadalupe, Colombia 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emitió un boletín declarando estado INFORMATIVO (No hay amenaza de tsunami).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2A776F-39C5-1032-C9FA-4F04E2339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1" b="5101"/>
          <a:stretch/>
        </p:blipFill>
        <p:spPr>
          <a:xfrm>
            <a:off x="638560" y="3444382"/>
            <a:ext cx="4049689" cy="2726830"/>
          </a:xfrm>
          <a:prstGeom prst="rect">
            <a:avLst/>
          </a:prstGeom>
        </p:spPr>
      </p:pic>
      <p:graphicFrame>
        <p:nvGraphicFramePr>
          <p:cNvPr id="5" name="Tabla 10">
            <a:extLst>
              <a:ext uri="{FF2B5EF4-FFF2-40B4-BE49-F238E27FC236}">
                <a16:creationId xmlns:a16="http://schemas.microsoft.com/office/drawing/2014/main" id="{19E63711-5571-F89C-53D5-ED0B2F3B1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93762"/>
              </p:ext>
            </p:extLst>
          </p:nvPr>
        </p:nvGraphicFramePr>
        <p:xfrm>
          <a:off x="5452845" y="3433082"/>
          <a:ext cx="5082330" cy="273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2130">
                  <a:extLst>
                    <a:ext uri="{9D8B030D-6E8A-4147-A177-3AD203B41FA5}">
                      <a16:colId xmlns:a16="http://schemas.microsoft.com/office/drawing/2014/main" val="40346994"/>
                    </a:ext>
                  </a:extLst>
                </a:gridCol>
                <a:gridCol w="3080200">
                  <a:extLst>
                    <a:ext uri="{9D8B030D-6E8A-4147-A177-3AD203B41FA5}">
                      <a16:colId xmlns:a16="http://schemas.microsoft.com/office/drawing/2014/main" val="1512119333"/>
                    </a:ext>
                  </a:extLst>
                </a:gridCol>
              </a:tblGrid>
              <a:tr h="256895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88005"/>
                  </a:ext>
                </a:extLst>
              </a:tr>
              <a:tr h="405793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INFORMATIVO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existe amenaza de tsunami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84261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CO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IGILANCIA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 de tsunami en evaluación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5052"/>
                  </a:ext>
                </a:extLst>
              </a:tr>
              <a:tr h="54687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DVERTENCIA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 que puede ocasionar inundaciones y representar un </a:t>
                      </a:r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peligro para las personas que se encuentren en el mar o cerca a la costa. 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ALERTA</a:t>
                      </a:r>
                    </a:p>
                    <a:p>
                      <a:pPr algn="ctr"/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MX" sz="1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lta </a:t>
                      </a:r>
                      <a:r>
                        <a:rPr lang="es-MX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probabilidad que se genere un tsunami acompañado de inundaciones fuertes y generalizadas en las costas colombianas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689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CANCELACION</a:t>
                      </a:r>
                    </a:p>
                    <a:p>
                      <a:pPr algn="l"/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arribarán más ondas de tsunami. 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27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1377F-1F82-6FB6-7466-A7774BA2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331026"/>
            <a:ext cx="7216346" cy="840259"/>
          </a:xfrm>
        </p:spPr>
        <p:txBody>
          <a:bodyPr/>
          <a:lstStyle/>
          <a:p>
            <a:r>
              <a:rPr lang="es-MX" dirty="0"/>
              <a:t>Estaciones de Nivel del Mar</a:t>
            </a:r>
            <a:endParaRPr lang="es-CO" dirty="0"/>
          </a:p>
        </p:txBody>
      </p:sp>
      <p:pic>
        <p:nvPicPr>
          <p:cNvPr id="6" name="Picture 2" descr="D:\2019\CNAT\SIG CNAT\ESTACIONES NM\Estaciones_nivel_m.png">
            <a:extLst>
              <a:ext uri="{FF2B5EF4-FFF2-40B4-BE49-F238E27FC236}">
                <a16:creationId xmlns:a16="http://schemas.microsoft.com/office/drawing/2014/main" id="{2BEBFFB1-5177-6FFD-24DB-EFB5A0BF974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b="12578"/>
          <a:stretch>
            <a:fillRect/>
          </a:stretch>
        </p:blipFill>
        <p:spPr bwMode="auto">
          <a:xfrm>
            <a:off x="5900737" y="1495425"/>
            <a:ext cx="4505325" cy="43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F20B2B6-3DA7-10B9-D3D0-DD565C877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98985"/>
              </p:ext>
            </p:extLst>
          </p:nvPr>
        </p:nvGraphicFramePr>
        <p:xfrm>
          <a:off x="346335" y="1211133"/>
          <a:ext cx="4198892" cy="5372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681">
                  <a:extLst>
                    <a:ext uri="{9D8B030D-6E8A-4147-A177-3AD203B41FA5}">
                      <a16:colId xmlns:a16="http://schemas.microsoft.com/office/drawing/2014/main" val="294032816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val="2345647760"/>
                    </a:ext>
                  </a:extLst>
                </a:gridCol>
              </a:tblGrid>
              <a:tr h="95149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1050" dirty="0">
                          <a:effectLst/>
                        </a:rPr>
                        <a:t>ESTACIÓN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es-CO" sz="1050" dirty="0">
                          <a:effectLst/>
                        </a:rPr>
                        <a:t>DESCRIPCIÓN</a:t>
                      </a:r>
                      <a:endParaRPr lang="es-CO" sz="10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1102008835"/>
                  </a:ext>
                </a:extLst>
              </a:tr>
              <a:tr h="201288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BALLENAS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Transmisión GPRS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316191475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CARTAGENA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Transmisión GPRS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Burbujeo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1942049719"/>
                  </a:ext>
                </a:extLst>
              </a:tr>
              <a:tr h="232549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COVEÑAS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Transmisión GOES, GPRS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2998515027"/>
                  </a:ext>
                </a:extLst>
              </a:tr>
              <a:tr h="201288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ISLA FUERTE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Transmisión GPRS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1 sensor de radar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2143746566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ISLA NAVAL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Transmisión GPRS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1 sensor de radar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1 sensor Burbujeo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83486365"/>
                  </a:ext>
                </a:extLst>
              </a:tr>
              <a:tr h="268385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PROVIDENCIA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Transmisión GPRS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1 sensor de radar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Fuera de servicio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1299328042"/>
                  </a:ext>
                </a:extLst>
              </a:tr>
              <a:tr h="201288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PTO BOLIVAR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Transmisión GPRS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490200388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PTO BRISA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Transmisión GPRS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Burbujeo 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1296339296"/>
                  </a:ext>
                </a:extLst>
              </a:tr>
              <a:tr h="227855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BARRANQUILLA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Transmisión GPRS</a:t>
                      </a:r>
                      <a:br>
                        <a:rPr lang="es-CO" sz="900">
                          <a:effectLst/>
                        </a:rPr>
                      </a:br>
                      <a:r>
                        <a:rPr lang="es-CO" sz="900">
                          <a:effectLst/>
                        </a:rPr>
                        <a:t>1 sensor de radar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2976353144"/>
                  </a:ext>
                </a:extLst>
              </a:tr>
              <a:tr h="268385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SAPZURRO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Transmisión GPRS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Fuera de servicio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1170648285"/>
                  </a:ext>
                </a:extLst>
              </a:tr>
              <a:tr h="335481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TURBO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 Transmisión GPRS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Burbujeo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3855359961"/>
                  </a:ext>
                </a:extLst>
              </a:tr>
              <a:tr h="603865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>
                          <a:effectLst/>
                        </a:rPr>
                        <a:t>SANTA MARTA COI</a:t>
                      </a:r>
                      <a:endParaRPr lang="es-CO" sz="9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Universidad </a:t>
                      </a:r>
                      <a:r>
                        <a:rPr lang="es-CO" sz="900" dirty="0" err="1">
                          <a:effectLst/>
                        </a:rPr>
                        <a:t>Hawai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Transmisión GOES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presión 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de radar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Burbujeo</a:t>
                      </a:r>
                    </a:p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Fuera de servicio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2779237131"/>
                  </a:ext>
                </a:extLst>
              </a:tr>
              <a:tr h="402577"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SAN ANDRÉS COI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Transmisión GPRS, GOES</a:t>
                      </a:r>
                    </a:p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1 sensor de radar</a:t>
                      </a:r>
                      <a:br>
                        <a:rPr lang="es-CO" sz="900" dirty="0">
                          <a:effectLst/>
                        </a:rPr>
                      </a:br>
                      <a:r>
                        <a:rPr lang="es-CO" sz="900" dirty="0">
                          <a:effectLst/>
                        </a:rPr>
                        <a:t>1 sensor burbujeo </a:t>
                      </a:r>
                    </a:p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es-CO" sz="900" dirty="0">
                          <a:effectLst/>
                        </a:rPr>
                        <a:t>1 sensor presión</a:t>
                      </a:r>
                      <a:endParaRPr lang="es-CO" sz="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448" marR="27448" marT="0" marB="0"/>
                </a:tc>
                <a:extLst>
                  <a:ext uri="{0D108BD9-81ED-4DB2-BD59-A6C34878D82A}">
                    <a16:rowId xmlns:a16="http://schemas.microsoft.com/office/drawing/2014/main" val="3355970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17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AB738-FFCB-144A-1485-E3A0F125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331026"/>
            <a:ext cx="7216346" cy="840259"/>
          </a:xfrm>
        </p:spPr>
        <p:txBody>
          <a:bodyPr/>
          <a:lstStyle/>
          <a:p>
            <a:r>
              <a:rPr lang="es-MX" dirty="0"/>
              <a:t>Ejercicios de tsunami 2021-2023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07093-2869-D0FE-443F-5D124D1B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 Wave 21 </a:t>
            </a:r>
          </a:p>
          <a:p>
            <a:pPr marL="0" indent="0">
              <a:buNone/>
            </a:pPr>
            <a:r>
              <a:rPr lang="es-CO" dirty="0">
                <a:solidFill>
                  <a:schemeClr val="tx2"/>
                </a:solidFill>
              </a:rPr>
              <a:t>Participación de</a:t>
            </a:r>
            <a:r>
              <a:rPr lang="es-C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entidades del Sistema Nacional de Detección y Alerta de Tsunami de Colombia - SNDAT. Para este ejercicio la Capitanía de Puerto de San Andrés realizó ejercicio de evacuación.</a:t>
            </a:r>
          </a:p>
          <a:p>
            <a:r>
              <a:rPr lang="es-C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Caribe Wave 22 </a:t>
            </a:r>
          </a:p>
          <a:p>
            <a:pPr marL="0" indent="0">
              <a:buNone/>
            </a:pPr>
            <a:r>
              <a:rPr lang="es-CO" dirty="0">
                <a:solidFill>
                  <a:schemeClr val="tx2"/>
                </a:solidFill>
              </a:rPr>
              <a:t>Participación de</a:t>
            </a:r>
            <a:r>
              <a:rPr lang="es-C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entidades del SNDAT.</a:t>
            </a:r>
            <a:endParaRPr lang="es-CO" dirty="0">
              <a:solidFill>
                <a:schemeClr val="tx2"/>
              </a:solidFill>
            </a:endParaRPr>
          </a:p>
          <a:p>
            <a:r>
              <a:rPr lang="es-CO" dirty="0">
                <a:solidFill>
                  <a:schemeClr val="tx2"/>
                </a:solidFill>
              </a:rPr>
              <a:t>Caribe</a:t>
            </a:r>
            <a:r>
              <a:rPr lang="es-C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 23</a:t>
            </a:r>
          </a:p>
          <a:p>
            <a:pPr marL="0" indent="0">
              <a:buNone/>
            </a:pPr>
            <a:r>
              <a:rPr lang="es-CO" dirty="0">
                <a:solidFill>
                  <a:schemeClr val="tx2"/>
                </a:solidFill>
              </a:rPr>
              <a:t>Participación de</a:t>
            </a:r>
            <a:r>
              <a:rPr lang="es-C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entidades del SNDAT y unidades regionales de DIMAR.</a:t>
            </a:r>
            <a:endParaRPr lang="es-CO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puso a prueba la actualización del protocolo Nacional</a:t>
            </a:r>
          </a:p>
          <a:p>
            <a:endParaRPr lang="es-CO" dirty="0"/>
          </a:p>
        </p:txBody>
      </p:sp>
      <p:pic>
        <p:nvPicPr>
          <p:cNvPr id="5" name="1 Marcador de posición de imagen">
            <a:extLst>
              <a:ext uri="{FF2B5EF4-FFF2-40B4-BE49-F238E27FC236}">
                <a16:creationId xmlns:a16="http://schemas.microsoft.com/office/drawing/2014/main" id="{D43BF6B0-B765-2617-ED50-D4D5F0926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11934"/>
          <a:stretch>
            <a:fillRect/>
          </a:stretch>
        </p:blipFill>
        <p:spPr>
          <a:xfrm>
            <a:off x="122077" y="3980308"/>
            <a:ext cx="2071772" cy="2092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31 Marcador de posición de imagen">
            <a:extLst>
              <a:ext uri="{FF2B5EF4-FFF2-40B4-BE49-F238E27FC236}">
                <a16:creationId xmlns:a16="http://schemas.microsoft.com/office/drawing/2014/main" id="{F762DCC9-2FDB-3C8A-25AF-718BFD670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r="12942"/>
          <a:stretch>
            <a:fillRect/>
          </a:stretch>
        </p:blipFill>
        <p:spPr>
          <a:xfrm>
            <a:off x="122077" y="1355061"/>
            <a:ext cx="2163234" cy="218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hombre sentado en un escritorio&#10;&#10;Descripción generada automáticamente">
            <a:extLst>
              <a:ext uri="{FF2B5EF4-FFF2-40B4-BE49-F238E27FC236}">
                <a16:creationId xmlns:a16="http://schemas.microsoft.com/office/drawing/2014/main" id="{6F36169D-DE9D-E79D-F2A9-65FCF209A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50" y="4039031"/>
            <a:ext cx="2979185" cy="1984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E3EC4A3-5C36-1C8D-ED74-6EFBFF3DE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22" r="21466"/>
          <a:stretch/>
        </p:blipFill>
        <p:spPr>
          <a:xfrm>
            <a:off x="2450450" y="1561669"/>
            <a:ext cx="3030686" cy="183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51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31CF6-B602-B3A5-C830-51CA3C9F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43" y="364582"/>
            <a:ext cx="7216346" cy="840259"/>
          </a:xfrm>
        </p:spPr>
        <p:txBody>
          <a:bodyPr/>
          <a:lstStyle/>
          <a:p>
            <a:r>
              <a:rPr lang="es-MX" dirty="0"/>
              <a:t>Actividades y proyectos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485E48-2355-59BB-F660-CDCBF8FC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/>
              <a:t>Evaluación de la amenaza de inundación por tsunami desarrollado por DIMAR - Centro de investigaciones Oceanográficas e Hidrográficas del Pacífico</a:t>
            </a:r>
          </a:p>
          <a:p>
            <a:pPr marL="0" indent="0" algn="just">
              <a:buNone/>
            </a:pPr>
            <a:r>
              <a:rPr lang="es-CO" dirty="0"/>
              <a:t> </a:t>
            </a:r>
            <a:r>
              <a:rPr lang="es-CO" dirty="0">
                <a:hlinkClick r:id="rId2"/>
              </a:rPr>
              <a:t>https://experience.arcgis.com/experience/8a874d3eb0c34fddac24dab577d5b95c/page/App/</a:t>
            </a:r>
            <a:r>
              <a:rPr lang="es-CO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036A10-8297-DD7A-304D-7978EFBC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5" y="1887732"/>
            <a:ext cx="4831818" cy="28259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C22D1A-7B36-9001-8CAF-36EB32A4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341" y="3519600"/>
            <a:ext cx="4864818" cy="25241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53A46-A814-95C7-E334-CD6AB1E05F01}"/>
              </a:ext>
            </a:extLst>
          </p:cNvPr>
          <p:cNvSpPr txBox="1"/>
          <p:nvPr/>
        </p:nvSpPr>
        <p:spPr>
          <a:xfrm>
            <a:off x="945443" y="4712807"/>
            <a:ext cx="3117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Geo visor  inundación de tsunami – San Andres</a:t>
            </a:r>
            <a:endParaRPr lang="es-CO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0B24A7-85DA-CB86-139C-FE8B6B1A5758}"/>
              </a:ext>
            </a:extLst>
          </p:cNvPr>
          <p:cNvSpPr txBox="1"/>
          <p:nvPr/>
        </p:nvSpPr>
        <p:spPr>
          <a:xfrm>
            <a:off x="7013981" y="5962808"/>
            <a:ext cx="3537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Geo visor  inundación de tsunami – Cartagena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74145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249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568</Words>
  <Application>Microsoft Office PowerPoint</Application>
  <PresentationFormat>Panorámica</PresentationFormat>
  <Paragraphs>68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Tema de Office</vt:lpstr>
      <vt:lpstr>Presentación de PowerPoint</vt:lpstr>
      <vt:lpstr>Actualización Protocolo Nacional</vt:lpstr>
      <vt:lpstr>Eventos 2021-2023 </vt:lpstr>
      <vt:lpstr>Estaciones de Nivel del Mar</vt:lpstr>
      <vt:lpstr>Ejercicios de tsunami 2021-2023</vt:lpstr>
      <vt:lpstr>Actividades y proyectos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Diaz</dc:creator>
  <cp:lastModifiedBy>Laura Gonzalez</cp:lastModifiedBy>
  <cp:revision>52</cp:revision>
  <dcterms:created xsi:type="dcterms:W3CDTF">2021-09-17T14:19:17Z</dcterms:created>
  <dcterms:modified xsi:type="dcterms:W3CDTF">2023-04-24T21:05:28Z</dcterms:modified>
</cp:coreProperties>
</file>