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2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8E65-A217-469E-BB23-B9F9131D84C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15" y="495580"/>
            <a:ext cx="10005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Sea Level Network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PRSN of the University of Puerto Rico at Mayagüez (UPRM) </a:t>
            </a:r>
          </a:p>
          <a:p>
            <a:r>
              <a:rPr lang="en-US" dirty="0"/>
              <a:t>      operates 7 sea level stations in Puerto Rico and help NOAA/NOS </a:t>
            </a:r>
          </a:p>
          <a:p>
            <a:r>
              <a:rPr lang="en-US" dirty="0"/>
              <a:t>      in the maintenance of 10 more stations.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Support the operations of five regional stations (Tortola, </a:t>
            </a:r>
            <a:r>
              <a:rPr lang="en-US" dirty="0" err="1"/>
              <a:t>Sto</a:t>
            </a:r>
            <a:r>
              <a:rPr lang="en-US" dirty="0"/>
              <a:t> Domingo, </a:t>
            </a:r>
            <a:r>
              <a:rPr lang="en-US" dirty="0" err="1"/>
              <a:t>Barahona</a:t>
            </a:r>
            <a:r>
              <a:rPr lang="en-US" dirty="0"/>
              <a:t>, Haiti and Aruba).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data are transmitted every 6 minutes on GOES or via </a:t>
            </a:r>
            <a:r>
              <a:rPr lang="en-US" dirty="0" err="1"/>
              <a:t>EarthWorm</a:t>
            </a:r>
            <a:r>
              <a:rPr lang="en-US" dirty="0"/>
              <a:t> export modules each minute for selected stations.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data can be accessed on the homepage of the PRSN, Tides and Currents site of NOAA, and Tides online site of NOAA and the IOC Sea Level Data Facility.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PRSN operates three tsunami cameras.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8C477-AE99-59BC-8FF2-34FA9107F5EA}"/>
              </a:ext>
            </a:extLst>
          </p:cNvPr>
          <p:cNvSpPr/>
          <p:nvPr/>
        </p:nvSpPr>
        <p:spPr>
          <a:xfrm>
            <a:off x="507715" y="4885092"/>
            <a:ext cx="10595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Future Plans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Installation of two new Tide Gauges: (1) </a:t>
            </a:r>
            <a:r>
              <a:rPr lang="en-US" dirty="0" err="1"/>
              <a:t>Samana</a:t>
            </a:r>
            <a:r>
              <a:rPr lang="en-US" dirty="0"/>
              <a:t>, DR, (2) </a:t>
            </a:r>
            <a:r>
              <a:rPr lang="en-US" dirty="0" err="1"/>
              <a:t>Anegada</a:t>
            </a:r>
            <a:r>
              <a:rPr lang="en-US" dirty="0"/>
              <a:t>, BVI. Reinstall Isla </a:t>
            </a:r>
            <a:r>
              <a:rPr lang="en-US" dirty="0" err="1"/>
              <a:t>Caja</a:t>
            </a:r>
            <a:r>
              <a:rPr lang="en-US" dirty="0"/>
              <a:t> de Muertos, PR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Incorporation of 1-mins, near real time communications in all PRSN stations (Earthworm)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Install additional tsunami cameras</a:t>
            </a:r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0EC75C4-DA92-76DA-2100-B1EAF24F4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05" y="26114"/>
            <a:ext cx="5197135" cy="179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93" y="1200754"/>
            <a:ext cx="419772" cy="4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15" y="341370"/>
            <a:ext cx="81244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Seismic Network 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PRSN currently operates 32 seismic stations in Puerto </a:t>
            </a:r>
          </a:p>
          <a:p>
            <a:r>
              <a:rPr lang="en-US" dirty="0"/>
              <a:t>      Rico, the Virgin Islands and the Dominican Republic. PRSMP </a:t>
            </a:r>
          </a:p>
          <a:p>
            <a:r>
              <a:rPr lang="en-US" dirty="0"/>
              <a:t>      operate 120+ accelerometers. Twelve of them use VSAT </a:t>
            </a:r>
          </a:p>
          <a:p>
            <a:r>
              <a:rPr lang="en-US" dirty="0"/>
              <a:t>      (PRSN &amp; USGS)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Stations in </a:t>
            </a:r>
            <a:r>
              <a:rPr lang="en-US" dirty="0" err="1"/>
              <a:t>Miches</a:t>
            </a:r>
            <a:r>
              <a:rPr lang="en-US" dirty="0"/>
              <a:t> and Isla </a:t>
            </a:r>
            <a:r>
              <a:rPr lang="en-US" dirty="0" err="1"/>
              <a:t>Saona</a:t>
            </a:r>
            <a:r>
              <a:rPr lang="en-US" dirty="0"/>
              <a:t> – DR were improved.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new station was installed in Ceiba PR (strong motion seismometer), two new accelerometers were installed (</a:t>
            </a:r>
            <a:r>
              <a:rPr lang="en-US" dirty="0" err="1"/>
              <a:t>Villalba</a:t>
            </a:r>
            <a:r>
              <a:rPr lang="en-US" dirty="0"/>
              <a:t> and </a:t>
            </a:r>
            <a:r>
              <a:rPr lang="en-US" dirty="0" err="1"/>
              <a:t>Coamo</a:t>
            </a:r>
            <a:r>
              <a:rPr lang="en-US" dirty="0"/>
              <a:t>, PR).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One hundred type-C are being installed in Puerto Rico.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Seismic processing was upgraded to the ANSS/Jiggle.</a:t>
            </a:r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600F448-CBEF-D276-577B-11A963580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96" y="27550"/>
            <a:ext cx="5257252" cy="181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978" y="1189241"/>
            <a:ext cx="450793" cy="450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D9E3-1923-0074-90E5-F4DEBD8B4D8E}"/>
              </a:ext>
            </a:extLst>
          </p:cNvPr>
          <p:cNvSpPr/>
          <p:nvPr/>
        </p:nvSpPr>
        <p:spPr>
          <a:xfrm>
            <a:off x="507715" y="4847768"/>
            <a:ext cx="10595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Future Plans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Installation of four new stations, two of them is the southwestern part of the Island.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Two more accelerometers.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Reinstallation of the seismic station in Aruba. </a:t>
            </a:r>
          </a:p>
        </p:txBody>
      </p:sp>
    </p:spTree>
    <p:extLst>
      <p:ext uri="{BB962C8B-B14F-4D97-AF65-F5344CB8AC3E}">
        <p14:creationId xmlns:p14="http://schemas.microsoft.com/office/powerpoint/2010/main" val="4980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456" y="451116"/>
            <a:ext cx="10184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GPS/GNSS Network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Puerto Rico Seismic Network operates a GPS Network of </a:t>
            </a:r>
          </a:p>
          <a:p>
            <a:r>
              <a:rPr lang="en-US" dirty="0"/>
              <a:t>      twenty permanent high-rate stations.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 the permanent GPS stations are equipped with either a Trimble </a:t>
            </a:r>
            <a:r>
              <a:rPr lang="en-US" dirty="0" err="1"/>
              <a:t>NetRs</a:t>
            </a:r>
            <a:r>
              <a:rPr lang="en-US" dirty="0"/>
              <a:t>, NetR9 or Alloy GPS receiver and Choke ring antenna,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Twelve stations were upgraded to add RTX capabilities.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Continuous data are simultaneously logged to three sessions with different sampling rate, 15-sec per sample, 1-sec per sample (1 Hz), and 10-samples per second (10 Hz).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is available in the </a:t>
            </a:r>
            <a:r>
              <a:rPr lang="en-US" dirty="0" err="1"/>
              <a:t>EarthScope</a:t>
            </a:r>
            <a:r>
              <a:rPr lang="en-US" dirty="0"/>
              <a:t> server or PRSN caster or </a:t>
            </a:r>
            <a:r>
              <a:rPr lang="en-US" dirty="0" err="1"/>
              <a:t>seedlink</a:t>
            </a:r>
            <a:r>
              <a:rPr lang="en-US" dirty="0"/>
              <a:t>.  </a:t>
            </a:r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1CC7372-5BF4-627B-0366-7F54CC0BD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45" y="-5646"/>
            <a:ext cx="5191427" cy="179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708" y="1201010"/>
            <a:ext cx="385913" cy="385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26E05-4290-4EA9-3B1C-EC0840403732}"/>
              </a:ext>
            </a:extLst>
          </p:cNvPr>
          <p:cNvSpPr/>
          <p:nvPr/>
        </p:nvSpPr>
        <p:spPr>
          <a:xfrm>
            <a:off x="507715" y="4847768"/>
            <a:ext cx="10595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Future Plans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Installation of four new stations in the southwestern part of the Island, one in Vieques and other in St. Croix.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Implementation of the TEC algorithm in PRSN.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Software upgrades. </a:t>
            </a:r>
          </a:p>
        </p:txBody>
      </p:sp>
    </p:spTree>
    <p:extLst>
      <p:ext uri="{BB962C8B-B14F-4D97-AF65-F5344CB8AC3E}">
        <p14:creationId xmlns:p14="http://schemas.microsoft.com/office/powerpoint/2010/main" val="2792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226" y="61707"/>
            <a:ext cx="107415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TsunamiReady</a:t>
            </a:r>
            <a:r>
              <a:rPr lang="en-US" b="1" dirty="0"/>
              <a:t>® / NTHMP. 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Forty-six </a:t>
            </a:r>
            <a:r>
              <a:rPr lang="en-US" dirty="0" err="1"/>
              <a:t>TsunamiReady</a:t>
            </a:r>
            <a:r>
              <a:rPr lang="en-US" dirty="0"/>
              <a:t> communities  and eighteen </a:t>
            </a:r>
            <a:r>
              <a:rPr lang="en-US" dirty="0" err="1"/>
              <a:t>TsunamiReady</a:t>
            </a:r>
            <a:r>
              <a:rPr lang="en-US" dirty="0"/>
              <a:t> supporters in Puerto Rico 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Fifty-eight  EMWIN systems  installed in Puerto Rico, four of then now equipped with </a:t>
            </a:r>
            <a:r>
              <a:rPr lang="en-US" dirty="0" err="1"/>
              <a:t>DartCom</a:t>
            </a:r>
            <a:r>
              <a:rPr lang="en-US" dirty="0"/>
              <a:t> </a:t>
            </a:r>
          </a:p>
          <a:p>
            <a:r>
              <a:rPr lang="en-US" dirty="0"/>
              <a:t>     hardware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Hundreds of NOAA radios distributed, updated and tested.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Tsunami signage maintenance, thousands installed.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Yearly workshops for emergency personnel, community leaders and EOC officers.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Tsunami vulnerability profiles upgrade to use new census-2020 data.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More the 129,000 participants in the </a:t>
            </a:r>
            <a:r>
              <a:rPr lang="en-US" dirty="0" err="1"/>
              <a:t>CaribeWave</a:t>
            </a:r>
            <a:r>
              <a:rPr lang="en-US" dirty="0"/>
              <a:t> 2023, and more than 450,000 in </a:t>
            </a:r>
            <a:r>
              <a:rPr lang="en-US" dirty="0" err="1"/>
              <a:t>ShakeOut</a:t>
            </a:r>
            <a:r>
              <a:rPr lang="en-US" dirty="0"/>
              <a:t> 2022. Drills and </a:t>
            </a:r>
          </a:p>
          <a:p>
            <a:r>
              <a:rPr lang="en-US" dirty="0"/>
              <a:t>      exercises.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Participation in the WTAD (632mil FB followers).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C5B4A-AE0F-1708-D5C6-CFF490EEBACC}"/>
              </a:ext>
            </a:extLst>
          </p:cNvPr>
          <p:cNvSpPr/>
          <p:nvPr/>
        </p:nvSpPr>
        <p:spPr>
          <a:xfrm>
            <a:off x="231226" y="5387083"/>
            <a:ext cx="10595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Future Plans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GPS/GNSS short course in August 2023.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Install four new </a:t>
            </a:r>
            <a:r>
              <a:rPr lang="en-US" dirty="0" err="1"/>
              <a:t>DartComs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2BBD3-03B8-5640-D291-FCC09155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558" y="0"/>
            <a:ext cx="2473442" cy="2948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189" y="0"/>
            <a:ext cx="517811" cy="5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9245</TotalTime>
  <Words>545</Words>
  <Application>Microsoft Office PowerPoint</Application>
  <PresentationFormat>Widescreen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Victor Huerfano</cp:lastModifiedBy>
  <cp:revision>13</cp:revision>
  <dcterms:created xsi:type="dcterms:W3CDTF">2017-05-10T18:18:15Z</dcterms:created>
  <dcterms:modified xsi:type="dcterms:W3CDTF">2023-04-24T17:29:25Z</dcterms:modified>
</cp:coreProperties>
</file>