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 id="2147483718" r:id="rId5"/>
  </p:sldMasterIdLst>
  <p:notesMasterIdLst>
    <p:notesMasterId r:id="rId14"/>
  </p:notesMasterIdLst>
  <p:sldIdLst>
    <p:sldId id="256" r:id="rId6"/>
    <p:sldId id="933" r:id="rId7"/>
    <p:sldId id="938" r:id="rId8"/>
    <p:sldId id="934" r:id="rId9"/>
    <p:sldId id="935" r:id="rId10"/>
    <p:sldId id="936" r:id="rId11"/>
    <p:sldId id="937" r:id="rId12"/>
    <p:sldId id="271"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Barbara Van Cauwelaert" initials="BVC [39]" lastIdx="1" clrIdx="42"/>
  <p:cmAuthor id="1" name="Ingeborg Korme" initials="IK" lastIdx="50" clrIdx="0"/>
  <p:cmAuthor id="44" name="Barbara Van Cauwelaert" initials="BVC [40]" lastIdx="1" clrIdx="43"/>
  <p:cmAuthor id="2" name="Thorsten Kiefer" initials="TK" lastIdx="28" clrIdx="1"/>
  <p:cmAuthor id="45" name="Barbara Van Cauwelaert" initials="BVC [41]" lastIdx="1" clrIdx="44"/>
  <p:cmAuthor id="3" name="lavinia.giulia.pomarico@jpi-oceans.eu" initials="la" lastIdx="6" clrIdx="2"/>
  <p:cmAuthor id="46" name="Barbara Van Cauwelaert" initials="BVC [42]" lastIdx="1" clrIdx="45"/>
  <p:cmAuthor id="4" name="Sandra Ketelhake" initials="SK" lastIdx="1" clrIdx="3"/>
  <p:cmAuthor id="47" name="Barbara Van Cauwelaert" initials="BVC [43]" lastIdx="1" clrIdx="46"/>
  <p:cmAuthor id="5" name="Barbara Van Cauwelaert" initials="BVC" lastIdx="24" clrIdx="4"/>
  <p:cmAuthor id="48" name="Barbara Van Cauwelaert" initials="BVC [44]" lastIdx="1" clrIdx="47"/>
  <p:cmAuthor id="6" name="Barbara Van Cauwelaert" initials="BVC [2]" lastIdx="1" clrIdx="5"/>
  <p:cmAuthor id="49" name="Barbara Van Cauwelaert" initials="BVC [45]" lastIdx="1" clrIdx="48"/>
  <p:cmAuthor id="7" name="Barbara Van Cauwelaert" initials="BVC [3]" lastIdx="1" clrIdx="6"/>
  <p:cmAuthor id="50" name="Barbara Van Cauwelaert" initials="BVC [46]" lastIdx="1" clrIdx="49"/>
  <p:cmAuthor id="8" name="Barbara Van Cauwelaert" initials="BVC [4]" lastIdx="1" clrIdx="7"/>
  <p:cmAuthor id="51" name="Barbara Van Cauwelaert" initials="BVC [47]" lastIdx="1" clrIdx="50"/>
  <p:cmAuthor id="9" name="Barbara Van Cauwelaert" initials="BVC [5]" lastIdx="0" clrIdx="8"/>
  <p:cmAuthor id="52" name="Barbara Van Cauwelaert" initials="BVC [48]" lastIdx="1" clrIdx="51"/>
  <p:cmAuthor id="10" name="Barbara Van Cauwelaert" initials="BVC [6]" lastIdx="1" clrIdx="9"/>
  <p:cmAuthor id="53" name="Barbara Van Cauwelaert" initials="BVC [49]" lastIdx="1" clrIdx="52"/>
  <p:cmAuthor id="11" name="Barbara Van Cauwelaert" initials="BVC [7]" lastIdx="1" clrIdx="10"/>
  <p:cmAuthor id="54" name="Martin" initials="M" lastIdx="30" clrIdx="53"/>
  <p:cmAuthor id="12" name="Barbara Van Cauwelaert" initials="BVC [8]" lastIdx="1" clrIdx="11"/>
  <p:cmAuthor id="55" name="Dimitri Barbe" initials="DB" lastIdx="52" clrIdx="54"/>
  <p:cmAuthor id="13" name="Barbara Van Cauwelaert" initials="BVC [9]" lastIdx="1" clrIdx="12"/>
  <p:cmAuthor id="56" name="Willem De Moor" initials="WDM" lastIdx="51" clrIdx="55"/>
  <p:cmAuthor id="14" name="Barbara Van Cauwelaert" initials="BVC [10]" lastIdx="1" clrIdx="13"/>
  <p:cmAuthor id="57" name="Lavinia Giulia Pomarico" initials="LP" lastIdx="22" clrIdx="56"/>
  <p:cmAuthor id="15" name="Barbara Van Cauwelaert" initials="BVC [11]" lastIdx="1" clrIdx="14"/>
  <p:cmAuthor id="16" name="Barbara Van Cauwelaert" initials="BVC [12]" lastIdx="1" clrIdx="15"/>
  <p:cmAuthor id="17" name="Barbara Van Cauwelaert" initials="BVC [13]" lastIdx="1" clrIdx="16"/>
  <p:cmAuthor id="18" name="Barbara Van Cauwelaert" initials="BVC [14]" lastIdx="1" clrIdx="17"/>
  <p:cmAuthor id="19" name="Barbara Van Cauwelaert" initials="BVC [15]" lastIdx="1" clrIdx="18"/>
  <p:cmAuthor id="20" name="Barbara Van Cauwelaert" initials="BVC [16]" lastIdx="1" clrIdx="19"/>
  <p:cmAuthor id="21" name="Barbara Van Cauwelaert" initials="BVC [17]" lastIdx="1" clrIdx="20"/>
  <p:cmAuthor id="22" name="Barbara Van Cauwelaert" initials="BVC [18]" lastIdx="1" clrIdx="21"/>
  <p:cmAuthor id="23" name="Barbara Van Cauwelaert" initials="BVC [19]" lastIdx="1" clrIdx="22"/>
  <p:cmAuthor id="24" name="Barbara Van Cauwelaert" initials="BVC [20]" lastIdx="1" clrIdx="23"/>
  <p:cmAuthor id="25" name="Barbara Van Cauwelaert" initials="BVC [21]" lastIdx="1" clrIdx="24"/>
  <p:cmAuthor id="26" name="Barbara Van Cauwelaert" initials="BVC [22]" lastIdx="1" clrIdx="25"/>
  <p:cmAuthor id="27" name="Barbara Van Cauwelaert" initials="BVC [23]" lastIdx="1" clrIdx="26"/>
  <p:cmAuthor id="28" name="Barbara Van Cauwelaert" initials="BVC [24]" lastIdx="1" clrIdx="27"/>
  <p:cmAuthor id="29" name="Barbara Van Cauwelaert" initials="BVC [25]" lastIdx="1" clrIdx="28"/>
  <p:cmAuthor id="30" name="Barbara Van Cauwelaert" initials="BVC [26]" lastIdx="1" clrIdx="29"/>
  <p:cmAuthor id="31" name="Barbara Van Cauwelaert" initials="BVC [27]" lastIdx="1" clrIdx="30"/>
  <p:cmAuthor id="32" name="Barbara Van Cauwelaert" initials="BVC [28]" lastIdx="1" clrIdx="31"/>
  <p:cmAuthor id="33" name="Barbara Van Cauwelaert" initials="BVC [29]" lastIdx="1" clrIdx="32"/>
  <p:cmAuthor id="34" name="Barbara Van Cauwelaert" initials="BVC [30]" lastIdx="1" clrIdx="33"/>
  <p:cmAuthor id="35" name="Barbara Van Cauwelaert" initials="BVC [31]" lastIdx="1" clrIdx="34"/>
  <p:cmAuthor id="36" name="Barbara Van Cauwelaert" initials="BVC [32]" lastIdx="1" clrIdx="35"/>
  <p:cmAuthor id="37" name="Barbara Van Cauwelaert" initials="BVC [33]" lastIdx="1" clrIdx="36"/>
  <p:cmAuthor id="38" name="Barbara Van Cauwelaert" initials="BVC [34]" lastIdx="1" clrIdx="37"/>
  <p:cmAuthor id="39" name="Barbara Van Cauwelaert" initials="BVC [35]" lastIdx="1" clrIdx="38"/>
  <p:cmAuthor id="40" name="Barbara Van Cauwelaert" initials="BVC [36]" lastIdx="1" clrIdx="39"/>
  <p:cmAuthor id="41" name="Barbara Van Cauwelaert" initials="BVC [37]" lastIdx="1" clrIdx="40"/>
  <p:cmAuthor id="42" name="Barbara Van Cauwelaert" initials="BVC [38]"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432FF"/>
    <a:srgbClr val="A3C1D6"/>
    <a:srgbClr val="1E345E"/>
    <a:srgbClr val="EB6324"/>
    <a:srgbClr val="1E355E"/>
    <a:srgbClr val="404040"/>
    <a:srgbClr val="23689B"/>
    <a:srgbClr val="E84E0F"/>
    <a:srgbClr val="020F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62"/>
    <p:restoredTop sz="66003"/>
  </p:normalViewPr>
  <p:slideViewPr>
    <p:cSldViewPr snapToGrid="0">
      <p:cViewPr varScale="1">
        <p:scale>
          <a:sx n="102" d="100"/>
          <a:sy n="102" d="100"/>
        </p:scale>
        <p:origin x="1992" y="184"/>
      </p:cViewPr>
      <p:guideLst>
        <p:guide orient="horz" pos="1620"/>
        <p:guide pos="2880"/>
      </p:guideLst>
    </p:cSldViewPr>
  </p:slideViewPr>
  <p:notesTextViewPr>
    <p:cViewPr>
      <p:scale>
        <a:sx n="1" d="1"/>
        <a:sy n="1" d="1"/>
      </p:scale>
      <p:origin x="0" y="0"/>
    </p:cViewPr>
  </p:notesTextViewPr>
  <p:sorterViewPr>
    <p:cViewPr>
      <p:scale>
        <a:sx n="196" d="100"/>
        <a:sy n="19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image" Target="../media/image16.jpg"/><Relationship Id="rId4" Type="http://schemas.openxmlformats.org/officeDocument/2006/relationships/image" Target="../media/image1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image" Target="../media/image16.jpg"/><Relationship Id="rId4"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0A708-9EF0-7A48-84CE-68FA0C29DE79}" type="doc">
      <dgm:prSet loTypeId="urn:microsoft.com/office/officeart/2005/8/layout/hList7" loCatId="" qsTypeId="urn:microsoft.com/office/officeart/2005/8/quickstyle/simple1" qsCatId="simple" csTypeId="urn:microsoft.com/office/officeart/2005/8/colors/colorful5" csCatId="colorful" phldr="1"/>
      <dgm:spPr/>
    </dgm:pt>
    <dgm:pt modelId="{869F2FCF-D80D-B641-B273-8FC883E2CB1B}">
      <dgm:prSet phldrT="[Text]" custT="1"/>
      <dgm:spPr>
        <a:xfrm>
          <a:off x="1904" y="0"/>
          <a:ext cx="1995767" cy="5252507"/>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sz="1400" b="1" dirty="0">
              <a:solidFill>
                <a:srgbClr val="002060"/>
              </a:solidFill>
              <a:latin typeface="Calibri" panose="020F0502020204030204"/>
              <a:ea typeface="+mn-ea"/>
              <a:cs typeface="+mn-cs"/>
            </a:rPr>
            <a:t>Coastal observation and prediction products/information</a:t>
          </a:r>
        </a:p>
      </dgm:t>
    </dgm:pt>
    <dgm:pt modelId="{D36B84E9-814A-D540-BAA1-0B62979AF5F9}" type="parTrans" cxnId="{CF1175B5-BBC6-3442-BC45-49516937EAE2}">
      <dgm:prSet/>
      <dgm:spPr/>
      <dgm:t>
        <a:bodyPr/>
        <a:lstStyle/>
        <a:p>
          <a:endParaRPr lang="en-US"/>
        </a:p>
      </dgm:t>
    </dgm:pt>
    <dgm:pt modelId="{7F4B5091-455A-104C-ACB5-46583407BEE0}" type="sibTrans" cxnId="{CF1175B5-BBC6-3442-BC45-49516937EAE2}">
      <dgm:prSet/>
      <dgm:spPr/>
      <dgm:t>
        <a:bodyPr/>
        <a:lstStyle/>
        <a:p>
          <a:endParaRPr lang="en-US"/>
        </a:p>
      </dgm:t>
    </dgm:pt>
    <dgm:pt modelId="{F472E48B-BE17-294D-A792-A11F0E4807C5}">
      <dgm:prSet phldrT="[Text]"/>
      <dgm:spPr>
        <a:xfrm>
          <a:off x="2057544" y="0"/>
          <a:ext cx="1995767" cy="5252507"/>
        </a:xfrm>
        <a:prstGeom prst="roundRect">
          <a:avLst>
            <a:gd name="adj" fmla="val 10000"/>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rgbClr val="002060"/>
              </a:solidFill>
              <a:latin typeface="Calibri" panose="020F0502020204030204"/>
              <a:ea typeface="+mn-ea"/>
              <a:cs typeface="+mn-cs"/>
            </a:rPr>
            <a:t>Digital Platform for on-demand resources &amp; data analytics &amp; user-oriented transformation</a:t>
          </a:r>
        </a:p>
      </dgm:t>
    </dgm:pt>
    <dgm:pt modelId="{8C489AAC-EB37-B94C-B4A5-A91A5A1D3F6F}" type="parTrans" cxnId="{0BA01C9C-7B74-8D41-8C19-65997E86A9FD}">
      <dgm:prSet/>
      <dgm:spPr/>
      <dgm:t>
        <a:bodyPr/>
        <a:lstStyle/>
        <a:p>
          <a:endParaRPr lang="en-US"/>
        </a:p>
      </dgm:t>
    </dgm:pt>
    <dgm:pt modelId="{75B85D0A-20B7-1F4A-B9BD-718765D10D90}" type="sibTrans" cxnId="{0BA01C9C-7B74-8D41-8C19-65997E86A9FD}">
      <dgm:prSet/>
      <dgm:spPr/>
      <dgm:t>
        <a:bodyPr/>
        <a:lstStyle/>
        <a:p>
          <a:endParaRPr lang="en-US"/>
        </a:p>
      </dgm:t>
    </dgm:pt>
    <dgm:pt modelId="{775BFB47-F66B-5443-91B0-5FDC53659F27}">
      <dgm:prSet phldrT="[Text]"/>
      <dgm:spPr>
        <a:xfrm>
          <a:off x="4113185" y="0"/>
          <a:ext cx="1995767" cy="5252507"/>
        </a:xfrm>
        <a:prstGeom prst="roundRect">
          <a:avLst>
            <a:gd name="adj" fmla="val 10000"/>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panose="020F0502020204030204"/>
              <a:ea typeface="+mn-ea"/>
              <a:cs typeface="+mn-cs"/>
            </a:rPr>
            <a:t> </a:t>
          </a:r>
          <a:r>
            <a:rPr lang="en-US" b="1" dirty="0">
              <a:solidFill>
                <a:srgbClr val="002060"/>
              </a:solidFill>
              <a:latin typeface="Calibri" panose="020F0502020204030204"/>
              <a:ea typeface="+mn-ea"/>
              <a:cs typeface="+mn-cs"/>
            </a:rPr>
            <a:t>End-user tailored products and decision support systems for coastal resilience</a:t>
          </a:r>
        </a:p>
      </dgm:t>
    </dgm:pt>
    <dgm:pt modelId="{D7C54339-6D99-1843-86D8-6A950D5FE89F}" type="parTrans" cxnId="{9D45E255-FE66-544A-8B77-4B39D206426B}">
      <dgm:prSet/>
      <dgm:spPr/>
      <dgm:t>
        <a:bodyPr/>
        <a:lstStyle/>
        <a:p>
          <a:endParaRPr lang="en-US"/>
        </a:p>
      </dgm:t>
    </dgm:pt>
    <dgm:pt modelId="{03D83502-D790-4243-976F-DA1A39DD3FF4}" type="sibTrans" cxnId="{9D45E255-FE66-544A-8B77-4B39D206426B}">
      <dgm:prSet/>
      <dgm:spPr/>
      <dgm:t>
        <a:bodyPr/>
        <a:lstStyle/>
        <a:p>
          <a:endParaRPr lang="en-US"/>
        </a:p>
      </dgm:t>
    </dgm:pt>
    <dgm:pt modelId="{9B83EF97-EAB9-A941-A7ED-D4A47C8C4AA7}">
      <dgm:prSet phldrT="[Text]"/>
      <dgm:spPr>
        <a:xfrm>
          <a:off x="6168825" y="0"/>
          <a:ext cx="1995767" cy="5252507"/>
        </a:xfrm>
        <a:prstGeom prst="roundRect">
          <a:avLst>
            <a:gd name="adj" fmla="val 10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b="1" dirty="0">
              <a:solidFill>
                <a:srgbClr val="002060"/>
              </a:solidFill>
              <a:latin typeface="Calibri" panose="020F0502020204030204"/>
              <a:ea typeface="+mn-ea"/>
              <a:cs typeface="+mn-cs"/>
            </a:rPr>
            <a:t>Training and outreach</a:t>
          </a:r>
        </a:p>
      </dgm:t>
    </dgm:pt>
    <dgm:pt modelId="{83E351C5-230D-9748-BFCA-1CF8F8C67421}" type="parTrans" cxnId="{521C1DF3-0BAA-B54E-8F71-6D126C4A2BE0}">
      <dgm:prSet/>
      <dgm:spPr/>
      <dgm:t>
        <a:bodyPr/>
        <a:lstStyle/>
        <a:p>
          <a:endParaRPr lang="en-US"/>
        </a:p>
      </dgm:t>
    </dgm:pt>
    <dgm:pt modelId="{4186C9CE-06F8-D94B-A001-FC19528021BE}" type="sibTrans" cxnId="{521C1DF3-0BAA-B54E-8F71-6D126C4A2BE0}">
      <dgm:prSet/>
      <dgm:spPr/>
      <dgm:t>
        <a:bodyPr/>
        <a:lstStyle/>
        <a:p>
          <a:endParaRPr lang="en-US"/>
        </a:p>
      </dgm:t>
    </dgm:pt>
    <dgm:pt modelId="{4FC26D11-14F2-C248-8CC5-1A401CF02893}" type="pres">
      <dgm:prSet presAssocID="{75A0A708-9EF0-7A48-84CE-68FA0C29DE79}" presName="Name0" presStyleCnt="0">
        <dgm:presLayoutVars>
          <dgm:dir/>
          <dgm:resizeHandles val="exact"/>
        </dgm:presLayoutVars>
      </dgm:prSet>
      <dgm:spPr/>
    </dgm:pt>
    <dgm:pt modelId="{EC5A4299-3C09-B042-B2C5-2455A2EE89C0}" type="pres">
      <dgm:prSet presAssocID="{75A0A708-9EF0-7A48-84CE-68FA0C29DE79}" presName="fgShape" presStyleLbl="fgShp" presStyleIdx="0" presStyleCnt="1"/>
      <dgm:spPr>
        <a:xfrm>
          <a:off x="326659" y="4202005"/>
          <a:ext cx="7513177" cy="787876"/>
        </a:xfrm>
        <a:prstGeom prst="leftRightArrow">
          <a:avLst/>
        </a:prstGeom>
        <a:solidFill>
          <a:srgbClr val="5B9BD5">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4071736F-8602-DF4D-9401-4B2324010518}" type="pres">
      <dgm:prSet presAssocID="{75A0A708-9EF0-7A48-84CE-68FA0C29DE79}" presName="linComp" presStyleCnt="0"/>
      <dgm:spPr/>
    </dgm:pt>
    <dgm:pt modelId="{13C26CD7-D978-864D-BEFD-893285DB7EBB}" type="pres">
      <dgm:prSet presAssocID="{869F2FCF-D80D-B641-B273-8FC883E2CB1B}" presName="compNode" presStyleCnt="0"/>
      <dgm:spPr/>
    </dgm:pt>
    <dgm:pt modelId="{073B17B3-9D7A-ED44-A3BB-BD56032D4A6B}" type="pres">
      <dgm:prSet presAssocID="{869F2FCF-D80D-B641-B273-8FC883E2CB1B}" presName="bkgdShape" presStyleLbl="node1" presStyleIdx="0" presStyleCnt="4" custLinFactNeighborX="3424"/>
      <dgm:spPr/>
    </dgm:pt>
    <dgm:pt modelId="{141BBF58-CF3B-404D-9D14-9FBBEA0CECEE}" type="pres">
      <dgm:prSet presAssocID="{869F2FCF-D80D-B641-B273-8FC883E2CB1B}" presName="nodeTx" presStyleLbl="node1" presStyleIdx="0" presStyleCnt="4">
        <dgm:presLayoutVars>
          <dgm:bulletEnabled val="1"/>
        </dgm:presLayoutVars>
      </dgm:prSet>
      <dgm:spPr/>
    </dgm:pt>
    <dgm:pt modelId="{C3A2C757-5785-574C-B281-A38E3412D6FC}" type="pres">
      <dgm:prSet presAssocID="{869F2FCF-D80D-B641-B273-8FC883E2CB1B}" presName="invisiNode" presStyleLbl="node1" presStyleIdx="0" presStyleCnt="4"/>
      <dgm:spPr/>
    </dgm:pt>
    <dgm:pt modelId="{DB63095E-18F9-0241-B005-AEA29CB00198}" type="pres">
      <dgm:prSet presAssocID="{869F2FCF-D80D-B641-B273-8FC883E2CB1B}" presName="imagNode" presStyleLbl="fgImgPlace1" presStyleIdx="0" presStyleCnt="4"/>
      <dgm:spPr>
        <a:xfrm>
          <a:off x="125245" y="315150"/>
          <a:ext cx="1749084" cy="174908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ysClr val="window" lastClr="FFFFFF">
              <a:hueOff val="0"/>
              <a:satOff val="0"/>
              <a:lumOff val="0"/>
              <a:alphaOff val="0"/>
            </a:sysClr>
          </a:solidFill>
          <a:prstDash val="solid"/>
          <a:miter lim="800000"/>
        </a:ln>
        <a:effectLst/>
      </dgm:spPr>
    </dgm:pt>
    <dgm:pt modelId="{5FE61D13-1D89-7A46-B44F-877F5ED0CEE6}" type="pres">
      <dgm:prSet presAssocID="{7F4B5091-455A-104C-ACB5-46583407BEE0}" presName="sibTrans" presStyleLbl="sibTrans2D1" presStyleIdx="0" presStyleCnt="0"/>
      <dgm:spPr/>
    </dgm:pt>
    <dgm:pt modelId="{13CDAC44-75AE-214D-8484-A651EB31A239}" type="pres">
      <dgm:prSet presAssocID="{F472E48B-BE17-294D-A792-A11F0E4807C5}" presName="compNode" presStyleCnt="0"/>
      <dgm:spPr/>
    </dgm:pt>
    <dgm:pt modelId="{14480E6E-DD9A-F242-AE65-86BD7BA2032E}" type="pres">
      <dgm:prSet presAssocID="{F472E48B-BE17-294D-A792-A11F0E4807C5}" presName="bkgdShape" presStyleLbl="node1" presStyleIdx="1" presStyleCnt="4"/>
      <dgm:spPr/>
    </dgm:pt>
    <dgm:pt modelId="{E839F036-4642-C841-B733-9B1BE09F8AA4}" type="pres">
      <dgm:prSet presAssocID="{F472E48B-BE17-294D-A792-A11F0E4807C5}" presName="nodeTx" presStyleLbl="node1" presStyleIdx="1" presStyleCnt="4">
        <dgm:presLayoutVars>
          <dgm:bulletEnabled val="1"/>
        </dgm:presLayoutVars>
      </dgm:prSet>
      <dgm:spPr/>
    </dgm:pt>
    <dgm:pt modelId="{9DBB3F45-3E7E-D64E-AD13-0A2DA818BC1A}" type="pres">
      <dgm:prSet presAssocID="{F472E48B-BE17-294D-A792-A11F0E4807C5}" presName="invisiNode" presStyleLbl="node1" presStyleIdx="1" presStyleCnt="4"/>
      <dgm:spPr/>
    </dgm:pt>
    <dgm:pt modelId="{E5DFFA07-298D-E048-B8ED-1053AE6D5128}" type="pres">
      <dgm:prSet presAssocID="{F472E48B-BE17-294D-A792-A11F0E4807C5}" presName="imagNode" presStyleLbl="fgImgPlace1" presStyleIdx="1" presStyleCnt="4"/>
      <dgm:spPr>
        <a:xfrm>
          <a:off x="2180885" y="315150"/>
          <a:ext cx="1749084" cy="174908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gm:spPr>
    </dgm:pt>
    <dgm:pt modelId="{7F2689B8-BB1B-774A-B4DB-9814AC187D73}" type="pres">
      <dgm:prSet presAssocID="{75B85D0A-20B7-1F4A-B9BD-718765D10D90}" presName="sibTrans" presStyleLbl="sibTrans2D1" presStyleIdx="0" presStyleCnt="0"/>
      <dgm:spPr/>
    </dgm:pt>
    <dgm:pt modelId="{B11E5392-BF21-E745-B8DE-BD619F67A534}" type="pres">
      <dgm:prSet presAssocID="{775BFB47-F66B-5443-91B0-5FDC53659F27}" presName="compNode" presStyleCnt="0"/>
      <dgm:spPr/>
    </dgm:pt>
    <dgm:pt modelId="{91F58F44-EB17-064B-B9D4-D747AD834756}" type="pres">
      <dgm:prSet presAssocID="{775BFB47-F66B-5443-91B0-5FDC53659F27}" presName="bkgdShape" presStyleLbl="node1" presStyleIdx="2" presStyleCnt="4" custLinFactNeighborY="-291"/>
      <dgm:spPr/>
    </dgm:pt>
    <dgm:pt modelId="{58F0810F-250F-534A-BCFF-BF6333CD1052}" type="pres">
      <dgm:prSet presAssocID="{775BFB47-F66B-5443-91B0-5FDC53659F27}" presName="nodeTx" presStyleLbl="node1" presStyleIdx="2" presStyleCnt="4">
        <dgm:presLayoutVars>
          <dgm:bulletEnabled val="1"/>
        </dgm:presLayoutVars>
      </dgm:prSet>
      <dgm:spPr/>
    </dgm:pt>
    <dgm:pt modelId="{5D4AF3FF-39AC-694B-A19C-6DD5CF135F57}" type="pres">
      <dgm:prSet presAssocID="{775BFB47-F66B-5443-91B0-5FDC53659F27}" presName="invisiNode" presStyleLbl="node1" presStyleIdx="2" presStyleCnt="4"/>
      <dgm:spPr/>
    </dgm:pt>
    <dgm:pt modelId="{BDBA33B0-38A0-3D4C-826D-F90976C6C9B8}" type="pres">
      <dgm:prSet presAssocID="{775BFB47-F66B-5443-91B0-5FDC53659F27}" presName="imagNode" presStyleLbl="fgImgPlace1" presStyleIdx="2" presStyleCnt="4"/>
      <dgm:spPr>
        <a:xfrm>
          <a:off x="4236526" y="315150"/>
          <a:ext cx="1749084" cy="174908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gm:spPr>
    </dgm:pt>
    <dgm:pt modelId="{EA931127-2A9A-9447-A1EB-C02BAC664E9E}" type="pres">
      <dgm:prSet presAssocID="{03D83502-D790-4243-976F-DA1A39DD3FF4}" presName="sibTrans" presStyleLbl="sibTrans2D1" presStyleIdx="0" presStyleCnt="0"/>
      <dgm:spPr/>
    </dgm:pt>
    <dgm:pt modelId="{2FDC93AC-BBCD-ED48-AA71-8DFB66ECB828}" type="pres">
      <dgm:prSet presAssocID="{9B83EF97-EAB9-A941-A7ED-D4A47C8C4AA7}" presName="compNode" presStyleCnt="0"/>
      <dgm:spPr/>
    </dgm:pt>
    <dgm:pt modelId="{E5FFA045-2EBE-1841-892E-827FB6BAE8C1}" type="pres">
      <dgm:prSet presAssocID="{9B83EF97-EAB9-A941-A7ED-D4A47C8C4AA7}" presName="bkgdShape" presStyleLbl="node1" presStyleIdx="3" presStyleCnt="4"/>
      <dgm:spPr/>
    </dgm:pt>
    <dgm:pt modelId="{388E6AD0-2D15-4740-9E4F-95BAEEEFD816}" type="pres">
      <dgm:prSet presAssocID="{9B83EF97-EAB9-A941-A7ED-D4A47C8C4AA7}" presName="nodeTx" presStyleLbl="node1" presStyleIdx="3" presStyleCnt="4">
        <dgm:presLayoutVars>
          <dgm:bulletEnabled val="1"/>
        </dgm:presLayoutVars>
      </dgm:prSet>
      <dgm:spPr/>
    </dgm:pt>
    <dgm:pt modelId="{DCF72C38-31A2-A449-BD5E-6402D0873026}" type="pres">
      <dgm:prSet presAssocID="{9B83EF97-EAB9-A941-A7ED-D4A47C8C4AA7}" presName="invisiNode" presStyleLbl="node1" presStyleIdx="3" presStyleCnt="4"/>
      <dgm:spPr/>
    </dgm:pt>
    <dgm:pt modelId="{0B4FB829-3C38-4547-A478-0BDA1D2E0DEC}" type="pres">
      <dgm:prSet presAssocID="{9B83EF97-EAB9-A941-A7ED-D4A47C8C4AA7}" presName="imagNode" presStyleLbl="fgImgPlace1" presStyleIdx="3" presStyleCnt="4"/>
      <dgm:spPr>
        <a:xfrm>
          <a:off x="6292166" y="315150"/>
          <a:ext cx="1749084" cy="1749084"/>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7000" r="-167000"/>
          </a:stretch>
        </a:blipFill>
        <a:ln w="12700" cap="flat" cmpd="sng" algn="ctr">
          <a:solidFill>
            <a:sysClr val="window" lastClr="FFFFFF">
              <a:hueOff val="0"/>
              <a:satOff val="0"/>
              <a:lumOff val="0"/>
              <a:alphaOff val="0"/>
            </a:sysClr>
          </a:solidFill>
          <a:prstDash val="solid"/>
          <a:miter lim="800000"/>
        </a:ln>
        <a:effectLst/>
      </dgm:spPr>
    </dgm:pt>
  </dgm:ptLst>
  <dgm:cxnLst>
    <dgm:cxn modelId="{03C06630-ADB6-5844-90E4-E3DABA903894}" type="presOf" srcId="{775BFB47-F66B-5443-91B0-5FDC53659F27}" destId="{91F58F44-EB17-064B-B9D4-D747AD834756}" srcOrd="0" destOrd="0" presId="urn:microsoft.com/office/officeart/2005/8/layout/hList7"/>
    <dgm:cxn modelId="{4616A433-67BA-BF43-A38D-4A7D6E55C8CE}" type="presOf" srcId="{775BFB47-F66B-5443-91B0-5FDC53659F27}" destId="{58F0810F-250F-534A-BCFF-BF6333CD1052}" srcOrd="1" destOrd="0" presId="urn:microsoft.com/office/officeart/2005/8/layout/hList7"/>
    <dgm:cxn modelId="{75159042-A6F5-4F49-9F35-19386F557A9E}" type="presOf" srcId="{869F2FCF-D80D-B641-B273-8FC883E2CB1B}" destId="{073B17B3-9D7A-ED44-A3BB-BD56032D4A6B}" srcOrd="0" destOrd="0" presId="urn:microsoft.com/office/officeart/2005/8/layout/hList7"/>
    <dgm:cxn modelId="{A689194E-67F9-1B48-968D-B6924528CF13}" type="presOf" srcId="{7F4B5091-455A-104C-ACB5-46583407BEE0}" destId="{5FE61D13-1D89-7A46-B44F-877F5ED0CEE6}" srcOrd="0" destOrd="0" presId="urn:microsoft.com/office/officeart/2005/8/layout/hList7"/>
    <dgm:cxn modelId="{50FFE151-F143-4149-A0EE-27DD56E6EB01}" type="presOf" srcId="{869F2FCF-D80D-B641-B273-8FC883E2CB1B}" destId="{141BBF58-CF3B-404D-9D14-9FBBEA0CECEE}" srcOrd="1" destOrd="0" presId="urn:microsoft.com/office/officeart/2005/8/layout/hList7"/>
    <dgm:cxn modelId="{9D45E255-FE66-544A-8B77-4B39D206426B}" srcId="{75A0A708-9EF0-7A48-84CE-68FA0C29DE79}" destId="{775BFB47-F66B-5443-91B0-5FDC53659F27}" srcOrd="2" destOrd="0" parTransId="{D7C54339-6D99-1843-86D8-6A950D5FE89F}" sibTransId="{03D83502-D790-4243-976F-DA1A39DD3FF4}"/>
    <dgm:cxn modelId="{99895174-34BB-5D43-9E16-2E18BFB08BC8}" type="presOf" srcId="{F472E48B-BE17-294D-A792-A11F0E4807C5}" destId="{14480E6E-DD9A-F242-AE65-86BD7BA2032E}" srcOrd="0" destOrd="0" presId="urn:microsoft.com/office/officeart/2005/8/layout/hList7"/>
    <dgm:cxn modelId="{4F99E69B-EE6B-844C-B9D6-C23B9ACAFA8E}" type="presOf" srcId="{9B83EF97-EAB9-A941-A7ED-D4A47C8C4AA7}" destId="{388E6AD0-2D15-4740-9E4F-95BAEEEFD816}" srcOrd="1" destOrd="0" presId="urn:microsoft.com/office/officeart/2005/8/layout/hList7"/>
    <dgm:cxn modelId="{0BA01C9C-7B74-8D41-8C19-65997E86A9FD}" srcId="{75A0A708-9EF0-7A48-84CE-68FA0C29DE79}" destId="{F472E48B-BE17-294D-A792-A11F0E4807C5}" srcOrd="1" destOrd="0" parTransId="{8C489AAC-EB37-B94C-B4A5-A91A5A1D3F6F}" sibTransId="{75B85D0A-20B7-1F4A-B9BD-718765D10D90}"/>
    <dgm:cxn modelId="{383977B3-1B58-7D4D-8875-D5C89085E916}" type="presOf" srcId="{9B83EF97-EAB9-A941-A7ED-D4A47C8C4AA7}" destId="{E5FFA045-2EBE-1841-892E-827FB6BAE8C1}" srcOrd="0" destOrd="0" presId="urn:microsoft.com/office/officeart/2005/8/layout/hList7"/>
    <dgm:cxn modelId="{CF1175B5-BBC6-3442-BC45-49516937EAE2}" srcId="{75A0A708-9EF0-7A48-84CE-68FA0C29DE79}" destId="{869F2FCF-D80D-B641-B273-8FC883E2CB1B}" srcOrd="0" destOrd="0" parTransId="{D36B84E9-814A-D540-BAA1-0B62979AF5F9}" sibTransId="{7F4B5091-455A-104C-ACB5-46583407BEE0}"/>
    <dgm:cxn modelId="{9221F3BD-0429-6B4B-9F26-95DBDB27BBB7}" type="presOf" srcId="{75A0A708-9EF0-7A48-84CE-68FA0C29DE79}" destId="{4FC26D11-14F2-C248-8CC5-1A401CF02893}" srcOrd="0" destOrd="0" presId="urn:microsoft.com/office/officeart/2005/8/layout/hList7"/>
    <dgm:cxn modelId="{4D5BE4CC-A693-744D-A810-DBDBAE24A31C}" type="presOf" srcId="{F472E48B-BE17-294D-A792-A11F0E4807C5}" destId="{E839F036-4642-C841-B733-9B1BE09F8AA4}" srcOrd="1" destOrd="0" presId="urn:microsoft.com/office/officeart/2005/8/layout/hList7"/>
    <dgm:cxn modelId="{0CBB38D8-D5A0-AB4C-82FC-150739B41CCE}" type="presOf" srcId="{03D83502-D790-4243-976F-DA1A39DD3FF4}" destId="{EA931127-2A9A-9447-A1EB-C02BAC664E9E}" srcOrd="0" destOrd="0" presId="urn:microsoft.com/office/officeart/2005/8/layout/hList7"/>
    <dgm:cxn modelId="{037397ED-2BC1-4F42-8AAC-4C9539FE2A60}" type="presOf" srcId="{75B85D0A-20B7-1F4A-B9BD-718765D10D90}" destId="{7F2689B8-BB1B-774A-B4DB-9814AC187D73}" srcOrd="0" destOrd="0" presId="urn:microsoft.com/office/officeart/2005/8/layout/hList7"/>
    <dgm:cxn modelId="{521C1DF3-0BAA-B54E-8F71-6D126C4A2BE0}" srcId="{75A0A708-9EF0-7A48-84CE-68FA0C29DE79}" destId="{9B83EF97-EAB9-A941-A7ED-D4A47C8C4AA7}" srcOrd="3" destOrd="0" parTransId="{83E351C5-230D-9748-BFCA-1CF8F8C67421}" sibTransId="{4186C9CE-06F8-D94B-A001-FC19528021BE}"/>
    <dgm:cxn modelId="{7B1E9245-E170-F24E-8B06-29765ED8CA39}" type="presParOf" srcId="{4FC26D11-14F2-C248-8CC5-1A401CF02893}" destId="{EC5A4299-3C09-B042-B2C5-2455A2EE89C0}" srcOrd="0" destOrd="0" presId="urn:microsoft.com/office/officeart/2005/8/layout/hList7"/>
    <dgm:cxn modelId="{06B27FCC-40C7-124A-B144-098B43376270}" type="presParOf" srcId="{4FC26D11-14F2-C248-8CC5-1A401CF02893}" destId="{4071736F-8602-DF4D-9401-4B2324010518}" srcOrd="1" destOrd="0" presId="urn:microsoft.com/office/officeart/2005/8/layout/hList7"/>
    <dgm:cxn modelId="{F5A54BDC-8FE7-DA48-86A3-40C46F033A4D}" type="presParOf" srcId="{4071736F-8602-DF4D-9401-4B2324010518}" destId="{13C26CD7-D978-864D-BEFD-893285DB7EBB}" srcOrd="0" destOrd="0" presId="urn:microsoft.com/office/officeart/2005/8/layout/hList7"/>
    <dgm:cxn modelId="{C596CD25-60F0-D742-91FB-38228D4E6DAE}" type="presParOf" srcId="{13C26CD7-D978-864D-BEFD-893285DB7EBB}" destId="{073B17B3-9D7A-ED44-A3BB-BD56032D4A6B}" srcOrd="0" destOrd="0" presId="urn:microsoft.com/office/officeart/2005/8/layout/hList7"/>
    <dgm:cxn modelId="{810F0ECE-0F02-DE49-ACFF-307F15546671}" type="presParOf" srcId="{13C26CD7-D978-864D-BEFD-893285DB7EBB}" destId="{141BBF58-CF3B-404D-9D14-9FBBEA0CECEE}" srcOrd="1" destOrd="0" presId="urn:microsoft.com/office/officeart/2005/8/layout/hList7"/>
    <dgm:cxn modelId="{CC01815C-1239-6E4E-9E27-E96C23C36119}" type="presParOf" srcId="{13C26CD7-D978-864D-BEFD-893285DB7EBB}" destId="{C3A2C757-5785-574C-B281-A38E3412D6FC}" srcOrd="2" destOrd="0" presId="urn:microsoft.com/office/officeart/2005/8/layout/hList7"/>
    <dgm:cxn modelId="{AC9C3F2D-43CB-F943-8697-CA2BAEF5130E}" type="presParOf" srcId="{13C26CD7-D978-864D-BEFD-893285DB7EBB}" destId="{DB63095E-18F9-0241-B005-AEA29CB00198}" srcOrd="3" destOrd="0" presId="urn:microsoft.com/office/officeart/2005/8/layout/hList7"/>
    <dgm:cxn modelId="{3B773CC8-4796-3543-9D9F-6BBC0DEF9C8D}" type="presParOf" srcId="{4071736F-8602-DF4D-9401-4B2324010518}" destId="{5FE61D13-1D89-7A46-B44F-877F5ED0CEE6}" srcOrd="1" destOrd="0" presId="urn:microsoft.com/office/officeart/2005/8/layout/hList7"/>
    <dgm:cxn modelId="{36A47F97-B4F8-4648-BDF3-4101613B0C3D}" type="presParOf" srcId="{4071736F-8602-DF4D-9401-4B2324010518}" destId="{13CDAC44-75AE-214D-8484-A651EB31A239}" srcOrd="2" destOrd="0" presId="urn:microsoft.com/office/officeart/2005/8/layout/hList7"/>
    <dgm:cxn modelId="{F42AF44F-4EE2-D645-8571-A455ED7E4C72}" type="presParOf" srcId="{13CDAC44-75AE-214D-8484-A651EB31A239}" destId="{14480E6E-DD9A-F242-AE65-86BD7BA2032E}" srcOrd="0" destOrd="0" presId="urn:microsoft.com/office/officeart/2005/8/layout/hList7"/>
    <dgm:cxn modelId="{E65115F8-009C-7444-83E0-A63C49AF639D}" type="presParOf" srcId="{13CDAC44-75AE-214D-8484-A651EB31A239}" destId="{E839F036-4642-C841-B733-9B1BE09F8AA4}" srcOrd="1" destOrd="0" presId="urn:microsoft.com/office/officeart/2005/8/layout/hList7"/>
    <dgm:cxn modelId="{839A3AD4-82C8-5C42-A633-AF5B7B2EA930}" type="presParOf" srcId="{13CDAC44-75AE-214D-8484-A651EB31A239}" destId="{9DBB3F45-3E7E-D64E-AD13-0A2DA818BC1A}" srcOrd="2" destOrd="0" presId="urn:microsoft.com/office/officeart/2005/8/layout/hList7"/>
    <dgm:cxn modelId="{5A449560-9ADF-8B4A-8A20-D5B9B06EF3FC}" type="presParOf" srcId="{13CDAC44-75AE-214D-8484-A651EB31A239}" destId="{E5DFFA07-298D-E048-B8ED-1053AE6D5128}" srcOrd="3" destOrd="0" presId="urn:microsoft.com/office/officeart/2005/8/layout/hList7"/>
    <dgm:cxn modelId="{E704C580-913A-DA4A-92CF-409C27705BDE}" type="presParOf" srcId="{4071736F-8602-DF4D-9401-4B2324010518}" destId="{7F2689B8-BB1B-774A-B4DB-9814AC187D73}" srcOrd="3" destOrd="0" presId="urn:microsoft.com/office/officeart/2005/8/layout/hList7"/>
    <dgm:cxn modelId="{4F4FAAB3-E666-5A44-9336-DE596DFBA333}" type="presParOf" srcId="{4071736F-8602-DF4D-9401-4B2324010518}" destId="{B11E5392-BF21-E745-B8DE-BD619F67A534}" srcOrd="4" destOrd="0" presId="urn:microsoft.com/office/officeart/2005/8/layout/hList7"/>
    <dgm:cxn modelId="{FA849775-8E62-8C4C-9232-3C9EC2E300FC}" type="presParOf" srcId="{B11E5392-BF21-E745-B8DE-BD619F67A534}" destId="{91F58F44-EB17-064B-B9D4-D747AD834756}" srcOrd="0" destOrd="0" presId="urn:microsoft.com/office/officeart/2005/8/layout/hList7"/>
    <dgm:cxn modelId="{113A7C4B-ACD6-8A44-8719-0E32771DA38C}" type="presParOf" srcId="{B11E5392-BF21-E745-B8DE-BD619F67A534}" destId="{58F0810F-250F-534A-BCFF-BF6333CD1052}" srcOrd="1" destOrd="0" presId="urn:microsoft.com/office/officeart/2005/8/layout/hList7"/>
    <dgm:cxn modelId="{3AA0B6A0-4AE3-074A-9B90-41D0376988C2}" type="presParOf" srcId="{B11E5392-BF21-E745-B8DE-BD619F67A534}" destId="{5D4AF3FF-39AC-694B-A19C-6DD5CF135F57}" srcOrd="2" destOrd="0" presId="urn:microsoft.com/office/officeart/2005/8/layout/hList7"/>
    <dgm:cxn modelId="{40C63E35-558C-B148-B1F8-852CD2E12CD2}" type="presParOf" srcId="{B11E5392-BF21-E745-B8DE-BD619F67A534}" destId="{BDBA33B0-38A0-3D4C-826D-F90976C6C9B8}" srcOrd="3" destOrd="0" presId="urn:microsoft.com/office/officeart/2005/8/layout/hList7"/>
    <dgm:cxn modelId="{7BC5322A-2E21-E24A-AC94-73DBA0CF1595}" type="presParOf" srcId="{4071736F-8602-DF4D-9401-4B2324010518}" destId="{EA931127-2A9A-9447-A1EB-C02BAC664E9E}" srcOrd="5" destOrd="0" presId="urn:microsoft.com/office/officeart/2005/8/layout/hList7"/>
    <dgm:cxn modelId="{9D9B895E-1973-9546-B1A3-52D4FE6C584E}" type="presParOf" srcId="{4071736F-8602-DF4D-9401-4B2324010518}" destId="{2FDC93AC-BBCD-ED48-AA71-8DFB66ECB828}" srcOrd="6" destOrd="0" presId="urn:microsoft.com/office/officeart/2005/8/layout/hList7"/>
    <dgm:cxn modelId="{3E0258EB-66D7-8041-9EF1-9EE6278EFB31}" type="presParOf" srcId="{2FDC93AC-BBCD-ED48-AA71-8DFB66ECB828}" destId="{E5FFA045-2EBE-1841-892E-827FB6BAE8C1}" srcOrd="0" destOrd="0" presId="urn:microsoft.com/office/officeart/2005/8/layout/hList7"/>
    <dgm:cxn modelId="{7D34DA67-EC5A-4749-8802-1C78280E3746}" type="presParOf" srcId="{2FDC93AC-BBCD-ED48-AA71-8DFB66ECB828}" destId="{388E6AD0-2D15-4740-9E4F-95BAEEEFD816}" srcOrd="1" destOrd="0" presId="urn:microsoft.com/office/officeart/2005/8/layout/hList7"/>
    <dgm:cxn modelId="{9407B73A-642B-7346-83D4-4AA778DE1C7B}" type="presParOf" srcId="{2FDC93AC-BBCD-ED48-AA71-8DFB66ECB828}" destId="{DCF72C38-31A2-A449-BD5E-6402D0873026}" srcOrd="2" destOrd="0" presId="urn:microsoft.com/office/officeart/2005/8/layout/hList7"/>
    <dgm:cxn modelId="{11C32944-99DC-F943-8D88-EC2AE991E026}" type="presParOf" srcId="{2FDC93AC-BBCD-ED48-AA71-8DFB66ECB828}" destId="{0B4FB829-3C38-4547-A478-0BDA1D2E0DEC}"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B17B3-9D7A-ED44-A3BB-BD56032D4A6B}">
      <dsp:nvSpPr>
        <dsp:cNvPr id="0" name=""/>
        <dsp:cNvSpPr/>
      </dsp:nvSpPr>
      <dsp:spPr>
        <a:xfrm>
          <a:off x="48791" y="0"/>
          <a:ext cx="1386345" cy="3268594"/>
        </a:xfrm>
        <a:prstGeom prst="roundRect">
          <a:avLst>
            <a:gd name="adj" fmla="val 10000"/>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rgbClr val="002060"/>
              </a:solidFill>
              <a:latin typeface="Calibri" panose="020F0502020204030204"/>
              <a:ea typeface="+mn-ea"/>
              <a:cs typeface="+mn-cs"/>
            </a:rPr>
            <a:t>Coastal observation and prediction products/information</a:t>
          </a:r>
        </a:p>
      </dsp:txBody>
      <dsp:txXfrm>
        <a:off x="87085" y="1345731"/>
        <a:ext cx="1309757" cy="1230849"/>
      </dsp:txXfrm>
    </dsp:sp>
    <dsp:sp modelId="{DB63095E-18F9-0241-B005-AEA29CB00198}">
      <dsp:nvSpPr>
        <dsp:cNvPr id="0" name=""/>
        <dsp:cNvSpPr/>
      </dsp:nvSpPr>
      <dsp:spPr>
        <a:xfrm>
          <a:off x="150274" y="196115"/>
          <a:ext cx="1088441" cy="108844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14480E6E-DD9A-F242-AE65-86BD7BA2032E}">
      <dsp:nvSpPr>
        <dsp:cNvPr id="0" name=""/>
        <dsp:cNvSpPr/>
      </dsp:nvSpPr>
      <dsp:spPr>
        <a:xfrm>
          <a:off x="1429258" y="0"/>
          <a:ext cx="1386345" cy="3268594"/>
        </a:xfrm>
        <a:prstGeom prst="roundRect">
          <a:avLst>
            <a:gd name="adj" fmla="val 10000"/>
          </a:avLst>
        </a:prstGeom>
        <a:solidFill>
          <a:srgbClr val="5B9BD5">
            <a:hueOff val="-2252848"/>
            <a:satOff val="-5806"/>
            <a:lumOff val="-3922"/>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latin typeface="Calibri" panose="020F0502020204030204"/>
              <a:ea typeface="+mn-ea"/>
              <a:cs typeface="+mn-cs"/>
            </a:rPr>
            <a:t>Digital Platform for on-demand resources &amp; data analytics &amp; user-oriented transformation</a:t>
          </a:r>
        </a:p>
      </dsp:txBody>
      <dsp:txXfrm>
        <a:off x="1467552" y="1345731"/>
        <a:ext cx="1309757" cy="1230849"/>
      </dsp:txXfrm>
    </dsp:sp>
    <dsp:sp modelId="{E5DFFA07-298D-E048-B8ED-1053AE6D5128}">
      <dsp:nvSpPr>
        <dsp:cNvPr id="0" name=""/>
        <dsp:cNvSpPr/>
      </dsp:nvSpPr>
      <dsp:spPr>
        <a:xfrm>
          <a:off x="1578210" y="196115"/>
          <a:ext cx="1088441" cy="108844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91F58F44-EB17-064B-B9D4-D747AD834756}">
      <dsp:nvSpPr>
        <dsp:cNvPr id="0" name=""/>
        <dsp:cNvSpPr/>
      </dsp:nvSpPr>
      <dsp:spPr>
        <a:xfrm>
          <a:off x="2857194" y="0"/>
          <a:ext cx="1386345" cy="3268594"/>
        </a:xfrm>
        <a:prstGeom prst="roundRect">
          <a:avLst>
            <a:gd name="adj" fmla="val 10000"/>
          </a:avLst>
        </a:prstGeom>
        <a:solidFill>
          <a:srgbClr val="5B9BD5">
            <a:hueOff val="-4505695"/>
            <a:satOff val="-11613"/>
            <a:lumOff val="-7843"/>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ysClr val="window" lastClr="FFFFFF"/>
              </a:solidFill>
              <a:latin typeface="Calibri" panose="020F0502020204030204"/>
              <a:ea typeface="+mn-ea"/>
              <a:cs typeface="+mn-cs"/>
            </a:rPr>
            <a:t> </a:t>
          </a:r>
          <a:r>
            <a:rPr lang="en-US" sz="1200" b="1" kern="1200" dirty="0">
              <a:solidFill>
                <a:srgbClr val="002060"/>
              </a:solidFill>
              <a:latin typeface="Calibri" panose="020F0502020204030204"/>
              <a:ea typeface="+mn-ea"/>
              <a:cs typeface="+mn-cs"/>
            </a:rPr>
            <a:t>End-user tailored products and decision support systems for coastal resilience</a:t>
          </a:r>
        </a:p>
      </dsp:txBody>
      <dsp:txXfrm>
        <a:off x="2895488" y="1345731"/>
        <a:ext cx="1309757" cy="1230849"/>
      </dsp:txXfrm>
    </dsp:sp>
    <dsp:sp modelId="{BDBA33B0-38A0-3D4C-826D-F90976C6C9B8}">
      <dsp:nvSpPr>
        <dsp:cNvPr id="0" name=""/>
        <dsp:cNvSpPr/>
      </dsp:nvSpPr>
      <dsp:spPr>
        <a:xfrm>
          <a:off x="3006145" y="196115"/>
          <a:ext cx="1088441" cy="108844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5FFA045-2EBE-1841-892E-827FB6BAE8C1}">
      <dsp:nvSpPr>
        <dsp:cNvPr id="0" name=""/>
        <dsp:cNvSpPr/>
      </dsp:nvSpPr>
      <dsp:spPr>
        <a:xfrm>
          <a:off x="4285129" y="0"/>
          <a:ext cx="1386345" cy="3268594"/>
        </a:xfrm>
        <a:prstGeom prst="roundRect">
          <a:avLst>
            <a:gd name="adj" fmla="val 10000"/>
          </a:avLst>
        </a:prstGeom>
        <a:solidFill>
          <a:srgbClr val="5B9BD5">
            <a:hueOff val="-6758543"/>
            <a:satOff val="-17419"/>
            <a:lumOff val="-11765"/>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002060"/>
              </a:solidFill>
              <a:latin typeface="Calibri" panose="020F0502020204030204"/>
              <a:ea typeface="+mn-ea"/>
              <a:cs typeface="+mn-cs"/>
            </a:rPr>
            <a:t>Training and outreach</a:t>
          </a:r>
        </a:p>
      </dsp:txBody>
      <dsp:txXfrm>
        <a:off x="4323423" y="1345731"/>
        <a:ext cx="1309757" cy="1230849"/>
      </dsp:txXfrm>
    </dsp:sp>
    <dsp:sp modelId="{0B4FB829-3C38-4547-A478-0BDA1D2E0DEC}">
      <dsp:nvSpPr>
        <dsp:cNvPr id="0" name=""/>
        <dsp:cNvSpPr/>
      </dsp:nvSpPr>
      <dsp:spPr>
        <a:xfrm>
          <a:off x="4434081" y="196115"/>
          <a:ext cx="1088441" cy="108844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67000" r="-167000"/>
          </a:stretch>
        </a:blip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EC5A4299-3C09-B042-B2C5-2455A2EE89C0}">
      <dsp:nvSpPr>
        <dsp:cNvPr id="0" name=""/>
        <dsp:cNvSpPr/>
      </dsp:nvSpPr>
      <dsp:spPr>
        <a:xfrm>
          <a:off x="226911" y="2614875"/>
          <a:ext cx="5218974" cy="490289"/>
        </a:xfrm>
        <a:prstGeom prst="leftRightArrow">
          <a:avLst/>
        </a:prstGeom>
        <a:solidFill>
          <a:srgbClr val="5B9BD5">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3CB06-C3DB-4E57-A9DB-82CBD817542C}" type="datetimeFigureOut">
              <a:rPr lang="en-US" smtClean="0"/>
              <a:t>4/26/23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48ECE-421C-4A36-A451-CEE88EDC50DF}" type="slidenum">
              <a:rPr lang="en-US" smtClean="0"/>
              <a:t>‹Nº›</a:t>
            </a:fld>
            <a:endParaRPr lang="en-US"/>
          </a:p>
        </p:txBody>
      </p:sp>
    </p:spTree>
    <p:extLst>
      <p:ext uri="{BB962C8B-B14F-4D97-AF65-F5344CB8AC3E}">
        <p14:creationId xmlns:p14="http://schemas.microsoft.com/office/powerpoint/2010/main" val="392420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367acb823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GB" sz="1200" kern="1200" dirty="0">
                <a:solidFill>
                  <a:schemeClr val="tx1"/>
                </a:solidFill>
                <a:effectLst/>
                <a:latin typeface="+mn-lt"/>
                <a:ea typeface="+mn-ea"/>
                <a:cs typeface="+mn-cs"/>
              </a:rPr>
              <a:t>By 2050, it’s estimated that more than one billion people will live in the world’s low-lying coastal zones.</a:t>
            </a:r>
            <a:endParaRPr lang="en-IT"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Rich in resources and opportunities for trade and recreation, the coastal ocean is susceptible to many natural and man-induced risks and hazards. Coastal resilience is the capacity of the socioeconomic and natural systems to cope with coastal risks and hazards by adapting whilst maintaining the coastal system essential functions. </a:t>
            </a:r>
          </a:p>
          <a:p>
            <a:r>
              <a:rPr lang="en-GB" sz="1200" kern="1200" dirty="0">
                <a:solidFill>
                  <a:schemeClr val="tx1"/>
                </a:solidFill>
                <a:effectLst/>
                <a:latin typeface="+mn-lt"/>
                <a:ea typeface="+mn-ea"/>
                <a:cs typeface="+mn-cs"/>
              </a:rPr>
              <a:t>A Un Decade endorsed program, </a:t>
            </a:r>
            <a:r>
              <a:rPr lang="en-GB" sz="1200" kern="1200" dirty="0" err="1">
                <a:solidFill>
                  <a:schemeClr val="tx1"/>
                </a:solidFill>
                <a:effectLst/>
                <a:latin typeface="+mn-lt"/>
                <a:ea typeface="+mn-ea"/>
                <a:cs typeface="+mn-cs"/>
              </a:rPr>
              <a:t>CoastPredict</a:t>
            </a:r>
            <a:r>
              <a:rPr lang="en-GB" sz="1200" kern="1200" dirty="0">
                <a:solidFill>
                  <a:schemeClr val="tx1"/>
                </a:solidFill>
                <a:effectLst/>
                <a:latin typeface="+mn-lt"/>
                <a:ea typeface="+mn-ea"/>
                <a:cs typeface="+mn-cs"/>
              </a:rPr>
              <a:t>,  is planning to advance the science for coastal resilience.  </a:t>
            </a:r>
            <a:endParaRPr lang="en-IT" sz="1200" kern="1200" dirty="0">
              <a:solidFill>
                <a:schemeClr val="tx1"/>
              </a:solidFill>
              <a:effectLst/>
              <a:latin typeface="+mn-lt"/>
              <a:ea typeface="+mn-ea"/>
              <a:cs typeface="+mn-cs"/>
            </a:endParaRPr>
          </a:p>
          <a:p>
            <a:pPr marL="0" lvl="0" indent="0" algn="l" rtl="0">
              <a:lnSpc>
                <a:spcPct val="100000"/>
              </a:lnSpc>
              <a:spcBef>
                <a:spcPts val="0"/>
              </a:spcBef>
              <a:spcAft>
                <a:spcPts val="0"/>
              </a:spcAft>
              <a:buSzPts val="1400"/>
              <a:buNone/>
            </a:pPr>
            <a:endParaRPr dirty="0"/>
          </a:p>
        </p:txBody>
      </p:sp>
      <p:sp>
        <p:nvSpPr>
          <p:cNvPr id="199" name="Google Shape;199;g11367acb82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1bd59abaf_1_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01bd59abaf_1_4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400"/>
              </a:spcBef>
              <a:spcAft>
                <a:spcPts val="0"/>
              </a:spcAft>
              <a:buClr>
                <a:srgbClr val="223D7D"/>
              </a:buClr>
              <a:buSzPts val="2000"/>
              <a:buFont typeface="Barlow Semi Condensed SemiBold"/>
              <a:buNone/>
            </a:pPr>
            <a:endParaRPr sz="1600"/>
          </a:p>
          <a:p>
            <a:pPr marL="0" lvl="0" indent="0" algn="l" rtl="0">
              <a:lnSpc>
                <a:spcPct val="100000"/>
              </a:lnSpc>
              <a:spcBef>
                <a:spcPts val="0"/>
              </a:spcBef>
              <a:spcAft>
                <a:spcPts val="0"/>
              </a:spcAft>
              <a:buSzPts val="1400"/>
              <a:buNone/>
            </a:pPr>
            <a:endParaRPr/>
          </a:p>
        </p:txBody>
      </p:sp>
      <p:sp>
        <p:nvSpPr>
          <p:cNvPr id="88" name="Google Shape;88;g101bd59abaf_1_4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63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1bd59abaf_1_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01bd59abaf_1_4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400"/>
              </a:spcBef>
              <a:spcAft>
                <a:spcPts val="0"/>
              </a:spcAft>
              <a:buClr>
                <a:srgbClr val="223D7D"/>
              </a:buClr>
              <a:buSzPts val="2000"/>
              <a:buFont typeface="Barlow Semi Condensed SemiBold"/>
              <a:buNone/>
            </a:pPr>
            <a:endParaRPr sz="1600"/>
          </a:p>
          <a:p>
            <a:pPr marL="0" lvl="0" indent="0" algn="l" rtl="0">
              <a:lnSpc>
                <a:spcPct val="100000"/>
              </a:lnSpc>
              <a:spcBef>
                <a:spcPts val="0"/>
              </a:spcBef>
              <a:spcAft>
                <a:spcPts val="0"/>
              </a:spcAft>
              <a:buSzPts val="1400"/>
              <a:buNone/>
            </a:pPr>
            <a:endParaRPr/>
          </a:p>
        </p:txBody>
      </p:sp>
      <p:sp>
        <p:nvSpPr>
          <p:cNvPr id="88" name="Google Shape;88;g101bd59abaf_1_4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424907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1bd59abaf_1_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01bd59abaf_1_4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400"/>
              </a:spcBef>
              <a:spcAft>
                <a:spcPts val="0"/>
              </a:spcAft>
              <a:buClr>
                <a:srgbClr val="223D7D"/>
              </a:buClr>
              <a:buSzPts val="2000"/>
              <a:buFont typeface="Barlow Semi Condensed SemiBold"/>
              <a:buNone/>
            </a:pPr>
            <a:endParaRPr sz="1600"/>
          </a:p>
          <a:p>
            <a:pPr marL="0" lvl="0" indent="0" algn="l" rtl="0">
              <a:lnSpc>
                <a:spcPct val="100000"/>
              </a:lnSpc>
              <a:spcBef>
                <a:spcPts val="0"/>
              </a:spcBef>
              <a:spcAft>
                <a:spcPts val="0"/>
              </a:spcAft>
              <a:buSzPts val="1400"/>
              <a:buNone/>
            </a:pPr>
            <a:endParaRPr/>
          </a:p>
        </p:txBody>
      </p:sp>
      <p:sp>
        <p:nvSpPr>
          <p:cNvPr id="88" name="Google Shape;88;g101bd59abaf_1_4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372174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1bd59abaf_1_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01bd59abaf_1_4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400"/>
              </a:spcBef>
              <a:spcAft>
                <a:spcPts val="0"/>
              </a:spcAft>
              <a:buClr>
                <a:srgbClr val="223D7D"/>
              </a:buClr>
              <a:buSzPts val="2000"/>
              <a:buFont typeface="Barlow Semi Condensed SemiBold"/>
              <a:buNone/>
            </a:pPr>
            <a:endParaRPr sz="1600"/>
          </a:p>
          <a:p>
            <a:pPr marL="0" lvl="0" indent="0" algn="l" rtl="0">
              <a:lnSpc>
                <a:spcPct val="100000"/>
              </a:lnSpc>
              <a:spcBef>
                <a:spcPts val="0"/>
              </a:spcBef>
              <a:spcAft>
                <a:spcPts val="0"/>
              </a:spcAft>
              <a:buSzPts val="1400"/>
              <a:buNone/>
            </a:pPr>
            <a:endParaRPr/>
          </a:p>
        </p:txBody>
      </p:sp>
      <p:sp>
        <p:nvSpPr>
          <p:cNvPr id="88" name="Google Shape;88;g101bd59abaf_1_4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960131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1bd59abaf_1_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01bd59abaf_1_4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400"/>
              </a:spcBef>
              <a:spcAft>
                <a:spcPts val="0"/>
              </a:spcAft>
              <a:buClr>
                <a:srgbClr val="223D7D"/>
              </a:buClr>
              <a:buSzPts val="2000"/>
              <a:buFont typeface="Barlow Semi Condensed SemiBold"/>
              <a:buNone/>
            </a:pPr>
            <a:endParaRPr sz="1600" dirty="0"/>
          </a:p>
          <a:p>
            <a:pPr algn="l">
              <a:buClr>
                <a:srgbClr val="000000"/>
              </a:buClr>
              <a:buSzPts val="1600"/>
            </a:pPr>
            <a:r>
              <a:rPr lang="en-US" sz="1800" b="1" dirty="0">
                <a:solidFill>
                  <a:srgbClr val="073763"/>
                </a:solidFill>
                <a:latin typeface="+mn-lt"/>
                <a:ea typeface="Calibri"/>
                <a:cs typeface="Calibri"/>
                <a:sym typeface="Calibri"/>
              </a:rPr>
              <a:t>Focus Area 1: </a:t>
            </a:r>
            <a:r>
              <a:rPr lang="en-US" sz="1200" dirty="0">
                <a:solidFill>
                  <a:srgbClr val="073763"/>
                </a:solidFill>
                <a:latin typeface="+mn-lt"/>
                <a:ea typeface="Calibri"/>
                <a:cs typeface="Calibri"/>
                <a:sym typeface="Calibri"/>
              </a:rPr>
              <a:t>Integrated observing and modelling for short term coastal forecasting and early warnings</a:t>
            </a:r>
          </a:p>
          <a:p>
            <a:pPr algn="l">
              <a:buClr>
                <a:srgbClr val="000000"/>
              </a:buClr>
              <a:buSzPts val="1600"/>
            </a:pPr>
            <a:r>
              <a:rPr lang="en-US" sz="1800" b="1" dirty="0">
                <a:solidFill>
                  <a:srgbClr val="073763"/>
                </a:solidFill>
                <a:latin typeface="+mn-lt"/>
                <a:ea typeface="Calibri"/>
                <a:cs typeface="Calibri"/>
                <a:sym typeface="Calibri"/>
              </a:rPr>
              <a:t>Focus Area 2: </a:t>
            </a:r>
            <a:r>
              <a:rPr lang="en-US" sz="1200" dirty="0">
                <a:solidFill>
                  <a:srgbClr val="073763"/>
                </a:solidFill>
                <a:latin typeface="+mn-lt"/>
                <a:ea typeface="Calibri"/>
                <a:cs typeface="Calibri"/>
                <a:sym typeface="Calibri"/>
              </a:rPr>
              <a:t>Earth system observing and modelling for coastal climate monitoring and downscaling</a:t>
            </a:r>
          </a:p>
          <a:p>
            <a:pPr algn="l">
              <a:buClr>
                <a:srgbClr val="000000"/>
              </a:buClr>
              <a:buSzPts val="1600"/>
            </a:pPr>
            <a:r>
              <a:rPr lang="en-US" sz="1800" b="1" dirty="0">
                <a:solidFill>
                  <a:srgbClr val="073763"/>
                </a:solidFill>
                <a:latin typeface="+mn-lt"/>
                <a:ea typeface="Calibri"/>
                <a:cs typeface="Calibri"/>
                <a:sym typeface="Calibri"/>
              </a:rPr>
              <a:t>Focus Area 3: </a:t>
            </a:r>
            <a:r>
              <a:rPr lang="en-US" sz="1200" dirty="0">
                <a:solidFill>
                  <a:srgbClr val="073763"/>
                </a:solidFill>
                <a:latin typeface="+mn-lt"/>
                <a:ea typeface="Calibri"/>
                <a:cs typeface="Calibri"/>
                <a:sym typeface="Calibri"/>
              </a:rPr>
              <a:t>Solutions for integrated coastal management</a:t>
            </a:r>
            <a:endParaRPr lang="en-US" sz="1400" dirty="0">
              <a:solidFill>
                <a:srgbClr val="000000"/>
              </a:solidFill>
              <a:latin typeface="Arial"/>
              <a:ea typeface="Arial"/>
              <a:cs typeface="Arial"/>
              <a:sym typeface="Arial"/>
            </a:endParaRPr>
          </a:p>
          <a:p>
            <a:pPr algn="l">
              <a:buClr>
                <a:srgbClr val="000000"/>
              </a:buClr>
              <a:buSzPts val="1600"/>
            </a:pPr>
            <a:r>
              <a:rPr lang="en-US" sz="1800" b="1" dirty="0">
                <a:solidFill>
                  <a:srgbClr val="073763"/>
                </a:solidFill>
                <a:latin typeface="+mn-lt"/>
                <a:ea typeface="Calibri"/>
                <a:cs typeface="Calibri"/>
                <a:sym typeface="Calibri"/>
              </a:rPr>
              <a:t>Focus Area 4: </a:t>
            </a:r>
            <a:r>
              <a:rPr lang="en-US" sz="1200" dirty="0">
                <a:solidFill>
                  <a:srgbClr val="073763"/>
                </a:solidFill>
                <a:latin typeface="+mn-lt"/>
                <a:ea typeface="Calibri"/>
                <a:cs typeface="Calibri"/>
                <a:sym typeface="Calibri"/>
              </a:rPr>
              <a:t>Coastal ocean and human health</a:t>
            </a:r>
          </a:p>
          <a:p>
            <a:pPr algn="l">
              <a:buClr>
                <a:srgbClr val="000000"/>
              </a:buClr>
              <a:buSzPts val="1600"/>
            </a:pPr>
            <a:r>
              <a:rPr lang="en-US" sz="1800" b="1" dirty="0">
                <a:solidFill>
                  <a:srgbClr val="073763"/>
                </a:solidFill>
                <a:latin typeface="+mn-lt"/>
                <a:ea typeface="Calibri"/>
                <a:cs typeface="Calibri"/>
                <a:sym typeface="Calibri"/>
              </a:rPr>
              <a:t>Focus Area 5: </a:t>
            </a:r>
            <a:r>
              <a:rPr lang="en-US" sz="1200" dirty="0">
                <a:solidFill>
                  <a:srgbClr val="073763"/>
                </a:solidFill>
                <a:latin typeface="+mn-lt"/>
                <a:ea typeface="Calibri"/>
                <a:cs typeface="Calibri"/>
                <a:sym typeface="Calibri"/>
              </a:rPr>
              <a:t>International open and free access to coastal information</a:t>
            </a:r>
            <a:endParaRPr lang="en-US" sz="1400" dirty="0">
              <a:solidFill>
                <a:srgbClr val="000000"/>
              </a:solidFill>
              <a:latin typeface="Arial"/>
              <a:ea typeface="Arial"/>
              <a:cs typeface="Arial"/>
              <a:sym typeface="Arial"/>
            </a:endParaRPr>
          </a:p>
          <a:p>
            <a:pPr algn="l">
              <a:buClr>
                <a:srgbClr val="000000"/>
              </a:buClr>
              <a:buSzPts val="1600"/>
            </a:pPr>
            <a:r>
              <a:rPr lang="en-US" sz="1800" b="1" dirty="0">
                <a:solidFill>
                  <a:srgbClr val="073763"/>
                </a:solidFill>
                <a:latin typeface="+mn-lt"/>
                <a:ea typeface="Calibri"/>
                <a:cs typeface="Calibri"/>
                <a:sym typeface="Calibri"/>
              </a:rPr>
              <a:t>Focus Area 6: </a:t>
            </a:r>
            <a:r>
              <a:rPr lang="en-US" sz="1200" dirty="0">
                <a:solidFill>
                  <a:srgbClr val="073763"/>
                </a:solidFill>
                <a:latin typeface="+mn-lt"/>
                <a:ea typeface="Calibri"/>
                <a:cs typeface="Calibri"/>
                <a:sym typeface="Calibri"/>
              </a:rPr>
              <a:t>Equitable coastal ocean capacity</a:t>
            </a:r>
          </a:p>
          <a:p>
            <a:pPr algn="l">
              <a:buClr>
                <a:srgbClr val="000000"/>
              </a:buClr>
              <a:buSzPts val="1600"/>
            </a:pPr>
            <a:endParaRPr lang="en-US" sz="1200" dirty="0">
              <a:solidFill>
                <a:srgbClr val="073763"/>
              </a:solidFill>
              <a:latin typeface="+mn-lt"/>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88" name="Google Shape;88;g101bd59abaf_1_4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64120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1bd59abaf_1_4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101bd59abaf_1_4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400"/>
              </a:spcBef>
              <a:spcAft>
                <a:spcPts val="0"/>
              </a:spcAft>
              <a:buClr>
                <a:srgbClr val="223D7D"/>
              </a:buClr>
              <a:buSzPts val="2000"/>
              <a:buFont typeface="Barlow Semi Condensed SemiBold"/>
              <a:buNone/>
            </a:pPr>
            <a:endParaRPr sz="1600" dirty="0"/>
          </a:p>
          <a:p>
            <a:pPr marL="0" lvl="0" indent="0" algn="l" rtl="0">
              <a:lnSpc>
                <a:spcPct val="100000"/>
              </a:lnSpc>
              <a:spcBef>
                <a:spcPts val="0"/>
              </a:spcBef>
              <a:spcAft>
                <a:spcPts val="0"/>
              </a:spcAft>
              <a:buSzPts val="1400"/>
              <a:buNone/>
            </a:pPr>
            <a:endParaRPr dirty="0"/>
          </a:p>
        </p:txBody>
      </p:sp>
      <p:sp>
        <p:nvSpPr>
          <p:cNvPr id="88" name="Google Shape;88;g101bd59abaf_1_4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437466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1367acb823_0_13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Thank you all for the attention</a:t>
            </a:r>
            <a:endParaRPr lang="en-IT" sz="120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464" name="Google Shape;464;g11367acb823_0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ed Orange Sub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buClr>
                <a:srgbClr val="F26122"/>
              </a:buClr>
              <a:defRPr/>
            </a:lvl1pPr>
            <a:lvl2pPr>
              <a:buClr>
                <a:srgbClr val="F26122"/>
              </a:buClr>
              <a:defRPr/>
            </a:lvl2pPr>
            <a:lvl3pPr>
              <a:buClr>
                <a:srgbClr val="F26122"/>
              </a:buClr>
              <a:defRPr/>
            </a:lvl3pPr>
            <a:lvl4pPr>
              <a:buClr>
                <a:srgbClr val="F26122"/>
              </a:buClr>
              <a:defRPr/>
            </a:lvl4pPr>
            <a:lvl5pPr>
              <a:buClr>
                <a:srgbClr val="F2612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02676D-D0F9-C94E-907C-190D2823CF37}" type="datetime2">
              <a:rPr lang="nl-BE" smtClean="0"/>
              <a:t>woensdag 26 april 2023</a:t>
            </a:fld>
            <a:endParaRPr lang="en-US"/>
          </a:p>
        </p:txBody>
      </p:sp>
      <p:sp>
        <p:nvSpPr>
          <p:cNvPr id="5" name="Footer Placeholder 4"/>
          <p:cNvSpPr>
            <a:spLocks noGrp="1"/>
          </p:cNvSpPr>
          <p:nvPr>
            <p:ph type="ftr" sz="quarter" idx="11"/>
          </p:nvPr>
        </p:nvSpPr>
        <p:spPr/>
        <p:txBody>
          <a:bodyPr/>
          <a:lstStyle/>
          <a:p>
            <a:r>
              <a:rPr lang="en-US"/>
              <a:t>A footer can be placed here  I   copyright 2013</a:t>
            </a:r>
          </a:p>
        </p:txBody>
      </p:sp>
      <p:pic>
        <p:nvPicPr>
          <p:cNvPr id="11" name="Afbeelding 10">
            <a:extLst>
              <a:ext uri="{FF2B5EF4-FFF2-40B4-BE49-F238E27FC236}">
                <a16:creationId xmlns:a16="http://schemas.microsoft.com/office/drawing/2014/main" id="{739E1BB5-FDD2-7042-B368-5EA0A81A671F}"/>
              </a:ext>
            </a:extLst>
          </p:cNvPr>
          <p:cNvPicPr>
            <a:picLocks noChangeAspect="1"/>
          </p:cNvPicPr>
          <p:nvPr userDrawn="1"/>
        </p:nvPicPr>
        <p:blipFill>
          <a:blip r:embed="rId2"/>
          <a:stretch>
            <a:fillRect/>
          </a:stretch>
        </p:blipFill>
        <p:spPr>
          <a:xfrm rot="17100000">
            <a:off x="8361031" y="4514715"/>
            <a:ext cx="356787" cy="464389"/>
          </a:xfrm>
          <a:prstGeom prst="rect">
            <a:avLst/>
          </a:prstGeom>
        </p:spPr>
      </p:pic>
      <p:sp>
        <p:nvSpPr>
          <p:cNvPr id="6" name="Slide Number Placeholder 5"/>
          <p:cNvSpPr>
            <a:spLocks noGrp="1"/>
          </p:cNvSpPr>
          <p:nvPr>
            <p:ph type="sldNum" sz="quarter" idx="12"/>
          </p:nvPr>
        </p:nvSpPr>
        <p:spPr>
          <a:xfrm>
            <a:off x="8218729" y="4608343"/>
            <a:ext cx="657943" cy="276999"/>
          </a:xfrm>
          <a:prstGeom prst="rect">
            <a:avLst/>
          </a:prstGeom>
        </p:spPr>
        <p:txBody>
          <a:bodyPr/>
          <a:lstStyle>
            <a:lvl1pPr algn="ct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A4688226-E43C-7C4F-8B3E-CE1AE61FD662}" type="slidenum">
              <a:rPr lang="en-US" smtClean="0"/>
              <a:pPr/>
              <a:t>‹Nº›</a:t>
            </a:fld>
            <a:endParaRPr lang="en-US"/>
          </a:p>
        </p:txBody>
      </p:sp>
    </p:spTree>
    <p:extLst>
      <p:ext uri="{BB962C8B-B14F-4D97-AF65-F5344CB8AC3E}">
        <p14:creationId xmlns:p14="http://schemas.microsoft.com/office/powerpoint/2010/main" val="3638600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DD6C-16EF-02EB-2549-1060EE497D0A}"/>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D3124ED5-C510-1D87-A97A-0625FB5A8540}"/>
              </a:ext>
            </a:extLst>
          </p:cNvPr>
          <p:cNvSpPr>
            <a:spLocks noGrp="1"/>
          </p:cNvSpPr>
          <p:nvPr>
            <p:ph sz="half" idx="1"/>
          </p:nvPr>
        </p:nvSpPr>
        <p:spPr>
          <a:xfrm>
            <a:off x="62865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B3215348-7DD9-5AF9-8426-C44958EC20E2}"/>
              </a:ext>
            </a:extLst>
          </p:cNvPr>
          <p:cNvSpPr>
            <a:spLocks noGrp="1"/>
          </p:cNvSpPr>
          <p:nvPr>
            <p:ph sz="half" idx="2"/>
          </p:nvPr>
        </p:nvSpPr>
        <p:spPr>
          <a:xfrm>
            <a:off x="4648200" y="1370013"/>
            <a:ext cx="3867150" cy="326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7DF2BFC1-A4BB-5480-A7D0-38DA8FDFB8BA}"/>
              </a:ext>
            </a:extLst>
          </p:cNvPr>
          <p:cNvSpPr>
            <a:spLocks noGrp="1"/>
          </p:cNvSpPr>
          <p:nvPr>
            <p:ph type="dt" sz="half" idx="10"/>
          </p:nvPr>
        </p:nvSpPr>
        <p:spPr/>
        <p:txBody>
          <a:bodyPr/>
          <a:lstStyle/>
          <a:p>
            <a:fld id="{498B66BE-D154-7E42-AA76-A0BBF211E35B}" type="datetimeFigureOut">
              <a:rPr lang="en-IT" smtClean="0"/>
              <a:t>4/26/23</a:t>
            </a:fld>
            <a:endParaRPr lang="en-IT"/>
          </a:p>
        </p:txBody>
      </p:sp>
      <p:sp>
        <p:nvSpPr>
          <p:cNvPr id="6" name="Footer Placeholder 5">
            <a:extLst>
              <a:ext uri="{FF2B5EF4-FFF2-40B4-BE49-F238E27FC236}">
                <a16:creationId xmlns:a16="http://schemas.microsoft.com/office/drawing/2014/main" id="{DB5F60AB-97BF-5341-669D-71D67C43C95C}"/>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282EF050-BEB3-0F7E-DCCA-DE8C390C46F5}"/>
              </a:ext>
            </a:extLst>
          </p:cNvPr>
          <p:cNvSpPr>
            <a:spLocks noGrp="1"/>
          </p:cNvSpPr>
          <p:nvPr>
            <p:ph type="sldNum" sz="quarter" idx="12"/>
          </p:nvPr>
        </p:nvSpPr>
        <p:spPr/>
        <p:txBody>
          <a:bodyPr/>
          <a:lstStyle/>
          <a:p>
            <a:fld id="{9BAF0B40-D7C5-7D4D-AA32-94E4C96D159F}" type="slidenum">
              <a:rPr lang="en-IT" smtClean="0"/>
              <a:t>‹Nº›</a:t>
            </a:fld>
            <a:endParaRPr lang="en-IT"/>
          </a:p>
        </p:txBody>
      </p:sp>
    </p:spTree>
    <p:extLst>
      <p:ext uri="{BB962C8B-B14F-4D97-AF65-F5344CB8AC3E}">
        <p14:creationId xmlns:p14="http://schemas.microsoft.com/office/powerpoint/2010/main" val="305323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1BAF-FECB-26CC-78A8-F4C828F7A8B6}"/>
              </a:ext>
            </a:extLst>
          </p:cNvPr>
          <p:cNvSpPr>
            <a:spLocks noGrp="1"/>
          </p:cNvSpPr>
          <p:nvPr>
            <p:ph type="title"/>
          </p:nvPr>
        </p:nvSpPr>
        <p:spPr>
          <a:xfrm>
            <a:off x="630238" y="274638"/>
            <a:ext cx="7886700" cy="993775"/>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7EF357F5-20AC-D978-0375-CEE8B8BAB97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38778CE-6EC6-6142-7C53-FB070434C829}"/>
              </a:ext>
            </a:extLst>
          </p:cNvPr>
          <p:cNvSpPr>
            <a:spLocks noGrp="1"/>
          </p:cNvSpPr>
          <p:nvPr>
            <p:ph sz="half" idx="2"/>
          </p:nvPr>
        </p:nvSpPr>
        <p:spPr>
          <a:xfrm>
            <a:off x="630238" y="1879600"/>
            <a:ext cx="3868737"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F7D6D275-C6C7-12ED-3A5D-822BB2E7783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D3DBB12-0719-CE94-EDC3-01883E578C1A}"/>
              </a:ext>
            </a:extLst>
          </p:cNvPr>
          <p:cNvSpPr>
            <a:spLocks noGrp="1"/>
          </p:cNvSpPr>
          <p:nvPr>
            <p:ph sz="quarter" idx="4"/>
          </p:nvPr>
        </p:nvSpPr>
        <p:spPr>
          <a:xfrm>
            <a:off x="4629150" y="1879600"/>
            <a:ext cx="3887788" cy="27622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200EF1D0-05B6-20DD-BEF6-4E212A0F70CC}"/>
              </a:ext>
            </a:extLst>
          </p:cNvPr>
          <p:cNvSpPr>
            <a:spLocks noGrp="1"/>
          </p:cNvSpPr>
          <p:nvPr>
            <p:ph type="dt" sz="half" idx="10"/>
          </p:nvPr>
        </p:nvSpPr>
        <p:spPr/>
        <p:txBody>
          <a:bodyPr/>
          <a:lstStyle/>
          <a:p>
            <a:fld id="{498B66BE-D154-7E42-AA76-A0BBF211E35B}" type="datetimeFigureOut">
              <a:rPr lang="en-IT" smtClean="0"/>
              <a:t>4/26/23</a:t>
            </a:fld>
            <a:endParaRPr lang="en-IT"/>
          </a:p>
        </p:txBody>
      </p:sp>
      <p:sp>
        <p:nvSpPr>
          <p:cNvPr id="8" name="Footer Placeholder 7">
            <a:extLst>
              <a:ext uri="{FF2B5EF4-FFF2-40B4-BE49-F238E27FC236}">
                <a16:creationId xmlns:a16="http://schemas.microsoft.com/office/drawing/2014/main" id="{06755914-7860-FF3F-0E82-9726D7DB63E6}"/>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E49252DC-2520-E5E0-5BAE-F70AE919EF87}"/>
              </a:ext>
            </a:extLst>
          </p:cNvPr>
          <p:cNvSpPr>
            <a:spLocks noGrp="1"/>
          </p:cNvSpPr>
          <p:nvPr>
            <p:ph type="sldNum" sz="quarter" idx="12"/>
          </p:nvPr>
        </p:nvSpPr>
        <p:spPr/>
        <p:txBody>
          <a:bodyPr/>
          <a:lstStyle/>
          <a:p>
            <a:fld id="{9BAF0B40-D7C5-7D4D-AA32-94E4C96D159F}" type="slidenum">
              <a:rPr lang="en-IT" smtClean="0"/>
              <a:t>‹Nº›</a:t>
            </a:fld>
            <a:endParaRPr lang="en-IT"/>
          </a:p>
        </p:txBody>
      </p:sp>
    </p:spTree>
    <p:extLst>
      <p:ext uri="{BB962C8B-B14F-4D97-AF65-F5344CB8AC3E}">
        <p14:creationId xmlns:p14="http://schemas.microsoft.com/office/powerpoint/2010/main" val="4232333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25D8F-C83D-68CF-90C5-A07FBD874E47}"/>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B577C415-F201-E539-4772-D96B40F3B8F9}"/>
              </a:ext>
            </a:extLst>
          </p:cNvPr>
          <p:cNvSpPr>
            <a:spLocks noGrp="1"/>
          </p:cNvSpPr>
          <p:nvPr>
            <p:ph type="dt" sz="half" idx="10"/>
          </p:nvPr>
        </p:nvSpPr>
        <p:spPr/>
        <p:txBody>
          <a:bodyPr/>
          <a:lstStyle/>
          <a:p>
            <a:fld id="{498B66BE-D154-7E42-AA76-A0BBF211E35B}" type="datetimeFigureOut">
              <a:rPr lang="en-IT" smtClean="0"/>
              <a:t>4/26/23</a:t>
            </a:fld>
            <a:endParaRPr lang="en-IT"/>
          </a:p>
        </p:txBody>
      </p:sp>
      <p:sp>
        <p:nvSpPr>
          <p:cNvPr id="4" name="Footer Placeholder 3">
            <a:extLst>
              <a:ext uri="{FF2B5EF4-FFF2-40B4-BE49-F238E27FC236}">
                <a16:creationId xmlns:a16="http://schemas.microsoft.com/office/drawing/2014/main" id="{54722510-53A4-C991-C969-4119BBB5A862}"/>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98AA4382-028D-A035-ACEE-BF34C39B00D8}"/>
              </a:ext>
            </a:extLst>
          </p:cNvPr>
          <p:cNvSpPr>
            <a:spLocks noGrp="1"/>
          </p:cNvSpPr>
          <p:nvPr>
            <p:ph type="sldNum" sz="quarter" idx="12"/>
          </p:nvPr>
        </p:nvSpPr>
        <p:spPr/>
        <p:txBody>
          <a:bodyPr/>
          <a:lstStyle/>
          <a:p>
            <a:fld id="{9BAF0B40-D7C5-7D4D-AA32-94E4C96D159F}" type="slidenum">
              <a:rPr lang="en-IT" smtClean="0"/>
              <a:t>‹Nº›</a:t>
            </a:fld>
            <a:endParaRPr lang="en-IT"/>
          </a:p>
        </p:txBody>
      </p:sp>
    </p:spTree>
    <p:extLst>
      <p:ext uri="{BB962C8B-B14F-4D97-AF65-F5344CB8AC3E}">
        <p14:creationId xmlns:p14="http://schemas.microsoft.com/office/powerpoint/2010/main" val="141355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45284-4C3F-3662-4A04-070C0DB2490E}"/>
              </a:ext>
            </a:extLst>
          </p:cNvPr>
          <p:cNvSpPr>
            <a:spLocks noGrp="1"/>
          </p:cNvSpPr>
          <p:nvPr>
            <p:ph type="dt" sz="half" idx="10"/>
          </p:nvPr>
        </p:nvSpPr>
        <p:spPr/>
        <p:txBody>
          <a:bodyPr/>
          <a:lstStyle/>
          <a:p>
            <a:fld id="{498B66BE-D154-7E42-AA76-A0BBF211E35B}" type="datetimeFigureOut">
              <a:rPr lang="en-IT" smtClean="0"/>
              <a:t>4/26/23</a:t>
            </a:fld>
            <a:endParaRPr lang="en-IT"/>
          </a:p>
        </p:txBody>
      </p:sp>
      <p:sp>
        <p:nvSpPr>
          <p:cNvPr id="3" name="Footer Placeholder 2">
            <a:extLst>
              <a:ext uri="{FF2B5EF4-FFF2-40B4-BE49-F238E27FC236}">
                <a16:creationId xmlns:a16="http://schemas.microsoft.com/office/drawing/2014/main" id="{80F7F838-6AD0-175C-DAA6-8249E7A04667}"/>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0713BFA9-AB4F-EFC1-7B3C-E794A2E136F4}"/>
              </a:ext>
            </a:extLst>
          </p:cNvPr>
          <p:cNvSpPr>
            <a:spLocks noGrp="1"/>
          </p:cNvSpPr>
          <p:nvPr>
            <p:ph type="sldNum" sz="quarter" idx="12"/>
          </p:nvPr>
        </p:nvSpPr>
        <p:spPr/>
        <p:txBody>
          <a:bodyPr/>
          <a:lstStyle/>
          <a:p>
            <a:fld id="{9BAF0B40-D7C5-7D4D-AA32-94E4C96D159F}" type="slidenum">
              <a:rPr lang="en-IT" smtClean="0"/>
              <a:t>‹Nº›</a:t>
            </a:fld>
            <a:endParaRPr lang="en-IT"/>
          </a:p>
        </p:txBody>
      </p:sp>
    </p:spTree>
    <p:extLst>
      <p:ext uri="{BB962C8B-B14F-4D97-AF65-F5344CB8AC3E}">
        <p14:creationId xmlns:p14="http://schemas.microsoft.com/office/powerpoint/2010/main" val="1833199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CA3ED-EFEF-0C5B-736D-DB987BB5C68E}"/>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7AC2AFD6-E48C-529B-3B9C-AC28404ED625}"/>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5F883A61-3209-FA77-7F9F-AAA500FF3583}"/>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318524-CAB8-DF3C-FB6E-111C80423F15}"/>
              </a:ext>
            </a:extLst>
          </p:cNvPr>
          <p:cNvSpPr>
            <a:spLocks noGrp="1"/>
          </p:cNvSpPr>
          <p:nvPr>
            <p:ph type="dt" sz="half" idx="10"/>
          </p:nvPr>
        </p:nvSpPr>
        <p:spPr/>
        <p:txBody>
          <a:bodyPr/>
          <a:lstStyle/>
          <a:p>
            <a:fld id="{498B66BE-D154-7E42-AA76-A0BBF211E35B}" type="datetimeFigureOut">
              <a:rPr lang="en-IT" smtClean="0"/>
              <a:t>4/26/23</a:t>
            </a:fld>
            <a:endParaRPr lang="en-IT"/>
          </a:p>
        </p:txBody>
      </p:sp>
      <p:sp>
        <p:nvSpPr>
          <p:cNvPr id="6" name="Footer Placeholder 5">
            <a:extLst>
              <a:ext uri="{FF2B5EF4-FFF2-40B4-BE49-F238E27FC236}">
                <a16:creationId xmlns:a16="http://schemas.microsoft.com/office/drawing/2014/main" id="{83745BED-F4F9-6094-1CD6-1D99F6DB6450}"/>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CF9A2F30-E64B-C2CD-F47A-F2FD8623F119}"/>
              </a:ext>
            </a:extLst>
          </p:cNvPr>
          <p:cNvSpPr>
            <a:spLocks noGrp="1"/>
          </p:cNvSpPr>
          <p:nvPr>
            <p:ph type="sldNum" sz="quarter" idx="12"/>
          </p:nvPr>
        </p:nvSpPr>
        <p:spPr/>
        <p:txBody>
          <a:bodyPr/>
          <a:lstStyle/>
          <a:p>
            <a:fld id="{9BAF0B40-D7C5-7D4D-AA32-94E4C96D159F}" type="slidenum">
              <a:rPr lang="en-IT" smtClean="0"/>
              <a:t>‹Nº›</a:t>
            </a:fld>
            <a:endParaRPr lang="en-IT"/>
          </a:p>
        </p:txBody>
      </p:sp>
    </p:spTree>
    <p:extLst>
      <p:ext uri="{BB962C8B-B14F-4D97-AF65-F5344CB8AC3E}">
        <p14:creationId xmlns:p14="http://schemas.microsoft.com/office/powerpoint/2010/main" val="163889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C320-B1E4-A344-7F47-3775183FD3CE}"/>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ABC90C93-1FD3-D301-747A-81654AE4AE4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828FDAA2-5574-AB46-7DC7-8D55B40C257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7B20190-F049-A57E-3A9D-55C2C302DFAF}"/>
              </a:ext>
            </a:extLst>
          </p:cNvPr>
          <p:cNvSpPr>
            <a:spLocks noGrp="1"/>
          </p:cNvSpPr>
          <p:nvPr>
            <p:ph type="dt" sz="half" idx="10"/>
          </p:nvPr>
        </p:nvSpPr>
        <p:spPr/>
        <p:txBody>
          <a:bodyPr/>
          <a:lstStyle/>
          <a:p>
            <a:fld id="{498B66BE-D154-7E42-AA76-A0BBF211E35B}" type="datetimeFigureOut">
              <a:rPr lang="en-IT" smtClean="0"/>
              <a:t>4/26/23</a:t>
            </a:fld>
            <a:endParaRPr lang="en-IT"/>
          </a:p>
        </p:txBody>
      </p:sp>
      <p:sp>
        <p:nvSpPr>
          <p:cNvPr id="6" name="Footer Placeholder 5">
            <a:extLst>
              <a:ext uri="{FF2B5EF4-FFF2-40B4-BE49-F238E27FC236}">
                <a16:creationId xmlns:a16="http://schemas.microsoft.com/office/drawing/2014/main" id="{C474FC8F-14DC-D7C1-43BB-F45406B699B9}"/>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B2F20FB5-F7C8-57F5-F402-23F3B9E56E50}"/>
              </a:ext>
            </a:extLst>
          </p:cNvPr>
          <p:cNvSpPr>
            <a:spLocks noGrp="1"/>
          </p:cNvSpPr>
          <p:nvPr>
            <p:ph type="sldNum" sz="quarter" idx="12"/>
          </p:nvPr>
        </p:nvSpPr>
        <p:spPr/>
        <p:txBody>
          <a:bodyPr/>
          <a:lstStyle/>
          <a:p>
            <a:fld id="{9BAF0B40-D7C5-7D4D-AA32-94E4C96D159F}" type="slidenum">
              <a:rPr lang="en-IT" smtClean="0"/>
              <a:t>‹Nº›</a:t>
            </a:fld>
            <a:endParaRPr lang="en-IT"/>
          </a:p>
        </p:txBody>
      </p:sp>
    </p:spTree>
    <p:extLst>
      <p:ext uri="{BB962C8B-B14F-4D97-AF65-F5344CB8AC3E}">
        <p14:creationId xmlns:p14="http://schemas.microsoft.com/office/powerpoint/2010/main" val="324929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7584C-98A5-6407-98B0-DFA32486A0EB}"/>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7B5D513C-ADEA-A543-B74F-D42710DBD8A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5F1D7EA-3EA2-C89E-E12D-3D907A4635C5}"/>
              </a:ext>
            </a:extLst>
          </p:cNvPr>
          <p:cNvSpPr>
            <a:spLocks noGrp="1"/>
          </p:cNvSpPr>
          <p:nvPr>
            <p:ph type="dt" sz="half" idx="10"/>
          </p:nvPr>
        </p:nvSpPr>
        <p:spPr/>
        <p:txBody>
          <a:bodyPr/>
          <a:lstStyle/>
          <a:p>
            <a:fld id="{498B66BE-D154-7E42-AA76-A0BBF211E35B}" type="datetimeFigureOut">
              <a:rPr lang="en-IT" smtClean="0"/>
              <a:t>4/26/23</a:t>
            </a:fld>
            <a:endParaRPr lang="en-IT"/>
          </a:p>
        </p:txBody>
      </p:sp>
      <p:sp>
        <p:nvSpPr>
          <p:cNvPr id="5" name="Footer Placeholder 4">
            <a:extLst>
              <a:ext uri="{FF2B5EF4-FFF2-40B4-BE49-F238E27FC236}">
                <a16:creationId xmlns:a16="http://schemas.microsoft.com/office/drawing/2014/main" id="{63730B63-3083-691C-F79A-0532BB59FE1E}"/>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97E7E881-C6C8-3D36-9809-6B5C02D59567}"/>
              </a:ext>
            </a:extLst>
          </p:cNvPr>
          <p:cNvSpPr>
            <a:spLocks noGrp="1"/>
          </p:cNvSpPr>
          <p:nvPr>
            <p:ph type="sldNum" sz="quarter" idx="12"/>
          </p:nvPr>
        </p:nvSpPr>
        <p:spPr/>
        <p:txBody>
          <a:bodyPr/>
          <a:lstStyle/>
          <a:p>
            <a:fld id="{9BAF0B40-D7C5-7D4D-AA32-94E4C96D159F}" type="slidenum">
              <a:rPr lang="en-IT" smtClean="0"/>
              <a:t>‹Nº›</a:t>
            </a:fld>
            <a:endParaRPr lang="en-IT"/>
          </a:p>
        </p:txBody>
      </p:sp>
    </p:spTree>
    <p:extLst>
      <p:ext uri="{BB962C8B-B14F-4D97-AF65-F5344CB8AC3E}">
        <p14:creationId xmlns:p14="http://schemas.microsoft.com/office/powerpoint/2010/main" val="2512934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A74A2-49BB-26C2-C027-B57164F6E78A}"/>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99C9B6C1-C081-301E-1393-60D82453213A}"/>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901A929-49C2-33E0-8F49-9ED3F57DFE36}"/>
              </a:ext>
            </a:extLst>
          </p:cNvPr>
          <p:cNvSpPr>
            <a:spLocks noGrp="1"/>
          </p:cNvSpPr>
          <p:nvPr>
            <p:ph type="dt" sz="half" idx="10"/>
          </p:nvPr>
        </p:nvSpPr>
        <p:spPr/>
        <p:txBody>
          <a:bodyPr/>
          <a:lstStyle/>
          <a:p>
            <a:fld id="{498B66BE-D154-7E42-AA76-A0BBF211E35B}" type="datetimeFigureOut">
              <a:rPr lang="en-IT" smtClean="0"/>
              <a:t>4/26/23</a:t>
            </a:fld>
            <a:endParaRPr lang="en-IT"/>
          </a:p>
        </p:txBody>
      </p:sp>
      <p:sp>
        <p:nvSpPr>
          <p:cNvPr id="5" name="Footer Placeholder 4">
            <a:extLst>
              <a:ext uri="{FF2B5EF4-FFF2-40B4-BE49-F238E27FC236}">
                <a16:creationId xmlns:a16="http://schemas.microsoft.com/office/drawing/2014/main" id="{470EC1CF-3295-70E0-83BC-EECB8AA64241}"/>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E60893D-08F5-AA31-6C58-F6E0B36DAADA}"/>
              </a:ext>
            </a:extLst>
          </p:cNvPr>
          <p:cNvSpPr>
            <a:spLocks noGrp="1"/>
          </p:cNvSpPr>
          <p:nvPr>
            <p:ph type="sldNum" sz="quarter" idx="12"/>
          </p:nvPr>
        </p:nvSpPr>
        <p:spPr/>
        <p:txBody>
          <a:bodyPr/>
          <a:lstStyle/>
          <a:p>
            <a:fld id="{9BAF0B40-D7C5-7D4D-AA32-94E4C96D159F}" type="slidenum">
              <a:rPr lang="en-IT" smtClean="0"/>
              <a:t>‹Nº›</a:t>
            </a:fld>
            <a:endParaRPr lang="en-IT"/>
          </a:p>
        </p:txBody>
      </p:sp>
    </p:spTree>
    <p:extLst>
      <p:ext uri="{BB962C8B-B14F-4D97-AF65-F5344CB8AC3E}">
        <p14:creationId xmlns:p14="http://schemas.microsoft.com/office/powerpoint/2010/main" val="75948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Internal Use">
    <p:bg>
      <p:bgPr>
        <a:solidFill>
          <a:srgbClr val="1E355E"/>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4061455" y="3616148"/>
            <a:ext cx="3225969" cy="325156"/>
          </a:xfrm>
        </p:spPr>
        <p:txBody>
          <a:bodyPr>
            <a:noAutofit/>
          </a:bodyPr>
          <a:lstStyle>
            <a:lvl1pPr marL="0" indent="0" algn="l">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6" name="Ovaal 5">
            <a:extLst>
              <a:ext uri="{FF2B5EF4-FFF2-40B4-BE49-F238E27FC236}">
                <a16:creationId xmlns:a16="http://schemas.microsoft.com/office/drawing/2014/main" id="{DAE160BE-93AB-7548-AF5D-62B1F4C6B5D6}"/>
              </a:ext>
            </a:extLst>
          </p:cNvPr>
          <p:cNvSpPr/>
          <p:nvPr userDrawn="1"/>
        </p:nvSpPr>
        <p:spPr>
          <a:xfrm>
            <a:off x="-3321179" y="1774997"/>
            <a:ext cx="6777374" cy="6737006"/>
          </a:xfrm>
          <a:prstGeom prst="ellipse">
            <a:avLst/>
          </a:prstGeom>
          <a:noFill/>
          <a:ln>
            <a:solidFill>
              <a:srgbClr val="A3C1D6">
                <a:alpha val="60000"/>
              </a:srgbClr>
            </a:solidFill>
            <a:prstDash val="sysDot"/>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nl-BE" sz="800" b="1" cap="all">
              <a:solidFill>
                <a:schemeClr val="bg1"/>
              </a:solidFill>
            </a:endParaRPr>
          </a:p>
        </p:txBody>
      </p:sp>
      <p:sp>
        <p:nvSpPr>
          <p:cNvPr id="7" name="Ovaal 6">
            <a:extLst>
              <a:ext uri="{FF2B5EF4-FFF2-40B4-BE49-F238E27FC236}">
                <a16:creationId xmlns:a16="http://schemas.microsoft.com/office/drawing/2014/main" id="{B41D8AEF-E6B1-F646-BBA3-EC8C0BB20FC6}"/>
              </a:ext>
            </a:extLst>
          </p:cNvPr>
          <p:cNvSpPr/>
          <p:nvPr userDrawn="1"/>
        </p:nvSpPr>
        <p:spPr>
          <a:xfrm>
            <a:off x="-2886476" y="2274217"/>
            <a:ext cx="5772952" cy="5738566"/>
          </a:xfrm>
          <a:prstGeom prst="ellipse">
            <a:avLst/>
          </a:prstGeom>
          <a:noFill/>
          <a:ln>
            <a:solidFill>
              <a:srgbClr val="A3C1D6">
                <a:alpha val="60000"/>
              </a:srgbClr>
            </a:solidFill>
            <a:prstDash val="sysDot"/>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nl-BE" sz="800" b="1" cap="all">
              <a:solidFill>
                <a:schemeClr val="bg1"/>
              </a:solidFill>
            </a:endParaRPr>
          </a:p>
        </p:txBody>
      </p:sp>
      <p:sp>
        <p:nvSpPr>
          <p:cNvPr id="9" name="Ovaal 8">
            <a:extLst>
              <a:ext uri="{FF2B5EF4-FFF2-40B4-BE49-F238E27FC236}">
                <a16:creationId xmlns:a16="http://schemas.microsoft.com/office/drawing/2014/main" id="{7938E6C6-DA43-9B4B-B70D-5374C83B98EF}"/>
              </a:ext>
            </a:extLst>
          </p:cNvPr>
          <p:cNvSpPr/>
          <p:nvPr userDrawn="1"/>
        </p:nvSpPr>
        <p:spPr>
          <a:xfrm>
            <a:off x="-2288646" y="2868486"/>
            <a:ext cx="4577292" cy="4550028"/>
          </a:xfrm>
          <a:prstGeom prst="ellipse">
            <a:avLst/>
          </a:prstGeom>
          <a:noFill/>
          <a:ln>
            <a:solidFill>
              <a:srgbClr val="A3C1D6">
                <a:alpha val="60000"/>
              </a:srgbClr>
            </a:solidFill>
            <a:prstDash val="sysDot"/>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nl-BE" sz="800" b="1" cap="all">
              <a:solidFill>
                <a:schemeClr val="bg1"/>
              </a:solidFill>
            </a:endParaRPr>
          </a:p>
        </p:txBody>
      </p:sp>
      <p:sp>
        <p:nvSpPr>
          <p:cNvPr id="10" name="Ovaal 9">
            <a:extLst>
              <a:ext uri="{FF2B5EF4-FFF2-40B4-BE49-F238E27FC236}">
                <a16:creationId xmlns:a16="http://schemas.microsoft.com/office/drawing/2014/main" id="{F89977F7-0515-3146-9005-B40FAA8F3D1B}"/>
              </a:ext>
            </a:extLst>
          </p:cNvPr>
          <p:cNvSpPr/>
          <p:nvPr userDrawn="1"/>
        </p:nvSpPr>
        <p:spPr>
          <a:xfrm>
            <a:off x="-1483987" y="3668352"/>
            <a:ext cx="2967973" cy="2950296"/>
          </a:xfrm>
          <a:prstGeom prst="ellipse">
            <a:avLst/>
          </a:prstGeom>
          <a:noFill/>
          <a:ln>
            <a:solidFill>
              <a:srgbClr val="A3C1D6">
                <a:alpha val="60000"/>
              </a:srgbClr>
            </a:solidFill>
            <a:prstDash val="sysDot"/>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nl-BE" sz="800" b="1" cap="all">
              <a:solidFill>
                <a:schemeClr val="bg1"/>
              </a:solidFill>
            </a:endParaRPr>
          </a:p>
        </p:txBody>
      </p:sp>
      <p:pic>
        <p:nvPicPr>
          <p:cNvPr id="2" name="Afbeelding 1">
            <a:extLst>
              <a:ext uri="{FF2B5EF4-FFF2-40B4-BE49-F238E27FC236}">
                <a16:creationId xmlns:a16="http://schemas.microsoft.com/office/drawing/2014/main" id="{87900C90-9479-1044-BB76-C346F5987801}"/>
              </a:ext>
            </a:extLst>
          </p:cNvPr>
          <p:cNvPicPr>
            <a:picLocks noChangeAspect="1"/>
          </p:cNvPicPr>
          <p:nvPr userDrawn="1"/>
        </p:nvPicPr>
        <p:blipFill>
          <a:blip r:embed="rId2"/>
          <a:stretch>
            <a:fillRect/>
          </a:stretch>
        </p:blipFill>
        <p:spPr>
          <a:xfrm>
            <a:off x="1257085" y="3331095"/>
            <a:ext cx="2633813" cy="674513"/>
          </a:xfrm>
          <a:prstGeom prst="rect">
            <a:avLst/>
          </a:prstGeom>
        </p:spPr>
      </p:pic>
      <p:sp>
        <p:nvSpPr>
          <p:cNvPr id="3" name="Text Placeholder 2"/>
          <p:cNvSpPr>
            <a:spLocks noGrp="1"/>
          </p:cNvSpPr>
          <p:nvPr>
            <p:ph type="body" sz="quarter" idx="10" hasCustomPrompt="1"/>
          </p:nvPr>
        </p:nvSpPr>
        <p:spPr>
          <a:xfrm>
            <a:off x="1349818" y="3050674"/>
            <a:ext cx="3989614" cy="384333"/>
          </a:xfrm>
          <a:effectLst>
            <a:outerShdw blurRad="50800" dist="38100" dir="2700000" algn="tl" rotWithShape="0">
              <a:prstClr val="black">
                <a:alpha val="48000"/>
              </a:prstClr>
            </a:outerShdw>
          </a:effectLst>
        </p:spPr>
        <p:txBody>
          <a:bodyPr>
            <a:noAutofit/>
          </a:bodyPr>
          <a:lstStyle>
            <a:lvl1pPr marL="0" indent="0" algn="l">
              <a:buNone/>
              <a:defRPr sz="22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Thank you for </a:t>
            </a:r>
            <a:br>
              <a:rPr lang="en-US"/>
            </a:br>
            <a:r>
              <a:rPr lang="en-US"/>
              <a:t>your attention</a:t>
            </a:r>
          </a:p>
        </p:txBody>
      </p:sp>
    </p:spTree>
    <p:extLst>
      <p:ext uri="{BB962C8B-B14F-4D97-AF65-F5344CB8AC3E}">
        <p14:creationId xmlns:p14="http://schemas.microsoft.com/office/powerpoint/2010/main" val="408838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FB73E34-573B-3247-B5E1-64D932391BCB}"/>
              </a:ext>
            </a:extLst>
          </p:cNvPr>
          <p:cNvPicPr>
            <a:picLocks noChangeAspect="1"/>
          </p:cNvPicPr>
          <p:nvPr userDrawn="1"/>
        </p:nvPicPr>
        <p:blipFill>
          <a:blip r:embed="rId2"/>
          <a:stretch>
            <a:fillRect/>
          </a:stretch>
        </p:blipFill>
        <p:spPr>
          <a:xfrm>
            <a:off x="5332751" y="4629137"/>
            <a:ext cx="4848704" cy="1511416"/>
          </a:xfrm>
          <a:prstGeom prst="rect">
            <a:avLst/>
          </a:prstGeom>
        </p:spPr>
      </p:pic>
      <p:pic>
        <p:nvPicPr>
          <p:cNvPr id="7" name="Afbeelding 6">
            <a:extLst>
              <a:ext uri="{FF2B5EF4-FFF2-40B4-BE49-F238E27FC236}">
                <a16:creationId xmlns:a16="http://schemas.microsoft.com/office/drawing/2014/main" id="{170F891F-CDFC-0049-9412-E79158FB3A4A}"/>
              </a:ext>
            </a:extLst>
          </p:cNvPr>
          <p:cNvPicPr>
            <a:picLocks noChangeAspect="1"/>
          </p:cNvPicPr>
          <p:nvPr userDrawn="1"/>
        </p:nvPicPr>
        <p:blipFill>
          <a:blip r:embed="rId3"/>
          <a:stretch>
            <a:fillRect/>
          </a:stretch>
        </p:blipFill>
        <p:spPr>
          <a:xfrm>
            <a:off x="4840508" y="459832"/>
            <a:ext cx="4316940" cy="4395964"/>
          </a:xfrm>
          <a:prstGeom prst="rect">
            <a:avLst/>
          </a:prstGeom>
        </p:spPr>
      </p:pic>
      <p:sp>
        <p:nvSpPr>
          <p:cNvPr id="2" name="Titel 1">
            <a:extLst>
              <a:ext uri="{FF2B5EF4-FFF2-40B4-BE49-F238E27FC236}">
                <a16:creationId xmlns:a16="http://schemas.microsoft.com/office/drawing/2014/main" id="{71F8BEAB-E255-084E-850B-79F8BAF026A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030CE550-775F-464C-B00C-DBB39AEFC265}"/>
              </a:ext>
            </a:extLst>
          </p:cNvPr>
          <p:cNvSpPr>
            <a:spLocks noGrp="1"/>
          </p:cNvSpPr>
          <p:nvPr>
            <p:ph type="dt" sz="half" idx="10"/>
          </p:nvPr>
        </p:nvSpPr>
        <p:spPr/>
        <p:txBody>
          <a:bodyPr/>
          <a:lstStyle/>
          <a:p>
            <a:fld id="{6166C119-C5BB-4249-9C44-38E2A27D663F}" type="datetime2">
              <a:rPr lang="nl-BE" smtClean="0"/>
              <a:t>woensdag 26 april 2023</a:t>
            </a:fld>
            <a:endParaRPr lang="en-US"/>
          </a:p>
        </p:txBody>
      </p:sp>
      <p:sp>
        <p:nvSpPr>
          <p:cNvPr id="4" name="Tijdelijke aanduiding voor voettekst 3">
            <a:extLst>
              <a:ext uri="{FF2B5EF4-FFF2-40B4-BE49-F238E27FC236}">
                <a16:creationId xmlns:a16="http://schemas.microsoft.com/office/drawing/2014/main" id="{D165EADF-9013-DE47-B602-88D52C82A0E8}"/>
              </a:ext>
            </a:extLst>
          </p:cNvPr>
          <p:cNvSpPr>
            <a:spLocks noGrp="1"/>
          </p:cNvSpPr>
          <p:nvPr>
            <p:ph type="ftr" sz="quarter" idx="11"/>
          </p:nvPr>
        </p:nvSpPr>
        <p:spPr/>
        <p:txBody>
          <a:bodyPr/>
          <a:lstStyle/>
          <a:p>
            <a:r>
              <a:rPr lang="en-US"/>
              <a:t>A footer can be placed here  I   copyright 2013</a:t>
            </a:r>
          </a:p>
        </p:txBody>
      </p:sp>
    </p:spTree>
    <p:extLst>
      <p:ext uri="{BB962C8B-B14F-4D97-AF65-F5344CB8AC3E}">
        <p14:creationId xmlns:p14="http://schemas.microsoft.com/office/powerpoint/2010/main" val="272454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4/26/23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97979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chemeClr val="accent1"/>
        </a:solidFill>
        <a:effectLst/>
      </p:bgPr>
    </p:bg>
    <p:spTree>
      <p:nvGrpSpPr>
        <p:cNvPr id="1" name="Shape 18"/>
        <p:cNvGrpSpPr/>
        <p:nvPr/>
      </p:nvGrpSpPr>
      <p:grpSpPr>
        <a:xfrm>
          <a:off x="0" y="0"/>
          <a:ext cx="0" cy="0"/>
          <a:chOff x="0" y="0"/>
          <a:chExt cx="0" cy="0"/>
        </a:xfrm>
      </p:grpSpPr>
      <p:sp>
        <p:nvSpPr>
          <p:cNvPr id="19" name="Google Shape;19;g11367acb823_0_593"/>
          <p:cNvSpPr txBox="1">
            <a:spLocks noGrp="1"/>
          </p:cNvSpPr>
          <p:nvPr>
            <p:ph type="ctrTitle"/>
          </p:nvPr>
        </p:nvSpPr>
        <p:spPr>
          <a:xfrm>
            <a:off x="945000" y="945000"/>
            <a:ext cx="3203775" cy="22761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5550"/>
              <a:buNone/>
              <a:defRPr sz="2775">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11367acb823_0_593"/>
          <p:cNvSpPr txBox="1">
            <a:spLocks noGrp="1"/>
          </p:cNvSpPr>
          <p:nvPr>
            <p:ph type="subTitle" idx="1"/>
          </p:nvPr>
        </p:nvSpPr>
        <p:spPr>
          <a:xfrm>
            <a:off x="945000" y="3442500"/>
            <a:ext cx="3203775" cy="618300"/>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Clr>
                <a:schemeClr val="lt1"/>
              </a:buClr>
              <a:buSzPts val="1700"/>
              <a:buNone/>
              <a:defRPr sz="1275">
                <a:solidFill>
                  <a:schemeClr val="lt1"/>
                </a:solidFill>
                <a:latin typeface="Barlow Semi Condensed Medium"/>
                <a:ea typeface="Barlow Semi Condensed Medium"/>
                <a:cs typeface="Barlow Semi Condensed Medium"/>
                <a:sym typeface="Barlow Semi Condensed Medium"/>
              </a:defRPr>
            </a:lvl1pPr>
            <a:lvl2pPr lvl="1" algn="ctr">
              <a:lnSpc>
                <a:spcPct val="100000"/>
              </a:lnSpc>
              <a:spcBef>
                <a:spcPts val="1063"/>
              </a:spcBef>
              <a:spcAft>
                <a:spcPts val="0"/>
              </a:spcAft>
              <a:buClr>
                <a:schemeClr val="accent1"/>
              </a:buClr>
              <a:buSzPts val="2000"/>
              <a:buNone/>
              <a:defRPr sz="1500"/>
            </a:lvl2pPr>
            <a:lvl3pPr lvl="2" algn="ctr">
              <a:lnSpc>
                <a:spcPct val="100000"/>
              </a:lnSpc>
              <a:spcBef>
                <a:spcPts val="212"/>
              </a:spcBef>
              <a:spcAft>
                <a:spcPts val="0"/>
              </a:spcAft>
              <a:buSzPts val="1800"/>
              <a:buNone/>
              <a:defRPr sz="1350"/>
            </a:lvl3pPr>
            <a:lvl4pPr lvl="3" algn="ctr">
              <a:lnSpc>
                <a:spcPct val="120000"/>
              </a:lnSpc>
              <a:spcBef>
                <a:spcPts val="851"/>
              </a:spcBef>
              <a:spcAft>
                <a:spcPts val="0"/>
              </a:spcAft>
              <a:buSzPts val="1600"/>
              <a:buNone/>
              <a:defRPr sz="1200"/>
            </a:lvl4pPr>
            <a:lvl5pPr lvl="4" algn="ctr">
              <a:lnSpc>
                <a:spcPct val="120000"/>
              </a:lnSpc>
              <a:spcBef>
                <a:spcPts val="1063"/>
              </a:spcBef>
              <a:spcAft>
                <a:spcPts val="0"/>
              </a:spcAft>
              <a:buSzPts val="1600"/>
              <a:buNone/>
              <a:defRPr sz="1200"/>
            </a:lvl5pPr>
            <a:lvl6pPr lvl="5" algn="ctr">
              <a:lnSpc>
                <a:spcPct val="90000"/>
              </a:lnSpc>
              <a:spcBef>
                <a:spcPts val="1063"/>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21" name="Google Shape;21;g11367acb823_0_593"/>
          <p:cNvPicPr preferRelativeResize="0"/>
          <p:nvPr/>
        </p:nvPicPr>
        <p:blipFill rotWithShape="1">
          <a:blip r:embed="rId2">
            <a:alphaModFix/>
          </a:blip>
          <a:srcRect/>
          <a:stretch/>
        </p:blipFill>
        <p:spPr>
          <a:xfrm>
            <a:off x="945001" y="4112100"/>
            <a:ext cx="923546" cy="553214"/>
          </a:xfrm>
          <a:prstGeom prst="rect">
            <a:avLst/>
          </a:prstGeom>
          <a:noFill/>
          <a:ln>
            <a:noFill/>
          </a:ln>
        </p:spPr>
      </p:pic>
      <p:sp>
        <p:nvSpPr>
          <p:cNvPr id="22" name="Google Shape;22;g11367acb823_0_593"/>
          <p:cNvSpPr txBox="1">
            <a:spLocks noGrp="1"/>
          </p:cNvSpPr>
          <p:nvPr>
            <p:ph type="body" idx="2"/>
          </p:nvPr>
        </p:nvSpPr>
        <p:spPr>
          <a:xfrm>
            <a:off x="1932709" y="4335086"/>
            <a:ext cx="2216025" cy="330300"/>
          </a:xfrm>
          <a:prstGeom prst="rect">
            <a:avLst/>
          </a:prstGeom>
          <a:noFill/>
          <a:ln>
            <a:noFill/>
          </a:ln>
        </p:spPr>
        <p:txBody>
          <a:bodyPr spcFirstLastPara="1" wrap="square" lIns="0" tIns="0" rIns="0" bIns="0" anchor="b" anchorCtr="0">
            <a:noAutofit/>
          </a:bodyPr>
          <a:lstStyle>
            <a:lvl1pPr marL="342900" lvl="0" indent="-171450" algn="r">
              <a:lnSpc>
                <a:spcPct val="120000"/>
              </a:lnSpc>
              <a:spcBef>
                <a:spcPts val="0"/>
              </a:spcBef>
              <a:spcAft>
                <a:spcPts val="0"/>
              </a:spcAft>
              <a:buClr>
                <a:schemeClr val="lt1"/>
              </a:buClr>
              <a:buSzPts val="800"/>
              <a:buNone/>
              <a:defRPr sz="600">
                <a:solidFill>
                  <a:schemeClr val="lt1"/>
                </a:solidFill>
                <a:latin typeface="Roboto Light"/>
                <a:ea typeface="Roboto Light"/>
                <a:cs typeface="Roboto Light"/>
                <a:sym typeface="Roboto Light"/>
              </a:defRPr>
            </a:lvl1pPr>
            <a:lvl2pPr marL="685800" lvl="1" indent="-171450" algn="l">
              <a:lnSpc>
                <a:spcPct val="100000"/>
              </a:lnSpc>
              <a:spcBef>
                <a:spcPts val="1063"/>
              </a:spcBef>
              <a:spcAft>
                <a:spcPts val="0"/>
              </a:spcAft>
              <a:buClr>
                <a:schemeClr val="accent1"/>
              </a:buClr>
              <a:buSzPts val="1800"/>
              <a:buNone/>
              <a:defRPr/>
            </a:lvl2pPr>
            <a:lvl3pPr marL="1028700" lvl="2" indent="-171450" algn="l">
              <a:lnSpc>
                <a:spcPct val="100000"/>
              </a:lnSpc>
              <a:spcBef>
                <a:spcPts val="212"/>
              </a:spcBef>
              <a:spcAft>
                <a:spcPts val="0"/>
              </a:spcAft>
              <a:buSzPts val="1800"/>
              <a:buNone/>
              <a:defRPr/>
            </a:lvl3pPr>
            <a:lvl4pPr marL="1371600" lvl="3" indent="-257175" algn="l">
              <a:lnSpc>
                <a:spcPct val="120000"/>
              </a:lnSpc>
              <a:spcBef>
                <a:spcPts val="851"/>
              </a:spcBef>
              <a:spcAft>
                <a:spcPts val="0"/>
              </a:spcAft>
              <a:buSzPts val="1800"/>
              <a:buChar char="―"/>
              <a:defRPr/>
            </a:lvl4pPr>
            <a:lvl5pPr marL="1714500" lvl="4" indent="-257175" algn="l">
              <a:lnSpc>
                <a:spcPct val="120000"/>
              </a:lnSpc>
              <a:spcBef>
                <a:spcPts val="1063"/>
              </a:spcBef>
              <a:spcAft>
                <a:spcPts val="0"/>
              </a:spcAft>
              <a:buSzPts val="1800"/>
              <a:buChar char="―"/>
              <a:defRPr/>
            </a:lvl5pPr>
            <a:lvl6pPr marL="2057400" lvl="5" indent="-257175" algn="l">
              <a:lnSpc>
                <a:spcPct val="90000"/>
              </a:lnSpc>
              <a:spcBef>
                <a:spcPts val="1063"/>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3" name="Google Shape;23;g11367acb823_0_593"/>
          <p:cNvSpPr>
            <a:spLocks noGrp="1"/>
          </p:cNvSpPr>
          <p:nvPr>
            <p:ph type="pic" idx="3"/>
          </p:nvPr>
        </p:nvSpPr>
        <p:spPr>
          <a:xfrm>
            <a:off x="4918500" y="0"/>
            <a:ext cx="4225500" cy="5143500"/>
          </a:xfrm>
          <a:prstGeom prst="rect">
            <a:avLst/>
          </a:prstGeom>
          <a:solidFill>
            <a:srgbClr val="D8D8D8"/>
          </a:solidFill>
          <a:ln>
            <a:noFill/>
          </a:ln>
        </p:spPr>
      </p:sp>
      <p:pic>
        <p:nvPicPr>
          <p:cNvPr id="24" name="Google Shape;24;g11367acb823_0_593"/>
          <p:cNvPicPr preferRelativeResize="0"/>
          <p:nvPr/>
        </p:nvPicPr>
        <p:blipFill rotWithShape="1">
          <a:blip r:embed="rId3">
            <a:alphaModFix/>
          </a:blip>
          <a:srcRect/>
          <a:stretch/>
        </p:blipFill>
        <p:spPr>
          <a:xfrm>
            <a:off x="310500" y="459000"/>
            <a:ext cx="2923802" cy="390907"/>
          </a:xfrm>
          <a:prstGeom prst="rect">
            <a:avLst/>
          </a:prstGeom>
          <a:noFill/>
          <a:ln>
            <a:noFill/>
          </a:ln>
        </p:spPr>
      </p:pic>
    </p:spTree>
    <p:extLst>
      <p:ext uri="{BB962C8B-B14F-4D97-AF65-F5344CB8AC3E}">
        <p14:creationId xmlns:p14="http://schemas.microsoft.com/office/powerpoint/2010/main" val="2278804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losing Slide">
  <p:cSld name="Closing Slide">
    <p:bg>
      <p:bgPr>
        <a:solidFill>
          <a:schemeClr val="accent1"/>
        </a:solidFill>
        <a:effectLst/>
      </p:bgPr>
    </p:bg>
    <p:spTree>
      <p:nvGrpSpPr>
        <p:cNvPr id="1" name="Shape 218"/>
        <p:cNvGrpSpPr/>
        <p:nvPr/>
      </p:nvGrpSpPr>
      <p:grpSpPr>
        <a:xfrm>
          <a:off x="0" y="0"/>
          <a:ext cx="0" cy="0"/>
          <a:chOff x="0" y="0"/>
          <a:chExt cx="0" cy="0"/>
        </a:xfrm>
      </p:grpSpPr>
      <p:sp>
        <p:nvSpPr>
          <p:cNvPr id="219" name="Google Shape;219;g11367acb823_0_1258"/>
          <p:cNvSpPr/>
          <p:nvPr/>
        </p:nvSpPr>
        <p:spPr>
          <a:xfrm>
            <a:off x="0" y="3523500"/>
            <a:ext cx="9144000" cy="1620000"/>
          </a:xfrm>
          <a:prstGeom prst="rect">
            <a:avLst/>
          </a:prstGeom>
          <a:solidFill>
            <a:schemeClr val="lt1"/>
          </a:solidFill>
          <a:ln>
            <a:noFill/>
          </a:ln>
        </p:spPr>
        <p:txBody>
          <a:bodyPr spcFirstLastPara="1" wrap="square" lIns="67500" tIns="35100" rIns="67500" bIns="351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350" b="0" i="0" u="none" strike="noStrike" cap="none">
              <a:solidFill>
                <a:schemeClr val="lt1"/>
              </a:solidFill>
              <a:latin typeface="Roboto Light"/>
              <a:ea typeface="Roboto Light"/>
              <a:cs typeface="Roboto Light"/>
              <a:sym typeface="Roboto Light"/>
            </a:endParaRPr>
          </a:p>
        </p:txBody>
      </p:sp>
      <p:sp>
        <p:nvSpPr>
          <p:cNvPr id="220" name="Google Shape;220;g11367acb823_0_1258"/>
          <p:cNvSpPr txBox="1">
            <a:spLocks noGrp="1"/>
          </p:cNvSpPr>
          <p:nvPr>
            <p:ph type="title"/>
          </p:nvPr>
        </p:nvSpPr>
        <p:spPr>
          <a:xfrm>
            <a:off x="891000" y="595313"/>
            <a:ext cx="3546450" cy="48465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5100"/>
              <a:buNone/>
              <a:defRPr sz="255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1" name="Google Shape;221;g11367acb823_0_1258"/>
          <p:cNvSpPr>
            <a:spLocks noGrp="1"/>
          </p:cNvSpPr>
          <p:nvPr>
            <p:ph type="pic" idx="2"/>
          </p:nvPr>
        </p:nvSpPr>
        <p:spPr>
          <a:xfrm>
            <a:off x="4918500" y="0"/>
            <a:ext cx="4225500" cy="5143500"/>
          </a:xfrm>
          <a:prstGeom prst="rect">
            <a:avLst/>
          </a:prstGeom>
          <a:solidFill>
            <a:srgbClr val="D8D8D8"/>
          </a:solidFill>
          <a:ln>
            <a:noFill/>
          </a:ln>
        </p:spPr>
      </p:sp>
      <p:sp>
        <p:nvSpPr>
          <p:cNvPr id="222" name="Google Shape;222;g11367acb823_0_1258"/>
          <p:cNvSpPr txBox="1">
            <a:spLocks noGrp="1"/>
          </p:cNvSpPr>
          <p:nvPr>
            <p:ph type="body" idx="1"/>
          </p:nvPr>
        </p:nvSpPr>
        <p:spPr>
          <a:xfrm>
            <a:off x="513160" y="1080000"/>
            <a:ext cx="3924225" cy="1620000"/>
          </a:xfrm>
          <a:prstGeom prst="rect">
            <a:avLst/>
          </a:prstGeom>
          <a:noFill/>
          <a:ln>
            <a:noFill/>
          </a:ln>
        </p:spPr>
        <p:txBody>
          <a:bodyPr spcFirstLastPara="1" wrap="square" lIns="0" tIns="0" rIns="0" bIns="0" anchor="t" anchorCtr="0">
            <a:noAutofit/>
          </a:bodyPr>
          <a:lstStyle>
            <a:lvl1pPr marL="342900" lvl="0" indent="-171450" algn="l" rtl="0">
              <a:lnSpc>
                <a:spcPct val="120000"/>
              </a:lnSpc>
              <a:spcBef>
                <a:spcPts val="0"/>
              </a:spcBef>
              <a:spcAft>
                <a:spcPts val="0"/>
              </a:spcAft>
              <a:buClr>
                <a:schemeClr val="lt1"/>
              </a:buClr>
              <a:buSzPts val="2300"/>
              <a:buNone/>
              <a:defRPr sz="1725">
                <a:solidFill>
                  <a:schemeClr val="lt1"/>
                </a:solidFill>
                <a:latin typeface="Barlow Semi Condensed Medium"/>
                <a:ea typeface="Barlow Semi Condensed Medium"/>
                <a:cs typeface="Barlow Semi Condensed Medium"/>
                <a:sym typeface="Barlow Semi Condensed Medium"/>
              </a:defRPr>
            </a:lvl1pPr>
            <a:lvl2pPr marL="685800" lvl="1" indent="-171450" algn="l" rtl="0">
              <a:lnSpc>
                <a:spcPct val="100000"/>
              </a:lnSpc>
              <a:spcBef>
                <a:spcPts val="2126"/>
              </a:spcBef>
              <a:spcAft>
                <a:spcPts val="0"/>
              </a:spcAft>
              <a:buClr>
                <a:schemeClr val="accent2"/>
              </a:buClr>
              <a:buSzPts val="2300"/>
              <a:buNone/>
              <a:defRPr sz="1725">
                <a:solidFill>
                  <a:schemeClr val="accent2"/>
                </a:solidFill>
                <a:latin typeface="Barlow Semi Condensed Medium"/>
                <a:ea typeface="Barlow Semi Condensed Medium"/>
                <a:cs typeface="Barlow Semi Condensed Medium"/>
                <a:sym typeface="Barlow Semi Condensed Medium"/>
              </a:defRPr>
            </a:lvl2pPr>
            <a:lvl3pPr marL="1028700" lvl="2" indent="-171450" algn="l" rtl="0">
              <a:lnSpc>
                <a:spcPct val="100000"/>
              </a:lnSpc>
              <a:spcBef>
                <a:spcPts val="2126"/>
              </a:spcBef>
              <a:spcAft>
                <a:spcPts val="0"/>
              </a:spcAft>
              <a:buSzPts val="2800"/>
              <a:buNone/>
              <a:defRPr>
                <a:solidFill>
                  <a:schemeClr val="lt1"/>
                </a:solidFill>
                <a:latin typeface="Barlow Semi Condensed Medium"/>
                <a:ea typeface="Barlow Semi Condensed Medium"/>
                <a:cs typeface="Barlow Semi Condensed Medium"/>
                <a:sym typeface="Barlow Semi Condensed Medium"/>
              </a:defRPr>
            </a:lvl3pPr>
            <a:lvl4pPr marL="1371600" lvl="3" indent="-266700" algn="l" rtl="0">
              <a:lnSpc>
                <a:spcPct val="120000"/>
              </a:lnSpc>
              <a:spcBef>
                <a:spcPts val="1063"/>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4pPr>
            <a:lvl5pPr marL="1714500" lvl="4" indent="-266700" algn="l" rtl="0">
              <a:lnSpc>
                <a:spcPct val="120000"/>
              </a:lnSpc>
              <a:spcBef>
                <a:spcPts val="1063"/>
              </a:spcBef>
              <a:spcAft>
                <a:spcPts val="0"/>
              </a:spcAft>
              <a:buSzPts val="2000"/>
              <a:buChar char="―"/>
              <a:defRPr>
                <a:solidFill>
                  <a:schemeClr val="lt1"/>
                </a:solidFill>
                <a:latin typeface="Barlow Semi Condensed Medium"/>
                <a:ea typeface="Barlow Semi Condensed Medium"/>
                <a:cs typeface="Barlow Semi Condensed Medium"/>
                <a:sym typeface="Barlow Semi Condensed Medium"/>
              </a:defRPr>
            </a:lvl5pPr>
            <a:lvl6pPr marL="2057400" lvl="5" indent="-257175" algn="l" rtl="0">
              <a:lnSpc>
                <a:spcPct val="90000"/>
              </a:lnSpc>
              <a:spcBef>
                <a:spcPts val="1063"/>
              </a:spcBef>
              <a:spcAft>
                <a:spcPts val="0"/>
              </a:spcAft>
              <a:buClr>
                <a:schemeClr val="dk1"/>
              </a:buClr>
              <a:buSzPts val="1800"/>
              <a:buChar char="•"/>
              <a:defRPr/>
            </a:lvl6pPr>
            <a:lvl7pPr marL="2400300" lvl="6" indent="-257175" algn="l" rtl="0">
              <a:lnSpc>
                <a:spcPct val="90000"/>
              </a:lnSpc>
              <a:spcBef>
                <a:spcPts val="375"/>
              </a:spcBef>
              <a:spcAft>
                <a:spcPts val="0"/>
              </a:spcAft>
              <a:buClr>
                <a:schemeClr val="dk1"/>
              </a:buClr>
              <a:buSzPts val="1800"/>
              <a:buChar char="•"/>
              <a:defRPr/>
            </a:lvl7pPr>
            <a:lvl8pPr marL="2743200" lvl="7" indent="-257175" algn="l" rtl="0">
              <a:lnSpc>
                <a:spcPct val="90000"/>
              </a:lnSpc>
              <a:spcBef>
                <a:spcPts val="375"/>
              </a:spcBef>
              <a:spcAft>
                <a:spcPts val="0"/>
              </a:spcAft>
              <a:buClr>
                <a:schemeClr val="dk1"/>
              </a:buClr>
              <a:buSzPts val="1800"/>
              <a:buChar char="•"/>
              <a:defRPr/>
            </a:lvl8pPr>
            <a:lvl9pPr marL="3086100" lvl="8" indent="-257175" algn="l" rtl="0">
              <a:lnSpc>
                <a:spcPct val="90000"/>
              </a:lnSpc>
              <a:spcBef>
                <a:spcPts val="375"/>
              </a:spcBef>
              <a:spcAft>
                <a:spcPts val="0"/>
              </a:spcAft>
              <a:buClr>
                <a:schemeClr val="dk1"/>
              </a:buClr>
              <a:buSzPts val="1800"/>
              <a:buChar char="•"/>
              <a:defRPr/>
            </a:lvl9pPr>
          </a:lstStyle>
          <a:p>
            <a:endParaRPr/>
          </a:p>
        </p:txBody>
      </p:sp>
      <p:grpSp>
        <p:nvGrpSpPr>
          <p:cNvPr id="223" name="Google Shape;223;g11367acb823_0_1258"/>
          <p:cNvGrpSpPr/>
          <p:nvPr/>
        </p:nvGrpSpPr>
        <p:grpSpPr>
          <a:xfrm>
            <a:off x="540523" y="3785249"/>
            <a:ext cx="3712382" cy="643484"/>
            <a:chOff x="720725" y="5218493"/>
            <a:chExt cx="4009268" cy="694945"/>
          </a:xfrm>
        </p:grpSpPr>
        <p:pic>
          <p:nvPicPr>
            <p:cNvPr id="224" name="Google Shape;224;g11367acb823_0_1258"/>
            <p:cNvPicPr preferRelativeResize="0"/>
            <p:nvPr/>
          </p:nvPicPr>
          <p:blipFill rotWithShape="1">
            <a:blip r:embed="rId2">
              <a:alphaModFix/>
            </a:blip>
            <a:srcRect/>
            <a:stretch/>
          </p:blipFill>
          <p:spPr>
            <a:xfrm>
              <a:off x="4032000" y="5325173"/>
              <a:ext cx="697993" cy="588265"/>
            </a:xfrm>
            <a:prstGeom prst="rect">
              <a:avLst/>
            </a:prstGeom>
            <a:noFill/>
            <a:ln>
              <a:noFill/>
            </a:ln>
          </p:spPr>
        </p:pic>
        <p:pic>
          <p:nvPicPr>
            <p:cNvPr id="225" name="Google Shape;225;g11367acb823_0_1258"/>
            <p:cNvPicPr preferRelativeResize="0"/>
            <p:nvPr/>
          </p:nvPicPr>
          <p:blipFill rotWithShape="1">
            <a:blip r:embed="rId3">
              <a:alphaModFix/>
            </a:blip>
            <a:srcRect/>
            <a:stretch/>
          </p:blipFill>
          <p:spPr>
            <a:xfrm>
              <a:off x="2867282" y="5309933"/>
              <a:ext cx="826010" cy="603505"/>
            </a:xfrm>
            <a:prstGeom prst="rect">
              <a:avLst/>
            </a:prstGeom>
            <a:noFill/>
            <a:ln>
              <a:noFill/>
            </a:ln>
          </p:spPr>
        </p:pic>
        <p:pic>
          <p:nvPicPr>
            <p:cNvPr id="226" name="Google Shape;226;g11367acb823_0_1258"/>
            <p:cNvPicPr preferRelativeResize="0"/>
            <p:nvPr/>
          </p:nvPicPr>
          <p:blipFill rotWithShape="1">
            <a:blip r:embed="rId4">
              <a:alphaModFix/>
            </a:blip>
            <a:srcRect/>
            <a:stretch/>
          </p:blipFill>
          <p:spPr>
            <a:xfrm>
              <a:off x="720725" y="5279453"/>
              <a:ext cx="594361" cy="633985"/>
            </a:xfrm>
            <a:prstGeom prst="rect">
              <a:avLst/>
            </a:prstGeom>
            <a:noFill/>
            <a:ln>
              <a:noFill/>
            </a:ln>
          </p:spPr>
        </p:pic>
        <p:pic>
          <p:nvPicPr>
            <p:cNvPr id="227" name="Google Shape;227;g11367acb823_0_1258"/>
            <p:cNvPicPr preferRelativeResize="0"/>
            <p:nvPr/>
          </p:nvPicPr>
          <p:blipFill rotWithShape="1">
            <a:blip r:embed="rId5">
              <a:alphaModFix/>
            </a:blip>
            <a:srcRect/>
            <a:stretch/>
          </p:blipFill>
          <p:spPr>
            <a:xfrm>
              <a:off x="1653795" y="5218493"/>
              <a:ext cx="874778" cy="694945"/>
            </a:xfrm>
            <a:prstGeom prst="rect">
              <a:avLst/>
            </a:prstGeom>
            <a:noFill/>
            <a:ln>
              <a:noFill/>
            </a:ln>
          </p:spPr>
        </p:pic>
      </p:grpSp>
      <p:sp>
        <p:nvSpPr>
          <p:cNvPr id="228" name="Google Shape;228;g11367acb823_0_1258"/>
          <p:cNvSpPr txBox="1"/>
          <p:nvPr/>
        </p:nvSpPr>
        <p:spPr>
          <a:xfrm>
            <a:off x="513160" y="4657500"/>
            <a:ext cx="3924225" cy="307125"/>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900"/>
              <a:buFont typeface="Arial"/>
              <a:buNone/>
            </a:pPr>
            <a:r>
              <a:rPr lang="en-US" sz="675" b="0" i="0" u="none" strike="noStrike" cap="none">
                <a:solidFill>
                  <a:schemeClr val="accent4"/>
                </a:solidFill>
                <a:latin typeface="Roboto Light"/>
                <a:ea typeface="Roboto Light"/>
                <a:cs typeface="Roboto Light"/>
                <a:sym typeface="Roboto Light"/>
              </a:rPr>
              <a:t>GOOS is sponsored by the </a:t>
            </a:r>
            <a:r>
              <a:rPr lang="en-US" sz="675" b="0" i="0" u="none" strike="noStrike" cap="none">
                <a:solidFill>
                  <a:schemeClr val="accent4"/>
                </a:solidFill>
                <a:latin typeface="Roboto Medium"/>
                <a:ea typeface="Roboto Medium"/>
                <a:cs typeface="Roboto Medium"/>
                <a:sym typeface="Roboto Medium"/>
              </a:rPr>
              <a:t>Intergovernmental Oceanographic Commission of UNESCO</a:t>
            </a:r>
            <a:r>
              <a:rPr lang="en-US" sz="675" b="0" i="0" u="none" strike="noStrike" cap="none">
                <a:solidFill>
                  <a:schemeClr val="accent4"/>
                </a:solidFill>
                <a:latin typeface="Roboto Light"/>
                <a:ea typeface="Roboto Light"/>
                <a:cs typeface="Roboto Light"/>
                <a:sym typeface="Roboto Light"/>
              </a:rPr>
              <a:t>, the </a:t>
            </a:r>
            <a:r>
              <a:rPr lang="en-US" sz="675" b="0" i="0" u="none" strike="noStrike" cap="none">
                <a:solidFill>
                  <a:schemeClr val="accent4"/>
                </a:solidFill>
                <a:latin typeface="Roboto Medium"/>
                <a:ea typeface="Roboto Medium"/>
                <a:cs typeface="Roboto Medium"/>
                <a:sym typeface="Roboto Medium"/>
              </a:rPr>
              <a:t>World Meteorological Organization</a:t>
            </a:r>
            <a:r>
              <a:rPr lang="en-US" sz="675" b="0" i="0" u="none" strike="noStrike" cap="none">
                <a:solidFill>
                  <a:schemeClr val="accent4"/>
                </a:solidFill>
                <a:latin typeface="Roboto Light"/>
                <a:ea typeface="Roboto Light"/>
                <a:cs typeface="Roboto Light"/>
                <a:sym typeface="Roboto Light"/>
              </a:rPr>
              <a:t>, the </a:t>
            </a:r>
            <a:r>
              <a:rPr lang="en-US" sz="675" b="0" i="0" u="none" strike="noStrike" cap="none">
                <a:solidFill>
                  <a:schemeClr val="accent4"/>
                </a:solidFill>
                <a:latin typeface="Roboto Medium"/>
                <a:ea typeface="Roboto Medium"/>
                <a:cs typeface="Roboto Medium"/>
                <a:sym typeface="Roboto Medium"/>
              </a:rPr>
              <a:t>UN Environment Programme</a:t>
            </a:r>
            <a:r>
              <a:rPr lang="en-US" sz="675" b="0" i="0" u="none" strike="noStrike" cap="none">
                <a:solidFill>
                  <a:schemeClr val="accent4"/>
                </a:solidFill>
                <a:latin typeface="Roboto Light"/>
                <a:ea typeface="Roboto Light"/>
                <a:cs typeface="Roboto Light"/>
                <a:sym typeface="Roboto Light"/>
              </a:rPr>
              <a:t>, and the </a:t>
            </a:r>
            <a:r>
              <a:rPr lang="en-US" sz="675" b="0" i="0" u="none" strike="noStrike" cap="none">
                <a:solidFill>
                  <a:schemeClr val="accent4"/>
                </a:solidFill>
                <a:latin typeface="Roboto Medium"/>
                <a:ea typeface="Roboto Medium"/>
                <a:cs typeface="Roboto Medium"/>
                <a:sym typeface="Roboto Medium"/>
              </a:rPr>
              <a:t>International Science Council</a:t>
            </a:r>
            <a:r>
              <a:rPr lang="en-US" sz="675" b="0" i="0" u="none" strike="noStrike" cap="none">
                <a:solidFill>
                  <a:schemeClr val="accent4"/>
                </a:solidFill>
                <a:latin typeface="Roboto Light"/>
                <a:ea typeface="Roboto Light"/>
                <a:cs typeface="Roboto Light"/>
                <a:sym typeface="Roboto Light"/>
              </a:rPr>
              <a:t>.</a:t>
            </a:r>
            <a:endParaRPr sz="1050" b="0" i="0" u="none" strike="noStrike" cap="none">
              <a:solidFill>
                <a:srgbClr val="000000"/>
              </a:solidFill>
              <a:latin typeface="Arial"/>
              <a:ea typeface="Arial"/>
              <a:cs typeface="Arial"/>
              <a:sym typeface="Arial"/>
            </a:endParaRPr>
          </a:p>
        </p:txBody>
      </p:sp>
      <p:sp>
        <p:nvSpPr>
          <p:cNvPr id="229" name="Google Shape;229;g11367acb823_0_1258"/>
          <p:cNvSpPr txBox="1"/>
          <p:nvPr/>
        </p:nvSpPr>
        <p:spPr>
          <a:xfrm>
            <a:off x="513160" y="2808000"/>
            <a:ext cx="1575000" cy="3276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000000"/>
              </a:buClr>
              <a:buSzPts val="2300"/>
              <a:buFont typeface="Arial"/>
              <a:buNone/>
            </a:pPr>
            <a:r>
              <a:rPr lang="en-US" sz="1725" b="0" i="0" u="none" strike="noStrike" cap="none">
                <a:solidFill>
                  <a:schemeClr val="accent2"/>
                </a:solidFill>
                <a:latin typeface="Barlow Semi Condensed Medium"/>
                <a:ea typeface="Barlow Semi Condensed Medium"/>
                <a:cs typeface="Barlow Semi Condensed Medium"/>
                <a:sym typeface="Barlow Semi Condensed Medium"/>
              </a:rPr>
              <a:t>goosocean.org </a:t>
            </a:r>
            <a:endParaRPr sz="1050" b="0" i="0" u="none" strike="noStrike" cap="none">
              <a:solidFill>
                <a:srgbClr val="000000"/>
              </a:solidFill>
              <a:latin typeface="Arial"/>
              <a:ea typeface="Arial"/>
              <a:cs typeface="Arial"/>
              <a:sym typeface="Arial"/>
            </a:endParaRPr>
          </a:p>
        </p:txBody>
      </p:sp>
      <p:pic>
        <p:nvPicPr>
          <p:cNvPr id="230" name="Google Shape;230;g11367acb823_0_1258"/>
          <p:cNvPicPr preferRelativeResize="0"/>
          <p:nvPr/>
        </p:nvPicPr>
        <p:blipFill rotWithShape="1">
          <a:blip r:embed="rId6">
            <a:alphaModFix/>
          </a:blip>
          <a:srcRect/>
          <a:stretch/>
        </p:blipFill>
        <p:spPr>
          <a:xfrm>
            <a:off x="1830032" y="2930013"/>
            <a:ext cx="153162" cy="121158"/>
          </a:xfrm>
          <a:prstGeom prst="rect">
            <a:avLst/>
          </a:prstGeom>
          <a:noFill/>
          <a:ln>
            <a:noFill/>
          </a:ln>
        </p:spPr>
      </p:pic>
    </p:spTree>
    <p:extLst>
      <p:ext uri="{BB962C8B-B14F-4D97-AF65-F5344CB8AC3E}">
        <p14:creationId xmlns:p14="http://schemas.microsoft.com/office/powerpoint/2010/main" val="9237659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6252E-7F4B-D1DA-EDE3-0D5FCB158AEB}"/>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B8FB3A99-D878-1B81-E568-E21D6889395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EB86B6A2-97C5-96BE-8990-EC5020CCBD15}"/>
              </a:ext>
            </a:extLst>
          </p:cNvPr>
          <p:cNvSpPr>
            <a:spLocks noGrp="1"/>
          </p:cNvSpPr>
          <p:nvPr>
            <p:ph type="dt" sz="half" idx="10"/>
          </p:nvPr>
        </p:nvSpPr>
        <p:spPr/>
        <p:txBody>
          <a:bodyPr/>
          <a:lstStyle/>
          <a:p>
            <a:fld id="{498B66BE-D154-7E42-AA76-A0BBF211E35B}" type="datetimeFigureOut">
              <a:rPr lang="en-IT" smtClean="0"/>
              <a:t>4/26/23</a:t>
            </a:fld>
            <a:endParaRPr lang="en-IT"/>
          </a:p>
        </p:txBody>
      </p:sp>
      <p:sp>
        <p:nvSpPr>
          <p:cNvPr id="5" name="Footer Placeholder 4">
            <a:extLst>
              <a:ext uri="{FF2B5EF4-FFF2-40B4-BE49-F238E27FC236}">
                <a16:creationId xmlns:a16="http://schemas.microsoft.com/office/drawing/2014/main" id="{B0383362-8D3C-311F-10D3-D383B7E95AF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093A683-815F-0409-8890-187EED7FFD7C}"/>
              </a:ext>
            </a:extLst>
          </p:cNvPr>
          <p:cNvSpPr>
            <a:spLocks noGrp="1"/>
          </p:cNvSpPr>
          <p:nvPr>
            <p:ph type="sldNum" sz="quarter" idx="12"/>
          </p:nvPr>
        </p:nvSpPr>
        <p:spPr/>
        <p:txBody>
          <a:bodyPr/>
          <a:lstStyle/>
          <a:p>
            <a:fld id="{9BAF0B40-D7C5-7D4D-AA32-94E4C96D159F}" type="slidenum">
              <a:rPr lang="en-IT" smtClean="0"/>
              <a:t>‹Nº›</a:t>
            </a:fld>
            <a:endParaRPr lang="en-IT"/>
          </a:p>
        </p:txBody>
      </p:sp>
    </p:spTree>
    <p:extLst>
      <p:ext uri="{BB962C8B-B14F-4D97-AF65-F5344CB8AC3E}">
        <p14:creationId xmlns:p14="http://schemas.microsoft.com/office/powerpoint/2010/main" val="133306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6BC2F-1417-E85B-4F4E-F341DDA859D5}"/>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0DED6DAA-EFC2-77A9-8736-A1C788955FC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D66BDB11-4FA4-A8BD-9B43-D32F9C1A3CD2}"/>
              </a:ext>
            </a:extLst>
          </p:cNvPr>
          <p:cNvSpPr>
            <a:spLocks noGrp="1"/>
          </p:cNvSpPr>
          <p:nvPr>
            <p:ph type="dt" sz="half" idx="10"/>
          </p:nvPr>
        </p:nvSpPr>
        <p:spPr/>
        <p:txBody>
          <a:bodyPr/>
          <a:lstStyle/>
          <a:p>
            <a:fld id="{498B66BE-D154-7E42-AA76-A0BBF211E35B}" type="datetimeFigureOut">
              <a:rPr lang="en-IT" smtClean="0"/>
              <a:t>4/26/23</a:t>
            </a:fld>
            <a:endParaRPr lang="en-IT"/>
          </a:p>
        </p:txBody>
      </p:sp>
      <p:sp>
        <p:nvSpPr>
          <p:cNvPr id="5" name="Footer Placeholder 4">
            <a:extLst>
              <a:ext uri="{FF2B5EF4-FFF2-40B4-BE49-F238E27FC236}">
                <a16:creationId xmlns:a16="http://schemas.microsoft.com/office/drawing/2014/main" id="{9F59BF04-0C46-7284-436A-1F61AB2D5C07}"/>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519A9CE7-253B-D656-6523-2E15B66ED934}"/>
              </a:ext>
            </a:extLst>
          </p:cNvPr>
          <p:cNvSpPr>
            <a:spLocks noGrp="1"/>
          </p:cNvSpPr>
          <p:nvPr>
            <p:ph type="sldNum" sz="quarter" idx="12"/>
          </p:nvPr>
        </p:nvSpPr>
        <p:spPr/>
        <p:txBody>
          <a:bodyPr/>
          <a:lstStyle/>
          <a:p>
            <a:fld id="{9BAF0B40-D7C5-7D4D-AA32-94E4C96D159F}" type="slidenum">
              <a:rPr lang="en-IT" smtClean="0"/>
              <a:t>‹Nº›</a:t>
            </a:fld>
            <a:endParaRPr lang="en-IT"/>
          </a:p>
        </p:txBody>
      </p:sp>
    </p:spTree>
    <p:extLst>
      <p:ext uri="{BB962C8B-B14F-4D97-AF65-F5344CB8AC3E}">
        <p14:creationId xmlns:p14="http://schemas.microsoft.com/office/powerpoint/2010/main" val="3333815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D17B-672B-CC63-D89D-62E329F30CFA}"/>
              </a:ext>
            </a:extLst>
          </p:cNvPr>
          <p:cNvSpPr>
            <a:spLocks noGrp="1"/>
          </p:cNvSpPr>
          <p:nvPr>
            <p:ph type="title"/>
          </p:nvPr>
        </p:nvSpPr>
        <p:spPr>
          <a:xfrm>
            <a:off x="623888" y="1282700"/>
            <a:ext cx="7886700" cy="2139950"/>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E1A03F73-B00E-71C4-0ECC-D5F261DD597E}"/>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6B26F7A-12F1-B1F9-29A6-3E2A789E5F1C}"/>
              </a:ext>
            </a:extLst>
          </p:cNvPr>
          <p:cNvSpPr>
            <a:spLocks noGrp="1"/>
          </p:cNvSpPr>
          <p:nvPr>
            <p:ph type="dt" sz="half" idx="10"/>
          </p:nvPr>
        </p:nvSpPr>
        <p:spPr/>
        <p:txBody>
          <a:bodyPr/>
          <a:lstStyle/>
          <a:p>
            <a:fld id="{498B66BE-D154-7E42-AA76-A0BBF211E35B}" type="datetimeFigureOut">
              <a:rPr lang="en-IT" smtClean="0"/>
              <a:t>4/26/23</a:t>
            </a:fld>
            <a:endParaRPr lang="en-IT"/>
          </a:p>
        </p:txBody>
      </p:sp>
      <p:sp>
        <p:nvSpPr>
          <p:cNvPr id="5" name="Footer Placeholder 4">
            <a:extLst>
              <a:ext uri="{FF2B5EF4-FFF2-40B4-BE49-F238E27FC236}">
                <a16:creationId xmlns:a16="http://schemas.microsoft.com/office/drawing/2014/main" id="{786125AD-B8D0-2A8D-FCAC-D3322D72E570}"/>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14EBF4F2-989E-844C-A046-2431669DA87D}"/>
              </a:ext>
            </a:extLst>
          </p:cNvPr>
          <p:cNvSpPr>
            <a:spLocks noGrp="1"/>
          </p:cNvSpPr>
          <p:nvPr>
            <p:ph type="sldNum" sz="quarter" idx="12"/>
          </p:nvPr>
        </p:nvSpPr>
        <p:spPr/>
        <p:txBody>
          <a:bodyPr/>
          <a:lstStyle/>
          <a:p>
            <a:fld id="{9BAF0B40-D7C5-7D4D-AA32-94E4C96D159F}" type="slidenum">
              <a:rPr lang="en-IT" smtClean="0"/>
              <a:t>‹Nº›</a:t>
            </a:fld>
            <a:endParaRPr lang="en-IT"/>
          </a:p>
        </p:txBody>
      </p:sp>
    </p:spTree>
    <p:extLst>
      <p:ext uri="{BB962C8B-B14F-4D97-AF65-F5344CB8AC3E}">
        <p14:creationId xmlns:p14="http://schemas.microsoft.com/office/powerpoint/2010/main" val="23174487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384" y="224680"/>
            <a:ext cx="8675615" cy="586957"/>
          </a:xfrm>
          <a:prstGeom prst="rect">
            <a:avLst/>
          </a:prstGeom>
        </p:spPr>
        <p:txBody>
          <a:bodyPr vert="horz" wrap="square" lIns="91440" tIns="93600" rIns="91440" bIns="0" rtlCol="0" anchor="b" anchorCtr="0">
            <a:spAutoFit/>
          </a:bodyPr>
          <a:lstStyle/>
          <a:p>
            <a:r>
              <a:rPr lang="en-US"/>
              <a:t>Click to edit Master title style</a:t>
            </a:r>
          </a:p>
        </p:txBody>
      </p:sp>
      <p:sp>
        <p:nvSpPr>
          <p:cNvPr id="3" name="Text Placeholder 2"/>
          <p:cNvSpPr>
            <a:spLocks noGrp="1"/>
          </p:cNvSpPr>
          <p:nvPr>
            <p:ph type="body" idx="1"/>
          </p:nvPr>
        </p:nvSpPr>
        <p:spPr>
          <a:xfrm>
            <a:off x="341384" y="1066800"/>
            <a:ext cx="8675615" cy="355854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2206" y="4986538"/>
            <a:ext cx="1165670" cy="161583"/>
          </a:xfrm>
          <a:prstGeom prst="rect">
            <a:avLst/>
          </a:prstGeom>
        </p:spPr>
        <p:txBody>
          <a:bodyPr vert="horz" wrap="square" lIns="91440" tIns="45720" rIns="0" bIns="45720" rtlCol="0" anchor="ctr">
            <a:spAutoFit/>
          </a:bodyPr>
          <a:lstStyle>
            <a:lvl1pPr algn="l">
              <a:defRPr sz="450" cap="all">
                <a:solidFill>
                  <a:srgbClr val="FFFFFF"/>
                </a:solidFill>
              </a:defRPr>
            </a:lvl1pPr>
          </a:lstStyle>
          <a:p>
            <a:fld id="{D1A0AEDD-F4A1-4F45-A978-5B89BBC88EC5}" type="datetime2">
              <a:rPr lang="nl-BE" smtClean="0"/>
              <a:t>woensdag 26 april 2023</a:t>
            </a:fld>
            <a:endParaRPr lang="en-US"/>
          </a:p>
        </p:txBody>
      </p:sp>
      <p:sp>
        <p:nvSpPr>
          <p:cNvPr id="5" name="Footer Placeholder 4"/>
          <p:cNvSpPr>
            <a:spLocks noGrp="1"/>
          </p:cNvSpPr>
          <p:nvPr>
            <p:ph type="ftr" sz="quarter" idx="3"/>
          </p:nvPr>
        </p:nvSpPr>
        <p:spPr>
          <a:xfrm>
            <a:off x="1957877" y="4986538"/>
            <a:ext cx="5532114" cy="161583"/>
          </a:xfrm>
          <a:prstGeom prst="rect">
            <a:avLst/>
          </a:prstGeom>
        </p:spPr>
        <p:txBody>
          <a:bodyPr vert="horz" wrap="square" lIns="91440" tIns="45720" rIns="91440" bIns="45720" rtlCol="0" anchor="ctr">
            <a:spAutoFit/>
          </a:bodyPr>
          <a:lstStyle>
            <a:lvl1pPr algn="l">
              <a:defRPr sz="450" cap="all">
                <a:solidFill>
                  <a:srgbClr val="FFFFFF"/>
                </a:solidFill>
              </a:defRPr>
            </a:lvl1pPr>
          </a:lstStyle>
          <a:p>
            <a:r>
              <a:rPr lang="en-US"/>
              <a:t>A footer can be placed here  I   copyright 2013</a:t>
            </a:r>
          </a:p>
        </p:txBody>
      </p:sp>
      <p:sp>
        <p:nvSpPr>
          <p:cNvPr id="12" name="Tijdelijke aanduiding voor inhoud 4">
            <a:extLst>
              <a:ext uri="{FF2B5EF4-FFF2-40B4-BE49-F238E27FC236}">
                <a16:creationId xmlns:a16="http://schemas.microsoft.com/office/drawing/2014/main" id="{A298233A-DDB6-8143-B5B2-18B5702C2AF5}"/>
              </a:ext>
            </a:extLst>
          </p:cNvPr>
          <p:cNvSpPr txBox="1">
            <a:spLocks/>
          </p:cNvSpPr>
          <p:nvPr/>
        </p:nvSpPr>
        <p:spPr>
          <a:xfrm>
            <a:off x="8268970" y="4596655"/>
            <a:ext cx="540909" cy="15049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26122"/>
              </a:buClr>
              <a:buSzPct val="50000"/>
              <a:buFont typeface="Courier New"/>
              <a:buChar char="o"/>
              <a:defRPr sz="1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Clr>
                <a:srgbClr val="F26122"/>
              </a:buClr>
              <a:buSzPct val="50000"/>
              <a:buFont typeface="Courier New"/>
              <a:buChar char="o"/>
              <a:defRPr sz="12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Clr>
                <a:srgbClr val="F26122"/>
              </a:buClr>
              <a:buSzPct val="50000"/>
              <a:buFont typeface="Courier New"/>
              <a:buChar char="o"/>
              <a:defRPr sz="11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Clr>
                <a:srgbClr val="F26122"/>
              </a:buClr>
              <a:buSzPct val="50000"/>
              <a:buFont typeface="Courier New"/>
              <a:buChar char="o"/>
              <a:defRPr sz="11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Clr>
                <a:srgbClr val="F26122"/>
              </a:buClr>
              <a:buSzPct val="50000"/>
              <a:buFont typeface="Courier New"/>
              <a:buChar char="o"/>
              <a:defRPr sz="11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Courier New"/>
              <a:buNone/>
            </a:pPr>
            <a:endParaRPr lang="en-GB" sz="1200">
              <a:solidFill>
                <a:schemeClr val="bg1"/>
              </a:solidFill>
              <a:cs typeface="Arial"/>
            </a:endParaRPr>
          </a:p>
        </p:txBody>
      </p:sp>
    </p:spTree>
    <p:extLst>
      <p:ext uri="{BB962C8B-B14F-4D97-AF65-F5344CB8AC3E}">
        <p14:creationId xmlns:p14="http://schemas.microsoft.com/office/powerpoint/2010/main" val="3885351124"/>
      </p:ext>
    </p:extLst>
  </p:cSld>
  <p:clrMap bg1="lt1" tx1="dk1" bg2="lt2" tx2="dk2" accent1="accent1" accent2="accent2" accent3="accent3" accent4="accent4" accent5="accent5" accent6="accent6" hlink="hlink" folHlink="folHlink"/>
  <p:sldLayoutIdLst>
    <p:sldLayoutId id="2147483665" r:id="rId1"/>
    <p:sldLayoutId id="2147483706" r:id="rId2"/>
    <p:sldLayoutId id="2147483711" r:id="rId3"/>
    <p:sldLayoutId id="2147483712" r:id="rId4"/>
    <p:sldLayoutId id="2147483713" r:id="rId5"/>
    <p:sldLayoutId id="2147483731" r:id="rId6"/>
  </p:sldLayoutIdLst>
  <p:hf hdr="0" ftr="0" dt="0"/>
  <p:txStyles>
    <p:titleStyle>
      <a:lvl1pPr algn="l" defTabSz="548635" rtl="0" eaLnBrk="1" latinLnBrk="0" hangingPunct="1">
        <a:spcBef>
          <a:spcPct val="0"/>
        </a:spcBef>
        <a:buNone/>
        <a:defRPr sz="3200" b="1" kern="1200" cap="none">
          <a:solidFill>
            <a:schemeClr val="accent1"/>
          </a:solidFill>
          <a:latin typeface="Verdana" panose="020B0604030504040204" pitchFamily="34" charset="0"/>
          <a:ea typeface="Verdana" panose="020B0604030504040204" pitchFamily="34" charset="0"/>
          <a:cs typeface="Verdana" panose="020B0604030504040204" pitchFamily="34" charset="0"/>
        </a:defRPr>
      </a:lvl1pPr>
    </p:titleStyle>
    <p:bodyStyle>
      <a:lvl1pPr marL="411475" indent="-411475" algn="l" defTabSz="548635" rtl="0" eaLnBrk="1" latinLnBrk="0" hangingPunct="1">
        <a:spcBef>
          <a:spcPct val="20000"/>
        </a:spcBef>
        <a:buClr>
          <a:schemeClr val="accent2"/>
        </a:buClr>
        <a:buSzPct val="50000"/>
        <a:buFont typeface="Courier New"/>
        <a:buChar char="o"/>
        <a:defRPr sz="168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891532" indent="-342896" algn="l" defTabSz="548635" rtl="0" eaLnBrk="1" latinLnBrk="0" hangingPunct="1">
        <a:spcBef>
          <a:spcPct val="20000"/>
        </a:spcBef>
        <a:buClr>
          <a:schemeClr val="accent2"/>
        </a:buClr>
        <a:buSzPct val="50000"/>
        <a:buFont typeface="Courier New"/>
        <a:buChar char="o"/>
        <a:defRPr sz="144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371586" indent="-274316" algn="l" defTabSz="548635" rtl="0" eaLnBrk="1" latinLnBrk="0" hangingPunct="1">
        <a:spcBef>
          <a:spcPct val="20000"/>
        </a:spcBef>
        <a:buClr>
          <a:schemeClr val="accent2"/>
        </a:buClr>
        <a:buSzPct val="50000"/>
        <a:buFont typeface="Courier New"/>
        <a:buChar char="o"/>
        <a:defRPr sz="132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920221" indent="-274316" algn="l" defTabSz="548635" rtl="0" eaLnBrk="1" latinLnBrk="0" hangingPunct="1">
        <a:spcBef>
          <a:spcPct val="20000"/>
        </a:spcBef>
        <a:buClr>
          <a:schemeClr val="accent2"/>
        </a:buClr>
        <a:buSzPct val="50000"/>
        <a:buFont typeface="Courier New"/>
        <a:buChar char="o"/>
        <a:defRPr sz="132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468855" indent="-274316" algn="l" defTabSz="548635" rtl="0" eaLnBrk="1" latinLnBrk="0" hangingPunct="1">
        <a:spcBef>
          <a:spcPct val="20000"/>
        </a:spcBef>
        <a:buClr>
          <a:schemeClr val="accent2"/>
        </a:buClr>
        <a:buSzPct val="50000"/>
        <a:buFont typeface="Courier New"/>
        <a:buChar char="o"/>
        <a:defRPr sz="132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3017490" indent="-274316" algn="l" defTabSz="548635" rtl="0" eaLnBrk="1" latinLnBrk="0" hangingPunct="1">
        <a:spcBef>
          <a:spcPct val="20000"/>
        </a:spcBef>
        <a:buFont typeface="Arial"/>
        <a:buChar char="•"/>
        <a:defRPr sz="2400" kern="1200">
          <a:solidFill>
            <a:schemeClr val="tx1"/>
          </a:solidFill>
          <a:latin typeface="+mn-lt"/>
          <a:ea typeface="+mn-ea"/>
          <a:cs typeface="+mn-cs"/>
        </a:defRPr>
      </a:lvl6pPr>
      <a:lvl7pPr marL="3566124" indent="-274316" algn="l" defTabSz="548635" rtl="0" eaLnBrk="1" latinLnBrk="0" hangingPunct="1">
        <a:spcBef>
          <a:spcPct val="20000"/>
        </a:spcBef>
        <a:buFont typeface="Arial"/>
        <a:buChar char="•"/>
        <a:defRPr sz="2400" kern="1200">
          <a:solidFill>
            <a:schemeClr val="tx1"/>
          </a:solidFill>
          <a:latin typeface="+mn-lt"/>
          <a:ea typeface="+mn-ea"/>
          <a:cs typeface="+mn-cs"/>
        </a:defRPr>
      </a:lvl7pPr>
      <a:lvl8pPr marL="4114759" indent="-274316" algn="l" defTabSz="548635" rtl="0" eaLnBrk="1" latinLnBrk="0" hangingPunct="1">
        <a:spcBef>
          <a:spcPct val="20000"/>
        </a:spcBef>
        <a:buFont typeface="Arial"/>
        <a:buChar char="•"/>
        <a:defRPr sz="2400" kern="1200">
          <a:solidFill>
            <a:schemeClr val="tx1"/>
          </a:solidFill>
          <a:latin typeface="+mn-lt"/>
          <a:ea typeface="+mn-ea"/>
          <a:cs typeface="+mn-cs"/>
        </a:defRPr>
      </a:lvl8pPr>
      <a:lvl9pPr marL="4663393" indent="-274316" algn="l" defTabSz="548635"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35" rtl="0" eaLnBrk="1" latinLnBrk="0" hangingPunct="1">
        <a:defRPr sz="2160" kern="1200">
          <a:solidFill>
            <a:schemeClr val="tx1"/>
          </a:solidFill>
          <a:latin typeface="+mn-lt"/>
          <a:ea typeface="+mn-ea"/>
          <a:cs typeface="+mn-cs"/>
        </a:defRPr>
      </a:lvl1pPr>
      <a:lvl2pPr marL="548635" algn="l" defTabSz="548635" rtl="0" eaLnBrk="1" latinLnBrk="0" hangingPunct="1">
        <a:defRPr sz="2160" kern="1200">
          <a:solidFill>
            <a:schemeClr val="tx1"/>
          </a:solidFill>
          <a:latin typeface="+mn-lt"/>
          <a:ea typeface="+mn-ea"/>
          <a:cs typeface="+mn-cs"/>
        </a:defRPr>
      </a:lvl2pPr>
      <a:lvl3pPr marL="1097269" algn="l" defTabSz="548635" rtl="0" eaLnBrk="1" latinLnBrk="0" hangingPunct="1">
        <a:defRPr sz="2160" kern="1200">
          <a:solidFill>
            <a:schemeClr val="tx1"/>
          </a:solidFill>
          <a:latin typeface="+mn-lt"/>
          <a:ea typeface="+mn-ea"/>
          <a:cs typeface="+mn-cs"/>
        </a:defRPr>
      </a:lvl3pPr>
      <a:lvl4pPr marL="1645904" algn="l" defTabSz="548635" rtl="0" eaLnBrk="1" latinLnBrk="0" hangingPunct="1">
        <a:defRPr sz="2160" kern="1200">
          <a:solidFill>
            <a:schemeClr val="tx1"/>
          </a:solidFill>
          <a:latin typeface="+mn-lt"/>
          <a:ea typeface="+mn-ea"/>
          <a:cs typeface="+mn-cs"/>
        </a:defRPr>
      </a:lvl4pPr>
      <a:lvl5pPr marL="2194538" algn="l" defTabSz="548635" rtl="0" eaLnBrk="1" latinLnBrk="0" hangingPunct="1">
        <a:defRPr sz="2160" kern="1200">
          <a:solidFill>
            <a:schemeClr val="tx1"/>
          </a:solidFill>
          <a:latin typeface="+mn-lt"/>
          <a:ea typeface="+mn-ea"/>
          <a:cs typeface="+mn-cs"/>
        </a:defRPr>
      </a:lvl5pPr>
      <a:lvl6pPr marL="2743174" algn="l" defTabSz="548635" rtl="0" eaLnBrk="1" latinLnBrk="0" hangingPunct="1">
        <a:defRPr sz="2160" kern="1200">
          <a:solidFill>
            <a:schemeClr val="tx1"/>
          </a:solidFill>
          <a:latin typeface="+mn-lt"/>
          <a:ea typeface="+mn-ea"/>
          <a:cs typeface="+mn-cs"/>
        </a:defRPr>
      </a:lvl6pPr>
      <a:lvl7pPr marL="3291808" algn="l" defTabSz="548635" rtl="0" eaLnBrk="1" latinLnBrk="0" hangingPunct="1">
        <a:defRPr sz="2160" kern="1200">
          <a:solidFill>
            <a:schemeClr val="tx1"/>
          </a:solidFill>
          <a:latin typeface="+mn-lt"/>
          <a:ea typeface="+mn-ea"/>
          <a:cs typeface="+mn-cs"/>
        </a:defRPr>
      </a:lvl7pPr>
      <a:lvl8pPr marL="3840442" algn="l" defTabSz="548635" rtl="0" eaLnBrk="1" latinLnBrk="0" hangingPunct="1">
        <a:defRPr sz="2160" kern="1200">
          <a:solidFill>
            <a:schemeClr val="tx1"/>
          </a:solidFill>
          <a:latin typeface="+mn-lt"/>
          <a:ea typeface="+mn-ea"/>
          <a:cs typeface="+mn-cs"/>
        </a:defRPr>
      </a:lvl8pPr>
      <a:lvl9pPr marL="4389076" algn="l" defTabSz="548635"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5661EC-4607-F7B3-DB1D-721C2F34E14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9B19B9FE-4F70-3FFD-6B54-3AA361E094C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1AFB40F1-D837-8E3D-3BFA-95FB9BFF03AA}"/>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98B66BE-D154-7E42-AA76-A0BBF211E35B}" type="datetimeFigureOut">
              <a:rPr lang="en-IT" smtClean="0"/>
              <a:t>4/26/23</a:t>
            </a:fld>
            <a:endParaRPr lang="en-IT"/>
          </a:p>
        </p:txBody>
      </p:sp>
      <p:sp>
        <p:nvSpPr>
          <p:cNvPr id="5" name="Footer Placeholder 4">
            <a:extLst>
              <a:ext uri="{FF2B5EF4-FFF2-40B4-BE49-F238E27FC236}">
                <a16:creationId xmlns:a16="http://schemas.microsoft.com/office/drawing/2014/main" id="{2051D1F8-BE53-51BD-5CD5-80A2DE574A8D}"/>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0C011263-7299-57BB-B159-A16B0BAE16BC}"/>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9BAF0B40-D7C5-7D4D-AA32-94E4C96D159F}" type="slidenum">
              <a:rPr lang="en-IT" smtClean="0"/>
              <a:t>‹Nº›</a:t>
            </a:fld>
            <a:endParaRPr lang="en-IT"/>
          </a:p>
        </p:txBody>
      </p:sp>
    </p:spTree>
    <p:extLst>
      <p:ext uri="{BB962C8B-B14F-4D97-AF65-F5344CB8AC3E}">
        <p14:creationId xmlns:p14="http://schemas.microsoft.com/office/powerpoint/2010/main" val="111957511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coastpredic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3" name="Google Shape;203;g11367acb823_0_102"/>
          <p:cNvSpPr txBox="1">
            <a:spLocks noGrp="1"/>
          </p:cNvSpPr>
          <p:nvPr>
            <p:ph type="body" idx="2"/>
          </p:nvPr>
        </p:nvSpPr>
        <p:spPr>
          <a:xfrm>
            <a:off x="1949335" y="4335066"/>
            <a:ext cx="2198700" cy="329850"/>
          </a:xfrm>
          <a:prstGeom prst="rect">
            <a:avLst/>
          </a:prstGeom>
          <a:noFill/>
          <a:ln>
            <a:noFill/>
          </a:ln>
        </p:spPr>
        <p:txBody>
          <a:bodyPr spcFirstLastPara="1" vert="horz" wrap="square" lIns="0" tIns="0" rIns="0" bIns="0" rtlCol="0" anchor="b" anchorCtr="0">
            <a:noAutofit/>
          </a:bodyPr>
          <a:lstStyle/>
          <a:p>
            <a:pPr marL="0" indent="0"/>
            <a:r>
              <a:rPr lang="en-US"/>
              <a:t>This programme is endorsed by the </a:t>
            </a:r>
            <a:r>
              <a:rPr lang="en-US">
                <a:latin typeface="Roboto Medium"/>
                <a:ea typeface="Roboto Medium"/>
                <a:cs typeface="Roboto Medium"/>
                <a:sym typeface="Roboto Medium"/>
              </a:rPr>
              <a:t>UN Decade of Ocean Science</a:t>
            </a:r>
            <a:endParaRPr/>
          </a:p>
        </p:txBody>
      </p:sp>
      <p:sp>
        <p:nvSpPr>
          <p:cNvPr id="3" name="Marcador de posición de imagen 2">
            <a:extLst>
              <a:ext uri="{FF2B5EF4-FFF2-40B4-BE49-F238E27FC236}">
                <a16:creationId xmlns:a16="http://schemas.microsoft.com/office/drawing/2014/main" id="{D531A1B4-F893-0444-B846-90DE044801F0}"/>
              </a:ext>
            </a:extLst>
          </p:cNvPr>
          <p:cNvSpPr>
            <a:spLocks noGrp="1"/>
          </p:cNvSpPr>
          <p:nvPr>
            <p:ph type="pic" idx="3"/>
          </p:nvPr>
        </p:nvSpPr>
        <p:spPr/>
      </p:sp>
      <p:pic>
        <p:nvPicPr>
          <p:cNvPr id="9" name="Picture Placeholder 4">
            <a:extLst>
              <a:ext uri="{FF2B5EF4-FFF2-40B4-BE49-F238E27FC236}">
                <a16:creationId xmlns:a16="http://schemas.microsoft.com/office/drawing/2014/main" id="{AC7D0CB1-BEAE-474A-A266-68F06B185BB4}"/>
              </a:ext>
            </a:extLst>
          </p:cNvPr>
          <p:cNvPicPr>
            <a:picLocks noChangeAspect="1"/>
          </p:cNvPicPr>
          <p:nvPr/>
        </p:nvPicPr>
        <p:blipFill>
          <a:blip r:embed="rId3"/>
          <a:srcRect l="26892" r="26892"/>
          <a:stretch>
            <a:fillRect/>
          </a:stretch>
        </p:blipFill>
        <p:spPr>
          <a:xfrm>
            <a:off x="4918500" y="-12469"/>
            <a:ext cx="4225500" cy="5143500"/>
          </a:xfrm>
          <a:prstGeom prst="rect">
            <a:avLst/>
          </a:prstGeom>
          <a:solidFill>
            <a:srgbClr val="D8D8D8"/>
          </a:solidFill>
          <a:ln>
            <a:noFill/>
          </a:ln>
        </p:spPr>
      </p:pic>
      <p:sp>
        <p:nvSpPr>
          <p:cNvPr id="13" name="Google Shape;201;g11367acb823_0_102">
            <a:extLst>
              <a:ext uri="{FF2B5EF4-FFF2-40B4-BE49-F238E27FC236}">
                <a16:creationId xmlns:a16="http://schemas.microsoft.com/office/drawing/2014/main" id="{88230388-A12B-544A-B698-D2CCD8432D0C}"/>
              </a:ext>
            </a:extLst>
          </p:cNvPr>
          <p:cNvSpPr txBox="1">
            <a:spLocks noGrp="1"/>
          </p:cNvSpPr>
          <p:nvPr>
            <p:ph type="ctrTitle"/>
          </p:nvPr>
        </p:nvSpPr>
        <p:spPr>
          <a:xfrm>
            <a:off x="351692" y="1125415"/>
            <a:ext cx="4136781" cy="1599374"/>
          </a:xfrm>
          <a:prstGeom prst="rect">
            <a:avLst/>
          </a:prstGeom>
          <a:noFill/>
          <a:ln>
            <a:noFill/>
          </a:ln>
        </p:spPr>
        <p:txBody>
          <a:bodyPr spcFirstLastPara="1" vert="horz" wrap="square" lIns="0" tIns="0" rIns="0" bIns="0" rtlCol="0" anchor="t" anchorCtr="0">
            <a:noAutofit/>
          </a:bodyPr>
          <a:lstStyle/>
          <a:p>
            <a:r>
              <a:rPr lang="en-US" dirty="0" err="1"/>
              <a:t>CoastPredict</a:t>
            </a:r>
            <a:r>
              <a:rPr lang="en-US" dirty="0"/>
              <a:t>: observing and predicting the global coastal ocean</a:t>
            </a:r>
          </a:p>
        </p:txBody>
      </p:sp>
      <p:sp>
        <p:nvSpPr>
          <p:cNvPr id="14" name="Google Shape;265;g11367acb823_0_102">
            <a:extLst>
              <a:ext uri="{FF2B5EF4-FFF2-40B4-BE49-F238E27FC236}">
                <a16:creationId xmlns:a16="http://schemas.microsoft.com/office/drawing/2014/main" id="{24ADAD59-9D88-F044-9BEE-B9C97A2C39F3}"/>
              </a:ext>
            </a:extLst>
          </p:cNvPr>
          <p:cNvSpPr txBox="1">
            <a:spLocks noGrp="1"/>
          </p:cNvSpPr>
          <p:nvPr>
            <p:ph type="subTitle" idx="1"/>
          </p:nvPr>
        </p:nvSpPr>
        <p:spPr>
          <a:xfrm>
            <a:off x="483728" y="2839173"/>
            <a:ext cx="4004745" cy="1178912"/>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lt1"/>
              </a:buClr>
              <a:buSzPts val="1700"/>
              <a:buNone/>
            </a:pPr>
            <a:r>
              <a:rPr lang="en-US" sz="1100" b="1" dirty="0">
                <a:latin typeface="Roboto"/>
                <a:ea typeface="Roboto"/>
                <a:cs typeface="Roboto"/>
                <a:sym typeface="Roboto"/>
              </a:rPr>
              <a:t>Co-chairs:</a:t>
            </a:r>
          </a:p>
          <a:p>
            <a:pPr marL="0" lvl="0" indent="0" algn="l" rtl="0">
              <a:lnSpc>
                <a:spcPct val="120000"/>
              </a:lnSpc>
              <a:spcBef>
                <a:spcPts val="0"/>
              </a:spcBef>
              <a:spcAft>
                <a:spcPts val="0"/>
              </a:spcAft>
              <a:buClr>
                <a:schemeClr val="lt1"/>
              </a:buClr>
              <a:buSzPts val="1700"/>
              <a:buNone/>
            </a:pPr>
            <a:r>
              <a:rPr lang="en-US" sz="1100" b="1" dirty="0">
                <a:latin typeface="Roboto"/>
                <a:ea typeface="Roboto"/>
                <a:cs typeface="Roboto"/>
                <a:sym typeface="Roboto"/>
              </a:rPr>
              <a:t>Nadia Pinardi</a:t>
            </a:r>
            <a:r>
              <a:rPr lang="en-US" sz="1100" dirty="0">
                <a:latin typeface="Roboto"/>
                <a:ea typeface="Roboto"/>
                <a:cs typeface="Roboto"/>
                <a:sym typeface="Roboto"/>
              </a:rPr>
              <a:t>, </a:t>
            </a:r>
            <a:r>
              <a:rPr lang="en-US" sz="1100" i="1" dirty="0">
                <a:latin typeface="Roboto"/>
                <a:ea typeface="Roboto"/>
                <a:cs typeface="Roboto"/>
                <a:sym typeface="Roboto"/>
              </a:rPr>
              <a:t>University of Bologna</a:t>
            </a:r>
            <a:endParaRPr sz="1100" i="1" dirty="0">
              <a:latin typeface="Roboto"/>
              <a:ea typeface="Roboto"/>
              <a:cs typeface="Roboto"/>
              <a:sym typeface="Roboto"/>
            </a:endParaRPr>
          </a:p>
          <a:p>
            <a:pPr marL="0" lvl="0" indent="0" algn="l" rtl="0">
              <a:lnSpc>
                <a:spcPct val="120000"/>
              </a:lnSpc>
              <a:spcBef>
                <a:spcPts val="0"/>
              </a:spcBef>
              <a:spcAft>
                <a:spcPts val="0"/>
              </a:spcAft>
              <a:buClr>
                <a:schemeClr val="lt1"/>
              </a:buClr>
              <a:buSzPts val="1700"/>
              <a:buNone/>
            </a:pPr>
            <a:r>
              <a:rPr lang="en-US" sz="1100" b="1" dirty="0">
                <a:latin typeface="Roboto"/>
                <a:ea typeface="Roboto"/>
                <a:cs typeface="Roboto"/>
                <a:sym typeface="Roboto"/>
              </a:rPr>
              <a:t>Villy Kourafalou</a:t>
            </a:r>
            <a:r>
              <a:rPr lang="en-US" sz="1100" dirty="0">
                <a:latin typeface="Roboto"/>
                <a:ea typeface="Roboto"/>
                <a:cs typeface="Roboto"/>
                <a:sym typeface="Roboto"/>
              </a:rPr>
              <a:t>, </a:t>
            </a:r>
            <a:r>
              <a:rPr lang="en-US" sz="1100" i="1" dirty="0">
                <a:latin typeface="Roboto"/>
                <a:ea typeface="Roboto"/>
                <a:cs typeface="Roboto"/>
                <a:sym typeface="Roboto"/>
              </a:rPr>
              <a:t>University of Miami</a:t>
            </a:r>
            <a:endParaRPr sz="1100" i="1" dirty="0">
              <a:latin typeface="Roboto"/>
              <a:ea typeface="Roboto"/>
              <a:cs typeface="Roboto"/>
              <a:sym typeface="Roboto"/>
            </a:endParaRPr>
          </a:p>
          <a:p>
            <a:pPr marL="0" lvl="0" indent="0" algn="l" rtl="0">
              <a:lnSpc>
                <a:spcPct val="120000"/>
              </a:lnSpc>
              <a:spcBef>
                <a:spcPts val="0"/>
              </a:spcBef>
              <a:spcAft>
                <a:spcPts val="0"/>
              </a:spcAft>
              <a:buClr>
                <a:schemeClr val="lt1"/>
              </a:buClr>
              <a:buSzPts val="1700"/>
              <a:buNone/>
            </a:pPr>
            <a:r>
              <a:rPr lang="en-US" sz="1100" b="1" dirty="0">
                <a:latin typeface="Roboto"/>
                <a:ea typeface="Roboto"/>
                <a:cs typeface="Roboto"/>
                <a:sym typeface="Roboto"/>
              </a:rPr>
              <a:t>Joaquín Tintoré</a:t>
            </a:r>
            <a:r>
              <a:rPr lang="en-US" sz="1100" dirty="0">
                <a:latin typeface="Roboto"/>
                <a:ea typeface="Roboto"/>
                <a:cs typeface="Roboto"/>
                <a:sym typeface="Roboto"/>
              </a:rPr>
              <a:t>,  SOCIB </a:t>
            </a:r>
            <a:r>
              <a:rPr lang="en-US" sz="1100" i="1" dirty="0">
                <a:latin typeface="Roboto"/>
                <a:ea typeface="Roboto"/>
                <a:cs typeface="Roboto"/>
                <a:sym typeface="Roboto"/>
              </a:rPr>
              <a:t>and IMEDEA (CSIC-UIB)</a:t>
            </a:r>
          </a:p>
          <a:p>
            <a:pPr marL="0" lvl="0" indent="0" algn="l" rtl="0">
              <a:lnSpc>
                <a:spcPct val="120000"/>
              </a:lnSpc>
              <a:spcBef>
                <a:spcPts val="0"/>
              </a:spcBef>
              <a:spcAft>
                <a:spcPts val="0"/>
              </a:spcAft>
              <a:buClr>
                <a:schemeClr val="lt1"/>
              </a:buClr>
              <a:buSzPts val="1700"/>
              <a:buNone/>
            </a:pPr>
            <a:r>
              <a:rPr lang="en-US" sz="1100" i="1" dirty="0">
                <a:latin typeface="Roboto"/>
                <a:ea typeface="Roboto"/>
                <a:cs typeface="Roboto"/>
                <a:sym typeface="Roboto"/>
              </a:rPr>
              <a:t>and </a:t>
            </a:r>
          </a:p>
          <a:p>
            <a:pPr marL="0" lvl="0" indent="0" algn="l" rtl="0">
              <a:lnSpc>
                <a:spcPct val="120000"/>
              </a:lnSpc>
              <a:spcBef>
                <a:spcPts val="0"/>
              </a:spcBef>
              <a:spcAft>
                <a:spcPts val="0"/>
              </a:spcAft>
              <a:buClr>
                <a:schemeClr val="lt1"/>
              </a:buClr>
              <a:buSzPts val="1700"/>
              <a:buNone/>
            </a:pPr>
            <a:r>
              <a:rPr lang="en-US" sz="1100" b="1" dirty="0" err="1">
                <a:latin typeface="Roboto"/>
                <a:ea typeface="Roboto"/>
                <a:cs typeface="Roboto"/>
                <a:sym typeface="Roboto"/>
              </a:rPr>
              <a:t>E.Heslop</a:t>
            </a:r>
            <a:r>
              <a:rPr lang="en-US" sz="1100" dirty="0">
                <a:latin typeface="Roboto"/>
                <a:ea typeface="Roboto"/>
                <a:cs typeface="Roboto"/>
                <a:sym typeface="Roboto"/>
              </a:rPr>
              <a:t>, GOOS </a:t>
            </a:r>
            <a:r>
              <a:rPr lang="en-US" sz="1100" dirty="0" err="1">
                <a:latin typeface="Roboto"/>
                <a:ea typeface="Roboto"/>
                <a:cs typeface="Roboto"/>
                <a:sym typeface="Roboto"/>
              </a:rPr>
              <a:t>Unesco</a:t>
            </a:r>
            <a:r>
              <a:rPr lang="en-US" sz="1100" dirty="0">
                <a:latin typeface="Roboto"/>
                <a:ea typeface="Roboto"/>
                <a:cs typeface="Roboto"/>
                <a:sym typeface="Roboto"/>
              </a:rPr>
              <a:t>-IOC</a:t>
            </a:r>
            <a:endParaRPr sz="1100" dirty="0">
              <a:latin typeface="Roboto"/>
              <a:ea typeface="Roboto"/>
              <a:cs typeface="Roboto"/>
              <a:sym typeface="Roboto"/>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3" name="Google Shape;93;g101bd59abaf_1_468" descr="Text&#10;&#10;Description automatically generated with medium confidence"/>
          <p:cNvPicPr preferRelativeResize="0"/>
          <p:nvPr/>
        </p:nvPicPr>
        <p:blipFill rotWithShape="1">
          <a:blip r:embed="rId3">
            <a:alphaModFix/>
          </a:blip>
          <a:srcRect/>
          <a:stretch/>
        </p:blipFill>
        <p:spPr>
          <a:xfrm>
            <a:off x="30973" y="0"/>
            <a:ext cx="2982309" cy="566149"/>
          </a:xfrm>
          <a:prstGeom prst="rect">
            <a:avLst/>
          </a:prstGeom>
          <a:noFill/>
          <a:ln>
            <a:noFill/>
          </a:ln>
        </p:spPr>
      </p:pic>
      <p:sp>
        <p:nvSpPr>
          <p:cNvPr id="94" name="Google Shape;94;g101bd59abaf_1_468"/>
          <p:cNvSpPr/>
          <p:nvPr/>
        </p:nvSpPr>
        <p:spPr>
          <a:xfrm>
            <a:off x="121163" y="4598494"/>
            <a:ext cx="1316700" cy="403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18" name="Google Shape;216;g11ac238cba3_0_31">
            <a:extLst>
              <a:ext uri="{FF2B5EF4-FFF2-40B4-BE49-F238E27FC236}">
                <a16:creationId xmlns:a16="http://schemas.microsoft.com/office/drawing/2014/main" id="{C53C53DF-EE6A-9F40-9DA2-0A25ADBC17FB}"/>
              </a:ext>
            </a:extLst>
          </p:cNvPr>
          <p:cNvSpPr txBox="1">
            <a:spLocks/>
          </p:cNvSpPr>
          <p:nvPr/>
        </p:nvSpPr>
        <p:spPr>
          <a:xfrm>
            <a:off x="426839" y="1579018"/>
            <a:ext cx="5259586" cy="1985463"/>
          </a:xfrm>
          <a:prstGeom prst="rect">
            <a:avLst/>
          </a:prstGeom>
          <a:noFill/>
          <a:ln>
            <a:noFill/>
          </a:ln>
        </p:spPr>
        <p:txBody>
          <a:bodyPr spcFirstLastPara="1" vert="horz" wrap="square"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8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spcBef>
                <a:spcPts val="1276"/>
              </a:spcBef>
              <a:buSzPts val="1800"/>
            </a:pPr>
            <a:r>
              <a:rPr lang="en-US" sz="1350" dirty="0">
                <a:solidFill>
                  <a:srgbClr val="223D7D"/>
                </a:solidFill>
                <a:latin typeface="Roboto"/>
                <a:ea typeface="Roboto"/>
                <a:cs typeface="Roboto"/>
                <a:sym typeface="Roboto"/>
              </a:rPr>
              <a:t>1) A predicted global coastal ocean;</a:t>
            </a:r>
          </a:p>
          <a:p>
            <a:pPr>
              <a:spcBef>
                <a:spcPts val="1276"/>
              </a:spcBef>
              <a:buSzPts val="1800"/>
            </a:pPr>
            <a:r>
              <a:rPr lang="en-US" sz="1350" dirty="0">
                <a:solidFill>
                  <a:srgbClr val="223D7D"/>
                </a:solidFill>
                <a:latin typeface="Roboto"/>
                <a:ea typeface="Roboto"/>
                <a:cs typeface="Roboto"/>
                <a:sym typeface="Roboto"/>
              </a:rPr>
              <a:t>2) The upgrade to a fit-for-purpose oceanographic information infrastructure;</a:t>
            </a:r>
          </a:p>
          <a:p>
            <a:pPr>
              <a:spcBef>
                <a:spcPts val="1276"/>
              </a:spcBef>
              <a:buSzPts val="1800"/>
            </a:pPr>
            <a:r>
              <a:rPr lang="en-US" sz="1350" dirty="0">
                <a:solidFill>
                  <a:srgbClr val="223D7D"/>
                </a:solidFill>
                <a:latin typeface="Roboto"/>
                <a:ea typeface="Roboto"/>
                <a:cs typeface="Roboto"/>
                <a:sym typeface="Roboto"/>
              </a:rPr>
              <a:t>3) Co-design and implementation of an integrated coastal ocean observing and forecasting system adhering to best practices and standards, designed as a global framework and implemented locally.</a:t>
            </a:r>
            <a:endParaRPr lang="en-US" sz="1350" dirty="0">
              <a:solidFill>
                <a:srgbClr val="223D7D"/>
              </a:solidFill>
              <a:latin typeface="Roboto"/>
              <a:ea typeface="Roboto"/>
              <a:cs typeface="Roboto"/>
              <a:sym typeface="Roboto Medium"/>
            </a:endParaRPr>
          </a:p>
        </p:txBody>
      </p:sp>
      <p:pic>
        <p:nvPicPr>
          <p:cNvPr id="19" name="Google Shape;230;g1450c52ed47_1_545">
            <a:extLst>
              <a:ext uri="{FF2B5EF4-FFF2-40B4-BE49-F238E27FC236}">
                <a16:creationId xmlns:a16="http://schemas.microsoft.com/office/drawing/2014/main" id="{9F544EB9-17C4-3B42-B284-066C952307C9}"/>
              </a:ext>
            </a:extLst>
          </p:cNvPr>
          <p:cNvPicPr preferRelativeResize="0"/>
          <p:nvPr/>
        </p:nvPicPr>
        <p:blipFill rotWithShape="1">
          <a:blip r:embed="rId4">
            <a:alphaModFix/>
          </a:blip>
          <a:srcRect/>
          <a:stretch/>
        </p:blipFill>
        <p:spPr>
          <a:xfrm>
            <a:off x="5886450" y="859401"/>
            <a:ext cx="2943225" cy="3424698"/>
          </a:xfrm>
          <a:prstGeom prst="rect">
            <a:avLst/>
          </a:prstGeom>
          <a:noFill/>
          <a:ln>
            <a:noFill/>
          </a:ln>
        </p:spPr>
      </p:pic>
      <p:sp>
        <p:nvSpPr>
          <p:cNvPr id="20" name="Google Shape;295;g11367acb823_0_672">
            <a:extLst>
              <a:ext uri="{FF2B5EF4-FFF2-40B4-BE49-F238E27FC236}">
                <a16:creationId xmlns:a16="http://schemas.microsoft.com/office/drawing/2014/main" id="{00EEDF8E-7082-5E4E-8A60-DA2925D79C69}"/>
              </a:ext>
            </a:extLst>
          </p:cNvPr>
          <p:cNvSpPr txBox="1">
            <a:spLocks/>
          </p:cNvSpPr>
          <p:nvPr/>
        </p:nvSpPr>
        <p:spPr>
          <a:xfrm>
            <a:off x="607425" y="881063"/>
            <a:ext cx="7738650" cy="5942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2700"/>
              <a:buFont typeface="Trebuchet MS"/>
              <a:buNone/>
              <a:defRPr sz="2800" b="0" i="0" u="none" strike="noStrike" cap="none">
                <a:solidFill>
                  <a:schemeClr val="accent1"/>
                </a:solidFill>
                <a:latin typeface="Barlow Semi Condensed SemiBold"/>
                <a:ea typeface="Barlow Semi Condensed SemiBold"/>
                <a:cs typeface="Barlow Semi Condensed SemiBold"/>
                <a:sym typeface="Barlow Semi Condensed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38417"/>
              </a:buClr>
              <a:buSzPts val="4200"/>
              <a:buFont typeface="Trebuchet MS"/>
              <a:buNone/>
              <a:tabLst/>
              <a:defRPr/>
            </a:pPr>
            <a:r>
              <a:rPr kumimoji="0" lang="en-US" sz="2800" b="0" i="0" u="none" strike="noStrike" kern="0" cap="none" spc="0" normalizeH="0" baseline="0" noProof="0" dirty="0">
                <a:ln>
                  <a:noFill/>
                </a:ln>
                <a:solidFill>
                  <a:srgbClr val="184596"/>
                </a:solidFill>
                <a:effectLst/>
                <a:uLnTx/>
                <a:uFillTx/>
                <a:latin typeface="Barlow Semi Condensed SemiBold"/>
                <a:sym typeface="Barlow Semi Condensed SemiBold"/>
              </a:rPr>
              <a:t>High level objectives</a:t>
            </a:r>
          </a:p>
        </p:txBody>
      </p:sp>
    </p:spTree>
    <p:extLst>
      <p:ext uri="{BB962C8B-B14F-4D97-AF65-F5344CB8AC3E}">
        <p14:creationId xmlns:p14="http://schemas.microsoft.com/office/powerpoint/2010/main" val="196000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3" name="Google Shape;93;g101bd59abaf_1_468" descr="Text&#10;&#10;Description automatically generated with medium confidence"/>
          <p:cNvPicPr preferRelativeResize="0"/>
          <p:nvPr/>
        </p:nvPicPr>
        <p:blipFill rotWithShape="1">
          <a:blip r:embed="rId3">
            <a:alphaModFix/>
          </a:blip>
          <a:srcRect/>
          <a:stretch/>
        </p:blipFill>
        <p:spPr>
          <a:xfrm>
            <a:off x="30973" y="0"/>
            <a:ext cx="2982309" cy="566149"/>
          </a:xfrm>
          <a:prstGeom prst="rect">
            <a:avLst/>
          </a:prstGeom>
          <a:noFill/>
          <a:ln>
            <a:noFill/>
          </a:ln>
        </p:spPr>
      </p:pic>
      <p:sp>
        <p:nvSpPr>
          <p:cNvPr id="94" name="Google Shape;94;g101bd59abaf_1_468"/>
          <p:cNvSpPr/>
          <p:nvPr/>
        </p:nvSpPr>
        <p:spPr>
          <a:xfrm>
            <a:off x="121163" y="4598494"/>
            <a:ext cx="1316700" cy="403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68569" tIns="68569" rIns="68569" bIns="68569" anchor="ctr" anchorCtr="0">
            <a:noAutofit/>
          </a:bodyPr>
          <a:lstStyle/>
          <a:p>
            <a:endParaRPr sz="1350"/>
          </a:p>
        </p:txBody>
      </p:sp>
      <p:sp>
        <p:nvSpPr>
          <p:cNvPr id="9" name="Google Shape;278;g11367acb823_0_197">
            <a:extLst>
              <a:ext uri="{FF2B5EF4-FFF2-40B4-BE49-F238E27FC236}">
                <a16:creationId xmlns:a16="http://schemas.microsoft.com/office/drawing/2014/main" id="{85E1F4E7-BE5F-9A4E-B1CB-E0734111290B}"/>
              </a:ext>
            </a:extLst>
          </p:cNvPr>
          <p:cNvSpPr txBox="1">
            <a:spLocks/>
          </p:cNvSpPr>
          <p:nvPr/>
        </p:nvSpPr>
        <p:spPr>
          <a:xfrm>
            <a:off x="581025" y="1486015"/>
            <a:ext cx="3806401" cy="28954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342900" marR="0" lvl="0" indent="-171450" algn="l" rtl="0">
              <a:lnSpc>
                <a:spcPct val="120000"/>
              </a:lnSpc>
              <a:spcBef>
                <a:spcPts val="0"/>
              </a:spcBef>
              <a:spcAft>
                <a:spcPts val="0"/>
              </a:spcAft>
              <a:buClr>
                <a:schemeClr val="dk2"/>
              </a:buClr>
              <a:buSzPts val="2000"/>
              <a:buFont typeface="Arial"/>
              <a:buNone/>
              <a:defRPr sz="2000" b="0" i="0" u="none" strike="noStrike" cap="none">
                <a:solidFill>
                  <a:schemeClr val="dk2"/>
                </a:solidFill>
                <a:latin typeface="Roboto Light"/>
                <a:ea typeface="Roboto Light"/>
                <a:cs typeface="Roboto Light"/>
                <a:sym typeface="Roboto Light"/>
              </a:defRPr>
            </a:lvl1pPr>
            <a:lvl2pPr marL="685800" marR="0" lvl="1" indent="-171450" algn="l" rtl="0">
              <a:lnSpc>
                <a:spcPct val="100000"/>
              </a:lnSpc>
              <a:spcBef>
                <a:spcPts val="1063"/>
              </a:spcBef>
              <a:spcAft>
                <a:spcPts val="0"/>
              </a:spcAft>
              <a:buClr>
                <a:schemeClr val="accent1"/>
              </a:buClr>
              <a:buSzPts val="2400"/>
              <a:buFont typeface="Arial"/>
              <a:buNone/>
              <a:defRPr sz="2400" b="0" i="0" u="none" strike="noStrike" cap="none">
                <a:solidFill>
                  <a:schemeClr val="accent1"/>
                </a:solidFill>
                <a:latin typeface="Barlow Semi Condensed Medium"/>
                <a:ea typeface="Barlow Semi Condensed Medium"/>
                <a:cs typeface="Barlow Semi Condensed Medium"/>
                <a:sym typeface="Barlow Semi Condensed Medium"/>
              </a:defRPr>
            </a:lvl2pPr>
            <a:lvl3pPr marL="1028700" marR="0" lvl="2" indent="-171450" algn="l" rtl="0">
              <a:lnSpc>
                <a:spcPct val="100000"/>
              </a:lnSpc>
              <a:spcBef>
                <a:spcPts val="212"/>
              </a:spcBef>
              <a:spcAft>
                <a:spcPts val="0"/>
              </a:spcAft>
              <a:buClr>
                <a:schemeClr val="accent2"/>
              </a:buClr>
              <a:buSzPts val="2800"/>
              <a:buFont typeface="Trebuchet MS"/>
              <a:buNone/>
              <a:defRPr sz="2800" b="0" i="0" u="none" strike="noStrike" cap="none">
                <a:solidFill>
                  <a:schemeClr val="dk2"/>
                </a:solidFill>
                <a:latin typeface="Barlow Semi Condensed Medium"/>
                <a:ea typeface="Barlow Semi Condensed Medium"/>
                <a:cs typeface="Barlow Semi Condensed Medium"/>
                <a:sym typeface="Barlow Semi Condensed Medium"/>
              </a:defRPr>
            </a:lvl3pPr>
            <a:lvl4pPr marL="1371600" marR="0" lvl="3" indent="-266700" algn="l" rtl="0">
              <a:lnSpc>
                <a:spcPct val="120000"/>
              </a:lnSpc>
              <a:spcBef>
                <a:spcPts val="851"/>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4pPr>
            <a:lvl5pPr marL="1714500" marR="0" lvl="4" indent="-266700" algn="l" rtl="0">
              <a:lnSpc>
                <a:spcPct val="120000"/>
              </a:lnSpc>
              <a:spcBef>
                <a:spcPts val="1063"/>
              </a:spcBef>
              <a:spcAft>
                <a:spcPts val="0"/>
              </a:spcAft>
              <a:buClr>
                <a:schemeClr val="accent2"/>
              </a:buClr>
              <a:buSzPts val="2000"/>
              <a:buFont typeface="Trebuchet MS"/>
              <a:buChar char="―"/>
              <a:defRPr sz="2000" b="0" i="0" u="none" strike="noStrike" cap="none">
                <a:solidFill>
                  <a:schemeClr val="dk2"/>
                </a:solidFill>
                <a:latin typeface="Roboto Light"/>
                <a:ea typeface="Roboto Light"/>
                <a:cs typeface="Roboto Light"/>
                <a:sym typeface="Roboto Light"/>
              </a:defRPr>
            </a:lvl5pPr>
            <a:lvl6pPr marL="2057400" marR="0" lvl="5" indent="-257175" algn="l" rtl="0">
              <a:lnSpc>
                <a:spcPct val="90000"/>
              </a:lnSpc>
              <a:spcBef>
                <a:spcPts val="1063"/>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2400300" marR="0" lvl="6" indent="-25717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2743200" marR="0" lvl="7" indent="-25717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3086100" marR="0" lvl="8" indent="-257175"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pPr marL="0" marR="0" lvl="2" indent="0" algn="l" defTabSz="914400" rtl="0" eaLnBrk="1" fontAlgn="auto" latinLnBrk="0" hangingPunct="1">
              <a:lnSpc>
                <a:spcPct val="100000"/>
              </a:lnSpc>
              <a:spcBef>
                <a:spcPts val="0"/>
              </a:spcBef>
              <a:spcAft>
                <a:spcPts val="0"/>
              </a:spcAft>
              <a:buClr>
                <a:srgbClr val="F38417"/>
              </a:buClr>
              <a:buSzPts val="2800"/>
              <a:buFont typeface="Trebuchet MS"/>
              <a:buNone/>
              <a:tabLst/>
              <a:defRPr/>
            </a:pPr>
            <a:endParaRPr kumimoji="0" lang="en-GB" sz="1350" b="0" i="0" u="none" strike="noStrike" kern="0" cap="none" spc="0" normalizeH="0" baseline="0" noProof="0" dirty="0">
              <a:ln>
                <a:noFill/>
              </a:ln>
              <a:solidFill>
                <a:srgbClr val="184596"/>
              </a:solidFill>
              <a:effectLst/>
              <a:uLnTx/>
              <a:uFillTx/>
              <a:latin typeface="Roboto"/>
              <a:ea typeface="Roboto"/>
              <a:cs typeface="Roboto"/>
              <a:sym typeface="Roboto"/>
            </a:endParaRPr>
          </a:p>
          <a:p>
            <a:pPr marL="38100" marR="0" lvl="0" indent="0" algn="l" defTabSz="914400" rtl="0" eaLnBrk="1" fontAlgn="auto" latinLnBrk="0" hangingPunct="1">
              <a:lnSpc>
                <a:spcPct val="100000"/>
              </a:lnSpc>
              <a:spcBef>
                <a:spcPts val="0"/>
              </a:spcBef>
              <a:spcAft>
                <a:spcPts val="0"/>
              </a:spcAft>
              <a:buClr>
                <a:srgbClr val="F38417"/>
              </a:buClr>
              <a:buSzPts val="2800"/>
              <a:buFont typeface="Arial"/>
              <a:buNone/>
              <a:tabLst/>
              <a:defRPr/>
            </a:pPr>
            <a:r>
              <a:rPr kumimoji="0" lang="en-GB" sz="1350" b="0" i="0" u="none" strike="noStrike" kern="0" cap="none" spc="0" normalizeH="0" baseline="0" noProof="0" dirty="0">
                <a:ln>
                  <a:noFill/>
                </a:ln>
                <a:solidFill>
                  <a:srgbClr val="223D7D"/>
                </a:solidFill>
                <a:effectLst/>
                <a:uLnTx/>
                <a:uFillTx/>
                <a:latin typeface="Roboto"/>
                <a:ea typeface="Roboto"/>
                <a:cs typeface="Roboto"/>
                <a:sym typeface="Roboto"/>
              </a:rPr>
              <a:t>Transform the science of observing and predicting the global coastal ocean;</a:t>
            </a:r>
          </a:p>
          <a:p>
            <a:pPr marL="0" marR="0" lvl="0" indent="0" algn="l" defTabSz="914400" rtl="0" eaLnBrk="1" fontAlgn="auto" latinLnBrk="0" hangingPunct="1">
              <a:lnSpc>
                <a:spcPct val="100000"/>
              </a:lnSpc>
              <a:spcBef>
                <a:spcPts val="1050"/>
              </a:spcBef>
              <a:spcAft>
                <a:spcPts val="0"/>
              </a:spcAft>
              <a:buClr>
                <a:srgbClr val="000000"/>
              </a:buClr>
              <a:buSzPts val="2400"/>
              <a:buFont typeface="Arial"/>
              <a:buNone/>
              <a:tabLst/>
              <a:defRPr/>
            </a:pPr>
            <a:r>
              <a:rPr kumimoji="0" lang="en-GB" sz="1350" b="0" i="0" u="none" strike="noStrike" kern="0" cap="none" spc="0" normalizeH="0" baseline="0" noProof="0" dirty="0">
                <a:ln>
                  <a:noFill/>
                </a:ln>
                <a:solidFill>
                  <a:srgbClr val="223D7D"/>
                </a:solidFill>
                <a:effectLst/>
                <a:uLnTx/>
                <a:uFillTx/>
                <a:latin typeface="Roboto"/>
                <a:ea typeface="Roboto"/>
                <a:cs typeface="Roboto"/>
                <a:sym typeface="Roboto"/>
              </a:rPr>
              <a:t>Develop an </a:t>
            </a:r>
            <a:r>
              <a:rPr kumimoji="0" lang="en-GB" sz="1350" b="1" i="0" u="none" strike="noStrike" kern="0" cap="none" spc="0" normalizeH="0" baseline="0" noProof="0" dirty="0">
                <a:ln>
                  <a:noFill/>
                </a:ln>
                <a:solidFill>
                  <a:srgbClr val="223D7D"/>
                </a:solidFill>
                <a:effectLst/>
                <a:uLnTx/>
                <a:uFillTx/>
                <a:latin typeface="Roboto"/>
                <a:ea typeface="Roboto"/>
                <a:cs typeface="Roboto"/>
                <a:sym typeface="Roboto"/>
              </a:rPr>
              <a:t>integrated coastal and open ocean observing and modelling system</a:t>
            </a:r>
            <a:r>
              <a:rPr kumimoji="0" lang="en-GB" sz="1350" b="0" i="0" u="none" strike="noStrike" kern="0" cap="none" spc="0" normalizeH="0" baseline="0" noProof="0" dirty="0">
                <a:ln>
                  <a:noFill/>
                </a:ln>
                <a:solidFill>
                  <a:srgbClr val="223D7D"/>
                </a:solidFill>
                <a:effectLst/>
                <a:uLnTx/>
                <a:uFillTx/>
                <a:latin typeface="Roboto"/>
                <a:ea typeface="Roboto"/>
                <a:cs typeface="Roboto"/>
                <a:sym typeface="Roboto"/>
              </a:rPr>
              <a:t>;</a:t>
            </a:r>
          </a:p>
          <a:p>
            <a:pPr marL="0" marR="0" lvl="0" indent="0" algn="l" defTabSz="914400" rtl="0" eaLnBrk="1" fontAlgn="auto" latinLnBrk="0" hangingPunct="1">
              <a:lnSpc>
                <a:spcPct val="100000"/>
              </a:lnSpc>
              <a:spcBef>
                <a:spcPts val="1050"/>
              </a:spcBef>
              <a:spcAft>
                <a:spcPts val="0"/>
              </a:spcAft>
              <a:buClr>
                <a:srgbClr val="000000"/>
              </a:buClr>
              <a:buSzPts val="2400"/>
              <a:buFont typeface="Arial"/>
              <a:buNone/>
              <a:tabLst/>
              <a:defRPr/>
            </a:pPr>
            <a:r>
              <a:rPr kumimoji="0" lang="en-GB" sz="1350" b="0" i="0" u="none" strike="noStrike" kern="0" cap="none" spc="0" normalizeH="0" baseline="0" noProof="0" dirty="0">
                <a:ln>
                  <a:noFill/>
                </a:ln>
                <a:solidFill>
                  <a:srgbClr val="223D7D"/>
                </a:solidFill>
                <a:effectLst/>
                <a:uLnTx/>
                <a:uFillTx/>
                <a:latin typeface="Roboto"/>
                <a:ea typeface="Roboto"/>
                <a:cs typeface="Roboto"/>
                <a:sym typeface="Roboto"/>
              </a:rPr>
              <a:t>Provide improved, multidisciplinary, and extended range </a:t>
            </a:r>
            <a:r>
              <a:rPr kumimoji="0" lang="en-GB" sz="1350" b="1" i="0" u="none" strike="noStrike" kern="0" cap="none" spc="0" normalizeH="0" baseline="0" noProof="0" dirty="0">
                <a:ln>
                  <a:noFill/>
                </a:ln>
                <a:solidFill>
                  <a:srgbClr val="223D7D"/>
                </a:solidFill>
                <a:effectLst/>
                <a:uLnTx/>
                <a:uFillTx/>
                <a:latin typeface="Roboto"/>
                <a:ea typeface="Roboto"/>
                <a:cs typeface="Roboto"/>
                <a:sym typeface="Roboto"/>
              </a:rPr>
              <a:t>predictive capability </a:t>
            </a:r>
            <a:r>
              <a:rPr kumimoji="0" lang="en-GB" sz="1350" b="0" i="0" u="none" strike="noStrike" kern="0" cap="none" spc="0" normalizeH="0" baseline="0" noProof="0" dirty="0">
                <a:ln>
                  <a:noFill/>
                </a:ln>
                <a:solidFill>
                  <a:srgbClr val="223D7D"/>
                </a:solidFill>
                <a:effectLst/>
                <a:uLnTx/>
                <a:uFillTx/>
                <a:latin typeface="Roboto"/>
                <a:ea typeface="Roboto"/>
                <a:cs typeface="Roboto"/>
                <a:sym typeface="Roboto"/>
              </a:rPr>
              <a:t>for the coastal zone to </a:t>
            </a:r>
            <a:r>
              <a:rPr kumimoji="0" lang="en-GB" sz="1350" b="1" i="0" u="none" strike="noStrike" kern="0" cap="none" spc="0" normalizeH="0" baseline="0" noProof="0" dirty="0">
                <a:ln>
                  <a:noFill/>
                </a:ln>
                <a:solidFill>
                  <a:srgbClr val="223D7D"/>
                </a:solidFill>
                <a:effectLst/>
                <a:uLnTx/>
                <a:uFillTx/>
                <a:latin typeface="Roboto"/>
                <a:ea typeface="Roboto"/>
                <a:cs typeface="Roboto"/>
                <a:sym typeface="Roboto"/>
              </a:rPr>
              <a:t>respond to societal needs</a:t>
            </a:r>
            <a:r>
              <a:rPr kumimoji="0" lang="en-GB" sz="1350" b="0" i="0" u="none" strike="noStrike" kern="0" cap="none" spc="0" normalizeH="0" baseline="0" noProof="0" dirty="0">
                <a:ln>
                  <a:noFill/>
                </a:ln>
                <a:solidFill>
                  <a:srgbClr val="223D7D"/>
                </a:solidFill>
                <a:effectLst/>
                <a:uLnTx/>
                <a:uFillTx/>
                <a:latin typeface="Roboto"/>
                <a:ea typeface="Roboto"/>
                <a:cs typeface="Roboto"/>
                <a:sym typeface="Roboto"/>
              </a:rPr>
              <a:t>;</a:t>
            </a:r>
          </a:p>
          <a:p>
            <a:pPr marL="0" marR="0" lvl="0" indent="0" algn="l" defTabSz="914400" rtl="0" eaLnBrk="1" fontAlgn="auto" latinLnBrk="0" hangingPunct="1">
              <a:lnSpc>
                <a:spcPct val="100000"/>
              </a:lnSpc>
              <a:spcBef>
                <a:spcPts val="1050"/>
              </a:spcBef>
              <a:spcAft>
                <a:spcPts val="0"/>
              </a:spcAft>
              <a:buClr>
                <a:srgbClr val="000000"/>
              </a:buClr>
              <a:buSzPts val="1100"/>
              <a:buFont typeface="Arial"/>
              <a:buNone/>
              <a:tabLst/>
              <a:defRPr/>
            </a:pPr>
            <a:r>
              <a:rPr kumimoji="0" lang="en-GB" sz="1350" b="0" i="0" u="none" strike="noStrike" kern="0" cap="none" spc="0" normalizeH="0" baseline="0" noProof="0" dirty="0">
                <a:ln>
                  <a:noFill/>
                </a:ln>
                <a:solidFill>
                  <a:srgbClr val="223D7D"/>
                </a:solidFill>
                <a:effectLst/>
                <a:uLnTx/>
                <a:uFillTx/>
                <a:latin typeface="Roboto"/>
                <a:ea typeface="Roboto"/>
                <a:cs typeface="Roboto"/>
                <a:sym typeface="Roboto"/>
              </a:rPr>
              <a:t>Upgrade the </a:t>
            </a:r>
            <a:r>
              <a:rPr kumimoji="0" lang="en-GB" sz="1350" b="1" i="0" u="none" strike="noStrike" kern="0" cap="none" spc="0" normalizeH="0" baseline="0" noProof="0" dirty="0">
                <a:ln>
                  <a:noFill/>
                </a:ln>
                <a:solidFill>
                  <a:srgbClr val="223D7D"/>
                </a:solidFill>
                <a:effectLst/>
                <a:uLnTx/>
                <a:uFillTx/>
                <a:latin typeface="Roboto"/>
                <a:ea typeface="Roboto"/>
                <a:cs typeface="Roboto"/>
                <a:sym typeface="Roboto"/>
              </a:rPr>
              <a:t>infrastructure for exchange of data</a:t>
            </a:r>
            <a:r>
              <a:rPr kumimoji="0" lang="en-GB" sz="1350" b="0" i="0" u="none" strike="noStrike" kern="0" cap="none" spc="0" normalizeH="0" baseline="0" noProof="0" dirty="0">
                <a:ln>
                  <a:noFill/>
                </a:ln>
                <a:solidFill>
                  <a:srgbClr val="223D7D"/>
                </a:solidFill>
                <a:effectLst/>
                <a:uLnTx/>
                <a:uFillTx/>
                <a:latin typeface="Roboto"/>
                <a:ea typeface="Roboto"/>
                <a:cs typeface="Roboto"/>
                <a:sym typeface="Roboto"/>
              </a:rPr>
              <a:t> with standard protocols.</a:t>
            </a:r>
            <a:endParaRPr kumimoji="0" lang="en-GB" sz="2000" b="1" i="0" u="none" strike="noStrike" kern="0" cap="none" spc="0" normalizeH="0" baseline="0" noProof="0" dirty="0">
              <a:ln>
                <a:noFill/>
              </a:ln>
              <a:solidFill>
                <a:srgbClr val="223D7D"/>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1050"/>
              </a:spcBef>
              <a:spcAft>
                <a:spcPts val="0"/>
              </a:spcAft>
              <a:buClr>
                <a:srgbClr val="000000"/>
              </a:buClr>
              <a:buSzPts val="2400"/>
              <a:buFont typeface="Arial"/>
              <a:buNone/>
              <a:tabLst/>
              <a:defRPr/>
            </a:pPr>
            <a:endParaRPr kumimoji="0" lang="es-ES" sz="2000" b="1" i="0" u="none" strike="noStrike" kern="0" cap="none" spc="0" normalizeH="0" baseline="0" noProof="0" dirty="0">
              <a:ln>
                <a:noFill/>
              </a:ln>
              <a:solidFill>
                <a:srgbClr val="223D7D"/>
              </a:solidFill>
              <a:effectLst/>
              <a:uLnTx/>
              <a:uFillTx/>
              <a:latin typeface="Roboto"/>
              <a:ea typeface="Roboto"/>
              <a:cs typeface="Roboto"/>
              <a:sym typeface="Roboto"/>
            </a:endParaRPr>
          </a:p>
          <a:p>
            <a:pPr marL="0" marR="0" lvl="2" indent="0" algn="l" defTabSz="914400" rtl="0" eaLnBrk="1" fontAlgn="auto" latinLnBrk="0" hangingPunct="1">
              <a:lnSpc>
                <a:spcPct val="100000"/>
              </a:lnSpc>
              <a:spcBef>
                <a:spcPts val="0"/>
              </a:spcBef>
              <a:spcAft>
                <a:spcPts val="0"/>
              </a:spcAft>
              <a:buClr>
                <a:srgbClr val="F38417"/>
              </a:buClr>
              <a:buSzPts val="2800"/>
              <a:buFont typeface="Trebuchet MS"/>
              <a:buNone/>
              <a:tabLst/>
              <a:defRPr/>
            </a:pPr>
            <a:endParaRPr kumimoji="0" lang="es-ES" sz="2800" b="0" i="0" u="none" strike="noStrike" kern="0" cap="none" spc="0" normalizeH="0" baseline="0" noProof="0" dirty="0">
              <a:ln>
                <a:noFill/>
              </a:ln>
              <a:solidFill>
                <a:srgbClr val="333333"/>
              </a:solidFill>
              <a:effectLst/>
              <a:uLnTx/>
              <a:uFillTx/>
              <a:latin typeface="Barlow Semi Condensed Medium"/>
              <a:sym typeface="Barlow Semi Condensed Medium"/>
            </a:endParaRPr>
          </a:p>
        </p:txBody>
      </p:sp>
      <p:sp>
        <p:nvSpPr>
          <p:cNvPr id="10" name="CuadroTexto 9">
            <a:extLst>
              <a:ext uri="{FF2B5EF4-FFF2-40B4-BE49-F238E27FC236}">
                <a16:creationId xmlns:a16="http://schemas.microsoft.com/office/drawing/2014/main" id="{28B91B36-606D-9142-A92A-D32CEFD298CF}"/>
              </a:ext>
            </a:extLst>
          </p:cNvPr>
          <p:cNvSpPr txBox="1"/>
          <p:nvPr/>
        </p:nvSpPr>
        <p:spPr>
          <a:xfrm>
            <a:off x="4941887" y="2248584"/>
            <a:ext cx="4202113" cy="646331"/>
          </a:xfrm>
          <a:prstGeom prst="rect">
            <a:avLst/>
          </a:prstGeom>
          <a:noFill/>
        </p:spPr>
        <p:txBody>
          <a:bodyPr wrap="square" rtlCol="0">
            <a:spAutoFit/>
          </a:bodyPr>
          <a:lstStyle/>
          <a:p>
            <a:pPr>
              <a:spcBef>
                <a:spcPts val="1050"/>
              </a:spcBef>
              <a:buClr>
                <a:srgbClr val="000000"/>
              </a:buClr>
              <a:buSzPts val="2400"/>
            </a:pPr>
            <a:r>
              <a:rPr lang="en-GB" b="1" dirty="0">
                <a:solidFill>
                  <a:srgbClr val="223D7D"/>
                </a:solidFill>
                <a:latin typeface="Roboto"/>
                <a:ea typeface="Roboto"/>
                <a:sym typeface="Roboto Light"/>
              </a:rPr>
              <a:t>“Focusing on the many common worldwide features of the coastal ocean”</a:t>
            </a:r>
          </a:p>
        </p:txBody>
      </p:sp>
      <p:sp>
        <p:nvSpPr>
          <p:cNvPr id="11" name="Google Shape;295;g11367acb823_0_672">
            <a:extLst>
              <a:ext uri="{FF2B5EF4-FFF2-40B4-BE49-F238E27FC236}">
                <a16:creationId xmlns:a16="http://schemas.microsoft.com/office/drawing/2014/main" id="{FBAE8A3C-31FF-A847-8CE5-A45553623CCD}"/>
              </a:ext>
            </a:extLst>
          </p:cNvPr>
          <p:cNvSpPr txBox="1">
            <a:spLocks/>
          </p:cNvSpPr>
          <p:nvPr/>
        </p:nvSpPr>
        <p:spPr>
          <a:xfrm>
            <a:off x="637087" y="1014414"/>
            <a:ext cx="7869825" cy="48101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2700"/>
              <a:buFont typeface="Trebuchet MS"/>
              <a:buNone/>
              <a:defRPr sz="2800" b="0" i="0" u="none" strike="noStrike" cap="none">
                <a:solidFill>
                  <a:schemeClr val="accent1"/>
                </a:solidFill>
                <a:latin typeface="Barlow Semi Condensed SemiBold"/>
                <a:ea typeface="Barlow Semi Condensed SemiBold"/>
                <a:cs typeface="Barlow Semi Condensed SemiBold"/>
                <a:sym typeface="Barlow Semi Condensed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38417"/>
              </a:buClr>
              <a:buSzPts val="4200"/>
              <a:buFont typeface="Trebuchet MS"/>
              <a:buNone/>
              <a:tabLst/>
              <a:defRPr/>
            </a:pPr>
            <a:r>
              <a:rPr kumimoji="0" lang="en-US" sz="2800" b="0" i="0" u="none" strike="noStrike" kern="0" cap="none" spc="0" normalizeH="0" baseline="0" noProof="0" dirty="0">
                <a:ln>
                  <a:noFill/>
                </a:ln>
                <a:solidFill>
                  <a:srgbClr val="184596"/>
                </a:solidFill>
                <a:effectLst/>
                <a:uLnTx/>
                <a:uFillTx/>
                <a:latin typeface="Barlow Semi Condensed SemiBold"/>
                <a:sym typeface="Barlow Semi Condensed SemiBold"/>
              </a:rPr>
              <a:t>AIMS</a:t>
            </a:r>
          </a:p>
        </p:txBody>
      </p:sp>
    </p:spTree>
    <p:extLst>
      <p:ext uri="{BB962C8B-B14F-4D97-AF65-F5344CB8AC3E}">
        <p14:creationId xmlns:p14="http://schemas.microsoft.com/office/powerpoint/2010/main" val="2480456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3" name="Google Shape;93;g101bd59abaf_1_468" descr="Text&#10;&#10;Description automatically generated with medium confidence"/>
          <p:cNvPicPr preferRelativeResize="0"/>
          <p:nvPr/>
        </p:nvPicPr>
        <p:blipFill rotWithShape="1">
          <a:blip r:embed="rId3">
            <a:alphaModFix/>
          </a:blip>
          <a:srcRect/>
          <a:stretch/>
        </p:blipFill>
        <p:spPr>
          <a:xfrm>
            <a:off x="30973" y="0"/>
            <a:ext cx="2982309" cy="566149"/>
          </a:xfrm>
          <a:prstGeom prst="rect">
            <a:avLst/>
          </a:prstGeom>
          <a:noFill/>
          <a:ln>
            <a:noFill/>
          </a:ln>
        </p:spPr>
      </p:pic>
      <p:sp>
        <p:nvSpPr>
          <p:cNvPr id="67" name="Google Shape;295;g11367acb823_0_672">
            <a:extLst>
              <a:ext uri="{FF2B5EF4-FFF2-40B4-BE49-F238E27FC236}">
                <a16:creationId xmlns:a16="http://schemas.microsoft.com/office/drawing/2014/main" id="{F9702C2C-8944-0048-B54C-9F93E82EAC62}"/>
              </a:ext>
            </a:extLst>
          </p:cNvPr>
          <p:cNvSpPr txBox="1">
            <a:spLocks/>
          </p:cNvSpPr>
          <p:nvPr/>
        </p:nvSpPr>
        <p:spPr>
          <a:xfrm>
            <a:off x="702675" y="747713"/>
            <a:ext cx="7738650" cy="59422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2700"/>
              <a:buFont typeface="Trebuchet MS"/>
              <a:buNone/>
              <a:defRPr sz="2800" b="0" i="0" u="none" strike="noStrike" cap="none">
                <a:solidFill>
                  <a:schemeClr val="accent1"/>
                </a:solidFill>
                <a:latin typeface="Barlow Semi Condensed SemiBold"/>
                <a:ea typeface="Barlow Semi Condensed SemiBold"/>
                <a:cs typeface="Barlow Semi Condensed SemiBold"/>
                <a:sym typeface="Barlow Semi Condensed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F38417"/>
              </a:buClr>
              <a:buSzPts val="4200"/>
              <a:buFont typeface="Trebuchet MS"/>
              <a:buNone/>
              <a:tabLst/>
              <a:defRPr/>
            </a:pPr>
            <a:r>
              <a:rPr lang="en-US" kern="0" noProof="0" dirty="0">
                <a:solidFill>
                  <a:srgbClr val="184596"/>
                </a:solidFill>
              </a:rPr>
              <a:t>E</a:t>
            </a:r>
            <a:r>
              <a:rPr kumimoji="0" lang="en-US" sz="2800" b="0" i="0" u="none" strike="noStrike" kern="0" cap="none" spc="0" normalizeH="0" baseline="0" noProof="0" dirty="0">
                <a:ln>
                  <a:noFill/>
                </a:ln>
                <a:solidFill>
                  <a:srgbClr val="184596"/>
                </a:solidFill>
                <a:effectLst/>
                <a:uLnTx/>
                <a:uFillTx/>
                <a:latin typeface="Barlow Semi Condensed SemiBold"/>
                <a:sym typeface="Barlow Semi Condensed SemiBold"/>
              </a:rPr>
              <a:t>xpected outcomes</a:t>
            </a:r>
          </a:p>
        </p:txBody>
      </p:sp>
      <p:sp>
        <p:nvSpPr>
          <p:cNvPr id="68" name="Google Shape;296;g11367acb823_0_672">
            <a:extLst>
              <a:ext uri="{FF2B5EF4-FFF2-40B4-BE49-F238E27FC236}">
                <a16:creationId xmlns:a16="http://schemas.microsoft.com/office/drawing/2014/main" id="{6F293566-ED21-6845-969C-278EB1C5B1B1}"/>
              </a:ext>
            </a:extLst>
          </p:cNvPr>
          <p:cNvSpPr txBox="1"/>
          <p:nvPr/>
        </p:nvSpPr>
        <p:spPr>
          <a:xfrm>
            <a:off x="513159" y="1484710"/>
            <a:ext cx="188775" cy="3078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50" b="0" i="0" u="none" strike="noStrike" kern="0" cap="none" spc="0" normalizeH="0" baseline="0" noProof="0">
                <a:ln>
                  <a:noFill/>
                </a:ln>
                <a:solidFill>
                  <a:srgbClr val="F38417"/>
                </a:solidFill>
                <a:effectLst/>
                <a:uLnTx/>
                <a:uFillTx/>
                <a:latin typeface="Barlow Semi Condensed SemiBold"/>
                <a:ea typeface="Barlow Semi Condensed SemiBold"/>
                <a:cs typeface="Barlow Semi Condensed SemiBold"/>
                <a:sym typeface="Barlow Semi Condensed SemiBold"/>
              </a:rPr>
              <a:t>1.</a:t>
            </a:r>
            <a:endParaRPr kumimoji="0" sz="1350" b="0" i="0" u="none" strike="noStrike" kern="0" cap="none" spc="0" normalizeH="0" baseline="0" noProof="0">
              <a:ln>
                <a:noFill/>
              </a:ln>
              <a:solidFill>
                <a:srgbClr val="000000"/>
              </a:solidFill>
              <a:effectLst/>
              <a:uLnTx/>
              <a:uFillTx/>
            </a:endParaRPr>
          </a:p>
        </p:txBody>
      </p:sp>
      <p:cxnSp>
        <p:nvCxnSpPr>
          <p:cNvPr id="69" name="Google Shape;297;g11367acb823_0_672">
            <a:extLst>
              <a:ext uri="{FF2B5EF4-FFF2-40B4-BE49-F238E27FC236}">
                <a16:creationId xmlns:a16="http://schemas.microsoft.com/office/drawing/2014/main" id="{A5B213F6-8F7E-8D4D-8BB1-15E3CCF1DE3F}"/>
              </a:ext>
            </a:extLst>
          </p:cNvPr>
          <p:cNvCxnSpPr/>
          <p:nvPr/>
        </p:nvCxnSpPr>
        <p:spPr>
          <a:xfrm>
            <a:off x="702000" y="1587754"/>
            <a:ext cx="2397600" cy="0"/>
          </a:xfrm>
          <a:prstGeom prst="straightConnector1">
            <a:avLst/>
          </a:prstGeom>
          <a:noFill/>
          <a:ln w="12700" cap="flat" cmpd="sng">
            <a:solidFill>
              <a:srgbClr val="F38417"/>
            </a:solidFill>
            <a:prstDash val="solid"/>
            <a:miter lim="800000"/>
            <a:headEnd type="none" w="sm" len="sm"/>
            <a:tailEnd type="none" w="sm" len="sm"/>
          </a:ln>
        </p:spPr>
      </p:cxnSp>
      <p:sp>
        <p:nvSpPr>
          <p:cNvPr id="70" name="Google Shape;298;g11367acb823_0_672">
            <a:extLst>
              <a:ext uri="{FF2B5EF4-FFF2-40B4-BE49-F238E27FC236}">
                <a16:creationId xmlns:a16="http://schemas.microsoft.com/office/drawing/2014/main" id="{0794B960-6763-114F-AE06-08A2301382D2}"/>
              </a:ext>
            </a:extLst>
          </p:cNvPr>
          <p:cNvSpPr txBox="1"/>
          <p:nvPr/>
        </p:nvSpPr>
        <p:spPr>
          <a:xfrm>
            <a:off x="3271525" y="1484710"/>
            <a:ext cx="188775" cy="3078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50" b="0" i="0" u="none" strike="noStrike" kern="0" cap="none" spc="0" normalizeH="0" baseline="0" noProof="0">
                <a:ln>
                  <a:noFill/>
                </a:ln>
                <a:solidFill>
                  <a:srgbClr val="F38417"/>
                </a:solidFill>
                <a:effectLst/>
                <a:uLnTx/>
                <a:uFillTx/>
                <a:latin typeface="Barlow Semi Condensed SemiBold"/>
                <a:ea typeface="Barlow Semi Condensed SemiBold"/>
                <a:cs typeface="Barlow Semi Condensed SemiBold"/>
                <a:sym typeface="Barlow Semi Condensed SemiBold"/>
              </a:rPr>
              <a:t>2.</a:t>
            </a:r>
            <a:endParaRPr kumimoji="0" sz="1350" b="0" i="0" u="none" strike="noStrike" kern="0" cap="none" spc="0" normalizeH="0" baseline="0" noProof="0">
              <a:ln>
                <a:noFill/>
              </a:ln>
              <a:solidFill>
                <a:srgbClr val="000000"/>
              </a:solidFill>
              <a:effectLst/>
              <a:uLnTx/>
              <a:uFillTx/>
            </a:endParaRPr>
          </a:p>
        </p:txBody>
      </p:sp>
      <p:sp>
        <p:nvSpPr>
          <p:cNvPr id="71" name="Google Shape;299;g11367acb823_0_672">
            <a:extLst>
              <a:ext uri="{FF2B5EF4-FFF2-40B4-BE49-F238E27FC236}">
                <a16:creationId xmlns:a16="http://schemas.microsoft.com/office/drawing/2014/main" id="{3D55106B-C836-2041-AF70-46FFF4C0FA40}"/>
              </a:ext>
            </a:extLst>
          </p:cNvPr>
          <p:cNvSpPr txBox="1"/>
          <p:nvPr/>
        </p:nvSpPr>
        <p:spPr>
          <a:xfrm>
            <a:off x="3271526" y="1852369"/>
            <a:ext cx="2160900" cy="1071900"/>
          </a:xfrm>
          <a:prstGeom prst="rect">
            <a:avLst/>
          </a:prstGeom>
          <a:noFill/>
          <a:ln>
            <a:noFill/>
          </a:ln>
        </p:spPr>
        <p:txBody>
          <a:bodyPr spcFirstLastPara="1" wrap="square" lIns="0" tIns="0" rIns="0" bIns="0" anchor="t" anchorCtr="0">
            <a:noAutofit/>
          </a:bodyPr>
          <a:lstStyle/>
          <a:p>
            <a:pPr>
              <a:lnSpc>
                <a:spcPct val="110000"/>
              </a:lnSpc>
            </a:pPr>
            <a:r>
              <a:rPr lang="en-US" sz="1350" dirty="0">
                <a:solidFill>
                  <a:srgbClr val="333333"/>
                </a:solidFill>
                <a:latin typeface="Roboto Light"/>
                <a:ea typeface="Roboto Light"/>
                <a:cs typeface="Roboto Light"/>
                <a:sym typeface="Roboto Light"/>
              </a:rPr>
              <a:t>Design and implementation of an integrated </a:t>
            </a:r>
            <a:r>
              <a:rPr lang="en-US" sz="1350" dirty="0">
                <a:solidFill>
                  <a:srgbClr val="333333"/>
                </a:solidFill>
                <a:latin typeface="Barlow Semi Condensed Medium"/>
                <a:ea typeface="Barlow Semi Condensed Medium"/>
                <a:cs typeface="Barlow Semi Condensed Medium"/>
                <a:sym typeface="Barlow Semi Condensed Medium"/>
              </a:rPr>
              <a:t>river / estuarine / coastal / open ocean observing and modelling multidisciplinary system. </a:t>
            </a:r>
            <a:endParaRPr sz="1350" b="1" dirty="0">
              <a:solidFill>
                <a:srgbClr val="000000"/>
              </a:solidFill>
              <a:latin typeface="Barlow Semi Condensed"/>
              <a:ea typeface="Barlow Semi Condensed"/>
              <a:cs typeface="Barlow Semi Condensed"/>
              <a:sym typeface="Barlow Semi Condensed"/>
            </a:endParaRPr>
          </a:p>
        </p:txBody>
      </p:sp>
      <p:cxnSp>
        <p:nvCxnSpPr>
          <p:cNvPr id="72" name="Google Shape;300;g11367acb823_0_672">
            <a:extLst>
              <a:ext uri="{FF2B5EF4-FFF2-40B4-BE49-F238E27FC236}">
                <a16:creationId xmlns:a16="http://schemas.microsoft.com/office/drawing/2014/main" id="{31F6159C-F190-5F44-AE89-721436A30454}"/>
              </a:ext>
            </a:extLst>
          </p:cNvPr>
          <p:cNvCxnSpPr/>
          <p:nvPr/>
        </p:nvCxnSpPr>
        <p:spPr>
          <a:xfrm>
            <a:off x="3460366" y="1587754"/>
            <a:ext cx="2397600" cy="0"/>
          </a:xfrm>
          <a:prstGeom prst="straightConnector1">
            <a:avLst/>
          </a:prstGeom>
          <a:noFill/>
          <a:ln w="12700" cap="flat" cmpd="sng">
            <a:solidFill>
              <a:srgbClr val="F38417"/>
            </a:solidFill>
            <a:prstDash val="solid"/>
            <a:miter lim="800000"/>
            <a:headEnd type="none" w="sm" len="sm"/>
            <a:tailEnd type="none" w="sm" len="sm"/>
          </a:ln>
        </p:spPr>
      </p:cxnSp>
      <p:sp>
        <p:nvSpPr>
          <p:cNvPr id="73" name="Google Shape;301;g11367acb823_0_672">
            <a:extLst>
              <a:ext uri="{FF2B5EF4-FFF2-40B4-BE49-F238E27FC236}">
                <a16:creationId xmlns:a16="http://schemas.microsoft.com/office/drawing/2014/main" id="{51839092-EFB9-1042-99DF-EF7668A6F854}"/>
              </a:ext>
            </a:extLst>
          </p:cNvPr>
          <p:cNvSpPr txBox="1"/>
          <p:nvPr/>
        </p:nvSpPr>
        <p:spPr>
          <a:xfrm>
            <a:off x="6029891" y="3254916"/>
            <a:ext cx="188775" cy="3078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50" b="0" i="0" u="none" strike="noStrike" kern="0" cap="none" spc="0" normalizeH="0" baseline="0" noProof="0">
                <a:ln>
                  <a:noFill/>
                </a:ln>
                <a:solidFill>
                  <a:srgbClr val="F38417"/>
                </a:solidFill>
                <a:effectLst/>
                <a:uLnTx/>
                <a:uFillTx/>
                <a:latin typeface="Barlow Semi Condensed SemiBold"/>
                <a:ea typeface="Barlow Semi Condensed SemiBold"/>
                <a:cs typeface="Barlow Semi Condensed SemiBold"/>
                <a:sym typeface="Barlow Semi Condensed SemiBold"/>
              </a:rPr>
              <a:t>6.</a:t>
            </a:r>
            <a:endParaRPr kumimoji="0" sz="1350" b="0" i="0" u="none" strike="noStrike" kern="0" cap="none" spc="0" normalizeH="0" baseline="0" noProof="0">
              <a:ln>
                <a:noFill/>
              </a:ln>
              <a:solidFill>
                <a:srgbClr val="000000"/>
              </a:solidFill>
              <a:effectLst/>
              <a:uLnTx/>
              <a:uFillTx/>
            </a:endParaRPr>
          </a:p>
        </p:txBody>
      </p:sp>
      <p:sp>
        <p:nvSpPr>
          <p:cNvPr id="74" name="Google Shape;302;g11367acb823_0_672">
            <a:extLst>
              <a:ext uri="{FF2B5EF4-FFF2-40B4-BE49-F238E27FC236}">
                <a16:creationId xmlns:a16="http://schemas.microsoft.com/office/drawing/2014/main" id="{C94871B9-4D8C-144A-A9F7-2F697F26ECF1}"/>
              </a:ext>
            </a:extLst>
          </p:cNvPr>
          <p:cNvSpPr txBox="1"/>
          <p:nvPr/>
        </p:nvSpPr>
        <p:spPr>
          <a:xfrm>
            <a:off x="6029892" y="1795211"/>
            <a:ext cx="2253825" cy="10719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33333"/>
                </a:solidFill>
                <a:effectLst/>
                <a:uLnTx/>
                <a:uFillTx/>
                <a:latin typeface="Roboto Light"/>
                <a:ea typeface="Roboto Light"/>
                <a:cs typeface="Roboto Light"/>
                <a:sym typeface="Roboto Light"/>
              </a:rPr>
              <a:t>Improved coastal marine forecasting and </a:t>
            </a:r>
            <a:r>
              <a:rPr kumimoji="0" lang="en-US" sz="1350" b="0" i="0" u="none" strike="noStrike" kern="0" cap="none" spc="0" normalizeH="0" baseline="0" noProof="0" dirty="0">
                <a:ln>
                  <a:noFill/>
                </a:ln>
                <a:solidFill>
                  <a:srgbClr val="333333"/>
                </a:solidFill>
                <a:effectLst/>
                <a:uLnTx/>
                <a:uFillTx/>
                <a:latin typeface="Barlow Semi Condensed Medium"/>
                <a:ea typeface="Barlow Semi Condensed Medium"/>
                <a:cs typeface="Barlow Semi Condensed Medium"/>
                <a:sym typeface="Barlow Semi Condensed Medium"/>
              </a:rPr>
              <a:t>extended range predictive capabilities </a:t>
            </a:r>
            <a:r>
              <a:rPr kumimoji="0" lang="en-US" sz="1350" b="0" i="0" u="none" strike="noStrike" kern="0" cap="none" spc="0" normalizeH="0" baseline="0" noProof="0" dirty="0">
                <a:ln>
                  <a:noFill/>
                </a:ln>
                <a:solidFill>
                  <a:srgbClr val="333333"/>
                </a:solidFill>
                <a:effectLst/>
                <a:uLnTx/>
                <a:uFillTx/>
                <a:latin typeface="Roboto Light"/>
                <a:ea typeface="Roboto Light"/>
                <a:cs typeface="Roboto Light"/>
                <a:sym typeface="Roboto Light"/>
              </a:rPr>
              <a:t>for the coastal zone. </a:t>
            </a:r>
            <a:endParaRPr kumimoji="0" sz="1350" b="0" i="0" u="none" strike="noStrike" kern="0" cap="none" spc="0" normalizeH="0" baseline="0" noProof="0" dirty="0">
              <a:ln>
                <a:noFill/>
              </a:ln>
              <a:solidFill>
                <a:srgbClr val="000000"/>
              </a:solidFill>
              <a:effectLst/>
              <a:uLnTx/>
              <a:uFillTx/>
            </a:endParaRPr>
          </a:p>
        </p:txBody>
      </p:sp>
      <p:cxnSp>
        <p:nvCxnSpPr>
          <p:cNvPr id="75" name="Google Shape;303;g11367acb823_0_672">
            <a:extLst>
              <a:ext uri="{FF2B5EF4-FFF2-40B4-BE49-F238E27FC236}">
                <a16:creationId xmlns:a16="http://schemas.microsoft.com/office/drawing/2014/main" id="{CEAD6928-A565-BD44-9DCA-4F42E0168689}"/>
              </a:ext>
            </a:extLst>
          </p:cNvPr>
          <p:cNvCxnSpPr/>
          <p:nvPr/>
        </p:nvCxnSpPr>
        <p:spPr>
          <a:xfrm>
            <a:off x="6218732" y="1587754"/>
            <a:ext cx="2397600" cy="0"/>
          </a:xfrm>
          <a:prstGeom prst="straightConnector1">
            <a:avLst/>
          </a:prstGeom>
          <a:noFill/>
          <a:ln w="12700" cap="flat" cmpd="sng">
            <a:solidFill>
              <a:srgbClr val="F38417"/>
            </a:solidFill>
            <a:prstDash val="solid"/>
            <a:miter lim="800000"/>
            <a:headEnd type="none" w="sm" len="sm"/>
            <a:tailEnd type="none" w="sm" len="sm"/>
          </a:ln>
        </p:spPr>
      </p:cxnSp>
      <p:sp>
        <p:nvSpPr>
          <p:cNvPr id="76" name="Google Shape;304;g11367acb823_0_672">
            <a:extLst>
              <a:ext uri="{FF2B5EF4-FFF2-40B4-BE49-F238E27FC236}">
                <a16:creationId xmlns:a16="http://schemas.microsoft.com/office/drawing/2014/main" id="{54FBC2D1-1C1A-7341-9FED-D671E6276C60}"/>
              </a:ext>
            </a:extLst>
          </p:cNvPr>
          <p:cNvSpPr txBox="1"/>
          <p:nvPr/>
        </p:nvSpPr>
        <p:spPr>
          <a:xfrm>
            <a:off x="513159" y="3305775"/>
            <a:ext cx="188775" cy="3078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50" b="0" i="0" u="none" strike="noStrike" kern="0" cap="none" spc="0" normalizeH="0" baseline="0" noProof="0">
                <a:ln>
                  <a:noFill/>
                </a:ln>
                <a:solidFill>
                  <a:srgbClr val="F38417"/>
                </a:solidFill>
                <a:effectLst/>
                <a:uLnTx/>
                <a:uFillTx/>
                <a:latin typeface="Barlow Semi Condensed SemiBold"/>
                <a:ea typeface="Barlow Semi Condensed SemiBold"/>
                <a:cs typeface="Barlow Semi Condensed SemiBold"/>
                <a:sym typeface="Barlow Semi Condensed SemiBold"/>
              </a:rPr>
              <a:t>4.</a:t>
            </a:r>
            <a:endParaRPr kumimoji="0" sz="1350" b="0" i="0" u="none" strike="noStrike" kern="0" cap="none" spc="0" normalizeH="0" baseline="0" noProof="0">
              <a:ln>
                <a:noFill/>
              </a:ln>
              <a:solidFill>
                <a:srgbClr val="000000"/>
              </a:solidFill>
              <a:effectLst/>
              <a:uLnTx/>
              <a:uFillTx/>
            </a:endParaRPr>
          </a:p>
        </p:txBody>
      </p:sp>
      <p:sp>
        <p:nvSpPr>
          <p:cNvPr id="77" name="Google Shape;305;g11367acb823_0_672">
            <a:extLst>
              <a:ext uri="{FF2B5EF4-FFF2-40B4-BE49-F238E27FC236}">
                <a16:creationId xmlns:a16="http://schemas.microsoft.com/office/drawing/2014/main" id="{BF7FBB21-F98E-6443-B146-327D133A2FD6}"/>
              </a:ext>
            </a:extLst>
          </p:cNvPr>
          <p:cNvSpPr txBox="1"/>
          <p:nvPr/>
        </p:nvSpPr>
        <p:spPr>
          <a:xfrm>
            <a:off x="513161" y="3616276"/>
            <a:ext cx="2601000" cy="11205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33333"/>
                </a:solidFill>
                <a:effectLst/>
                <a:uLnTx/>
                <a:uFillTx/>
                <a:latin typeface="Roboto Light"/>
                <a:ea typeface="Roboto Light"/>
                <a:cs typeface="Roboto Light"/>
                <a:sym typeface="Roboto Light"/>
              </a:rPr>
              <a:t>Development of methods for </a:t>
            </a:r>
            <a:r>
              <a:rPr kumimoji="0" lang="en-US" sz="1350" b="0" i="0" u="none" strike="noStrike" kern="0" cap="none" spc="0" normalizeH="0" baseline="0" noProof="0" dirty="0">
                <a:ln>
                  <a:noFill/>
                </a:ln>
                <a:solidFill>
                  <a:srgbClr val="333333"/>
                </a:solidFill>
                <a:effectLst/>
                <a:uLnTx/>
                <a:uFillTx/>
                <a:latin typeface="Barlow Semi Condensed Medium"/>
                <a:ea typeface="Barlow Semi Condensed Medium"/>
                <a:cs typeface="Barlow Semi Condensed Medium"/>
                <a:sym typeface="Barlow Semi Condensed Medium"/>
              </a:rPr>
              <a:t>trusted data / information exchange and interoperability across the value chain. </a:t>
            </a:r>
            <a:endParaRPr kumimoji="0" sz="1350" b="0" i="0" u="none" strike="noStrike" kern="0" cap="none" spc="0" normalizeH="0" baseline="0" noProof="0" dirty="0">
              <a:ln>
                <a:noFill/>
              </a:ln>
              <a:solidFill>
                <a:srgbClr val="000000"/>
              </a:solidFill>
              <a:effectLst/>
              <a:uLnTx/>
              <a:uFillTx/>
            </a:endParaRPr>
          </a:p>
        </p:txBody>
      </p:sp>
      <p:cxnSp>
        <p:nvCxnSpPr>
          <p:cNvPr id="78" name="Google Shape;306;g11367acb823_0_672">
            <a:extLst>
              <a:ext uri="{FF2B5EF4-FFF2-40B4-BE49-F238E27FC236}">
                <a16:creationId xmlns:a16="http://schemas.microsoft.com/office/drawing/2014/main" id="{0314F355-A543-F94E-B276-017DC5BE02E8}"/>
              </a:ext>
            </a:extLst>
          </p:cNvPr>
          <p:cNvCxnSpPr/>
          <p:nvPr/>
        </p:nvCxnSpPr>
        <p:spPr>
          <a:xfrm>
            <a:off x="702000" y="3408819"/>
            <a:ext cx="2397600" cy="0"/>
          </a:xfrm>
          <a:prstGeom prst="straightConnector1">
            <a:avLst/>
          </a:prstGeom>
          <a:noFill/>
          <a:ln w="12700" cap="flat" cmpd="sng">
            <a:solidFill>
              <a:srgbClr val="F38417"/>
            </a:solidFill>
            <a:prstDash val="solid"/>
            <a:miter lim="800000"/>
            <a:headEnd type="none" w="sm" len="sm"/>
            <a:tailEnd type="none" w="sm" len="sm"/>
          </a:ln>
        </p:spPr>
      </p:cxnSp>
      <p:sp>
        <p:nvSpPr>
          <p:cNvPr id="79" name="Google Shape;307;g11367acb823_0_672">
            <a:extLst>
              <a:ext uri="{FF2B5EF4-FFF2-40B4-BE49-F238E27FC236}">
                <a16:creationId xmlns:a16="http://schemas.microsoft.com/office/drawing/2014/main" id="{F3F0D118-3434-0643-AE14-712E60430C0D}"/>
              </a:ext>
            </a:extLst>
          </p:cNvPr>
          <p:cNvSpPr txBox="1"/>
          <p:nvPr/>
        </p:nvSpPr>
        <p:spPr>
          <a:xfrm>
            <a:off x="3271525" y="3305775"/>
            <a:ext cx="188775" cy="3078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50" b="0" i="0" u="none" strike="noStrike" kern="0" cap="none" spc="0" normalizeH="0" baseline="0" noProof="0">
                <a:ln>
                  <a:noFill/>
                </a:ln>
                <a:solidFill>
                  <a:srgbClr val="F38417"/>
                </a:solidFill>
                <a:effectLst/>
                <a:uLnTx/>
                <a:uFillTx/>
                <a:latin typeface="Barlow Semi Condensed SemiBold"/>
                <a:ea typeface="Barlow Semi Condensed SemiBold"/>
                <a:cs typeface="Barlow Semi Condensed SemiBold"/>
                <a:sym typeface="Barlow Semi Condensed SemiBold"/>
              </a:rPr>
              <a:t>5.</a:t>
            </a:r>
            <a:endParaRPr kumimoji="0" sz="1350" b="0" i="0" u="none" strike="noStrike" kern="0" cap="none" spc="0" normalizeH="0" baseline="0" noProof="0">
              <a:ln>
                <a:noFill/>
              </a:ln>
              <a:solidFill>
                <a:srgbClr val="000000"/>
              </a:solidFill>
              <a:effectLst/>
              <a:uLnTx/>
              <a:uFillTx/>
            </a:endParaRPr>
          </a:p>
        </p:txBody>
      </p:sp>
      <p:sp>
        <p:nvSpPr>
          <p:cNvPr id="80" name="Google Shape;308;g11367acb823_0_672">
            <a:extLst>
              <a:ext uri="{FF2B5EF4-FFF2-40B4-BE49-F238E27FC236}">
                <a16:creationId xmlns:a16="http://schemas.microsoft.com/office/drawing/2014/main" id="{D91DDEE1-F94E-6C45-A2E4-0092CC934DBF}"/>
              </a:ext>
            </a:extLst>
          </p:cNvPr>
          <p:cNvSpPr txBox="1"/>
          <p:nvPr/>
        </p:nvSpPr>
        <p:spPr>
          <a:xfrm>
            <a:off x="3271526" y="3616277"/>
            <a:ext cx="2601000" cy="7137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33333"/>
                </a:solidFill>
                <a:effectLst/>
                <a:uLnTx/>
                <a:uFillTx/>
                <a:latin typeface="Barlow Semi Condensed Medium"/>
                <a:ea typeface="Barlow Semi Condensed Medium"/>
                <a:cs typeface="Barlow Semi Condensed Medium"/>
                <a:sym typeface="Barlow Semi Condensed Medium"/>
              </a:rPr>
              <a:t>Innovative and sustainable </a:t>
            </a:r>
            <a:br>
              <a:rPr kumimoji="0" lang="en-US" sz="1350" b="0" i="0" u="none" strike="noStrike" kern="0" cap="none" spc="0" normalizeH="0" baseline="0" noProof="0" dirty="0">
                <a:ln>
                  <a:noFill/>
                </a:ln>
                <a:solidFill>
                  <a:srgbClr val="333333"/>
                </a:solidFill>
                <a:effectLst/>
                <a:uLnTx/>
                <a:uFillTx/>
                <a:latin typeface="Barlow Semi Condensed Medium"/>
                <a:ea typeface="Barlow Semi Condensed Medium"/>
                <a:cs typeface="Barlow Semi Condensed Medium"/>
                <a:sym typeface="Barlow Semi Condensed Medium"/>
              </a:rPr>
            </a:br>
            <a:r>
              <a:rPr kumimoji="0" lang="en-US" sz="1350" b="0" i="0" u="none" strike="noStrike" kern="0" cap="none" spc="0" normalizeH="0" baseline="0" noProof="0" dirty="0">
                <a:ln>
                  <a:noFill/>
                </a:ln>
                <a:solidFill>
                  <a:srgbClr val="333333"/>
                </a:solidFill>
                <a:effectLst/>
                <a:uLnTx/>
                <a:uFillTx/>
                <a:latin typeface="Barlow Semi Condensed Medium"/>
                <a:ea typeface="Barlow Semi Condensed Medium"/>
                <a:cs typeface="Barlow Semi Condensed Medium"/>
                <a:sym typeface="Barlow Semi Condensed Medium"/>
              </a:rPr>
              <a:t>applications </a:t>
            </a:r>
            <a:r>
              <a:rPr kumimoji="0" lang="en-US" sz="1350" b="0" i="0" u="none" strike="noStrike" kern="0" cap="none" spc="0" normalizeH="0" baseline="0" noProof="0" dirty="0">
                <a:ln>
                  <a:noFill/>
                </a:ln>
                <a:solidFill>
                  <a:srgbClr val="333333"/>
                </a:solidFill>
                <a:effectLst/>
                <a:uLnTx/>
                <a:uFillTx/>
                <a:latin typeface="Roboto Light"/>
                <a:ea typeface="Roboto Light"/>
                <a:cs typeface="Roboto Light"/>
                <a:sym typeface="Roboto Light"/>
              </a:rPr>
              <a:t>for coastal solutions/</a:t>
            </a:r>
            <a:br>
              <a:rPr kumimoji="0" lang="en-US" sz="1350" b="0" i="0" u="none" strike="noStrike" kern="0" cap="none" spc="0" normalizeH="0" baseline="0" noProof="0" dirty="0">
                <a:ln>
                  <a:noFill/>
                </a:ln>
                <a:solidFill>
                  <a:srgbClr val="333333"/>
                </a:solidFill>
                <a:effectLst/>
                <a:uLnTx/>
                <a:uFillTx/>
                <a:latin typeface="Roboto Light"/>
                <a:ea typeface="Roboto Light"/>
                <a:cs typeface="Roboto Light"/>
                <a:sym typeface="Roboto Light"/>
              </a:rPr>
            </a:br>
            <a:r>
              <a:rPr kumimoji="0" lang="en-US" sz="1350" b="0" i="0" u="none" strike="noStrike" kern="0" cap="none" spc="0" normalizeH="0" baseline="0" noProof="0" dirty="0">
                <a:ln>
                  <a:noFill/>
                </a:ln>
                <a:solidFill>
                  <a:srgbClr val="333333"/>
                </a:solidFill>
                <a:effectLst/>
                <a:uLnTx/>
                <a:uFillTx/>
                <a:latin typeface="Roboto Light"/>
                <a:ea typeface="Roboto Light"/>
                <a:cs typeface="Roboto Light"/>
                <a:sym typeface="Roboto Light"/>
              </a:rPr>
              <a:t>services that directly benefit local populations including well-being and human health.</a:t>
            </a:r>
            <a:endParaRPr kumimoji="0" sz="1350" b="0" i="0" u="none" strike="noStrike" kern="0" cap="none" spc="0" normalizeH="0" baseline="0" noProof="0" dirty="0">
              <a:ln>
                <a:noFill/>
              </a:ln>
              <a:solidFill>
                <a:srgbClr val="000000"/>
              </a:solidFill>
              <a:effectLst/>
              <a:uLnTx/>
              <a:uFillTx/>
            </a:endParaRPr>
          </a:p>
        </p:txBody>
      </p:sp>
      <p:cxnSp>
        <p:nvCxnSpPr>
          <p:cNvPr id="81" name="Google Shape;309;g11367acb823_0_672">
            <a:extLst>
              <a:ext uri="{FF2B5EF4-FFF2-40B4-BE49-F238E27FC236}">
                <a16:creationId xmlns:a16="http://schemas.microsoft.com/office/drawing/2014/main" id="{971E85DA-BC04-4041-B47E-77C84BCC4BF8}"/>
              </a:ext>
            </a:extLst>
          </p:cNvPr>
          <p:cNvCxnSpPr/>
          <p:nvPr/>
        </p:nvCxnSpPr>
        <p:spPr>
          <a:xfrm>
            <a:off x="3460366" y="3408819"/>
            <a:ext cx="2397600" cy="0"/>
          </a:xfrm>
          <a:prstGeom prst="straightConnector1">
            <a:avLst/>
          </a:prstGeom>
          <a:noFill/>
          <a:ln w="12700" cap="flat" cmpd="sng">
            <a:solidFill>
              <a:srgbClr val="F38417"/>
            </a:solidFill>
            <a:prstDash val="solid"/>
            <a:miter lim="800000"/>
            <a:headEnd type="none" w="sm" len="sm"/>
            <a:tailEnd type="none" w="sm" len="sm"/>
          </a:ln>
        </p:spPr>
      </p:cxnSp>
      <p:sp>
        <p:nvSpPr>
          <p:cNvPr id="82" name="Google Shape;310;g11367acb823_0_672">
            <a:extLst>
              <a:ext uri="{FF2B5EF4-FFF2-40B4-BE49-F238E27FC236}">
                <a16:creationId xmlns:a16="http://schemas.microsoft.com/office/drawing/2014/main" id="{DF0423CF-94C6-0B48-B7DA-76EB26763754}"/>
              </a:ext>
            </a:extLst>
          </p:cNvPr>
          <p:cNvSpPr txBox="1"/>
          <p:nvPr/>
        </p:nvSpPr>
        <p:spPr>
          <a:xfrm>
            <a:off x="6129026" y="3616277"/>
            <a:ext cx="2601000" cy="7137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sz="1350" b="0" i="0" u="none" strike="noStrike" kern="0" cap="none" spc="0" normalizeH="0" baseline="0" noProof="0" dirty="0">
                <a:ln>
                  <a:noFill/>
                </a:ln>
                <a:solidFill>
                  <a:srgbClr val="333333"/>
                </a:solidFill>
                <a:effectLst/>
                <a:uLnTx/>
                <a:uFillTx/>
                <a:latin typeface="Barlow Semi Condensed Medium"/>
                <a:ea typeface="Barlow Semi Condensed Medium"/>
                <a:cs typeface="Barlow Semi Condensed Medium"/>
                <a:sym typeface="Barlow Semi Condensed Medium"/>
              </a:rPr>
              <a:t>Increased equitable education and capacity  </a:t>
            </a:r>
            <a:r>
              <a:rPr kumimoji="0" lang="en-US" sz="1350" b="0" i="0" u="none" strike="noStrike" kern="0" cap="none" spc="0" normalizeH="0" baseline="0" noProof="0" dirty="0">
                <a:ln>
                  <a:noFill/>
                </a:ln>
                <a:solidFill>
                  <a:srgbClr val="333333"/>
                </a:solidFill>
                <a:effectLst/>
                <a:uLnTx/>
                <a:uFillTx/>
                <a:latin typeface="Roboto Light"/>
                <a:ea typeface="Roboto Light"/>
                <a:cs typeface="Roboto Light"/>
                <a:sym typeface="Roboto Light"/>
              </a:rPr>
              <a:t>for observing and forecasting in the global coastal ocean. </a:t>
            </a:r>
            <a:endParaRPr kumimoji="0" sz="1350" b="0" i="0" u="none" strike="noStrike" kern="0" cap="none" spc="0" normalizeH="0" baseline="0" noProof="0" dirty="0">
              <a:ln>
                <a:noFill/>
              </a:ln>
              <a:solidFill>
                <a:srgbClr val="000000"/>
              </a:solidFill>
              <a:effectLst/>
              <a:uLnTx/>
              <a:uFillTx/>
            </a:endParaRPr>
          </a:p>
        </p:txBody>
      </p:sp>
      <p:cxnSp>
        <p:nvCxnSpPr>
          <p:cNvPr id="83" name="Google Shape;311;g11367acb823_0_672">
            <a:extLst>
              <a:ext uri="{FF2B5EF4-FFF2-40B4-BE49-F238E27FC236}">
                <a16:creationId xmlns:a16="http://schemas.microsoft.com/office/drawing/2014/main" id="{7CBEDBD0-4E7B-8641-BCFE-C0CF51903B28}"/>
              </a:ext>
            </a:extLst>
          </p:cNvPr>
          <p:cNvCxnSpPr/>
          <p:nvPr/>
        </p:nvCxnSpPr>
        <p:spPr>
          <a:xfrm>
            <a:off x="6317866" y="3408819"/>
            <a:ext cx="2397600" cy="0"/>
          </a:xfrm>
          <a:prstGeom prst="straightConnector1">
            <a:avLst/>
          </a:prstGeom>
          <a:noFill/>
          <a:ln w="12700" cap="flat" cmpd="sng">
            <a:solidFill>
              <a:srgbClr val="F38417"/>
            </a:solidFill>
            <a:prstDash val="solid"/>
            <a:miter lim="800000"/>
            <a:headEnd type="none" w="sm" len="sm"/>
            <a:tailEnd type="none" w="sm" len="sm"/>
          </a:ln>
        </p:spPr>
      </p:cxnSp>
      <p:sp>
        <p:nvSpPr>
          <p:cNvPr id="84" name="Google Shape;312;g11367acb823_0_672">
            <a:extLst>
              <a:ext uri="{FF2B5EF4-FFF2-40B4-BE49-F238E27FC236}">
                <a16:creationId xmlns:a16="http://schemas.microsoft.com/office/drawing/2014/main" id="{BC2D8D57-1545-F24D-9BEE-CDCC1BAA83C8}"/>
              </a:ext>
            </a:extLst>
          </p:cNvPr>
          <p:cNvSpPr txBox="1"/>
          <p:nvPr/>
        </p:nvSpPr>
        <p:spPr>
          <a:xfrm>
            <a:off x="6087041" y="1484710"/>
            <a:ext cx="188775" cy="307800"/>
          </a:xfrm>
          <a:prstGeom prst="rect">
            <a:avLst/>
          </a:prstGeom>
          <a:noFill/>
          <a:ln>
            <a:noFill/>
          </a:ln>
        </p:spPr>
        <p:txBody>
          <a:bodyPr spcFirstLastPara="1" wrap="square" lIns="0" tIns="0" rIns="0" bIns="0" anchor="t" anchorCtr="0">
            <a:no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650" b="0" i="0" u="none" strike="noStrike" kern="0" cap="none" spc="0" normalizeH="0" baseline="0" noProof="0">
                <a:ln>
                  <a:noFill/>
                </a:ln>
                <a:solidFill>
                  <a:srgbClr val="F38417"/>
                </a:solidFill>
                <a:effectLst/>
                <a:uLnTx/>
                <a:uFillTx/>
                <a:latin typeface="Barlow Semi Condensed SemiBold"/>
                <a:ea typeface="Barlow Semi Condensed SemiBold"/>
                <a:cs typeface="Barlow Semi Condensed SemiBold"/>
                <a:sym typeface="Barlow Semi Condensed SemiBold"/>
              </a:rPr>
              <a:t>3.</a:t>
            </a:r>
            <a:endParaRPr kumimoji="0" sz="1350" b="0" i="0" u="none" strike="noStrike" kern="0" cap="none" spc="0" normalizeH="0" baseline="0" noProof="0">
              <a:ln>
                <a:noFill/>
              </a:ln>
              <a:solidFill>
                <a:srgbClr val="000000"/>
              </a:solidFill>
              <a:effectLst/>
              <a:uLnTx/>
              <a:uFillTx/>
            </a:endParaRPr>
          </a:p>
        </p:txBody>
      </p:sp>
      <p:sp>
        <p:nvSpPr>
          <p:cNvPr id="85" name="Google Shape;313;g11367acb823_0_672">
            <a:extLst>
              <a:ext uri="{FF2B5EF4-FFF2-40B4-BE49-F238E27FC236}">
                <a16:creationId xmlns:a16="http://schemas.microsoft.com/office/drawing/2014/main" id="{9E3D0384-E448-E44B-B155-D119D7FBA022}"/>
              </a:ext>
            </a:extLst>
          </p:cNvPr>
          <p:cNvSpPr txBox="1"/>
          <p:nvPr/>
        </p:nvSpPr>
        <p:spPr>
          <a:xfrm>
            <a:off x="528326" y="1859344"/>
            <a:ext cx="2160900" cy="1071900"/>
          </a:xfrm>
          <a:prstGeom prst="rect">
            <a:avLst/>
          </a:prstGeom>
          <a:noFill/>
          <a:ln>
            <a:noFill/>
          </a:ln>
        </p:spPr>
        <p:txBody>
          <a:bodyPr spcFirstLastPara="1" wrap="square" lIns="0" tIns="0" rIns="0" bIns="0" anchor="t" anchorCtr="0">
            <a:noAutofit/>
          </a:bodyPr>
          <a:lstStyle/>
          <a:p>
            <a:pPr>
              <a:lnSpc>
                <a:spcPct val="110000"/>
              </a:lnSpc>
            </a:pPr>
            <a:r>
              <a:rPr lang="en-US" sz="1350" dirty="0">
                <a:solidFill>
                  <a:srgbClr val="333333"/>
                </a:solidFill>
                <a:latin typeface="Roboto Light"/>
                <a:ea typeface="Roboto Light"/>
                <a:cs typeface="Roboto Light"/>
                <a:sym typeface="Roboto Light"/>
              </a:rPr>
              <a:t>Integrated knowledge of global coastal ocean from </a:t>
            </a:r>
            <a:r>
              <a:rPr lang="en-US" sz="1350" dirty="0">
                <a:solidFill>
                  <a:srgbClr val="333333"/>
                </a:solidFill>
                <a:latin typeface="Barlow Semi Condensed Medium"/>
                <a:ea typeface="Barlow Semi Condensed Medium"/>
                <a:cs typeface="Barlow Semi Condensed Medium"/>
                <a:sym typeface="Barlow Semi Condensed Medium"/>
              </a:rPr>
              <a:t>events to climate.</a:t>
            </a:r>
            <a:endParaRPr sz="1350" b="1" dirty="0">
              <a:solidFill>
                <a:srgbClr val="000000"/>
              </a:solidFill>
              <a:latin typeface="Barlow Semi Condensed"/>
              <a:ea typeface="Barlow Semi Condensed"/>
              <a:cs typeface="Barlow Semi Condensed"/>
              <a:sym typeface="Barlow Semi Condensed"/>
            </a:endParaRPr>
          </a:p>
        </p:txBody>
      </p:sp>
    </p:spTree>
    <p:extLst>
      <p:ext uri="{BB962C8B-B14F-4D97-AF65-F5344CB8AC3E}">
        <p14:creationId xmlns:p14="http://schemas.microsoft.com/office/powerpoint/2010/main" val="57085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3" name="Google Shape;93;g101bd59abaf_1_468" descr="Text&#10;&#10;Description automatically generated with medium confidence"/>
          <p:cNvPicPr preferRelativeResize="0"/>
          <p:nvPr/>
        </p:nvPicPr>
        <p:blipFill rotWithShape="1">
          <a:blip r:embed="rId3">
            <a:alphaModFix/>
          </a:blip>
          <a:srcRect/>
          <a:stretch/>
        </p:blipFill>
        <p:spPr>
          <a:xfrm>
            <a:off x="30973" y="0"/>
            <a:ext cx="2982309" cy="566149"/>
          </a:xfrm>
          <a:prstGeom prst="rect">
            <a:avLst/>
          </a:prstGeom>
          <a:noFill/>
          <a:ln>
            <a:noFill/>
          </a:ln>
        </p:spPr>
      </p:pic>
      <p:grpSp>
        <p:nvGrpSpPr>
          <p:cNvPr id="22" name="Google Shape;345;g11367acb823_0_785">
            <a:extLst>
              <a:ext uri="{FF2B5EF4-FFF2-40B4-BE49-F238E27FC236}">
                <a16:creationId xmlns:a16="http://schemas.microsoft.com/office/drawing/2014/main" id="{C845F435-613B-9F40-804B-8B1AEE0A26A5}"/>
              </a:ext>
            </a:extLst>
          </p:cNvPr>
          <p:cNvGrpSpPr/>
          <p:nvPr/>
        </p:nvGrpSpPr>
        <p:grpSpPr>
          <a:xfrm>
            <a:off x="2156295" y="763491"/>
            <a:ext cx="6413221" cy="3985709"/>
            <a:chOff x="1720292" y="1573437"/>
            <a:chExt cx="5801588" cy="3436327"/>
          </a:xfrm>
        </p:grpSpPr>
        <p:grpSp>
          <p:nvGrpSpPr>
            <p:cNvPr id="23" name="Google Shape;346;g11367acb823_0_785">
              <a:extLst>
                <a:ext uri="{FF2B5EF4-FFF2-40B4-BE49-F238E27FC236}">
                  <a16:creationId xmlns:a16="http://schemas.microsoft.com/office/drawing/2014/main" id="{6DC3D641-83FF-5049-BDFF-D88FC01770B2}"/>
                </a:ext>
              </a:extLst>
            </p:cNvPr>
            <p:cNvGrpSpPr/>
            <p:nvPr/>
          </p:nvGrpSpPr>
          <p:grpSpPr>
            <a:xfrm>
              <a:off x="1720292" y="1573437"/>
              <a:ext cx="5801588" cy="3436327"/>
              <a:chOff x="1569980" y="1567174"/>
              <a:chExt cx="5801588" cy="3436327"/>
            </a:xfrm>
          </p:grpSpPr>
          <p:pic>
            <p:nvPicPr>
              <p:cNvPr id="25" name="Google Shape;347;g11367acb823_0_785" descr="Diagram&#10;&#10;Description automatically generated">
                <a:extLst>
                  <a:ext uri="{FF2B5EF4-FFF2-40B4-BE49-F238E27FC236}">
                    <a16:creationId xmlns:a16="http://schemas.microsoft.com/office/drawing/2014/main" id="{F9DD7BA6-F5B5-344B-8408-857AF7F09759}"/>
                  </a:ext>
                </a:extLst>
              </p:cNvPr>
              <p:cNvPicPr preferRelativeResize="0"/>
              <p:nvPr/>
            </p:nvPicPr>
            <p:blipFill rotWithShape="1">
              <a:blip r:embed="rId4">
                <a:alphaModFix/>
              </a:blip>
              <a:srcRect/>
              <a:stretch/>
            </p:blipFill>
            <p:spPr>
              <a:xfrm>
                <a:off x="1569980" y="1567174"/>
                <a:ext cx="5801588" cy="3436327"/>
              </a:xfrm>
              <a:prstGeom prst="rect">
                <a:avLst/>
              </a:prstGeom>
              <a:noFill/>
              <a:ln>
                <a:noFill/>
              </a:ln>
            </p:spPr>
          </p:pic>
          <p:sp>
            <p:nvSpPr>
              <p:cNvPr id="26" name="Google Shape;348;g11367acb823_0_785">
                <a:extLst>
                  <a:ext uri="{FF2B5EF4-FFF2-40B4-BE49-F238E27FC236}">
                    <a16:creationId xmlns:a16="http://schemas.microsoft.com/office/drawing/2014/main" id="{1964B50E-182E-6C41-AA77-96E527ACAC1D}"/>
                  </a:ext>
                </a:extLst>
              </p:cNvPr>
              <p:cNvSpPr/>
              <p:nvPr/>
            </p:nvSpPr>
            <p:spPr>
              <a:xfrm>
                <a:off x="6979974" y="2315472"/>
                <a:ext cx="140700" cy="831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799">
                  <a:solidFill>
                    <a:srgbClr val="FFFFFF"/>
                  </a:solidFill>
                  <a:latin typeface="Calibri"/>
                  <a:ea typeface="Calibri"/>
                  <a:cs typeface="Calibri"/>
                  <a:sym typeface="Calibri"/>
                </a:endParaRPr>
              </a:p>
            </p:txBody>
          </p:sp>
        </p:grpSp>
        <p:sp>
          <p:nvSpPr>
            <p:cNvPr id="24" name="Google Shape;349;g11367acb823_0_785">
              <a:extLst>
                <a:ext uri="{FF2B5EF4-FFF2-40B4-BE49-F238E27FC236}">
                  <a16:creationId xmlns:a16="http://schemas.microsoft.com/office/drawing/2014/main" id="{78E1B637-EEF7-274A-AF2E-8F12C9EA9A44}"/>
                </a:ext>
              </a:extLst>
            </p:cNvPr>
            <p:cNvSpPr/>
            <p:nvPr/>
          </p:nvSpPr>
          <p:spPr>
            <a:xfrm>
              <a:off x="6263364" y="2346916"/>
              <a:ext cx="217500" cy="831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799">
                <a:solidFill>
                  <a:srgbClr val="FFFFFF"/>
                </a:solidFill>
                <a:latin typeface="Calibri"/>
                <a:ea typeface="Calibri"/>
                <a:cs typeface="Calibri"/>
                <a:sym typeface="Calibri"/>
              </a:endParaRPr>
            </a:p>
          </p:txBody>
        </p:sp>
      </p:grpSp>
      <p:sp>
        <p:nvSpPr>
          <p:cNvPr id="27" name="Google Shape;350;g11367acb823_0_785">
            <a:extLst>
              <a:ext uri="{FF2B5EF4-FFF2-40B4-BE49-F238E27FC236}">
                <a16:creationId xmlns:a16="http://schemas.microsoft.com/office/drawing/2014/main" id="{34E09701-1870-6944-8F28-6EC46DFD5E56}"/>
              </a:ext>
            </a:extLst>
          </p:cNvPr>
          <p:cNvSpPr txBox="1">
            <a:spLocks noGrp="1"/>
          </p:cNvSpPr>
          <p:nvPr>
            <p:ph type="title"/>
          </p:nvPr>
        </p:nvSpPr>
        <p:spPr>
          <a:xfrm>
            <a:off x="365203" y="649638"/>
            <a:ext cx="7738650" cy="594225"/>
          </a:xfrm>
          <a:prstGeom prst="rect">
            <a:avLst/>
          </a:prstGeom>
          <a:noFill/>
          <a:ln>
            <a:noFill/>
          </a:ln>
        </p:spPr>
        <p:txBody>
          <a:bodyPr spcFirstLastPara="1" wrap="square" lIns="0" tIns="0" rIns="0" bIns="0" anchor="t" anchorCtr="0">
            <a:noAutofit/>
          </a:bodyPr>
          <a:lstStyle/>
          <a:p>
            <a:pPr>
              <a:buSzPts val="4200"/>
            </a:pPr>
            <a:r>
              <a:rPr lang="en-US" sz="2800" b="0" kern="0" dirty="0">
                <a:solidFill>
                  <a:srgbClr val="184596"/>
                </a:solidFill>
                <a:latin typeface="Barlow Semi Condensed SemiBold"/>
                <a:sym typeface="Barlow Semi Condensed SemiBold"/>
              </a:rPr>
              <a:t>New integrated observing approach</a:t>
            </a:r>
            <a:endParaRPr sz="2800" b="0" kern="0" dirty="0">
              <a:solidFill>
                <a:srgbClr val="184596"/>
              </a:solidFill>
              <a:latin typeface="Barlow Semi Condensed SemiBold"/>
              <a:sym typeface="Barlow Semi Condensed SemiBold"/>
            </a:endParaRPr>
          </a:p>
        </p:txBody>
      </p:sp>
      <p:sp>
        <p:nvSpPr>
          <p:cNvPr id="28" name="TextBox 1">
            <a:extLst>
              <a:ext uri="{FF2B5EF4-FFF2-40B4-BE49-F238E27FC236}">
                <a16:creationId xmlns:a16="http://schemas.microsoft.com/office/drawing/2014/main" id="{B6893668-2AF1-9040-A856-626145D5151E}"/>
              </a:ext>
            </a:extLst>
          </p:cNvPr>
          <p:cNvSpPr txBox="1"/>
          <p:nvPr/>
        </p:nvSpPr>
        <p:spPr>
          <a:xfrm>
            <a:off x="317578" y="3587403"/>
            <a:ext cx="3258456" cy="1408078"/>
          </a:xfrm>
          <a:prstGeom prst="rect">
            <a:avLst/>
          </a:prstGeom>
          <a:noFill/>
        </p:spPr>
        <p:txBody>
          <a:bodyPr wrap="none" rtlCol="0">
            <a:spAutoFit/>
          </a:bodyPr>
          <a:lstStyle/>
          <a:p>
            <a:r>
              <a:rPr lang="en-US" sz="1200" b="1" dirty="0">
                <a:solidFill>
                  <a:schemeClr val="accent1"/>
                </a:solidFill>
                <a:latin typeface="Roboto" panose="02000000000000000000" pitchFamily="2" charset="0"/>
                <a:ea typeface="Roboto" panose="02000000000000000000" pitchFamily="2" charset="0"/>
              </a:rPr>
              <a:t>Comprehensive and efficient observing systems:</a:t>
            </a:r>
          </a:p>
          <a:p>
            <a:endParaRPr lang="en-US" sz="1200" b="1" dirty="0">
              <a:solidFill>
                <a:schemeClr val="accent1"/>
              </a:solidFill>
              <a:latin typeface="Roboto" panose="02000000000000000000" pitchFamily="2" charset="0"/>
              <a:ea typeface="Roboto" panose="02000000000000000000" pitchFamily="2" charset="0"/>
            </a:endParaRPr>
          </a:p>
          <a:p>
            <a:r>
              <a:rPr lang="en-US" sz="1200" dirty="0">
                <a:solidFill>
                  <a:schemeClr val="accent1"/>
                </a:solidFill>
                <a:latin typeface="Roboto" panose="02000000000000000000" pitchFamily="2" charset="0"/>
                <a:ea typeface="Roboto" panose="02000000000000000000" pitchFamily="2" charset="0"/>
              </a:rPr>
              <a:t>From inland to offshore</a:t>
            </a:r>
          </a:p>
          <a:p>
            <a:r>
              <a:rPr lang="en-US" sz="1200" dirty="0">
                <a:solidFill>
                  <a:schemeClr val="accent1"/>
                </a:solidFill>
                <a:latin typeface="Roboto" panose="02000000000000000000" pitchFamily="2" charset="0"/>
                <a:ea typeface="Roboto" panose="02000000000000000000" pitchFamily="2" charset="0"/>
              </a:rPr>
              <a:t>Relocatable</a:t>
            </a:r>
          </a:p>
          <a:p>
            <a:r>
              <a:rPr lang="en-US" sz="1200" dirty="0">
                <a:solidFill>
                  <a:schemeClr val="accent1"/>
                </a:solidFill>
                <a:latin typeface="Roboto" panose="02000000000000000000" pitchFamily="2" charset="0"/>
                <a:ea typeface="Roboto" panose="02000000000000000000" pitchFamily="2" charset="0"/>
              </a:rPr>
              <a:t>Multi-sensor, “smart” sensors</a:t>
            </a:r>
          </a:p>
          <a:p>
            <a:r>
              <a:rPr lang="en-US" sz="1200" dirty="0">
                <a:solidFill>
                  <a:schemeClr val="accent1"/>
                </a:solidFill>
                <a:latin typeface="Roboto" panose="02000000000000000000" pitchFamily="2" charset="0"/>
                <a:ea typeface="Roboto" panose="02000000000000000000" pitchFamily="2" charset="0"/>
              </a:rPr>
              <a:t>Delivering data: open and free access to users</a:t>
            </a:r>
          </a:p>
          <a:p>
            <a:endParaRPr lang="en-US" sz="1350" dirty="0"/>
          </a:p>
        </p:txBody>
      </p:sp>
      <p:sp>
        <p:nvSpPr>
          <p:cNvPr id="2" name="CuadroTexto 1">
            <a:extLst>
              <a:ext uri="{FF2B5EF4-FFF2-40B4-BE49-F238E27FC236}">
                <a16:creationId xmlns:a16="http://schemas.microsoft.com/office/drawing/2014/main" id="{1AA9A1CE-9FE7-E44B-993B-01D5FB68863A}"/>
              </a:ext>
            </a:extLst>
          </p:cNvPr>
          <p:cNvSpPr txBox="1"/>
          <p:nvPr/>
        </p:nvSpPr>
        <p:spPr>
          <a:xfrm>
            <a:off x="4572000" y="4619624"/>
            <a:ext cx="2781300" cy="253916"/>
          </a:xfrm>
          <a:prstGeom prst="rect">
            <a:avLst/>
          </a:prstGeom>
          <a:noFill/>
        </p:spPr>
        <p:txBody>
          <a:bodyPr wrap="square" rtlCol="0">
            <a:spAutoFit/>
          </a:bodyPr>
          <a:lstStyle/>
          <a:p>
            <a:r>
              <a:rPr lang="es-ES" sz="1050" dirty="0"/>
              <a:t>3 </a:t>
            </a:r>
            <a:r>
              <a:rPr lang="es-ES" sz="1050" dirty="0" err="1"/>
              <a:t>projects</a:t>
            </a:r>
            <a:r>
              <a:rPr lang="es-ES" sz="1050" dirty="0"/>
              <a:t> &amp;, 4 </a:t>
            </a:r>
            <a:r>
              <a:rPr lang="es-ES" sz="1050" dirty="0" err="1"/>
              <a:t>affiliated</a:t>
            </a:r>
            <a:r>
              <a:rPr lang="es-ES" sz="1050" dirty="0"/>
              <a:t> </a:t>
            </a:r>
            <a:r>
              <a:rPr lang="es-ES" sz="1050" dirty="0" err="1"/>
              <a:t>projects</a:t>
            </a:r>
            <a:r>
              <a:rPr lang="es-ES" sz="1050" dirty="0"/>
              <a:t> </a:t>
            </a:r>
            <a:r>
              <a:rPr lang="es-ES" sz="1050" dirty="0" err="1"/>
              <a:t>endorsed</a:t>
            </a:r>
            <a:r>
              <a:rPr lang="es-ES" sz="1050" dirty="0"/>
              <a:t>. </a:t>
            </a:r>
          </a:p>
        </p:txBody>
      </p:sp>
    </p:spTree>
    <p:extLst>
      <p:ext uri="{BB962C8B-B14F-4D97-AF65-F5344CB8AC3E}">
        <p14:creationId xmlns:p14="http://schemas.microsoft.com/office/powerpoint/2010/main" val="143074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3" name="Google Shape;93;g101bd59abaf_1_468" descr="Text&#10;&#10;Description automatically generated with medium confidence"/>
          <p:cNvPicPr preferRelativeResize="0"/>
          <p:nvPr/>
        </p:nvPicPr>
        <p:blipFill rotWithShape="1">
          <a:blip r:embed="rId3">
            <a:alphaModFix/>
          </a:blip>
          <a:srcRect/>
          <a:stretch/>
        </p:blipFill>
        <p:spPr>
          <a:xfrm>
            <a:off x="30973" y="0"/>
            <a:ext cx="2982309" cy="566149"/>
          </a:xfrm>
          <a:prstGeom prst="rect">
            <a:avLst/>
          </a:prstGeom>
          <a:noFill/>
          <a:ln>
            <a:noFill/>
          </a:ln>
        </p:spPr>
      </p:pic>
      <p:sp>
        <p:nvSpPr>
          <p:cNvPr id="27" name="Google Shape;350;g11367acb823_0_785">
            <a:extLst>
              <a:ext uri="{FF2B5EF4-FFF2-40B4-BE49-F238E27FC236}">
                <a16:creationId xmlns:a16="http://schemas.microsoft.com/office/drawing/2014/main" id="{34E09701-1870-6944-8F28-6EC46DFD5E56}"/>
              </a:ext>
            </a:extLst>
          </p:cNvPr>
          <p:cNvSpPr txBox="1">
            <a:spLocks noGrp="1"/>
          </p:cNvSpPr>
          <p:nvPr>
            <p:ph type="title"/>
          </p:nvPr>
        </p:nvSpPr>
        <p:spPr>
          <a:xfrm>
            <a:off x="774778" y="563913"/>
            <a:ext cx="7738650" cy="594225"/>
          </a:xfrm>
          <a:prstGeom prst="rect">
            <a:avLst/>
          </a:prstGeom>
          <a:noFill/>
          <a:ln>
            <a:noFill/>
          </a:ln>
        </p:spPr>
        <p:txBody>
          <a:bodyPr spcFirstLastPara="1" wrap="square" lIns="0" tIns="0" rIns="0" bIns="0" anchor="t" anchorCtr="0">
            <a:noAutofit/>
          </a:bodyPr>
          <a:lstStyle/>
          <a:p>
            <a:pPr>
              <a:buSzPts val="4200"/>
            </a:pPr>
            <a:r>
              <a:rPr lang="en-IT" sz="2800" b="0" kern="0">
                <a:solidFill>
                  <a:srgbClr val="184596"/>
                </a:solidFill>
                <a:latin typeface="Barlow Semi Condensed SemiBold"/>
              </a:rPr>
              <a:t>The CoastPredict development plan</a:t>
            </a:r>
            <a:endParaRPr sz="2800" b="0" kern="0" dirty="0">
              <a:solidFill>
                <a:srgbClr val="184596"/>
              </a:solidFill>
              <a:latin typeface="Barlow Semi Condensed SemiBold"/>
              <a:sym typeface="Barlow Semi Condensed SemiBold"/>
            </a:endParaRPr>
          </a:p>
        </p:txBody>
      </p:sp>
      <p:sp>
        <p:nvSpPr>
          <p:cNvPr id="10" name="Triangle 3">
            <a:extLst>
              <a:ext uri="{FF2B5EF4-FFF2-40B4-BE49-F238E27FC236}">
                <a16:creationId xmlns:a16="http://schemas.microsoft.com/office/drawing/2014/main" id="{02379D63-BB06-D541-A1FC-EB2EB07FDC62}"/>
              </a:ext>
            </a:extLst>
          </p:cNvPr>
          <p:cNvSpPr/>
          <p:nvPr/>
        </p:nvSpPr>
        <p:spPr>
          <a:xfrm rot="5400000">
            <a:off x="403960" y="1624865"/>
            <a:ext cx="3448147" cy="273549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1" name="Triangle 4">
            <a:extLst>
              <a:ext uri="{FF2B5EF4-FFF2-40B4-BE49-F238E27FC236}">
                <a16:creationId xmlns:a16="http://schemas.microsoft.com/office/drawing/2014/main" id="{AEE8E86C-7499-F844-A706-20902A5D3945}"/>
              </a:ext>
            </a:extLst>
          </p:cNvPr>
          <p:cNvSpPr/>
          <p:nvPr/>
        </p:nvSpPr>
        <p:spPr>
          <a:xfrm rot="16200000">
            <a:off x="5394362" y="1383144"/>
            <a:ext cx="3570270" cy="3096806"/>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T" b="1" dirty="0"/>
          </a:p>
        </p:txBody>
      </p:sp>
      <p:pic>
        <p:nvPicPr>
          <p:cNvPr id="12" name="Picture Placeholder 4">
            <a:extLst>
              <a:ext uri="{FF2B5EF4-FFF2-40B4-BE49-F238E27FC236}">
                <a16:creationId xmlns:a16="http://schemas.microsoft.com/office/drawing/2014/main" id="{5C98552E-A5E1-C346-88BF-0359770B67D5}"/>
              </a:ext>
            </a:extLst>
          </p:cNvPr>
          <p:cNvPicPr>
            <a:picLocks noChangeAspect="1"/>
          </p:cNvPicPr>
          <p:nvPr/>
        </p:nvPicPr>
        <p:blipFill rotWithShape="1">
          <a:blip r:embed="rId4"/>
          <a:srcRect l="16974" t="597" r="16601" b="-597"/>
          <a:stretch/>
        </p:blipFill>
        <p:spPr>
          <a:xfrm>
            <a:off x="3317881" y="1905000"/>
            <a:ext cx="2508238" cy="2124289"/>
          </a:xfrm>
          <a:prstGeom prst="rect">
            <a:avLst/>
          </a:prstGeom>
          <a:solidFill>
            <a:srgbClr val="D8D8D8"/>
          </a:solidFill>
          <a:ln>
            <a:noFill/>
          </a:ln>
        </p:spPr>
      </p:pic>
      <p:sp>
        <p:nvSpPr>
          <p:cNvPr id="13" name="TextBox 8">
            <a:extLst>
              <a:ext uri="{FF2B5EF4-FFF2-40B4-BE49-F238E27FC236}">
                <a16:creationId xmlns:a16="http://schemas.microsoft.com/office/drawing/2014/main" id="{4D06AB29-C2FE-494E-B798-3CD1C13C589A}"/>
              </a:ext>
            </a:extLst>
          </p:cNvPr>
          <p:cNvSpPr txBox="1"/>
          <p:nvPr/>
        </p:nvSpPr>
        <p:spPr>
          <a:xfrm>
            <a:off x="3083908" y="1120525"/>
            <a:ext cx="2595183" cy="954107"/>
          </a:xfrm>
          <a:prstGeom prst="rect">
            <a:avLst/>
          </a:prstGeom>
          <a:noFill/>
        </p:spPr>
        <p:txBody>
          <a:bodyPr wrap="square" rtlCol="0">
            <a:spAutoFit/>
          </a:bodyPr>
          <a:lstStyle/>
          <a:p>
            <a:pPr algn="ctr"/>
            <a:r>
              <a:rPr lang="en-IT" sz="2800" b="1" dirty="0">
                <a:solidFill>
                  <a:srgbClr val="FF0000"/>
                </a:solidFill>
              </a:rPr>
              <a:t>Global Coast</a:t>
            </a:r>
          </a:p>
          <a:p>
            <a:pPr algn="ctr"/>
            <a:r>
              <a:rPr lang="en-IT" sz="2800" b="1" dirty="0">
                <a:solidFill>
                  <a:srgbClr val="FF0000"/>
                </a:solidFill>
              </a:rPr>
              <a:t>experiment</a:t>
            </a:r>
          </a:p>
        </p:txBody>
      </p:sp>
      <p:sp>
        <p:nvSpPr>
          <p:cNvPr id="14" name="TextBox 10">
            <a:extLst>
              <a:ext uri="{FF2B5EF4-FFF2-40B4-BE49-F238E27FC236}">
                <a16:creationId xmlns:a16="http://schemas.microsoft.com/office/drawing/2014/main" id="{5F58A1AE-0EDF-A24A-A72E-D4425C953C5B}"/>
              </a:ext>
            </a:extLst>
          </p:cNvPr>
          <p:cNvSpPr txBox="1"/>
          <p:nvPr/>
        </p:nvSpPr>
        <p:spPr>
          <a:xfrm>
            <a:off x="779336" y="2188478"/>
            <a:ext cx="1887663" cy="1169551"/>
          </a:xfrm>
          <a:prstGeom prst="rect">
            <a:avLst/>
          </a:prstGeom>
          <a:noFill/>
        </p:spPr>
        <p:txBody>
          <a:bodyPr wrap="square" rtlCol="0">
            <a:spAutoFit/>
          </a:bodyPr>
          <a:lstStyle/>
          <a:p>
            <a:r>
              <a:rPr lang="en-GB" sz="1400" dirty="0"/>
              <a:t>R</a:t>
            </a:r>
            <a:r>
              <a:rPr lang="en-IT" sz="1400"/>
              <a:t>evolutionarizing </a:t>
            </a:r>
            <a:endParaRPr lang="en-US" sz="1400" dirty="0"/>
          </a:p>
          <a:p>
            <a:r>
              <a:rPr lang="en-IT" sz="1400"/>
              <a:t>the </a:t>
            </a:r>
            <a:r>
              <a:rPr lang="en-IT" sz="1400" dirty="0"/>
              <a:t>global </a:t>
            </a:r>
          </a:p>
          <a:p>
            <a:r>
              <a:rPr lang="en-IT" sz="1400" dirty="0"/>
              <a:t>coastal ocean</a:t>
            </a:r>
          </a:p>
          <a:p>
            <a:r>
              <a:rPr lang="en-IT" sz="1400" dirty="0"/>
              <a:t>observing </a:t>
            </a:r>
          </a:p>
          <a:p>
            <a:r>
              <a:rPr lang="es-ES" sz="1400" dirty="0"/>
              <a:t>&amp; </a:t>
            </a:r>
            <a:r>
              <a:rPr lang="en-US" sz="1400" dirty="0"/>
              <a:t>predicting</a:t>
            </a:r>
            <a:endParaRPr lang="en-IT" sz="1400" dirty="0"/>
          </a:p>
        </p:txBody>
      </p:sp>
      <p:sp>
        <p:nvSpPr>
          <p:cNvPr id="15" name="TextBox 11">
            <a:extLst>
              <a:ext uri="{FF2B5EF4-FFF2-40B4-BE49-F238E27FC236}">
                <a16:creationId xmlns:a16="http://schemas.microsoft.com/office/drawing/2014/main" id="{92F57CE1-1F7A-F443-AB8D-95B9366F2F73}"/>
              </a:ext>
            </a:extLst>
          </p:cNvPr>
          <p:cNvSpPr txBox="1"/>
          <p:nvPr/>
        </p:nvSpPr>
        <p:spPr>
          <a:xfrm>
            <a:off x="6696075" y="2277071"/>
            <a:ext cx="2095499" cy="1380530"/>
          </a:xfrm>
          <a:prstGeom prst="rect">
            <a:avLst/>
          </a:prstGeom>
          <a:noFill/>
        </p:spPr>
        <p:txBody>
          <a:bodyPr wrap="square" rtlCol="0">
            <a:spAutoFit/>
          </a:bodyPr>
          <a:lstStyle/>
          <a:p>
            <a:r>
              <a:rPr lang="en-US" sz="1400" dirty="0"/>
              <a:t>New Global Coastal </a:t>
            </a:r>
          </a:p>
          <a:p>
            <a:r>
              <a:rPr lang="en-US" sz="1400" dirty="0"/>
              <a:t>Ocean concepts &amp; standards, networks</a:t>
            </a:r>
          </a:p>
          <a:p>
            <a:r>
              <a:rPr lang="en-US" sz="1400" dirty="0"/>
              <a:t>for a </a:t>
            </a:r>
            <a:r>
              <a:rPr lang="en-US" sz="1400" dirty="0">
                <a:solidFill>
                  <a:schemeClr val="tx1"/>
                </a:solidFill>
              </a:rPr>
              <a:t>Coastal resilience-ready</a:t>
            </a:r>
            <a:r>
              <a:rPr lang="en-US" sz="1400" dirty="0"/>
              <a:t> </a:t>
            </a:r>
          </a:p>
          <a:p>
            <a:r>
              <a:rPr lang="en-US" sz="1400" dirty="0"/>
              <a:t>community </a:t>
            </a:r>
            <a:endParaRPr lang="en-US" dirty="0"/>
          </a:p>
        </p:txBody>
      </p:sp>
      <p:sp>
        <p:nvSpPr>
          <p:cNvPr id="16" name="TextBox 2">
            <a:extLst>
              <a:ext uri="{FF2B5EF4-FFF2-40B4-BE49-F238E27FC236}">
                <a16:creationId xmlns:a16="http://schemas.microsoft.com/office/drawing/2014/main" id="{C88878C3-F138-B24D-B9C4-2FE7473523FE}"/>
              </a:ext>
            </a:extLst>
          </p:cNvPr>
          <p:cNvSpPr txBox="1"/>
          <p:nvPr/>
        </p:nvSpPr>
        <p:spPr>
          <a:xfrm>
            <a:off x="1933514" y="2594704"/>
            <a:ext cx="1107739" cy="830997"/>
          </a:xfrm>
          <a:prstGeom prst="rect">
            <a:avLst/>
          </a:prstGeom>
          <a:noFill/>
        </p:spPr>
        <p:txBody>
          <a:bodyPr wrap="none" rtlCol="0">
            <a:spAutoFit/>
          </a:bodyPr>
          <a:lstStyle/>
          <a:p>
            <a:r>
              <a:rPr lang="en-US" sz="1600" b="1" dirty="0"/>
              <a:t>FA1, FA2,</a:t>
            </a:r>
          </a:p>
          <a:p>
            <a:r>
              <a:rPr lang="en-US" sz="1600" b="1" dirty="0"/>
              <a:t>FA3, FA4,</a:t>
            </a:r>
          </a:p>
          <a:p>
            <a:r>
              <a:rPr lang="en-US" sz="1600" b="1" dirty="0"/>
              <a:t>FA5, FA6</a:t>
            </a:r>
          </a:p>
        </p:txBody>
      </p:sp>
      <p:sp>
        <p:nvSpPr>
          <p:cNvPr id="17" name="TextBox 5">
            <a:extLst>
              <a:ext uri="{FF2B5EF4-FFF2-40B4-BE49-F238E27FC236}">
                <a16:creationId xmlns:a16="http://schemas.microsoft.com/office/drawing/2014/main" id="{FFA6B41A-683C-634A-908B-4863D8804535}"/>
              </a:ext>
            </a:extLst>
          </p:cNvPr>
          <p:cNvSpPr txBox="1"/>
          <p:nvPr/>
        </p:nvSpPr>
        <p:spPr>
          <a:xfrm>
            <a:off x="2448089" y="3796744"/>
            <a:ext cx="4343235" cy="1323439"/>
          </a:xfrm>
          <a:prstGeom prst="rect">
            <a:avLst/>
          </a:prstGeom>
          <a:noFill/>
        </p:spPr>
        <p:txBody>
          <a:bodyPr wrap="square" rtlCol="0">
            <a:spAutoFit/>
          </a:bodyPr>
          <a:lstStyle/>
          <a:p>
            <a:pPr algn="ctr"/>
            <a:r>
              <a:rPr lang="en-US" sz="1600" dirty="0"/>
              <a:t>15~20 world coastal areas</a:t>
            </a:r>
          </a:p>
          <a:p>
            <a:pPr algn="ctr"/>
            <a:r>
              <a:rPr lang="en-US" sz="1600" dirty="0"/>
              <a:t>as demonstration regions/sites for </a:t>
            </a:r>
          </a:p>
          <a:p>
            <a:pPr algn="ctr"/>
            <a:r>
              <a:rPr lang="en-US" sz="1600" dirty="0"/>
              <a:t>new technologies &amp; integration (</a:t>
            </a:r>
            <a:r>
              <a:rPr lang="en-US" sz="1600" dirty="0" err="1"/>
              <a:t>obs</a:t>
            </a:r>
            <a:r>
              <a:rPr lang="en-US" sz="1600" dirty="0"/>
              <a:t> &amp; mod) providing SOLUTIONS and having REAL IMPACT on coastal resilience</a:t>
            </a:r>
          </a:p>
        </p:txBody>
      </p:sp>
    </p:spTree>
    <p:extLst>
      <p:ext uri="{BB962C8B-B14F-4D97-AF65-F5344CB8AC3E}">
        <p14:creationId xmlns:p14="http://schemas.microsoft.com/office/powerpoint/2010/main" val="249185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3" name="Google Shape;93;g101bd59abaf_1_468" descr="Text&#10;&#10;Description automatically generated with medium confidence"/>
          <p:cNvPicPr preferRelativeResize="0"/>
          <p:nvPr/>
        </p:nvPicPr>
        <p:blipFill rotWithShape="1">
          <a:blip r:embed="rId3">
            <a:alphaModFix/>
          </a:blip>
          <a:srcRect/>
          <a:stretch/>
        </p:blipFill>
        <p:spPr>
          <a:xfrm>
            <a:off x="30973" y="0"/>
            <a:ext cx="2982309" cy="566149"/>
          </a:xfrm>
          <a:prstGeom prst="rect">
            <a:avLst/>
          </a:prstGeom>
          <a:noFill/>
          <a:ln>
            <a:noFill/>
          </a:ln>
        </p:spPr>
      </p:pic>
      <p:sp>
        <p:nvSpPr>
          <p:cNvPr id="27" name="Google Shape;350;g11367acb823_0_785">
            <a:extLst>
              <a:ext uri="{FF2B5EF4-FFF2-40B4-BE49-F238E27FC236}">
                <a16:creationId xmlns:a16="http://schemas.microsoft.com/office/drawing/2014/main" id="{34E09701-1870-6944-8F28-6EC46DFD5E56}"/>
              </a:ext>
            </a:extLst>
          </p:cNvPr>
          <p:cNvSpPr txBox="1">
            <a:spLocks noGrp="1"/>
          </p:cNvSpPr>
          <p:nvPr>
            <p:ph type="title"/>
          </p:nvPr>
        </p:nvSpPr>
        <p:spPr>
          <a:xfrm>
            <a:off x="450928" y="640113"/>
            <a:ext cx="7738650" cy="594225"/>
          </a:xfrm>
          <a:prstGeom prst="rect">
            <a:avLst/>
          </a:prstGeom>
          <a:noFill/>
          <a:ln>
            <a:noFill/>
          </a:ln>
        </p:spPr>
        <p:txBody>
          <a:bodyPr spcFirstLastPara="1" wrap="square" lIns="0" tIns="0" rIns="0" bIns="0" anchor="t" anchorCtr="0">
            <a:noAutofit/>
          </a:bodyPr>
          <a:lstStyle/>
          <a:p>
            <a:pPr>
              <a:buSzPts val="4200"/>
            </a:pPr>
            <a:r>
              <a:rPr lang="en-US" sz="2800" b="0" kern="0" dirty="0">
                <a:solidFill>
                  <a:srgbClr val="184596"/>
                </a:solidFill>
                <a:latin typeface="Barlow Semi Condensed SemiBold"/>
              </a:rPr>
              <a:t>Global Coast Basic principles</a:t>
            </a:r>
            <a:endParaRPr sz="2800" b="0" kern="0" dirty="0">
              <a:solidFill>
                <a:srgbClr val="184596"/>
              </a:solidFill>
              <a:latin typeface="Barlow Semi Condensed SemiBold"/>
              <a:sym typeface="Barlow Semi Condensed SemiBold"/>
            </a:endParaRPr>
          </a:p>
        </p:txBody>
      </p:sp>
      <p:graphicFrame>
        <p:nvGraphicFramePr>
          <p:cNvPr id="10" name="Diagram 8">
            <a:extLst>
              <a:ext uri="{FF2B5EF4-FFF2-40B4-BE49-F238E27FC236}">
                <a16:creationId xmlns:a16="http://schemas.microsoft.com/office/drawing/2014/main" id="{258DA04B-5E2A-A644-BE74-A51BA16395BE}"/>
              </a:ext>
            </a:extLst>
          </p:cNvPr>
          <p:cNvGraphicFramePr/>
          <p:nvPr>
            <p:extLst>
              <p:ext uri="{D42A27DB-BD31-4B8C-83A1-F6EECF244321}">
                <p14:modId xmlns:p14="http://schemas.microsoft.com/office/powerpoint/2010/main" val="2520319311"/>
              </p:ext>
            </p:extLst>
          </p:nvPr>
        </p:nvGraphicFramePr>
        <p:xfrm>
          <a:off x="1735601" y="1181100"/>
          <a:ext cx="5672798" cy="3268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0">
            <a:extLst>
              <a:ext uri="{FF2B5EF4-FFF2-40B4-BE49-F238E27FC236}">
                <a16:creationId xmlns:a16="http://schemas.microsoft.com/office/drawing/2014/main" id="{87D0D3EC-7889-EF4C-8484-719C502367CC}"/>
              </a:ext>
            </a:extLst>
          </p:cNvPr>
          <p:cNvSpPr txBox="1"/>
          <p:nvPr/>
        </p:nvSpPr>
        <p:spPr>
          <a:xfrm>
            <a:off x="2749143" y="3889156"/>
            <a:ext cx="3482228" cy="307777"/>
          </a:xfrm>
          <a:prstGeom prst="rect">
            <a:avLst/>
          </a:prstGeom>
          <a:solidFill>
            <a:schemeClr val="bg1"/>
          </a:solidFill>
        </p:spPr>
        <p:txBody>
          <a:bodyPr wrap="square" rtlCol="0">
            <a:spAutoFit/>
          </a:bodyPr>
          <a:lstStyle/>
          <a:p>
            <a:pPr algn="ctr"/>
            <a:r>
              <a:rPr lang="en-US" b="1" dirty="0"/>
              <a:t>Global Coast Platforms</a:t>
            </a:r>
          </a:p>
        </p:txBody>
      </p:sp>
      <p:sp>
        <p:nvSpPr>
          <p:cNvPr id="13" name="TextBox 9">
            <a:extLst>
              <a:ext uri="{FF2B5EF4-FFF2-40B4-BE49-F238E27FC236}">
                <a16:creationId xmlns:a16="http://schemas.microsoft.com/office/drawing/2014/main" id="{4602EC3C-0455-7749-848D-EBA61E458469}"/>
              </a:ext>
            </a:extLst>
          </p:cNvPr>
          <p:cNvSpPr txBox="1"/>
          <p:nvPr/>
        </p:nvSpPr>
        <p:spPr>
          <a:xfrm>
            <a:off x="2004352" y="4605655"/>
            <a:ext cx="6356917" cy="338554"/>
          </a:xfrm>
          <a:prstGeom prst="rect">
            <a:avLst/>
          </a:prstGeom>
          <a:noFill/>
        </p:spPr>
        <p:txBody>
          <a:bodyPr wrap="square" rtlCol="0">
            <a:spAutoFit/>
          </a:bodyPr>
          <a:lstStyle/>
          <a:p>
            <a:r>
              <a:rPr lang="en-US" sz="1600" dirty="0"/>
              <a:t>Contributing to the whole Coastal Ocean Value Chain</a:t>
            </a:r>
          </a:p>
        </p:txBody>
      </p:sp>
    </p:spTree>
    <p:extLst>
      <p:ext uri="{BB962C8B-B14F-4D97-AF65-F5344CB8AC3E}">
        <p14:creationId xmlns:p14="http://schemas.microsoft.com/office/powerpoint/2010/main" val="1021982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11367acb823_0_1324"/>
          <p:cNvSpPr txBox="1">
            <a:spLocks noGrp="1"/>
          </p:cNvSpPr>
          <p:nvPr>
            <p:ph type="title"/>
          </p:nvPr>
        </p:nvSpPr>
        <p:spPr>
          <a:xfrm>
            <a:off x="828370" y="470053"/>
            <a:ext cx="3546450" cy="484650"/>
          </a:xfrm>
          <a:prstGeom prst="rect">
            <a:avLst/>
          </a:prstGeom>
          <a:noFill/>
          <a:ln>
            <a:noFill/>
          </a:ln>
        </p:spPr>
        <p:txBody>
          <a:bodyPr spcFirstLastPara="1" vert="horz" wrap="square" lIns="0" tIns="0" rIns="0" bIns="0" rtlCol="0" anchor="t" anchorCtr="0">
            <a:noAutofit/>
          </a:bodyPr>
          <a:lstStyle/>
          <a:p>
            <a:r>
              <a:rPr lang="en-US" dirty="0"/>
              <a:t>Get involved ! </a:t>
            </a:r>
            <a:endParaRPr dirty="0"/>
          </a:p>
        </p:txBody>
      </p:sp>
      <p:sp>
        <p:nvSpPr>
          <p:cNvPr id="467" name="Google Shape;467;g11367acb823_0_1324"/>
          <p:cNvSpPr txBox="1">
            <a:spLocks noGrp="1"/>
          </p:cNvSpPr>
          <p:nvPr>
            <p:ph type="body" idx="1"/>
          </p:nvPr>
        </p:nvSpPr>
        <p:spPr>
          <a:xfrm>
            <a:off x="263046" y="754324"/>
            <a:ext cx="4647157" cy="986795"/>
          </a:xfrm>
          <a:prstGeom prst="rect">
            <a:avLst/>
          </a:prstGeom>
          <a:noFill/>
          <a:ln>
            <a:noFill/>
          </a:ln>
        </p:spPr>
        <p:txBody>
          <a:bodyPr spcFirstLastPara="1" vert="horz" wrap="square" lIns="0" tIns="0" rIns="0" bIns="0" rtlCol="0" anchor="t" anchorCtr="0">
            <a:noAutofit/>
          </a:bodyPr>
          <a:lstStyle/>
          <a:p>
            <a:pPr marL="0" indent="0">
              <a:spcBef>
                <a:spcPts val="2126"/>
              </a:spcBef>
            </a:pPr>
            <a:r>
              <a:rPr lang="en-US" dirty="0"/>
              <a:t>… start the conversation about how you can help us and what your contribution will enable us to achieve together.</a:t>
            </a:r>
            <a:endParaRPr dirty="0"/>
          </a:p>
        </p:txBody>
      </p:sp>
      <p:sp>
        <p:nvSpPr>
          <p:cNvPr id="468" name="Google Shape;468;g11367acb823_0_1324"/>
          <p:cNvSpPr txBox="1"/>
          <p:nvPr/>
        </p:nvSpPr>
        <p:spPr>
          <a:xfrm>
            <a:off x="8285897" y="67500"/>
            <a:ext cx="798300" cy="132975"/>
          </a:xfrm>
          <a:prstGeom prst="rect">
            <a:avLst/>
          </a:prstGeom>
          <a:noFill/>
          <a:ln>
            <a:noFill/>
          </a:ln>
        </p:spPr>
        <p:txBody>
          <a:bodyPr spcFirstLastPara="1" wrap="square" lIns="0" tIns="0" rIns="0" bIns="0" anchor="t" anchorCtr="0">
            <a:noAutofit/>
          </a:bodyPr>
          <a:lstStyle/>
          <a:p>
            <a:pPr algn="r">
              <a:lnSpc>
                <a:spcPct val="90000"/>
              </a:lnSpc>
            </a:pPr>
            <a:r>
              <a:rPr lang="en-US" sz="675">
                <a:solidFill>
                  <a:schemeClr val="accent4"/>
                </a:solidFill>
                <a:latin typeface="Roboto Light"/>
                <a:ea typeface="Roboto Light"/>
                <a:cs typeface="Roboto Light"/>
                <a:sym typeface="Roboto Light"/>
              </a:rPr>
              <a:t>© SOCIB</a:t>
            </a:r>
            <a:endParaRPr sz="1350"/>
          </a:p>
        </p:txBody>
      </p:sp>
      <p:pic>
        <p:nvPicPr>
          <p:cNvPr id="469" name="Google Shape;469;g11367acb823_0_1324"/>
          <p:cNvPicPr preferRelativeResize="0">
            <a:picLocks noGrp="1"/>
          </p:cNvPicPr>
          <p:nvPr>
            <p:ph type="pic" idx="2"/>
          </p:nvPr>
        </p:nvPicPr>
        <p:blipFill rotWithShape="1">
          <a:blip r:embed="rId3">
            <a:alphaModFix/>
          </a:blip>
          <a:srcRect t="9" b="9"/>
          <a:stretch/>
        </p:blipFill>
        <p:spPr>
          <a:xfrm>
            <a:off x="4918500" y="257175"/>
            <a:ext cx="4225500" cy="5143500"/>
          </a:xfrm>
          <a:prstGeom prst="rect">
            <a:avLst/>
          </a:prstGeom>
          <a:solidFill>
            <a:srgbClr val="D8D8D8"/>
          </a:solidFill>
          <a:ln>
            <a:noFill/>
          </a:ln>
        </p:spPr>
      </p:pic>
      <p:sp>
        <p:nvSpPr>
          <p:cNvPr id="470" name="Google Shape;470;g11367acb823_0_1324"/>
          <p:cNvSpPr txBox="1"/>
          <p:nvPr/>
        </p:nvSpPr>
        <p:spPr>
          <a:xfrm>
            <a:off x="418422" y="2392985"/>
            <a:ext cx="4031325" cy="553976"/>
          </a:xfrm>
          <a:prstGeom prst="rect">
            <a:avLst/>
          </a:prstGeom>
          <a:solidFill>
            <a:schemeClr val="accent1"/>
          </a:solidFill>
          <a:ln w="28575" cap="flat" cmpd="sng">
            <a:solidFill>
              <a:schemeClr val="accent1"/>
            </a:solidFill>
            <a:prstDash val="solid"/>
            <a:round/>
            <a:headEnd type="none" w="sm" len="sm"/>
            <a:tailEnd type="none" w="sm" len="sm"/>
          </a:ln>
        </p:spPr>
        <p:txBody>
          <a:bodyPr spcFirstLastPara="1" wrap="square" lIns="68569" tIns="68569" rIns="68569" bIns="68569" anchor="t" anchorCtr="0">
            <a:spAutoFit/>
          </a:bodyPr>
          <a:lstStyle/>
          <a:p>
            <a:r>
              <a:rPr lang="en-US" sz="1350" u="sng" dirty="0">
                <a:solidFill>
                  <a:srgbClr val="F38417"/>
                </a:solidFill>
                <a:latin typeface="Barlow Semi Condensed"/>
                <a:ea typeface="Barlow Semi Condensed"/>
                <a:cs typeface="Barlow Semi Condensed"/>
                <a:sym typeface="Barlow Semi Condensed"/>
                <a:hlinkClick r:id="rId4">
                  <a:extLst>
                    <a:ext uri="{A12FA001-AC4F-418D-AE19-62706E023703}">
                      <ahyp:hlinkClr xmlns:ahyp="http://schemas.microsoft.com/office/drawing/2018/hyperlinkcolor" val="tx"/>
                    </a:ext>
                  </a:extLst>
                </a:hlinkClick>
              </a:rPr>
              <a:t>www.coastpredict.org</a:t>
            </a:r>
            <a:endParaRPr sz="1350" dirty="0">
              <a:solidFill>
                <a:srgbClr val="F38417"/>
              </a:solidFill>
              <a:latin typeface="Barlow Semi Condensed"/>
              <a:ea typeface="Barlow Semi Condensed"/>
              <a:cs typeface="Barlow Semi Condensed"/>
              <a:sym typeface="Barlow Semi Condensed"/>
            </a:endParaRPr>
          </a:p>
          <a:p>
            <a:r>
              <a:rPr lang="en-US" sz="1350" dirty="0" err="1">
                <a:solidFill>
                  <a:schemeClr val="accent2"/>
                </a:solidFill>
                <a:latin typeface="Barlow Semi Condensed"/>
                <a:ea typeface="Barlow Semi Condensed"/>
                <a:cs typeface="Barlow Semi Condensed"/>
                <a:sym typeface="Barlow Semi Condensed"/>
              </a:rPr>
              <a:t>info@coastpredict.org</a:t>
            </a:r>
            <a:endParaRPr sz="1350" dirty="0">
              <a:solidFill>
                <a:schemeClr val="accent2"/>
              </a:solidFill>
              <a:latin typeface="Barlow Semi Condensed"/>
              <a:ea typeface="Barlow Semi Condensed"/>
              <a:cs typeface="Barlow Semi Condensed"/>
              <a:sym typeface="Barlow Semi Condensed"/>
            </a:endParaRPr>
          </a:p>
        </p:txBody>
      </p:sp>
      <p:sp>
        <p:nvSpPr>
          <p:cNvPr id="7" name="Google Shape;466;g11367acb823_0_1324">
            <a:extLst>
              <a:ext uri="{FF2B5EF4-FFF2-40B4-BE49-F238E27FC236}">
                <a16:creationId xmlns:a16="http://schemas.microsoft.com/office/drawing/2014/main" id="{802DA9CE-5C75-8842-9D7F-8CB9B49159FD}"/>
              </a:ext>
            </a:extLst>
          </p:cNvPr>
          <p:cNvSpPr txBox="1">
            <a:spLocks/>
          </p:cNvSpPr>
          <p:nvPr/>
        </p:nvSpPr>
        <p:spPr>
          <a:xfrm>
            <a:off x="2453517" y="2141118"/>
            <a:ext cx="3546450" cy="484650"/>
          </a:xfrm>
          <a:prstGeom prst="rect">
            <a:avLst/>
          </a:prstGeom>
          <a:noFill/>
          <a:ln>
            <a:noFill/>
          </a:ln>
        </p:spPr>
        <p:txBody>
          <a:bodyPr spcFirstLastPara="1" vert="horz" wrap="square" lIns="0" tIns="0" rIns="0" bIns="0" rtlCol="0" anchor="t" anchorCtr="0">
            <a:noAutofit/>
          </a:bodyPr>
          <a:lstStyle>
            <a:lvl1pPr lvl="0" algn="l" defTabSz="548635" rtl="0" eaLnBrk="1" latinLnBrk="0" hangingPunct="1">
              <a:lnSpc>
                <a:spcPct val="90000"/>
              </a:lnSpc>
              <a:spcBef>
                <a:spcPts val="0"/>
              </a:spcBef>
              <a:spcAft>
                <a:spcPts val="0"/>
              </a:spcAft>
              <a:buSzPts val="5100"/>
              <a:buNone/>
              <a:defRPr sz="2550" b="1" kern="1200" cap="none">
                <a:solidFill>
                  <a:schemeClr val="lt1"/>
                </a:solidFill>
                <a:latin typeface="Verdana" panose="020B0604030504040204" pitchFamily="34" charset="0"/>
                <a:ea typeface="Verdana" panose="020B0604030504040204" pitchFamily="34" charset="0"/>
                <a:cs typeface="Verdana" panose="020B0604030504040204" pitchFamily="34" charset="0"/>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r>
              <a:rPr lang="en-US" dirty="0"/>
              <a:t>Thank you! </a:t>
            </a:r>
          </a:p>
        </p:txBody>
      </p:sp>
    </p:spTree>
  </p:cSld>
  <p:clrMapOvr>
    <a:masterClrMapping/>
  </p:clrMapOvr>
  <p:transition>
    <p:fade/>
  </p:transition>
</p:sld>
</file>

<file path=ppt/theme/theme1.xml><?xml version="1.0" encoding="utf-8"?>
<a:theme xmlns:a="http://schemas.openxmlformats.org/drawingml/2006/main" name="BS_JPI_template_v0 5">
  <a:themeElements>
    <a:clrScheme name="JPI OCEANS NEW">
      <a:dk1>
        <a:srgbClr val="000000"/>
      </a:dk1>
      <a:lt1>
        <a:srgbClr val="FFFFFF"/>
      </a:lt1>
      <a:dk2>
        <a:srgbClr val="1E345E"/>
      </a:dk2>
      <a:lt2>
        <a:srgbClr val="FFFFFF"/>
      </a:lt2>
      <a:accent1>
        <a:srgbClr val="1E345E"/>
      </a:accent1>
      <a:accent2>
        <a:srgbClr val="1E689C"/>
      </a:accent2>
      <a:accent3>
        <a:srgbClr val="F26122"/>
      </a:accent3>
      <a:accent4>
        <a:srgbClr val="78BD00"/>
      </a:accent4>
      <a:accent5>
        <a:srgbClr val="CD0920"/>
      </a:accent5>
      <a:accent6>
        <a:srgbClr val="C7E8FA"/>
      </a:accent6>
      <a:hlink>
        <a:srgbClr val="1E345E"/>
      </a:hlink>
      <a:folHlink>
        <a:srgbClr val="C7E8F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4"/>
            </a:gs>
          </a:gsLst>
          <a:lin ang="16200000" scaled="0"/>
          <a:tileRect/>
        </a:gradFill>
        <a:ln>
          <a:noFill/>
        </a:ln>
        <a:effectLst/>
      </a:spPr>
      <a:bodyPr lIns="0" rIns="0" rtlCol="0" anchor="ctr"/>
      <a:lstStyle>
        <a:defPPr algn="ctr">
          <a:defRPr sz="800" b="1" cap="all"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accent1"/>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05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1E2AF71159341BD302CA2A6C06F94" ma:contentTypeVersion="14" ma:contentTypeDescription="Create a new document." ma:contentTypeScope="" ma:versionID="445bc5c99bce0d110ff4841ed2cdd66c">
  <xsd:schema xmlns:xsd="http://www.w3.org/2001/XMLSchema" xmlns:xs="http://www.w3.org/2001/XMLSchema" xmlns:p="http://schemas.microsoft.com/office/2006/metadata/properties" xmlns:ns2="bc7ac59a-f584-4dd4-85a9-e2145df2f527" xmlns:ns3="92bbe6a9-d4fb-4af3-9f8d-4e67905f4d02" xmlns:ns4="ade9126b-c3fa-4cf7-8558-74ce8997f442" targetNamespace="http://schemas.microsoft.com/office/2006/metadata/properties" ma:root="true" ma:fieldsID="45e6add223f823077da9a559175f9ab3" ns2:_="" ns3:_="" ns4:_="">
    <xsd:import namespace="bc7ac59a-f584-4dd4-85a9-e2145df2f527"/>
    <xsd:import namespace="92bbe6a9-d4fb-4af3-9f8d-4e67905f4d02"/>
    <xsd:import namespace="ade9126b-c3fa-4cf7-8558-74ce8997f4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MediaServiceAutoKeyPoints" minOccurs="0"/>
                <xsd:element ref="ns3:MediaServiceKeyPoints" minOccurs="0"/>
                <xsd:element ref="ns4:SharedWithUsers" minOccurs="0"/>
                <xsd:element ref="ns4:SharedWithDetail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7ac59a-f584-4dd4-85a9-e2145df2f5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bbe6a9-d4fb-4af3-9f8d-4e67905f4d02" elementFormDefault="qualified">
    <xsd:import namespace="http://schemas.microsoft.com/office/2006/documentManagement/types"/>
    <xsd:import namespace="http://schemas.microsoft.com/office/infopath/2007/PartnerControls"/>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9126b-c3fa-4cf7-8558-74ce8997f44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de9126b-c3fa-4cf7-8558-74ce8997f442">
      <UserInfo>
        <DisplayName>Thorsten Kiefer</DisplayName>
        <AccountId>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EBEAEC-69C1-4522-9687-F071789BF6DF}">
  <ds:schemaRefs>
    <ds:schemaRef ds:uri="92bbe6a9-d4fb-4af3-9f8d-4e67905f4d02"/>
    <ds:schemaRef ds:uri="ade9126b-c3fa-4cf7-8558-74ce8997f442"/>
    <ds:schemaRef ds:uri="bc7ac59a-f584-4dd4-85a9-e2145df2f5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A48B573-0E8F-429E-A35D-360D60773BC9}">
  <ds:schemaRefs>
    <ds:schemaRef ds:uri="ade9126b-c3fa-4cf7-8558-74ce8997f442"/>
    <ds:schemaRef ds:uri="http://www.w3.org/XML/1998/namespace"/>
    <ds:schemaRef ds:uri="http://schemas.microsoft.com/office/2006/documentManagement/types"/>
    <ds:schemaRef ds:uri="http://purl.org/dc/elements/1.1/"/>
    <ds:schemaRef ds:uri="92bbe6a9-d4fb-4af3-9f8d-4e67905f4d02"/>
    <ds:schemaRef ds:uri="http://purl.org/dc/terms/"/>
    <ds:schemaRef ds:uri="http://purl.org/dc/dcmitype/"/>
    <ds:schemaRef ds:uri="bc7ac59a-f584-4dd4-85a9-e2145df2f527"/>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E8902E1-A5E4-403B-83B2-8B074F5376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2217</TotalTime>
  <Words>647</Words>
  <Application>Microsoft Macintosh PowerPoint</Application>
  <PresentationFormat>Presentación en pantalla (16:9)</PresentationFormat>
  <Paragraphs>88</Paragraphs>
  <Slides>8</Slides>
  <Notes>8</Notes>
  <HiddenSlides>0</HiddenSlides>
  <MMClips>0</MMClips>
  <ScaleCrop>false</ScaleCrop>
  <HeadingPairs>
    <vt:vector size="6" baseType="variant">
      <vt:variant>
        <vt:lpstr>Fuentes usadas</vt:lpstr>
      </vt:variant>
      <vt:variant>
        <vt:i4>12</vt:i4>
      </vt:variant>
      <vt:variant>
        <vt:lpstr>Tema</vt:lpstr>
      </vt:variant>
      <vt:variant>
        <vt:i4>2</vt:i4>
      </vt:variant>
      <vt:variant>
        <vt:lpstr>Títulos de diapositiva</vt:lpstr>
      </vt:variant>
      <vt:variant>
        <vt:i4>8</vt:i4>
      </vt:variant>
    </vt:vector>
  </HeadingPairs>
  <TitlesOfParts>
    <vt:vector size="22" baseType="lpstr">
      <vt:lpstr>Arial</vt:lpstr>
      <vt:lpstr>Barlow Semi Condensed</vt:lpstr>
      <vt:lpstr>Barlow Semi Condensed Medium</vt:lpstr>
      <vt:lpstr>Barlow Semi Condensed SemiBold</vt:lpstr>
      <vt:lpstr>Calibri</vt:lpstr>
      <vt:lpstr>Calibri Light</vt:lpstr>
      <vt:lpstr>Courier New</vt:lpstr>
      <vt:lpstr>Roboto</vt:lpstr>
      <vt:lpstr>Roboto Light</vt:lpstr>
      <vt:lpstr>Roboto Medium</vt:lpstr>
      <vt:lpstr>Trebuchet MS</vt:lpstr>
      <vt:lpstr>Verdana</vt:lpstr>
      <vt:lpstr>BS_JPI_template_v0 5</vt:lpstr>
      <vt:lpstr>Custom Design</vt:lpstr>
      <vt:lpstr>CoastPredict: observing and predicting the global coastal ocean</vt:lpstr>
      <vt:lpstr>Presentación de PowerPoint</vt:lpstr>
      <vt:lpstr>Presentación de PowerPoint</vt:lpstr>
      <vt:lpstr>Presentación de PowerPoint</vt:lpstr>
      <vt:lpstr>New integrated observing approach</vt:lpstr>
      <vt:lpstr>The CoastPredict development plan</vt:lpstr>
      <vt:lpstr>Global Coast Basic principles</vt:lpstr>
      <vt:lpstr>Get involved !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Willem De Moor</dc:creator>
  <cp:keywords/>
  <dc:description/>
  <cp:lastModifiedBy>Joaquín Tintoré</cp:lastModifiedBy>
  <cp:revision>117</cp:revision>
  <dcterms:created xsi:type="dcterms:W3CDTF">2020-08-17T14:50:46Z</dcterms:created>
  <dcterms:modified xsi:type="dcterms:W3CDTF">2023-04-26T12:33:19Z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xd_Signature">
    <vt:bool>true</vt:bool>
  </property>
  <property fmtid="{D5CDD505-2E9C-101B-9397-08002B2CF9AE}" pid="3" name="GUID">
    <vt:lpwstr>1ed90b69-0404-4a28-a955-a263ff7fd605</vt:lpwstr>
  </property>
  <property fmtid="{D5CDD505-2E9C-101B-9397-08002B2CF9AE}" pid="4" name="xd_ProgID">
    <vt:lpwstr/>
  </property>
  <property fmtid="{D5CDD505-2E9C-101B-9397-08002B2CF9AE}" pid="5" name="ContentTypeId">
    <vt:lpwstr>0x010100A4C1E2AF71159341BD302CA2A6C06F94</vt:lpwstr>
  </property>
  <property fmtid="{D5CDD505-2E9C-101B-9397-08002B2CF9AE}" pid="6" name="ComplianceAssetId">
    <vt:lpwstr/>
  </property>
  <property fmtid="{D5CDD505-2E9C-101B-9397-08002B2CF9AE}" pid="7" name="TemplateUrl">
    <vt:lpwstr/>
  </property>
</Properties>
</file>