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83" r:id="rId3"/>
  </p:sldMasterIdLst>
  <p:notesMasterIdLst>
    <p:notesMasterId r:id="rId15"/>
  </p:notesMasterIdLst>
  <p:sldIdLst>
    <p:sldId id="256" r:id="rId4"/>
    <p:sldId id="269" r:id="rId5"/>
    <p:sldId id="257" r:id="rId6"/>
    <p:sldId id="268" r:id="rId7"/>
    <p:sldId id="258" r:id="rId8"/>
    <p:sldId id="262" r:id="rId9"/>
    <p:sldId id="270" r:id="rId10"/>
    <p:sldId id="263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yDDVq99LwqGByp9jVPvLnJJAk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1ABFE-7D39-4C6D-9F70-12A8914D6845}" v="86" dt="2023-04-26T10:42:40.957"/>
  </p1510:revLst>
</p1510:revInfo>
</file>

<file path=ppt/tableStyles.xml><?xml version="1.0" encoding="utf-8"?>
<a:tblStyleLst xmlns:a="http://schemas.openxmlformats.org/drawingml/2006/main" def="{729BDB50-9C38-4328-AF09-F6CC7373B716}">
  <a:tblStyle styleId="{729BDB50-9C38-4328-AF09-F6CC7373B7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6" autoAdjust="0"/>
  </p:normalViewPr>
  <p:slideViewPr>
    <p:cSldViewPr snapToGrid="0">
      <p:cViewPr varScale="1">
        <p:scale>
          <a:sx n="91" d="100"/>
          <a:sy n="91" d="100"/>
        </p:scale>
        <p:origin x="11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af40b19293f00dbaa957bb4aa60f713a107f1f8a9175962aafd330144aab5b4f::" providerId="AD" clId="Web-{C7D6DC60-735B-30F6-3B82-E9B0EF9596A4}"/>
    <pc:docChg chg="modSld">
      <pc:chgData name="Guest User" userId="S::urn:spo:anon#af40b19293f00dbaa957bb4aa60f713a107f1f8a9175962aafd330144aab5b4f::" providerId="AD" clId="Web-{C7D6DC60-735B-30F6-3B82-E9B0EF9596A4}" dt="2023-04-25T07:58:34.104" v="38" actId="20577"/>
      <pc:docMkLst>
        <pc:docMk/>
      </pc:docMkLst>
      <pc:sldChg chg="modSp">
        <pc:chgData name="Guest User" userId="S::urn:spo:anon#af40b19293f00dbaa957bb4aa60f713a107f1f8a9175962aafd330144aab5b4f::" providerId="AD" clId="Web-{C7D6DC60-735B-30F6-3B82-E9B0EF9596A4}" dt="2023-04-25T07:58:34.104" v="38" actId="20577"/>
        <pc:sldMkLst>
          <pc:docMk/>
          <pc:sldMk cId="0" sldId="258"/>
        </pc:sldMkLst>
        <pc:spChg chg="mod">
          <ac:chgData name="Guest User" userId="S::urn:spo:anon#af40b19293f00dbaa957bb4aa60f713a107f1f8a9175962aafd330144aab5b4f::" providerId="AD" clId="Web-{C7D6DC60-735B-30F6-3B82-E9B0EF9596A4}" dt="2023-04-25T07:58:34.104" v="38" actId="20577"/>
          <ac:spMkLst>
            <pc:docMk/>
            <pc:sldMk cId="0" sldId="258"/>
            <ac:spMk id="227" creationId="{00000000-0000-0000-0000-000000000000}"/>
          </ac:spMkLst>
        </pc:spChg>
      </pc:sldChg>
    </pc:docChg>
  </pc:docChgLst>
  <pc:docChgLst>
    <pc:chgData name="Guest User" userId="S::urn:spo:anon#af40b19293f00dbaa957bb4aa60f713a107f1f8a9175962aafd330144aab5b4f::" providerId="AD" clId="Web-{E55A9FF0-CCC8-818D-5F6C-1D117C787219}"/>
    <pc:docChg chg="modSld">
      <pc:chgData name="Guest User" userId="S::urn:spo:anon#af40b19293f00dbaa957bb4aa60f713a107f1f8a9175962aafd330144aab5b4f::" providerId="AD" clId="Web-{E55A9FF0-CCC8-818D-5F6C-1D117C787219}" dt="2023-04-25T08:25:46.184" v="285"/>
      <pc:docMkLst>
        <pc:docMk/>
      </pc:docMkLst>
      <pc:sldChg chg="modSp">
        <pc:chgData name="Guest User" userId="S::urn:spo:anon#af40b19293f00dbaa957bb4aa60f713a107f1f8a9175962aafd330144aab5b4f::" providerId="AD" clId="Web-{E55A9FF0-CCC8-818D-5F6C-1D117C787219}" dt="2023-04-25T08:25:31.386" v="271" actId="20577"/>
        <pc:sldMkLst>
          <pc:docMk/>
          <pc:sldMk cId="0" sldId="258"/>
        </pc:sldMkLst>
        <pc:spChg chg="mod">
          <ac:chgData name="Guest User" userId="S::urn:spo:anon#af40b19293f00dbaa957bb4aa60f713a107f1f8a9175962aafd330144aab5b4f::" providerId="AD" clId="Web-{E55A9FF0-CCC8-818D-5F6C-1D117C787219}" dt="2023-04-25T08:25:31.386" v="271" actId="20577"/>
          <ac:spMkLst>
            <pc:docMk/>
            <pc:sldMk cId="0" sldId="258"/>
            <ac:spMk id="227" creationId="{00000000-0000-0000-0000-000000000000}"/>
          </ac:spMkLst>
        </pc:spChg>
      </pc:sldChg>
      <pc:sldChg chg="modSp">
        <pc:chgData name="Guest User" userId="S::urn:spo:anon#af40b19293f00dbaa957bb4aa60f713a107f1f8a9175962aafd330144aab5b4f::" providerId="AD" clId="Web-{E55A9FF0-CCC8-818D-5F6C-1D117C787219}" dt="2023-04-25T08:25:46.184" v="285"/>
        <pc:sldMkLst>
          <pc:docMk/>
          <pc:sldMk cId="0" sldId="262"/>
        </pc:sldMkLst>
        <pc:graphicFrameChg chg="mod modGraphic">
          <ac:chgData name="Guest User" userId="S::urn:spo:anon#af40b19293f00dbaa957bb4aa60f713a107f1f8a9175962aafd330144aab5b4f::" providerId="AD" clId="Web-{E55A9FF0-CCC8-818D-5F6C-1D117C787219}" dt="2023-04-25T08:25:46.184" v="285"/>
          <ac:graphicFrameMkLst>
            <pc:docMk/>
            <pc:sldMk cId="0" sldId="262"/>
            <ac:graphicFrameMk id="258" creationId="{00000000-0000-0000-0000-000000000000}"/>
          </ac:graphicFrameMkLst>
        </pc:graphicFrameChg>
      </pc:sldChg>
    </pc:docChg>
  </pc:docChgLst>
  <pc:docChgLst>
    <pc:chgData name="Pierre Bahurel" userId="c4b9a4ad-435e-4d6a-be6c-cc5409dd89bf" providerId="ADAL" clId="{AEC1ABFE-7D39-4C6D-9F70-12A8914D6845}"/>
    <pc:docChg chg="undo custSel addSld delSld modSld sldOrd">
      <pc:chgData name="Pierre Bahurel" userId="c4b9a4ad-435e-4d6a-be6c-cc5409dd89bf" providerId="ADAL" clId="{AEC1ABFE-7D39-4C6D-9F70-12A8914D6845}" dt="2023-04-26T10:42:40.957" v="4885" actId="20577"/>
      <pc:docMkLst>
        <pc:docMk/>
      </pc:docMkLst>
      <pc:sldChg chg="addSp modSp mod">
        <pc:chgData name="Pierre Bahurel" userId="c4b9a4ad-435e-4d6a-be6c-cc5409dd89bf" providerId="ADAL" clId="{AEC1ABFE-7D39-4C6D-9F70-12A8914D6845}" dt="2023-04-18T12:25:21.192" v="65" actId="22"/>
        <pc:sldMkLst>
          <pc:docMk/>
          <pc:sldMk cId="0" sldId="256"/>
        </pc:sldMkLst>
        <pc:spChg chg="add">
          <ac:chgData name="Pierre Bahurel" userId="c4b9a4ad-435e-4d6a-be6c-cc5409dd89bf" providerId="ADAL" clId="{AEC1ABFE-7D39-4C6D-9F70-12A8914D6845}" dt="2023-04-18T12:25:21.192" v="65" actId="22"/>
          <ac:spMkLst>
            <pc:docMk/>
            <pc:sldMk cId="0" sldId="256"/>
            <ac:spMk id="6" creationId="{09183EB4-C046-4A9F-A689-8FB357AC839D}"/>
          </ac:spMkLst>
        </pc:spChg>
        <pc:spChg chg="mod">
          <ac:chgData name="Pierre Bahurel" userId="c4b9a4ad-435e-4d6a-be6c-cc5409dd89bf" providerId="ADAL" clId="{AEC1ABFE-7D39-4C6D-9F70-12A8914D6845}" dt="2023-04-18T12:22:13.066" v="9" actId="120"/>
          <ac:spMkLst>
            <pc:docMk/>
            <pc:sldMk cId="0" sldId="256"/>
            <ac:spMk id="211" creationId="{00000000-0000-0000-0000-000000000000}"/>
          </ac:spMkLst>
        </pc:spChg>
      </pc:sldChg>
      <pc:sldChg chg="addSp delSp modSp mod ord">
        <pc:chgData name="Pierre Bahurel" userId="c4b9a4ad-435e-4d6a-be6c-cc5409dd89bf" providerId="ADAL" clId="{AEC1ABFE-7D39-4C6D-9F70-12A8914D6845}" dt="2023-04-24T16:48:31.538" v="123" actId="14100"/>
        <pc:sldMkLst>
          <pc:docMk/>
          <pc:sldMk cId="0" sldId="257"/>
        </pc:sldMkLst>
        <pc:spChg chg="add del mod">
          <ac:chgData name="Pierre Bahurel" userId="c4b9a4ad-435e-4d6a-be6c-cc5409dd89bf" providerId="ADAL" clId="{AEC1ABFE-7D39-4C6D-9F70-12A8914D6845}" dt="2023-04-24T16:48:25.311" v="120" actId="478"/>
          <ac:spMkLst>
            <pc:docMk/>
            <pc:sldMk cId="0" sldId="257"/>
            <ac:spMk id="2" creationId="{447FF0DD-1CCB-4177-A953-B9627916A743}"/>
          </ac:spMkLst>
        </pc:spChg>
        <pc:spChg chg="mod">
          <ac:chgData name="Pierre Bahurel" userId="c4b9a4ad-435e-4d6a-be6c-cc5409dd89bf" providerId="ADAL" clId="{AEC1ABFE-7D39-4C6D-9F70-12A8914D6845}" dt="2023-04-18T12:23:16.618" v="20" actId="1076"/>
          <ac:spMkLst>
            <pc:docMk/>
            <pc:sldMk cId="0" sldId="257"/>
            <ac:spMk id="220" creationId="{00000000-0000-0000-0000-000000000000}"/>
          </ac:spMkLst>
        </pc:spChg>
        <pc:picChg chg="add mod">
          <ac:chgData name="Pierre Bahurel" userId="c4b9a4ad-435e-4d6a-be6c-cc5409dd89bf" providerId="ADAL" clId="{AEC1ABFE-7D39-4C6D-9F70-12A8914D6845}" dt="2023-04-24T16:48:31.538" v="123" actId="14100"/>
          <ac:picMkLst>
            <pc:docMk/>
            <pc:sldMk cId="0" sldId="257"/>
            <ac:picMk id="4" creationId="{285C2AC5-A565-4F79-B100-B862BA904BFD}"/>
          </ac:picMkLst>
        </pc:picChg>
        <pc:picChg chg="del">
          <ac:chgData name="Pierre Bahurel" userId="c4b9a4ad-435e-4d6a-be6c-cc5409dd89bf" providerId="ADAL" clId="{AEC1ABFE-7D39-4C6D-9F70-12A8914D6845}" dt="2023-04-24T16:48:20.565" v="119" actId="478"/>
          <ac:picMkLst>
            <pc:docMk/>
            <pc:sldMk cId="0" sldId="257"/>
            <ac:picMk id="221" creationId="{00000000-0000-0000-0000-000000000000}"/>
          </ac:picMkLst>
        </pc:picChg>
      </pc:sldChg>
      <pc:sldChg chg="addSp delSp modSp mod ord">
        <pc:chgData name="Pierre Bahurel" userId="c4b9a4ad-435e-4d6a-be6c-cc5409dd89bf" providerId="ADAL" clId="{AEC1ABFE-7D39-4C6D-9F70-12A8914D6845}" dt="2023-04-25T14:53:50.766" v="4787" actId="14100"/>
        <pc:sldMkLst>
          <pc:docMk/>
          <pc:sldMk cId="0" sldId="258"/>
        </pc:sldMkLst>
        <pc:spChg chg="add del mod">
          <ac:chgData name="Pierre Bahurel" userId="c4b9a4ad-435e-4d6a-be6c-cc5409dd89bf" providerId="ADAL" clId="{AEC1ABFE-7D39-4C6D-9F70-12A8914D6845}" dt="2023-04-24T17:26:32.206" v="441" actId="931"/>
          <ac:spMkLst>
            <pc:docMk/>
            <pc:sldMk cId="0" sldId="258"/>
            <ac:spMk id="3" creationId="{3CEA6AD0-3006-4A59-8F92-AAA12CC09C41}"/>
          </ac:spMkLst>
        </pc:spChg>
        <pc:spChg chg="add del mod">
          <ac:chgData name="Pierre Bahurel" userId="c4b9a4ad-435e-4d6a-be6c-cc5409dd89bf" providerId="ADAL" clId="{AEC1ABFE-7D39-4C6D-9F70-12A8914D6845}" dt="2023-04-24T17:18:40.113" v="253" actId="478"/>
          <ac:spMkLst>
            <pc:docMk/>
            <pc:sldMk cId="0" sldId="258"/>
            <ac:spMk id="6" creationId="{1E785FF8-FF2A-4AB2-8C6D-3F190A3ABCCA}"/>
          </ac:spMkLst>
        </pc:spChg>
        <pc:spChg chg="mod">
          <ac:chgData name="Pierre Bahurel" userId="c4b9a4ad-435e-4d6a-be6c-cc5409dd89bf" providerId="ADAL" clId="{AEC1ABFE-7D39-4C6D-9F70-12A8914D6845}" dt="2023-04-25T14:53:50.766" v="4787" actId="14100"/>
          <ac:spMkLst>
            <pc:docMk/>
            <pc:sldMk cId="0" sldId="258"/>
            <ac:spMk id="227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4T17:20:08.969" v="333" actId="20577"/>
          <ac:spMkLst>
            <pc:docMk/>
            <pc:sldMk cId="0" sldId="258"/>
            <ac:spMk id="228" creationId="{00000000-0000-0000-0000-000000000000}"/>
          </ac:spMkLst>
        </pc:spChg>
        <pc:picChg chg="add mod">
          <ac:chgData name="Pierre Bahurel" userId="c4b9a4ad-435e-4d6a-be6c-cc5409dd89bf" providerId="ADAL" clId="{AEC1ABFE-7D39-4C6D-9F70-12A8914D6845}" dt="2023-04-25T10:17:42.691" v="1193" actId="1076"/>
          <ac:picMkLst>
            <pc:docMk/>
            <pc:sldMk cId="0" sldId="258"/>
            <ac:picMk id="3" creationId="{2809A3AF-97B6-4D0C-82E9-8C634E83F485}"/>
          </ac:picMkLst>
        </pc:picChg>
        <pc:picChg chg="add mod">
          <ac:chgData name="Pierre Bahurel" userId="c4b9a4ad-435e-4d6a-be6c-cc5409dd89bf" providerId="ADAL" clId="{AEC1ABFE-7D39-4C6D-9F70-12A8914D6845}" dt="2023-04-25T10:17:46.330" v="1194" actId="1076"/>
          <ac:picMkLst>
            <pc:docMk/>
            <pc:sldMk cId="0" sldId="258"/>
            <ac:picMk id="5" creationId="{28003746-A6E8-4856-A81C-488D76E71592}"/>
          </ac:picMkLst>
        </pc:picChg>
        <pc:picChg chg="add del mod">
          <ac:chgData name="Pierre Bahurel" userId="c4b9a4ad-435e-4d6a-be6c-cc5409dd89bf" providerId="ADAL" clId="{AEC1ABFE-7D39-4C6D-9F70-12A8914D6845}" dt="2023-04-24T17:21:58.059" v="425" actId="931"/>
          <ac:picMkLst>
            <pc:docMk/>
            <pc:sldMk cId="0" sldId="258"/>
            <ac:picMk id="5" creationId="{5ECCE606-9CB9-4BEA-848F-D352295B520D}"/>
          </ac:picMkLst>
        </pc:picChg>
        <pc:picChg chg="add mod">
          <ac:chgData name="Pierre Bahurel" userId="c4b9a4ad-435e-4d6a-be6c-cc5409dd89bf" providerId="ADAL" clId="{AEC1ABFE-7D39-4C6D-9F70-12A8914D6845}" dt="2023-04-25T10:17:59.139" v="1196" actId="1076"/>
          <ac:picMkLst>
            <pc:docMk/>
            <pc:sldMk cId="0" sldId="258"/>
            <ac:picMk id="7" creationId="{C6B36790-66DE-49A5-AAB6-3F3B952CA978}"/>
          </ac:picMkLst>
        </pc:picChg>
        <pc:picChg chg="add del mod">
          <ac:chgData name="Pierre Bahurel" userId="c4b9a4ad-435e-4d6a-be6c-cc5409dd89bf" providerId="ADAL" clId="{AEC1ABFE-7D39-4C6D-9F70-12A8914D6845}" dt="2023-04-24T17:22:22.819" v="430" actId="931"/>
          <ac:picMkLst>
            <pc:docMk/>
            <pc:sldMk cId="0" sldId="258"/>
            <ac:picMk id="8" creationId="{B02829E4-7204-4CC3-A730-4AE16BFB76E9}"/>
          </ac:picMkLst>
        </pc:picChg>
        <pc:picChg chg="add del mod">
          <ac:chgData name="Pierre Bahurel" userId="c4b9a4ad-435e-4d6a-be6c-cc5409dd89bf" providerId="ADAL" clId="{AEC1ABFE-7D39-4C6D-9F70-12A8914D6845}" dt="2023-04-24T17:22:45.767" v="435" actId="931"/>
          <ac:picMkLst>
            <pc:docMk/>
            <pc:sldMk cId="0" sldId="258"/>
            <ac:picMk id="10" creationId="{081F5DA7-FD43-44A3-AF3C-15551E03A8BD}"/>
          </ac:picMkLst>
        </pc:picChg>
        <pc:picChg chg="add del mod">
          <ac:chgData name="Pierre Bahurel" userId="c4b9a4ad-435e-4d6a-be6c-cc5409dd89bf" providerId="ADAL" clId="{AEC1ABFE-7D39-4C6D-9F70-12A8914D6845}" dt="2023-04-24T17:23:03.887" v="440" actId="931"/>
          <ac:picMkLst>
            <pc:docMk/>
            <pc:sldMk cId="0" sldId="258"/>
            <ac:picMk id="12" creationId="{8E78EF3A-DC44-424E-A7FA-32978F7677BC}"/>
          </ac:picMkLst>
        </pc:picChg>
        <pc:picChg chg="add mod">
          <ac:chgData name="Pierre Bahurel" userId="c4b9a4ad-435e-4d6a-be6c-cc5409dd89bf" providerId="ADAL" clId="{AEC1ABFE-7D39-4C6D-9F70-12A8914D6845}" dt="2023-04-24T17:26:33.292" v="443" actId="962"/>
          <ac:picMkLst>
            <pc:docMk/>
            <pc:sldMk cId="0" sldId="258"/>
            <ac:picMk id="14" creationId="{B6BBD882-EB64-4295-A142-30DBA12451F8}"/>
          </ac:picMkLst>
        </pc:picChg>
        <pc:picChg chg="del">
          <ac:chgData name="Pierre Bahurel" userId="c4b9a4ad-435e-4d6a-be6c-cc5409dd89bf" providerId="ADAL" clId="{AEC1ABFE-7D39-4C6D-9F70-12A8914D6845}" dt="2023-04-24T17:21:09.589" v="420" actId="478"/>
          <ac:picMkLst>
            <pc:docMk/>
            <pc:sldMk cId="0" sldId="258"/>
            <ac:picMk id="229" creationId="{00000000-0000-0000-0000-000000000000}"/>
          </ac:picMkLst>
        </pc:picChg>
      </pc:sldChg>
      <pc:sldChg chg="addSp modSp del">
        <pc:chgData name="Pierre Bahurel" userId="c4b9a4ad-435e-4d6a-be6c-cc5409dd89bf" providerId="ADAL" clId="{AEC1ABFE-7D39-4C6D-9F70-12A8914D6845}" dt="2023-04-24T17:26:41.702" v="444" actId="47"/>
        <pc:sldMkLst>
          <pc:docMk/>
          <pc:sldMk cId="0" sldId="259"/>
        </pc:sldMkLst>
        <pc:spChg chg="add mod">
          <ac:chgData name="Pierre Bahurel" userId="c4b9a4ad-435e-4d6a-be6c-cc5409dd89bf" providerId="ADAL" clId="{AEC1ABFE-7D39-4C6D-9F70-12A8914D6845}" dt="2023-04-18T12:47:54.293" v="110"/>
          <ac:spMkLst>
            <pc:docMk/>
            <pc:sldMk cId="0" sldId="259"/>
            <ac:spMk id="6" creationId="{CF46CBDF-59B4-4349-8E60-C62528C6BED2}"/>
          </ac:spMkLst>
        </pc:spChg>
      </pc:sldChg>
      <pc:sldChg chg="addSp modSp del">
        <pc:chgData name="Pierre Bahurel" userId="c4b9a4ad-435e-4d6a-be6c-cc5409dd89bf" providerId="ADAL" clId="{AEC1ABFE-7D39-4C6D-9F70-12A8914D6845}" dt="2023-04-24T17:26:41.702" v="444" actId="47"/>
        <pc:sldMkLst>
          <pc:docMk/>
          <pc:sldMk cId="0" sldId="260"/>
        </pc:sldMkLst>
        <pc:spChg chg="add mod">
          <ac:chgData name="Pierre Bahurel" userId="c4b9a4ad-435e-4d6a-be6c-cc5409dd89bf" providerId="ADAL" clId="{AEC1ABFE-7D39-4C6D-9F70-12A8914D6845}" dt="2023-04-18T12:47:55.332" v="111"/>
          <ac:spMkLst>
            <pc:docMk/>
            <pc:sldMk cId="0" sldId="260"/>
            <ac:spMk id="6" creationId="{25556D3A-A21F-46A3-8280-6EBB4C17058C}"/>
          </ac:spMkLst>
        </pc:spChg>
      </pc:sldChg>
      <pc:sldChg chg="addSp modSp del">
        <pc:chgData name="Pierre Bahurel" userId="c4b9a4ad-435e-4d6a-be6c-cc5409dd89bf" providerId="ADAL" clId="{AEC1ABFE-7D39-4C6D-9F70-12A8914D6845}" dt="2023-04-24T17:26:41.702" v="444" actId="47"/>
        <pc:sldMkLst>
          <pc:docMk/>
          <pc:sldMk cId="0" sldId="261"/>
        </pc:sldMkLst>
        <pc:spChg chg="add mod">
          <ac:chgData name="Pierre Bahurel" userId="c4b9a4ad-435e-4d6a-be6c-cc5409dd89bf" providerId="ADAL" clId="{AEC1ABFE-7D39-4C6D-9F70-12A8914D6845}" dt="2023-04-18T12:47:56.296" v="112"/>
          <ac:spMkLst>
            <pc:docMk/>
            <pc:sldMk cId="0" sldId="261"/>
            <ac:spMk id="5" creationId="{35FBAB92-F001-484A-AE00-02EDA127C324}"/>
          </ac:spMkLst>
        </pc:spChg>
      </pc:sldChg>
      <pc:sldChg chg="addSp delSp modSp mod ord modNotesTx">
        <pc:chgData name="Pierre Bahurel" userId="c4b9a4ad-435e-4d6a-be6c-cc5409dd89bf" providerId="ADAL" clId="{AEC1ABFE-7D39-4C6D-9F70-12A8914D6845}" dt="2023-04-25T14:53:18.835" v="4738" actId="20577"/>
        <pc:sldMkLst>
          <pc:docMk/>
          <pc:sldMk cId="0" sldId="262"/>
        </pc:sldMkLst>
        <pc:spChg chg="add del mod">
          <ac:chgData name="Pierre Bahurel" userId="c4b9a4ad-435e-4d6a-be6c-cc5409dd89bf" providerId="ADAL" clId="{AEC1ABFE-7D39-4C6D-9F70-12A8914D6845}" dt="2023-04-24T17:28:09.305" v="445" actId="478"/>
          <ac:spMkLst>
            <pc:docMk/>
            <pc:sldMk cId="0" sldId="262"/>
            <ac:spMk id="4" creationId="{C9C5B0B8-3B31-42B8-8D15-7AE44D11260A}"/>
          </ac:spMkLst>
        </pc:spChg>
        <pc:graphicFrameChg chg="mod modGraphic">
          <ac:chgData name="Pierre Bahurel" userId="c4b9a4ad-435e-4d6a-be6c-cc5409dd89bf" providerId="ADAL" clId="{AEC1ABFE-7D39-4C6D-9F70-12A8914D6845}" dt="2023-04-25T14:53:18.835" v="4738" actId="20577"/>
          <ac:graphicFrameMkLst>
            <pc:docMk/>
            <pc:sldMk cId="0" sldId="262"/>
            <ac:graphicFrameMk id="258" creationId="{00000000-0000-0000-0000-000000000000}"/>
          </ac:graphicFrameMkLst>
        </pc:graphicFrameChg>
      </pc:sldChg>
      <pc:sldChg chg="addSp delSp modSp mod modNotesTx">
        <pc:chgData name="Pierre Bahurel" userId="c4b9a4ad-435e-4d6a-be6c-cc5409dd89bf" providerId="ADAL" clId="{AEC1ABFE-7D39-4C6D-9F70-12A8914D6845}" dt="2023-04-25T11:45:53.303" v="4095" actId="113"/>
        <pc:sldMkLst>
          <pc:docMk/>
          <pc:sldMk cId="0" sldId="263"/>
        </pc:sldMkLst>
        <pc:spChg chg="add del mod">
          <ac:chgData name="Pierre Bahurel" userId="c4b9a4ad-435e-4d6a-be6c-cc5409dd89bf" providerId="ADAL" clId="{AEC1ABFE-7D39-4C6D-9F70-12A8914D6845}" dt="2023-04-24T17:30:30.358" v="484" actId="478"/>
          <ac:spMkLst>
            <pc:docMk/>
            <pc:sldMk cId="0" sldId="263"/>
            <ac:spMk id="6" creationId="{AC196F2D-5223-4855-A79B-C313ABF6BF4B}"/>
          </ac:spMkLst>
        </pc:spChg>
        <pc:spChg chg="mod">
          <ac:chgData name="Pierre Bahurel" userId="c4b9a4ad-435e-4d6a-be6c-cc5409dd89bf" providerId="ADAL" clId="{AEC1ABFE-7D39-4C6D-9F70-12A8914D6845}" dt="2023-04-25T11:45:53.303" v="4095" actId="113"/>
          <ac:spMkLst>
            <pc:docMk/>
            <pc:sldMk cId="0" sldId="263"/>
            <ac:spMk id="264" creationId="{00000000-0000-0000-0000-000000000000}"/>
          </ac:spMkLst>
        </pc:spChg>
        <pc:picChg chg="add mod">
          <ac:chgData name="Pierre Bahurel" userId="c4b9a4ad-435e-4d6a-be6c-cc5409dd89bf" providerId="ADAL" clId="{AEC1ABFE-7D39-4C6D-9F70-12A8914D6845}" dt="2023-04-24T17:41:59.686" v="1146" actId="14100"/>
          <ac:picMkLst>
            <pc:docMk/>
            <pc:sldMk cId="0" sldId="263"/>
            <ac:picMk id="3" creationId="{7495D0A2-C18C-4974-B568-983F54C6CADF}"/>
          </ac:picMkLst>
        </pc:picChg>
        <pc:picChg chg="del">
          <ac:chgData name="Pierre Bahurel" userId="c4b9a4ad-435e-4d6a-be6c-cc5409dd89bf" providerId="ADAL" clId="{AEC1ABFE-7D39-4C6D-9F70-12A8914D6845}" dt="2023-04-24T17:41:40.068" v="1141" actId="478"/>
          <ac:picMkLst>
            <pc:docMk/>
            <pc:sldMk cId="0" sldId="263"/>
            <ac:picMk id="266" creationId="{00000000-0000-0000-0000-000000000000}"/>
          </ac:picMkLst>
        </pc:picChg>
      </pc:sldChg>
      <pc:sldChg chg="addSp modSp del">
        <pc:chgData name="Pierre Bahurel" userId="c4b9a4ad-435e-4d6a-be6c-cc5409dd89bf" providerId="ADAL" clId="{AEC1ABFE-7D39-4C6D-9F70-12A8914D6845}" dt="2023-04-24T17:37:46.803" v="1087" actId="47"/>
        <pc:sldMkLst>
          <pc:docMk/>
          <pc:sldMk cId="0" sldId="264"/>
        </pc:sldMkLst>
        <pc:spChg chg="add mod">
          <ac:chgData name="Pierre Bahurel" userId="c4b9a4ad-435e-4d6a-be6c-cc5409dd89bf" providerId="ADAL" clId="{AEC1ABFE-7D39-4C6D-9F70-12A8914D6845}" dt="2023-04-18T12:48:00.102" v="115"/>
          <ac:spMkLst>
            <pc:docMk/>
            <pc:sldMk cId="0" sldId="264"/>
            <ac:spMk id="6" creationId="{BC191044-44B9-449E-ACEC-2FF6EEF5EAD1}"/>
          </ac:spMkLst>
        </pc:spChg>
      </pc:sldChg>
      <pc:sldChg chg="addSp delSp modSp mod">
        <pc:chgData name="Pierre Bahurel" userId="c4b9a4ad-435e-4d6a-be6c-cc5409dd89bf" providerId="ADAL" clId="{AEC1ABFE-7D39-4C6D-9F70-12A8914D6845}" dt="2023-04-26T10:42:40.957" v="4885" actId="20577"/>
        <pc:sldMkLst>
          <pc:docMk/>
          <pc:sldMk cId="0" sldId="265"/>
        </pc:sldMkLst>
        <pc:spChg chg="add mod">
          <ac:chgData name="Pierre Bahurel" userId="c4b9a4ad-435e-4d6a-be6c-cc5409dd89bf" providerId="ADAL" clId="{AEC1ABFE-7D39-4C6D-9F70-12A8914D6845}" dt="2023-04-26T09:40:38.343" v="4840" actId="14100"/>
          <ac:spMkLst>
            <pc:docMk/>
            <pc:sldMk cId="0" sldId="265"/>
            <ac:spMk id="2" creationId="{F5F526FB-AF1A-425B-9CB6-CA1F6B8AE460}"/>
          </ac:spMkLst>
        </pc:spChg>
        <pc:spChg chg="add del mod">
          <ac:chgData name="Pierre Bahurel" userId="c4b9a4ad-435e-4d6a-be6c-cc5409dd89bf" providerId="ADAL" clId="{AEC1ABFE-7D39-4C6D-9F70-12A8914D6845}" dt="2023-04-24T17:37:51.060" v="1088" actId="478"/>
          <ac:spMkLst>
            <pc:docMk/>
            <pc:sldMk cId="0" sldId="265"/>
            <ac:spMk id="6" creationId="{20CB7989-4B52-4DD9-878C-C050F0E95318}"/>
          </ac:spMkLst>
        </pc:spChg>
        <pc:spChg chg="mod">
          <ac:chgData name="Pierre Bahurel" userId="c4b9a4ad-435e-4d6a-be6c-cc5409dd89bf" providerId="ADAL" clId="{AEC1ABFE-7D39-4C6D-9F70-12A8914D6845}" dt="2023-04-26T10:42:40.957" v="4885" actId="20577"/>
          <ac:spMkLst>
            <pc:docMk/>
            <pc:sldMk cId="0" sldId="265"/>
            <ac:spMk id="281" creationId="{00000000-0000-0000-0000-000000000000}"/>
          </ac:spMkLst>
        </pc:spChg>
      </pc:sldChg>
      <pc:sldChg chg="addSp delSp modSp mod modNotesTx">
        <pc:chgData name="Pierre Bahurel" userId="c4b9a4ad-435e-4d6a-be6c-cc5409dd89bf" providerId="ADAL" clId="{AEC1ABFE-7D39-4C6D-9F70-12A8914D6845}" dt="2023-04-25T11:32:28.001" v="3603" actId="20577"/>
        <pc:sldMkLst>
          <pc:docMk/>
          <pc:sldMk cId="0" sldId="266"/>
        </pc:sldMkLst>
        <pc:spChg chg="add del mod">
          <ac:chgData name="Pierre Bahurel" userId="c4b9a4ad-435e-4d6a-be6c-cc5409dd89bf" providerId="ADAL" clId="{AEC1ABFE-7D39-4C6D-9F70-12A8914D6845}" dt="2023-04-24T17:38:07.923" v="1111" actId="478"/>
          <ac:spMkLst>
            <pc:docMk/>
            <pc:sldMk cId="0" sldId="266"/>
            <ac:spMk id="6" creationId="{27A58D8D-982C-45A8-A9D8-2C81DF63D84F}"/>
          </ac:spMkLst>
        </pc:spChg>
        <pc:spChg chg="mod">
          <ac:chgData name="Pierre Bahurel" userId="c4b9a4ad-435e-4d6a-be6c-cc5409dd89bf" providerId="ADAL" clId="{AEC1ABFE-7D39-4C6D-9F70-12A8914D6845}" dt="2023-04-25T11:32:28.001" v="3603" actId="20577"/>
          <ac:spMkLst>
            <pc:docMk/>
            <pc:sldMk cId="0" sldId="266"/>
            <ac:spMk id="288" creationId="{00000000-0000-0000-0000-000000000000}"/>
          </ac:spMkLst>
        </pc:spChg>
      </pc:sldChg>
      <pc:sldChg chg="addSp delSp modSp mod">
        <pc:chgData name="Pierre Bahurel" userId="c4b9a4ad-435e-4d6a-be6c-cc5409dd89bf" providerId="ADAL" clId="{AEC1ABFE-7D39-4C6D-9F70-12A8914D6845}" dt="2023-04-24T17:38:40.337" v="1140" actId="962"/>
        <pc:sldMkLst>
          <pc:docMk/>
          <pc:sldMk cId="0" sldId="267"/>
        </pc:sldMkLst>
        <pc:spChg chg="add del mod">
          <ac:chgData name="Pierre Bahurel" userId="c4b9a4ad-435e-4d6a-be6c-cc5409dd89bf" providerId="ADAL" clId="{AEC1ABFE-7D39-4C6D-9F70-12A8914D6845}" dt="2023-04-24T17:38:38.359" v="1138" actId="931"/>
          <ac:spMkLst>
            <pc:docMk/>
            <pc:sldMk cId="0" sldId="267"/>
            <ac:spMk id="3" creationId="{651B092B-8A60-42CD-8628-A1B89104EEFD}"/>
          </ac:spMkLst>
        </pc:spChg>
        <pc:spChg chg="add del mod">
          <ac:chgData name="Pierre Bahurel" userId="c4b9a4ad-435e-4d6a-be6c-cc5409dd89bf" providerId="ADAL" clId="{AEC1ABFE-7D39-4C6D-9F70-12A8914D6845}" dt="2023-04-24T17:38:23.092" v="1136" actId="478"/>
          <ac:spMkLst>
            <pc:docMk/>
            <pc:sldMk cId="0" sldId="267"/>
            <ac:spMk id="5" creationId="{1DA02C2C-2601-4FE2-9208-BFE8E0C40889}"/>
          </ac:spMkLst>
        </pc:spChg>
        <pc:picChg chg="add mod">
          <ac:chgData name="Pierre Bahurel" userId="c4b9a4ad-435e-4d6a-be6c-cc5409dd89bf" providerId="ADAL" clId="{AEC1ABFE-7D39-4C6D-9F70-12A8914D6845}" dt="2023-04-24T17:38:40.337" v="1140" actId="962"/>
          <ac:picMkLst>
            <pc:docMk/>
            <pc:sldMk cId="0" sldId="267"/>
            <ac:picMk id="6" creationId="{1319397F-2EBA-4AB5-A983-D9837776BBCF}"/>
          </ac:picMkLst>
        </pc:picChg>
        <pc:picChg chg="del">
          <ac:chgData name="Pierre Bahurel" userId="c4b9a4ad-435e-4d6a-be6c-cc5409dd89bf" providerId="ADAL" clId="{AEC1ABFE-7D39-4C6D-9F70-12A8914D6845}" dt="2023-04-24T17:38:33.230" v="1137" actId="478"/>
          <ac:picMkLst>
            <pc:docMk/>
            <pc:sldMk cId="0" sldId="267"/>
            <ac:picMk id="297" creationId="{00000000-0000-0000-0000-000000000000}"/>
          </ac:picMkLst>
        </pc:picChg>
      </pc:sldChg>
      <pc:sldChg chg="modSp add del mod ord">
        <pc:chgData name="Pierre Bahurel" userId="c4b9a4ad-435e-4d6a-be6c-cc5409dd89bf" providerId="ADAL" clId="{AEC1ABFE-7D39-4C6D-9F70-12A8914D6845}" dt="2023-04-26T10:39:08.860" v="4866" actId="20577"/>
        <pc:sldMkLst>
          <pc:docMk/>
          <pc:sldMk cId="0" sldId="268"/>
        </pc:sldMkLst>
        <pc:spChg chg="mod">
          <ac:chgData name="Pierre Bahurel" userId="c4b9a4ad-435e-4d6a-be6c-cc5409dd89bf" providerId="ADAL" clId="{AEC1ABFE-7D39-4C6D-9F70-12A8914D6845}" dt="2023-04-18T12:30:51.593" v="95" actId="113"/>
          <ac:spMkLst>
            <pc:docMk/>
            <pc:sldMk cId="0" sldId="268"/>
            <ac:spMk id="250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6T10:38:47.904" v="4865" actId="20577"/>
          <ac:spMkLst>
            <pc:docMk/>
            <pc:sldMk cId="0" sldId="268"/>
            <ac:spMk id="251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5T14:53:59.516" v="4795" actId="20577"/>
          <ac:spMkLst>
            <pc:docMk/>
            <pc:sldMk cId="0" sldId="268"/>
            <ac:spMk id="252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6T10:39:08.860" v="4866" actId="20577"/>
          <ac:spMkLst>
            <pc:docMk/>
            <pc:sldMk cId="0" sldId="268"/>
            <ac:spMk id="253" creationId="{00000000-0000-0000-0000-000000000000}"/>
          </ac:spMkLst>
        </pc:spChg>
      </pc:sldChg>
      <pc:sldChg chg="addSp delSp modSp new del mod">
        <pc:chgData name="Pierre Bahurel" userId="c4b9a4ad-435e-4d6a-be6c-cc5409dd89bf" providerId="ADAL" clId="{AEC1ABFE-7D39-4C6D-9F70-12A8914D6845}" dt="2023-04-18T12:29:17.554" v="86" actId="47"/>
        <pc:sldMkLst>
          <pc:docMk/>
          <pc:sldMk cId="2741695511" sldId="268"/>
        </pc:sldMkLst>
        <pc:spChg chg="mod">
          <ac:chgData name="Pierre Bahurel" userId="c4b9a4ad-435e-4d6a-be6c-cc5409dd89bf" providerId="ADAL" clId="{AEC1ABFE-7D39-4C6D-9F70-12A8914D6845}" dt="2023-04-18T12:27:13.901" v="75" actId="404"/>
          <ac:spMkLst>
            <pc:docMk/>
            <pc:sldMk cId="2741695511" sldId="268"/>
            <ac:spMk id="2" creationId="{EF326088-7900-49F3-97A4-E0081A2C226C}"/>
          </ac:spMkLst>
        </pc:spChg>
        <pc:spChg chg="del">
          <ac:chgData name="Pierre Bahurel" userId="c4b9a4ad-435e-4d6a-be6c-cc5409dd89bf" providerId="ADAL" clId="{AEC1ABFE-7D39-4C6D-9F70-12A8914D6845}" dt="2023-04-18T12:26:29.997" v="70" actId="478"/>
          <ac:spMkLst>
            <pc:docMk/>
            <pc:sldMk cId="2741695511" sldId="268"/>
            <ac:spMk id="3" creationId="{3CAD06E0-A281-43E2-A34C-726D7FEE7EA2}"/>
          </ac:spMkLst>
        </pc:spChg>
        <pc:spChg chg="add">
          <ac:chgData name="Pierre Bahurel" userId="c4b9a4ad-435e-4d6a-be6c-cc5409dd89bf" providerId="ADAL" clId="{AEC1ABFE-7D39-4C6D-9F70-12A8914D6845}" dt="2023-04-18T12:26:02.712" v="67" actId="22"/>
          <ac:spMkLst>
            <pc:docMk/>
            <pc:sldMk cId="2741695511" sldId="268"/>
            <ac:spMk id="5" creationId="{A0771C18-15CC-4ED1-AB0D-C8A06670B6E2}"/>
          </ac:spMkLst>
        </pc:spChg>
        <pc:spChg chg="add">
          <ac:chgData name="Pierre Bahurel" userId="c4b9a4ad-435e-4d6a-be6c-cc5409dd89bf" providerId="ADAL" clId="{AEC1ABFE-7D39-4C6D-9F70-12A8914D6845}" dt="2023-04-18T12:26:08.757" v="68" actId="22"/>
          <ac:spMkLst>
            <pc:docMk/>
            <pc:sldMk cId="2741695511" sldId="268"/>
            <ac:spMk id="7" creationId="{FDDD668C-0EA5-4012-B7EB-4BF864AB0A1C}"/>
          </ac:spMkLst>
        </pc:spChg>
        <pc:spChg chg="add del mod">
          <ac:chgData name="Pierre Bahurel" userId="c4b9a4ad-435e-4d6a-be6c-cc5409dd89bf" providerId="ADAL" clId="{AEC1ABFE-7D39-4C6D-9F70-12A8914D6845}" dt="2023-04-18T12:29:08.865" v="83" actId="21"/>
          <ac:spMkLst>
            <pc:docMk/>
            <pc:sldMk cId="2741695511" sldId="268"/>
            <ac:spMk id="10" creationId="{4FF9358C-457C-433B-BB33-E966B49BD828}"/>
          </ac:spMkLst>
        </pc:spChg>
        <pc:picChg chg="add mod">
          <ac:chgData name="Pierre Bahurel" userId="c4b9a4ad-435e-4d6a-be6c-cc5409dd89bf" providerId="ADAL" clId="{AEC1ABFE-7D39-4C6D-9F70-12A8914D6845}" dt="2023-04-18T12:27:17.641" v="76" actId="1076"/>
          <ac:picMkLst>
            <pc:docMk/>
            <pc:sldMk cId="2741695511" sldId="268"/>
            <ac:picMk id="9" creationId="{F23B04DB-73F0-4918-B55C-6DF04111318B}"/>
          </ac:picMkLst>
        </pc:picChg>
      </pc:sldChg>
      <pc:sldChg chg="addSp modSp add mod">
        <pc:chgData name="Pierre Bahurel" userId="c4b9a4ad-435e-4d6a-be6c-cc5409dd89bf" providerId="ADAL" clId="{AEC1ABFE-7D39-4C6D-9F70-12A8914D6845}" dt="2023-04-18T12:29:14.917" v="85" actId="1076"/>
        <pc:sldMkLst>
          <pc:docMk/>
          <pc:sldMk cId="0" sldId="269"/>
        </pc:sldMkLst>
        <pc:spChg chg="add mod">
          <ac:chgData name="Pierre Bahurel" userId="c4b9a4ad-435e-4d6a-be6c-cc5409dd89bf" providerId="ADAL" clId="{AEC1ABFE-7D39-4C6D-9F70-12A8914D6845}" dt="2023-04-18T12:29:14.917" v="85" actId="1076"/>
          <ac:spMkLst>
            <pc:docMk/>
            <pc:sldMk cId="0" sldId="269"/>
            <ac:spMk id="5" creationId="{CEDF607D-ECC5-4ABE-9BA2-95A0FAFDDD1A}"/>
          </ac:spMkLst>
        </pc:spChg>
      </pc:sldChg>
      <pc:sldChg chg="modSp add del mod">
        <pc:chgData name="Pierre Bahurel" userId="c4b9a4ad-435e-4d6a-be6c-cc5409dd89bf" providerId="ADAL" clId="{AEC1ABFE-7D39-4C6D-9F70-12A8914D6845}" dt="2023-04-25T12:17:04.866" v="4490" actId="20577"/>
        <pc:sldMkLst>
          <pc:docMk/>
          <pc:sldMk cId="0" sldId="270"/>
        </pc:sldMkLst>
        <pc:spChg chg="mod">
          <ac:chgData name="Pierre Bahurel" userId="c4b9a4ad-435e-4d6a-be6c-cc5409dd89bf" providerId="ADAL" clId="{AEC1ABFE-7D39-4C6D-9F70-12A8914D6845}" dt="2023-04-18T12:46:41.872" v="105"/>
          <ac:spMkLst>
            <pc:docMk/>
            <pc:sldMk cId="0" sldId="270"/>
            <ac:spMk id="260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5T12:17:04.866" v="4490" actId="20577"/>
          <ac:spMkLst>
            <pc:docMk/>
            <pc:sldMk cId="0" sldId="270"/>
            <ac:spMk id="261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5T11:37:22.956" v="3794" actId="20577"/>
          <ac:spMkLst>
            <pc:docMk/>
            <pc:sldMk cId="0" sldId="270"/>
            <ac:spMk id="262" creationId="{00000000-0000-0000-0000-000000000000}"/>
          </ac:spMkLst>
        </pc:spChg>
        <pc:spChg chg="mod">
          <ac:chgData name="Pierre Bahurel" userId="c4b9a4ad-435e-4d6a-be6c-cc5409dd89bf" providerId="ADAL" clId="{AEC1ABFE-7D39-4C6D-9F70-12A8914D6845}" dt="2023-04-25T11:36:45.752" v="3739" actId="20577"/>
          <ac:spMkLst>
            <pc:docMk/>
            <pc:sldMk cId="0" sldId="270"/>
            <ac:spMk id="263" creationId="{00000000-0000-0000-0000-000000000000}"/>
          </ac:spMkLst>
        </pc:spChg>
      </pc:sldChg>
      <pc:sldChg chg="addSp delSp modSp add del mod">
        <pc:chgData name="Pierre Bahurel" userId="c4b9a4ad-435e-4d6a-be6c-cc5409dd89bf" providerId="ADAL" clId="{AEC1ABFE-7D39-4C6D-9F70-12A8914D6845}" dt="2023-04-25T12:16:44.184" v="4485" actId="47"/>
        <pc:sldMkLst>
          <pc:docMk/>
          <pc:sldMk cId="2761715375" sldId="271"/>
        </pc:sldMkLst>
        <pc:spChg chg="add del mod">
          <ac:chgData name="Pierre Bahurel" userId="c4b9a4ad-435e-4d6a-be6c-cc5409dd89bf" providerId="ADAL" clId="{AEC1ABFE-7D39-4C6D-9F70-12A8914D6845}" dt="2023-04-25T12:16:12.265" v="4482" actId="931"/>
          <ac:spMkLst>
            <pc:docMk/>
            <pc:sldMk cId="2761715375" sldId="271"/>
            <ac:spMk id="4" creationId="{EE50ECE0-A535-44C4-A7C2-3033181ABA94}"/>
          </ac:spMkLst>
        </pc:spChg>
        <pc:picChg chg="add mod">
          <ac:chgData name="Pierre Bahurel" userId="c4b9a4ad-435e-4d6a-be6c-cc5409dd89bf" providerId="ADAL" clId="{AEC1ABFE-7D39-4C6D-9F70-12A8914D6845}" dt="2023-04-25T12:16:14.475" v="4484" actId="962"/>
          <ac:picMkLst>
            <pc:docMk/>
            <pc:sldMk cId="2761715375" sldId="271"/>
            <ac:picMk id="8" creationId="{019B0540-7551-44CE-B5D1-ECA381E02B10}"/>
          </ac:picMkLst>
        </pc:picChg>
        <pc:picChg chg="del">
          <ac:chgData name="Pierre Bahurel" userId="c4b9a4ad-435e-4d6a-be6c-cc5409dd89bf" providerId="ADAL" clId="{AEC1ABFE-7D39-4C6D-9F70-12A8914D6845}" dt="2023-04-25T12:15:08.909" v="4481" actId="478"/>
          <ac:picMkLst>
            <pc:docMk/>
            <pc:sldMk cId="2761715375" sldId="271"/>
            <ac:picMk id="14" creationId="{B6BBD882-EB64-4295-A142-30DBA12451F8}"/>
          </ac:picMkLst>
        </pc:picChg>
      </pc:sldChg>
      <pc:sldChg chg="add del">
        <pc:chgData name="Pierre Bahurel" userId="c4b9a4ad-435e-4d6a-be6c-cc5409dd89bf" providerId="ADAL" clId="{AEC1ABFE-7D39-4C6D-9F70-12A8914D6845}" dt="2023-04-18T12:46:53.436" v="107" actId="47"/>
        <pc:sldMkLst>
          <pc:docMk/>
          <pc:sldMk cId="0" sldId="272"/>
        </pc:sldMkLst>
      </pc:sldChg>
      <pc:sldChg chg="add del">
        <pc:chgData name="Pierre Bahurel" userId="c4b9a4ad-435e-4d6a-be6c-cc5409dd89bf" providerId="ADAL" clId="{AEC1ABFE-7D39-4C6D-9F70-12A8914D6845}" dt="2023-04-18T12:47:25.200" v="108" actId="47"/>
        <pc:sldMkLst>
          <pc:docMk/>
          <pc:sldMk cId="0" sldId="273"/>
        </pc:sldMkLst>
      </pc:sldChg>
      <pc:sldChg chg="add del">
        <pc:chgData name="Pierre Bahurel" userId="c4b9a4ad-435e-4d6a-be6c-cc5409dd89bf" providerId="ADAL" clId="{AEC1ABFE-7D39-4C6D-9F70-12A8914D6845}" dt="2023-04-18T12:47:25.200" v="108" actId="47"/>
        <pc:sldMkLst>
          <pc:docMk/>
          <pc:sldMk cId="0" sldId="274"/>
        </pc:sldMkLst>
      </pc:sldChg>
      <pc:sldMasterChg chg="delSldLayout">
        <pc:chgData name="Pierre Bahurel" userId="c4b9a4ad-435e-4d6a-be6c-cc5409dd89bf" providerId="ADAL" clId="{AEC1ABFE-7D39-4C6D-9F70-12A8914D6845}" dt="2023-04-18T12:47:25.200" v="108" actId="47"/>
        <pc:sldMasterMkLst>
          <pc:docMk/>
          <pc:sldMasterMk cId="1936243414" sldId="2147483683"/>
        </pc:sldMasterMkLst>
        <pc:sldLayoutChg chg="del">
          <pc:chgData name="Pierre Bahurel" userId="c4b9a4ad-435e-4d6a-be6c-cc5409dd89bf" providerId="ADAL" clId="{AEC1ABFE-7D39-4C6D-9F70-12A8914D6845}" dt="2023-04-18T12:47:25.200" v="108" actId="47"/>
          <pc:sldLayoutMkLst>
            <pc:docMk/>
            <pc:sldMasterMk cId="1936243414" sldId="2147483683"/>
            <pc:sldLayoutMk cId="318671753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0a8d4b1aa_1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10a8d4b1a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0a8d4b1aa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210a8d4b1a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0a8d4b1aa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210a8d4b1a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40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6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ubTitle" idx="1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8" name="Google Shape;78;p4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4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99" name="Google Shape;99;p43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0" name="Google Shape;100;p43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04" name="Google Shape;104;p4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5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1" name="Google Shape;111;p4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1">
  <p:cSld name="1_Content and Imag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20" name="Google Shape;120;p47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3" name="Google Shape;23;p18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51" name="Google Shape;151;p2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0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53" name="Google Shape;15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203" name="Google Shape;203;p32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6" name="Google Shape;206;p32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1026000" y="2092500"/>
            <a:ext cx="5157758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37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759" cy="69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21" name="Google Shape;21;p2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2552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6088500" cy="34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6088500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1281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4139100" cy="34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666978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1_Content and Ima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5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900"/>
              <a:buNone/>
              <a:defRPr/>
            </a:lvl3pPr>
            <a:lvl4pPr marL="1371600" lvl="3" indent="-261938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•"/>
              <a:defRPr/>
            </a:lvl4pPr>
            <a:lvl5pPr marL="1714500" lvl="4" indent="-26193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367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Title and Content W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912" cy="346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912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4pPr>
            <a:lvl5pPr marL="1714500" lvl="4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3272400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4pPr>
            <a:lvl5pPr marL="1714500" lvl="4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6004256" y="2046600"/>
            <a:ext cx="2598010" cy="238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4pPr>
            <a:lvl5pPr marL="1714500" lvl="4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" name="Google Shape;58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050341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616" cy="289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36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73" name="Google Shape;73;p28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5343199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434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434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30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78" name="Google Shape;78;p3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30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80" name="Google Shape;80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72632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9" name="Google Shape;89;p34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4pPr>
            <a:lvl5pPr marL="1714500" lvl="4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34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4pPr>
            <a:lvl5pPr marL="1714500" lvl="4" indent="-2381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05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3239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5" name="Google Shape;95;p35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95" cy="289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3675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7647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title"/>
          </p:nvPr>
        </p:nvSpPr>
        <p:spPr>
          <a:xfrm>
            <a:off x="540544" y="1412101"/>
            <a:ext cx="5805000" cy="212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1"/>
          </p:nvPr>
        </p:nvSpPr>
        <p:spPr>
          <a:xfrm>
            <a:off x="540544" y="3798901"/>
            <a:ext cx="5805000" cy="33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3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350"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 sz="1350"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 sz="1350"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 sz="1350"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3" name="Google Shape;103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1134179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180001" y="1369224"/>
            <a:ext cx="8786544" cy="33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476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685800" lvl="1" indent="-26670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7888A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028700" lvl="2" indent="-257175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87888A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371600" lvl="3" indent="-247650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87888A"/>
              </a:buClr>
              <a:buSzPts val="16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1714500" lvl="4" indent="-247650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rgbClr val="87888A"/>
              </a:buClr>
              <a:buSzPts val="16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2"/>
          </p:nvPr>
        </p:nvSpPr>
        <p:spPr>
          <a:xfrm>
            <a:off x="4305300" y="896541"/>
            <a:ext cx="42100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2900" lvl="0" indent="-1714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  <a:defRPr i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/>
          <p:nvPr/>
        </p:nvSpPr>
        <p:spPr>
          <a:xfrm>
            <a:off x="0" y="4935766"/>
            <a:ext cx="2147978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Place and meeting name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1"/>
          <p:cNvSpPr txBox="1"/>
          <p:nvPr/>
        </p:nvSpPr>
        <p:spPr>
          <a:xfrm>
            <a:off x="7397151" y="4935766"/>
            <a:ext cx="1746849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528" y="96121"/>
            <a:ext cx="866700" cy="417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06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2934900" cy="34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417837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>
            <a:spLocks noGrp="1"/>
          </p:cNvSpPr>
          <p:nvPr>
            <p:ph type="ctrTitle"/>
          </p:nvPr>
        </p:nvSpPr>
        <p:spPr>
          <a:xfrm>
            <a:off x="1026000" y="2241000"/>
            <a:ext cx="2795071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31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subTitle" idx="1"/>
          </p:nvPr>
        </p:nvSpPr>
        <p:spPr>
          <a:xfrm>
            <a:off x="1026000" y="3736801"/>
            <a:ext cx="2795071" cy="5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21" name="Google Shape;121;p3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7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39240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5" name="Google Shape;125;p38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460" cy="139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31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5670000" y="3871801"/>
            <a:ext cx="2958460" cy="5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27" name="Google Shape;127;p3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6969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872" cy="34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872" cy="34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685800" lvl="1" indent="-171450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9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701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0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  <a:defRPr/>
            </a:lvl3pPr>
            <a:lvl4pPr marL="1371600" lvl="3" indent="-257175" algn="l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7814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943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38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63" name="Google Shape;63;p3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3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65" name="Google Shape;65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ubTitle" idx="1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2" name="Google Shape;72;p3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11" name="Google Shape;11;p1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8062913" cy="43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912" cy="346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061472" y="4869657"/>
            <a:ext cx="20574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1324800" y="4869657"/>
            <a:ext cx="3086100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437613" y="4869657"/>
            <a:ext cx="193228" cy="1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15" name="Google Shape;15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0544" y="4646700"/>
            <a:ext cx="674372" cy="24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243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c.unesco.org/index.php/news/launch-guide-implementing-operational-ocean-monitoring-and-forecasting-system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"/>
          <p:cNvSpPr txBox="1">
            <a:spLocks noGrp="1"/>
          </p:cNvSpPr>
          <p:nvPr>
            <p:ph type="ctrTitle"/>
          </p:nvPr>
        </p:nvSpPr>
        <p:spPr>
          <a:xfrm>
            <a:off x="1026000" y="2092500"/>
            <a:ext cx="7845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3500" dirty="0"/>
              <a:t>Strategic Objective 4: </a:t>
            </a:r>
            <a:br>
              <a:rPr lang="en" sz="3500" dirty="0"/>
            </a:br>
            <a:r>
              <a:rPr lang="fr-FR" sz="3500" dirty="0" err="1"/>
              <a:t>Empower</a:t>
            </a:r>
            <a:r>
              <a:rPr lang="fr-FR" sz="3500" dirty="0"/>
              <a:t> end user applications</a:t>
            </a: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2300" dirty="0"/>
              <a:t>GOAL 1</a:t>
            </a:r>
            <a:endParaRPr dirty="0"/>
          </a:p>
        </p:txBody>
      </p:sp>
      <p:sp>
        <p:nvSpPr>
          <p:cNvPr id="212" name="Google Shape;212;p1"/>
          <p:cNvSpPr txBox="1">
            <a:spLocks noGrp="1"/>
          </p:cNvSpPr>
          <p:nvPr>
            <p:ph type="subTitle" idx="1"/>
          </p:nvPr>
        </p:nvSpPr>
        <p:spPr>
          <a:xfrm>
            <a:off x="1026000" y="3447900"/>
            <a:ext cx="56640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GOOS 12th Steering Committee meeting, 25 - 26 April 2023</a:t>
            </a:r>
            <a:endParaRPr/>
          </a:p>
        </p:txBody>
      </p:sp>
      <p:pic>
        <p:nvPicPr>
          <p:cNvPr id="213" name="Google Shape;2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69706"/>
            <a:ext cx="4379608" cy="11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183EB4-C046-4A9F-A689-8FB357AC839D}"/>
              </a:ext>
            </a:extLst>
          </p:cNvPr>
          <p:cNvSpPr txBox="1"/>
          <p:nvPr/>
        </p:nvSpPr>
        <p:spPr>
          <a:xfrm>
            <a:off x="2286000" y="241959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dirty="0">
                <a:effectLst/>
              </a:rPr>
              <a:t> </a:t>
            </a:r>
            <a:endParaRPr lang="fr-FR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88" name="Google Shape;288;p11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" sz="1400" b="1" dirty="0">
                <a:solidFill>
                  <a:srgbClr val="083C92"/>
                </a:solidFill>
              </a:rPr>
              <a:t>Funding to:</a:t>
            </a:r>
            <a:endParaRPr sz="1400" b="1" dirty="0">
              <a:solidFill>
                <a:srgbClr val="083C92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 sz="1400" dirty="0"/>
              <a:t>Help in the coordination ETOOFS/</a:t>
            </a:r>
            <a:r>
              <a:rPr lang="fr-FR" sz="1400" dirty="0" err="1"/>
              <a:t>GRAs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b="1" dirty="0">
                <a:solidFill>
                  <a:srgbClr val="083C92"/>
                </a:solidFill>
              </a:rPr>
              <a:t>Potential funding sources: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083C9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-FR" sz="1400" dirty="0"/>
              <a:t>?</a:t>
            </a:r>
            <a:endParaRPr sz="1400" dirty="0"/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540545" y="277359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sz="2600" b="1">
                <a:solidFill>
                  <a:srgbClr val="083C92"/>
                </a:solidFill>
              </a:rPr>
              <a:t>Resource required - new</a:t>
            </a:r>
            <a:endParaRPr sz="2600" b="1">
              <a:solidFill>
                <a:srgbClr val="083C92"/>
              </a:solidFill>
            </a:endParaRPr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9795" y="28832"/>
            <a:ext cx="4094205" cy="511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 txBox="1">
            <a:spLocks noGrp="1"/>
          </p:cNvSpPr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>
                <a:solidFill>
                  <a:srgbClr val="083C92"/>
                </a:solidFill>
              </a:rPr>
              <a:t>Thank you</a:t>
            </a:r>
            <a:endParaRPr>
              <a:solidFill>
                <a:srgbClr val="083C92"/>
              </a:solidFill>
            </a:endParaRPr>
          </a:p>
        </p:txBody>
      </p:sp>
      <p:sp>
        <p:nvSpPr>
          <p:cNvPr id="296" name="Google Shape;296;p12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id="6" name="Espace réservé pour une image  5" descr="Une image contenant texte, gâteau, anniversaire&#10;&#10;Description générée automatiquement">
            <a:extLst>
              <a:ext uri="{FF2B5EF4-FFF2-40B4-BE49-F238E27FC236}">
                <a16:creationId xmlns:a16="http://schemas.microsoft.com/office/drawing/2014/main" id="{1319397F-2EBA-4AB5-A983-D9837776BB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7500" r="17500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0a8d4b1aa_1_8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7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GB"/>
              <a:t>Implementation Priority for 2023</a:t>
            </a:r>
            <a:endParaRPr/>
          </a:p>
        </p:txBody>
      </p:sp>
      <p:sp>
        <p:nvSpPr>
          <p:cNvPr id="227" name="Google Shape;227;g210a8d4b1aa_1_8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2</a:t>
            </a:fld>
            <a:endParaRPr/>
          </a:p>
        </p:txBody>
      </p:sp>
      <p:graphicFrame>
        <p:nvGraphicFramePr>
          <p:cNvPr id="228" name="Google Shape;228;g210a8d4b1aa_1_86"/>
          <p:cNvGraphicFramePr/>
          <p:nvPr/>
        </p:nvGraphicFramePr>
        <p:xfrm>
          <a:off x="540544" y="1096108"/>
          <a:ext cx="8061712" cy="3384056"/>
        </p:xfrm>
        <a:graphic>
          <a:graphicData uri="http://schemas.openxmlformats.org/drawingml/2006/table">
            <a:tbl>
              <a:tblPr firstRow="1" firstCol="1">
                <a:noFill/>
              </a:tblPr>
              <a:tblGrid>
                <a:gridCol w="94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lt1"/>
                          </a:solidFill>
                        </a:rPr>
                        <a:t>Strategic Objective</a:t>
                      </a:r>
                      <a:endParaRPr sz="11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lt1"/>
                          </a:solidFill>
                        </a:rPr>
                        <a:t>Task</a:t>
                      </a:r>
                      <a:endParaRPr sz="11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lt1"/>
                          </a:solidFill>
                        </a:rPr>
                        <a:t>GOAL 1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lt1"/>
                          </a:solidFill>
                        </a:rPr>
                        <a:t>Deepening 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lt1"/>
                          </a:solidFill>
                        </a:rPr>
                        <a:t>Engagement 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lt1"/>
                          </a:solidFill>
                        </a:rPr>
                        <a:t>&amp; Impact</a:t>
                      </a:r>
                      <a:endParaRPr sz="1100" u="none" strike="noStrike" cap="none" dirty="0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SO1. Strengthen partnerships to improve delivery of forecasts, services, and scientific assessments</a:t>
                      </a:r>
                      <a:endParaRPr sz="11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 capabilities across the value chain assessment</a:t>
                      </a:r>
                      <a:endParaRPr sz="1100" u="none" strike="noStrike" cap="none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Coordinate work across GOOS in partnership development for delivery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SO2. Build advocacy and visibility for the observing system with stakeholders, communicating with key users and national funders</a:t>
                      </a:r>
                      <a:endParaRPr sz="11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 of Ocean Observations Project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GOOS Communications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SO3. Regularly evaluate the system to assess fitness-for-purpose</a:t>
                      </a:r>
                      <a:endParaRPr sz="1100" u="none" strike="noStrike" cap="none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 of networks for biological monitoring</a:t>
                      </a:r>
                      <a:endParaRPr sz="1100" u="none" strike="noStrike" cap="none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 of ocean forecasting systems</a:t>
                      </a:r>
                      <a:endParaRPr sz="1100" u="none" strike="noStrike" cap="none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Ocean forecast evaluation and metrics</a:t>
                      </a:r>
                      <a:endParaRPr sz="1100" u="none" strike="noStrike" cap="none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Observing System evaluation/metrics in OceanOPS</a:t>
                      </a:r>
                      <a:endParaRPr sz="1100" u="none" strike="noStrike" cap="none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Global Ocean Indicators Framework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SO4. Strengthen knowledge and exchange around value creation from ocean observation, empowering the spread of end user applications at a local level</a:t>
                      </a:r>
                      <a:endParaRPr sz="1100" u="none" strike="noStrike" cap="none" dirty="0"/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Integration Products Across GRAs</a:t>
                      </a:r>
                      <a:endParaRPr sz="1100" u="none" strike="noStrike" cap="none" dirty="0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Toolkit/Guide on Operational Ocean and Monitoring and Forecasting Systems</a:t>
                      </a:r>
                      <a:endParaRPr sz="1100" u="none" strike="noStrike" cap="none" dirty="0"/>
                    </a:p>
                    <a:p>
                      <a:pPr marL="144000" marR="0" lvl="0" indent="-14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GOOS product and services portfolio for Ocean Prediction centres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67500" marB="675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EDF607D-ECC5-4ABE-9BA2-95A0FAFDDD1A}"/>
              </a:ext>
            </a:extLst>
          </p:cNvPr>
          <p:cNvSpPr/>
          <p:nvPr/>
        </p:nvSpPr>
        <p:spPr>
          <a:xfrm>
            <a:off x="1440873" y="3635219"/>
            <a:ext cx="7239000" cy="824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 txBox="1">
            <a:spLocks noGrp="1"/>
          </p:cNvSpPr>
          <p:nvPr>
            <p:ph type="title"/>
          </p:nvPr>
        </p:nvSpPr>
        <p:spPr>
          <a:xfrm>
            <a:off x="657000" y="431920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sz="2600" b="1">
                <a:solidFill>
                  <a:srgbClr val="083C92"/>
                </a:solidFill>
              </a:rPr>
              <a:t>Actions</a:t>
            </a:r>
            <a:endParaRPr sz="2600" b="1">
              <a:solidFill>
                <a:srgbClr val="083C92"/>
              </a:solidFill>
            </a:endParaRPr>
          </a:p>
        </p:txBody>
      </p:sp>
      <p:sp>
        <p:nvSpPr>
          <p:cNvPr id="219" name="Google Shape;219;p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0" name="Google Shape;220;p2"/>
          <p:cNvSpPr txBox="1">
            <a:spLocks noGrp="1"/>
          </p:cNvSpPr>
          <p:nvPr>
            <p:ph type="body" idx="1"/>
          </p:nvPr>
        </p:nvSpPr>
        <p:spPr>
          <a:xfrm>
            <a:off x="543413" y="863020"/>
            <a:ext cx="7894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 dirty="0">
                <a:solidFill>
                  <a:srgbClr val="083C92"/>
                </a:solidFill>
              </a:rPr>
              <a:t>Strengthen knowledge and exchange around value creation from ocean observation, empowering the spread of end user applications at a local level</a:t>
            </a:r>
            <a:endParaRPr b="1" dirty="0">
              <a:solidFill>
                <a:srgbClr val="083C9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5C2AC5-A565-4F79-B100-B862BA90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00" y="1916698"/>
            <a:ext cx="8487000" cy="233947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0a8d4b1aa_1_28"/>
          <p:cNvSpPr txBox="1">
            <a:spLocks noGrp="1"/>
          </p:cNvSpPr>
          <p:nvPr>
            <p:ph type="title"/>
          </p:nvPr>
        </p:nvSpPr>
        <p:spPr>
          <a:xfrm>
            <a:off x="540545" y="395204"/>
            <a:ext cx="806287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GB" sz="2400"/>
              <a:t>GOAL 1: DEEPENING ENGAGEMENT &amp; IMPACT</a:t>
            </a:r>
            <a:endParaRPr sz="2400"/>
          </a:p>
        </p:txBody>
      </p:sp>
      <p:sp>
        <p:nvSpPr>
          <p:cNvPr id="249" name="Google Shape;249;g210a8d4b1aa_1_2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85800"/>
            <a:fld id="{00000000-1234-1234-1234-123412341234}" type="slidenum">
              <a:rPr lang="en-GB">
                <a:solidFill>
                  <a:srgbClr val="FFFFFF"/>
                </a:solidFill>
              </a:rPr>
              <a:pPr defTabSz="685800"/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0" name="Google Shape;250;g210a8d4b1aa_1_28"/>
          <p:cNvSpPr txBox="1">
            <a:spLocks noGrp="1"/>
          </p:cNvSpPr>
          <p:nvPr>
            <p:ph type="body" idx="1"/>
          </p:nvPr>
        </p:nvSpPr>
        <p:spPr>
          <a:xfrm>
            <a:off x="540543" y="826210"/>
            <a:ext cx="7941150" cy="43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b="1" dirty="0"/>
              <a:t>Strategic Objective 4</a:t>
            </a:r>
            <a:r>
              <a:rPr lang="en-GB" dirty="0"/>
              <a:t>. </a:t>
            </a:r>
            <a:endParaRPr dirty="0"/>
          </a:p>
          <a:p>
            <a:pPr marL="0" indent="0"/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knowledge and exchange around </a:t>
            </a:r>
            <a:r>
              <a:rPr lang="en-GB"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value creation from ocean observation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empowering the spread of end user applications at a local level</a:t>
            </a:r>
            <a:endParaRPr dirty="0"/>
          </a:p>
        </p:txBody>
      </p:sp>
      <p:sp>
        <p:nvSpPr>
          <p:cNvPr id="251" name="Google Shape;251;g210a8d4b1aa_1_28"/>
          <p:cNvSpPr txBox="1">
            <a:spLocks noGrp="1"/>
          </p:cNvSpPr>
          <p:nvPr>
            <p:ph type="body" idx="2"/>
          </p:nvPr>
        </p:nvSpPr>
        <p:spPr>
          <a:xfrm>
            <a:off x="540544" y="2046685"/>
            <a:ext cx="2597850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/>
            <a:r>
              <a:rPr lang="en-GB" dirty="0"/>
              <a:t>Progress and Achievement</a:t>
            </a:r>
            <a:endParaRPr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r>
              <a:rPr lang="fr-FR" dirty="0"/>
              <a:t>The ETOOFS Guide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finalized</a:t>
            </a:r>
            <a:r>
              <a:rPr lang="fr-FR" dirty="0"/>
              <a:t>, </a:t>
            </a:r>
            <a:r>
              <a:rPr lang="fr-FR" dirty="0" err="1"/>
              <a:t>published</a:t>
            </a:r>
            <a:r>
              <a:rPr lang="fr-FR" dirty="0"/>
              <a:t>, and </a:t>
            </a:r>
            <a:r>
              <a:rPr lang="fr-FR" dirty="0" err="1"/>
              <a:t>promoted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marine </a:t>
            </a:r>
            <a:r>
              <a:rPr lang="fr-FR" dirty="0" err="1"/>
              <a:t>community</a:t>
            </a: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r>
              <a:rPr lang="en-US" dirty="0"/>
              <a:t>IMOS has started to work on data integration to pave the way for a more general GRA approach. IOOS has also started.</a:t>
            </a: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dirty="0"/>
          </a:p>
          <a:p>
            <a:pPr marL="214313" indent="-147638">
              <a:spcBef>
                <a:spcPts val="425"/>
              </a:spcBef>
            </a:pPr>
            <a:endParaRPr dirty="0"/>
          </a:p>
        </p:txBody>
      </p:sp>
      <p:sp>
        <p:nvSpPr>
          <p:cNvPr id="252" name="Google Shape;252;g210a8d4b1aa_1_28"/>
          <p:cNvSpPr txBox="1">
            <a:spLocks noGrp="1"/>
          </p:cNvSpPr>
          <p:nvPr>
            <p:ph type="body" idx="3"/>
          </p:nvPr>
        </p:nvSpPr>
        <p:spPr>
          <a:xfrm>
            <a:off x="3271838" y="2046685"/>
            <a:ext cx="2599200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/>
            <a:r>
              <a:rPr lang="en-GB" dirty="0"/>
              <a:t>Outcome</a:t>
            </a:r>
            <a:endParaRPr dirty="0">
              <a:highlight>
                <a:srgbClr val="FF00FF"/>
              </a:highlight>
            </a:endParaRPr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0" lvl="1" indent="0"/>
            <a:endParaRPr lang="fr-FR" sz="1050" b="0" dirty="0"/>
          </a:p>
          <a:p>
            <a:pPr marL="171450" lvl="1">
              <a:buFontTx/>
              <a:buChar char="-"/>
            </a:pPr>
            <a:r>
              <a:rPr lang="fr-FR" sz="1050" b="0" dirty="0"/>
              <a:t>A </a:t>
            </a:r>
            <a:r>
              <a:rPr lang="fr-FR" sz="1050" b="0" dirty="0" err="1"/>
              <a:t>tool</a:t>
            </a:r>
            <a:r>
              <a:rPr lang="fr-FR" sz="1050" b="0" dirty="0"/>
              <a:t> (a publication + online version) to </a:t>
            </a:r>
            <a:r>
              <a:rPr lang="fr-FR" sz="1050" b="0" dirty="0" err="1"/>
              <a:t>disseminate</a:t>
            </a:r>
            <a:r>
              <a:rPr lang="fr-FR" sz="1050" b="0" dirty="0"/>
              <a:t> </a:t>
            </a:r>
            <a:r>
              <a:rPr lang="fr-FR" sz="1050" b="0" dirty="0" err="1"/>
              <a:t>ocean</a:t>
            </a:r>
            <a:r>
              <a:rPr lang="fr-FR" sz="1050" b="0" dirty="0"/>
              <a:t> </a:t>
            </a:r>
            <a:r>
              <a:rPr lang="fr-FR" sz="1050" b="0" dirty="0" err="1"/>
              <a:t>prediction</a:t>
            </a:r>
            <a:r>
              <a:rPr lang="fr-FR" sz="1050" b="0" dirty="0"/>
              <a:t> know-how and support </a:t>
            </a:r>
            <a:r>
              <a:rPr lang="fr-FR" sz="1050" b="0" dirty="0" err="1"/>
              <a:t>capacity</a:t>
            </a:r>
            <a:r>
              <a:rPr lang="fr-FR" sz="1050" b="0" dirty="0"/>
              <a:t> </a:t>
            </a:r>
            <a:r>
              <a:rPr lang="fr-FR" sz="1050" b="0" dirty="0" err="1"/>
              <a:t>development</a:t>
            </a:r>
            <a:endParaRPr lang="fr-FR" sz="1050" b="0" dirty="0"/>
          </a:p>
          <a:p>
            <a:pPr marL="171450" lvl="1">
              <a:buFontTx/>
              <a:buChar char="-"/>
            </a:pPr>
            <a:endParaRPr lang="fr-FR" sz="1050" b="0" dirty="0"/>
          </a:p>
          <a:p>
            <a:pPr marL="171450" lvl="1">
              <a:buFontTx/>
              <a:buChar char="-"/>
            </a:pPr>
            <a:endParaRPr lang="fr-FR" sz="1050" b="0" dirty="0"/>
          </a:p>
          <a:p>
            <a:pPr marL="171450" lvl="1">
              <a:buFontTx/>
              <a:buChar char="-"/>
            </a:pPr>
            <a:r>
              <a:rPr lang="fr-FR" sz="1050" b="0" dirty="0"/>
              <a:t>An </a:t>
            </a:r>
            <a:r>
              <a:rPr lang="fr-FR" sz="1050" b="0" dirty="0" err="1"/>
              <a:t>example</a:t>
            </a:r>
            <a:r>
              <a:rPr lang="fr-FR" sz="1050" b="0" dirty="0"/>
              <a:t> </a:t>
            </a:r>
            <a:r>
              <a:rPr lang="fr-FR" sz="1050" b="0" dirty="0" err="1"/>
              <a:t>with</a:t>
            </a:r>
            <a:r>
              <a:rPr lang="fr-FR" sz="1050" b="0" dirty="0"/>
              <a:t> IMOS or IOOS use cases </a:t>
            </a:r>
            <a:r>
              <a:rPr lang="fr-FR" sz="1050" b="0" dirty="0" err="1"/>
              <a:t>that</a:t>
            </a:r>
            <a:r>
              <a:rPr lang="fr-FR" sz="1050" b="0" dirty="0"/>
              <a:t> </a:t>
            </a:r>
            <a:r>
              <a:rPr lang="fr-FR" sz="1050" b="0" dirty="0" err="1"/>
              <a:t>could</a:t>
            </a:r>
            <a:r>
              <a:rPr lang="fr-FR" sz="1050" b="0" dirty="0"/>
              <a:t> </a:t>
            </a:r>
            <a:r>
              <a:rPr lang="fr-FR" sz="1050" b="0" dirty="0" err="1"/>
              <a:t>be</a:t>
            </a:r>
            <a:r>
              <a:rPr lang="fr-FR" sz="1050" b="0" dirty="0"/>
              <a:t> </a:t>
            </a:r>
            <a:r>
              <a:rPr lang="fr-FR" sz="1050" b="0" dirty="0" err="1"/>
              <a:t>expanded</a:t>
            </a:r>
            <a:r>
              <a:rPr lang="fr-FR" sz="1050" b="0" dirty="0"/>
              <a:t> to </a:t>
            </a:r>
            <a:r>
              <a:rPr lang="fr-FR" sz="1050" b="0" dirty="0" err="1"/>
              <a:t>other</a:t>
            </a:r>
            <a:r>
              <a:rPr lang="fr-FR" sz="1050" b="0" dirty="0"/>
              <a:t> </a:t>
            </a:r>
            <a:r>
              <a:rPr lang="fr-FR" sz="1050" b="0" dirty="0" err="1"/>
              <a:t>GRAs</a:t>
            </a:r>
            <a:r>
              <a:rPr lang="fr-FR" sz="1050" b="0" dirty="0"/>
              <a:t> </a:t>
            </a:r>
          </a:p>
          <a:p>
            <a:pPr marL="0" lvl="1" indent="0"/>
            <a:endParaRPr lang="fr-FR" sz="1050" b="0" dirty="0"/>
          </a:p>
          <a:p>
            <a:pPr marL="0" lvl="1" indent="0"/>
            <a:endParaRPr sz="1050" b="0" dirty="0"/>
          </a:p>
        </p:txBody>
      </p:sp>
      <p:sp>
        <p:nvSpPr>
          <p:cNvPr id="253" name="Google Shape;253;g210a8d4b1aa_1_28"/>
          <p:cNvSpPr txBox="1">
            <a:spLocks noGrp="1"/>
          </p:cNvSpPr>
          <p:nvPr>
            <p:ph type="body" idx="4"/>
          </p:nvPr>
        </p:nvSpPr>
        <p:spPr>
          <a:xfrm>
            <a:off x="6004256" y="2046600"/>
            <a:ext cx="2598075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/>
            <a:r>
              <a:rPr lang="en-GB" dirty="0"/>
              <a:t>General Assessment</a:t>
            </a:r>
            <a:endParaRPr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r>
              <a:rPr lang="fr-FR" dirty="0"/>
              <a:t>The </a:t>
            </a:r>
            <a:r>
              <a:rPr lang="fr-FR" dirty="0" err="1"/>
              <a:t>uptake</a:t>
            </a:r>
            <a:r>
              <a:rPr lang="fr-FR" dirty="0"/>
              <a:t> of GOOS observation data by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prediction</a:t>
            </a:r>
            <a:r>
              <a:rPr lang="fr-FR" dirty="0"/>
              <a:t> centres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active and </a:t>
            </a:r>
            <a:r>
              <a:rPr lang="fr-FR" dirty="0" err="1"/>
              <a:t>dynamic</a:t>
            </a:r>
            <a:r>
              <a:rPr lang="fr-FR" dirty="0"/>
              <a:t> area, </a:t>
            </a:r>
            <a:r>
              <a:rPr lang="fr-FR" dirty="0" err="1"/>
              <a:t>where</a:t>
            </a:r>
            <a:r>
              <a:rPr lang="fr-FR" dirty="0"/>
              <a:t> user engagement and impact </a:t>
            </a:r>
            <a:r>
              <a:rPr lang="fr-FR" dirty="0" err="1"/>
              <a:t>is</a:t>
            </a:r>
            <a:r>
              <a:rPr lang="fr-FR" dirty="0"/>
              <a:t> key. </a:t>
            </a:r>
            <a:r>
              <a:rPr lang="en-US" dirty="0"/>
              <a:t>What GOOS sees is weaker than the reality</a:t>
            </a:r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en-US" dirty="0"/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r>
              <a:rPr lang="en-US" dirty="0"/>
              <a:t>The  Ocean Decade will help</a:t>
            </a:r>
            <a:endParaRPr dirty="0"/>
          </a:p>
          <a:p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7" name="Google Shape;227;p3"/>
          <p:cNvSpPr txBox="1">
            <a:spLocks noGrp="1"/>
          </p:cNvSpPr>
          <p:nvPr>
            <p:ph type="body" idx="1"/>
          </p:nvPr>
        </p:nvSpPr>
        <p:spPr>
          <a:xfrm>
            <a:off x="447486" y="657554"/>
            <a:ext cx="4393200" cy="435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" sz="1300" b="1" dirty="0">
                <a:solidFill>
                  <a:srgbClr val="184596"/>
                </a:solidFill>
              </a:rPr>
              <a:t>4.1 Guide on Operational Ocean Monitoring and Forecasting - ETOOFS</a:t>
            </a:r>
            <a:endParaRPr sz="1100" b="1" dirty="0">
              <a:solidFill>
                <a:srgbClr val="184596"/>
              </a:solidFill>
            </a:endParaRP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The OOFS Guide was highlighted at the Lisbon UN Ocean Conference in June 2022. It is published as an online document with DOI and is available to view /download at the Mercator Ocean International and GOOS websites </a:t>
            </a: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dirty="0">
                <a:latin typeface="Figtree"/>
                <a:hlinkClick r:id="rId3"/>
              </a:rPr>
              <a:t>Launch of the guide on ‘Implementing Operational Ocean Monitoring and Forecasting Systems’ (unesco.org)</a:t>
            </a:r>
            <a:endParaRPr sz="1100" dirty="0">
              <a:solidFill>
                <a:schemeClr val="dk1"/>
              </a:solidFill>
              <a:latin typeface="Figtree"/>
            </a:endParaRPr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300" b="1" dirty="0">
                <a:solidFill>
                  <a:srgbClr val="184596"/>
                </a:solidFill>
              </a:rPr>
              <a:t>4.2 </a:t>
            </a:r>
            <a:r>
              <a:rPr lang="fr-FR" sz="1300" b="1" dirty="0">
                <a:solidFill>
                  <a:srgbClr val="184596"/>
                </a:solidFill>
              </a:rPr>
              <a:t>Data </a:t>
            </a:r>
            <a:r>
              <a:rPr lang="fr-FR" sz="1300" b="1" dirty="0" err="1">
                <a:solidFill>
                  <a:srgbClr val="184596"/>
                </a:solidFill>
              </a:rPr>
              <a:t>Integration</a:t>
            </a:r>
            <a:r>
              <a:rPr lang="fr-FR" sz="1300" b="1" dirty="0">
                <a:solidFill>
                  <a:srgbClr val="184596"/>
                </a:solidFill>
              </a:rPr>
              <a:t> </a:t>
            </a:r>
            <a:r>
              <a:rPr lang="fr-FR" sz="1300" b="1" dirty="0" err="1">
                <a:solidFill>
                  <a:srgbClr val="184596"/>
                </a:solidFill>
              </a:rPr>
              <a:t>Products</a:t>
            </a:r>
            <a:r>
              <a:rPr lang="fr-FR" sz="1300" b="1" dirty="0">
                <a:solidFill>
                  <a:srgbClr val="184596"/>
                </a:solidFill>
              </a:rPr>
              <a:t> </a:t>
            </a:r>
            <a:r>
              <a:rPr lang="fr-FR" sz="1300" b="1" dirty="0" err="1">
                <a:solidFill>
                  <a:srgbClr val="184596"/>
                </a:solidFill>
              </a:rPr>
              <a:t>across</a:t>
            </a:r>
            <a:r>
              <a:rPr lang="fr-FR" sz="1300" b="1" dirty="0">
                <a:solidFill>
                  <a:srgbClr val="184596"/>
                </a:solidFill>
              </a:rPr>
              <a:t> </a:t>
            </a:r>
            <a:r>
              <a:rPr lang="fr-FR" sz="1300" b="1" dirty="0" err="1">
                <a:solidFill>
                  <a:srgbClr val="184596"/>
                </a:solidFill>
              </a:rPr>
              <a:t>GRAs</a:t>
            </a:r>
            <a:endParaRPr sz="1300" b="1" dirty="0">
              <a:solidFill>
                <a:srgbClr val="184596"/>
              </a:solidFill>
            </a:endParaRP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Char char="●"/>
            </a:pPr>
            <a:r>
              <a:rPr lang="en-US" sz="1100" dirty="0">
                <a:solidFill>
                  <a:srgbClr val="323338"/>
                </a:solidFill>
                <a:latin typeface="Figtree"/>
              </a:rPr>
              <a:t>Not</a:t>
            </a: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 further discussed at the</a:t>
            </a:r>
            <a:r>
              <a:rPr lang="en-US" sz="1100" dirty="0">
                <a:solidFill>
                  <a:srgbClr val="323338"/>
                </a:solidFill>
                <a:latin typeface="Figtree"/>
              </a:rPr>
              <a:t> recent </a:t>
            </a: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 GRA Council meeting</a:t>
            </a:r>
            <a:r>
              <a:rPr lang="en-US" sz="1100" dirty="0">
                <a:solidFill>
                  <a:srgbClr val="323338"/>
                </a:solidFill>
                <a:latin typeface="Figtree"/>
              </a:rPr>
              <a:t> (</a:t>
            </a: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 Feb 2023</a:t>
            </a:r>
            <a:r>
              <a:rPr lang="en-US" sz="1100" dirty="0">
                <a:solidFill>
                  <a:srgbClr val="323338"/>
                </a:solidFill>
                <a:latin typeface="Figtree"/>
              </a:rPr>
              <a:t>).</a:t>
            </a: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 </a:t>
            </a:r>
            <a:r>
              <a:rPr lang="en-US" sz="1100" dirty="0">
                <a:solidFill>
                  <a:srgbClr val="323338"/>
                </a:solidFill>
                <a:latin typeface="Figtree"/>
              </a:rPr>
              <a:t>Need to organize a meeting  on 4.2</a:t>
            </a:r>
            <a:endParaRPr lang="en-US" sz="1100" b="0" i="0" dirty="0">
              <a:solidFill>
                <a:srgbClr val="323338"/>
              </a:solidFill>
              <a:effectLst/>
              <a:latin typeface="Figtree"/>
            </a:endParaRP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Char char="●"/>
            </a:pPr>
            <a:r>
              <a:rPr lang="en-US" sz="1100" b="0" i="0" dirty="0">
                <a:solidFill>
                  <a:srgbClr val="323338"/>
                </a:solidFill>
                <a:effectLst/>
                <a:latin typeface="Figtree"/>
              </a:rPr>
              <a:t>IMOS has started product integration</a:t>
            </a:r>
            <a:r>
              <a:rPr lang="en-US" sz="1100" dirty="0">
                <a:solidFill>
                  <a:srgbClr val="323338"/>
                </a:solidFill>
                <a:latin typeface="Figtree"/>
              </a:rPr>
              <a:t>. A report on the progress was provided to the Secretariat (April 2023). IOOS is also working on it.   </a:t>
            </a:r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300" b="1" dirty="0">
                <a:solidFill>
                  <a:srgbClr val="184596"/>
                </a:solidFill>
              </a:rPr>
              <a:t>4.3 GOOS Product and Services Portfolio for Ocean Prediction </a:t>
            </a:r>
            <a:r>
              <a:rPr lang="en-US" sz="1300" b="1" dirty="0" err="1">
                <a:solidFill>
                  <a:srgbClr val="184596"/>
                </a:solidFill>
              </a:rPr>
              <a:t>Centres</a:t>
            </a:r>
            <a:r>
              <a:rPr lang="en-US" sz="1300" b="1" dirty="0">
                <a:solidFill>
                  <a:srgbClr val="184596"/>
                </a:solidFill>
              </a:rPr>
              <a:t> - GRAs</a:t>
            </a: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dirty="0">
                <a:solidFill>
                  <a:srgbClr val="323338"/>
                </a:solidFill>
                <a:latin typeface="Figtree"/>
              </a:rPr>
              <a:t>Organize dedicated workshops on  4.3  required to better define the  scope and activities</a:t>
            </a: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dirty="0">
                <a:solidFill>
                  <a:srgbClr val="323338"/>
                </a:solidFill>
                <a:latin typeface="Figtree"/>
              </a:rPr>
              <a:t>Define /identify GOOS products and services</a:t>
            </a: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 dirty="0">
                <a:solidFill>
                  <a:srgbClr val="323338"/>
                </a:solidFill>
                <a:latin typeface="Figtree"/>
              </a:rPr>
              <a:t>Develop descriptions about products and services</a:t>
            </a:r>
          </a:p>
          <a:p>
            <a:pPr indent="-29845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Char char="●"/>
            </a:pPr>
            <a:endParaRPr lang="en-US" sz="1100" dirty="0">
              <a:solidFill>
                <a:srgbClr val="323338"/>
              </a:solidFill>
              <a:latin typeface="Figtree"/>
            </a:endParaRPr>
          </a:p>
          <a:p>
            <a:pPr lvl="0" indent="-29845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endParaRPr lang="en-US" sz="900" dirty="0">
              <a:solidFill>
                <a:srgbClr val="323338"/>
              </a:solidFill>
              <a:latin typeface="Figtree"/>
            </a:endParaRPr>
          </a:p>
          <a:p>
            <a:pPr marL="342900" indent="-165100">
              <a:spcBef>
                <a:spcPts val="600"/>
              </a:spcBef>
            </a:pPr>
            <a:endParaRPr lang="en-US" sz="900" dirty="0">
              <a:solidFill>
                <a:srgbClr val="184596"/>
              </a:solidFill>
            </a:endParaRPr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360486" y="277350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sz="2600" b="1">
                <a:solidFill>
                  <a:srgbClr val="184596"/>
                </a:solidFill>
              </a:rPr>
              <a:t>Progress/Achievements</a:t>
            </a:r>
            <a:endParaRPr sz="2600" b="1">
              <a:solidFill>
                <a:srgbClr val="184596"/>
              </a:solidFill>
            </a:endParaRPr>
          </a:p>
        </p:txBody>
      </p:sp>
      <p:pic>
        <p:nvPicPr>
          <p:cNvPr id="14" name="Espace réservé pour une image  13" descr="Une image contenant eau, bateau, plein air&#10;&#10;Description générée automatiquement">
            <a:extLst>
              <a:ext uri="{FF2B5EF4-FFF2-40B4-BE49-F238E27FC236}">
                <a16:creationId xmlns:a16="http://schemas.microsoft.com/office/drawing/2014/main" id="{B6BBD882-EB64-4295-A142-30DBA12451F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t="782" b="782"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09A3AF-97B6-4D0C-82E9-8C634E83F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000" y="995164"/>
            <a:ext cx="1384489" cy="1705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003746-A6E8-4856-A81C-488D76E71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999" y="2487231"/>
            <a:ext cx="1384489" cy="1690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B36790-66DE-49A5-AAB6-3F3B952CA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998" y="3803204"/>
            <a:ext cx="1384489" cy="1745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" sz="2600"/>
              <a:t>Outcomes</a:t>
            </a:r>
            <a:r>
              <a:rPr lang="en"/>
              <a:t> &amp; Assessment</a:t>
            </a:r>
            <a:endParaRPr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endParaRPr/>
          </a:p>
        </p:txBody>
      </p:sp>
      <p:graphicFrame>
        <p:nvGraphicFramePr>
          <p:cNvPr id="258" name="Google Shape;258;p7"/>
          <p:cNvGraphicFramePr/>
          <p:nvPr>
            <p:extLst>
              <p:ext uri="{D42A27DB-BD31-4B8C-83A1-F6EECF244321}">
                <p14:modId xmlns:p14="http://schemas.microsoft.com/office/powerpoint/2010/main" val="1420675472"/>
              </p:ext>
            </p:extLst>
          </p:nvPr>
        </p:nvGraphicFramePr>
        <p:xfrm>
          <a:off x="472300" y="1093570"/>
          <a:ext cx="8038125" cy="3619380"/>
        </p:xfrm>
        <a:graphic>
          <a:graphicData uri="http://schemas.openxmlformats.org/drawingml/2006/table">
            <a:tbl>
              <a:tblPr>
                <a:noFill/>
                <a:tableStyleId>{729BDB50-9C38-4328-AF09-F6CC7373B716}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solidFill>
                            <a:srgbClr val="FFFFFF"/>
                          </a:solidFill>
                        </a:rPr>
                        <a:t>No.</a:t>
                      </a: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8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solidFill>
                            <a:srgbClr val="FFFFFF"/>
                          </a:solidFill>
                        </a:rPr>
                        <a:t>SO4 Outcomes</a:t>
                      </a: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8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solidFill>
                            <a:srgbClr val="FFFFFF"/>
                          </a:solidFill>
                        </a:rPr>
                        <a:t>Assessments</a:t>
                      </a: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8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8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1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GOOS Toolkit/Guide for Operational Ocean and Monitoring and Forecasting Systems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1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The ETOOFS Guide, GOOS reference document,  is finalized, published, and warmly welcomed. Is identified to support the (Un Decade) </a:t>
                      </a:r>
                      <a:r>
                        <a:rPr lang="en-US" sz="1050" b="0" i="0" u="none" strike="noStrike" cap="non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OceanPrediction</a:t>
                      </a: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 DCC action.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=&gt; Further conversation on joint IOC-WMO publication. </a:t>
                      </a:r>
                      <a:endParaRPr sz="1050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2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Case study examples drawn across GRAs on data integration and delivery by combining physical and biological data streams to increase access to and use of observations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1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JUST STARTED</a:t>
                      </a: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Work organized in a few GRAs only, with IMOS, IOOS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=&gt; Need to assess their progress, share experience with other GRAs</a:t>
                      </a:r>
                      <a:endParaRPr lang="en-US" sz="105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/>
                        <a:t>3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a better understanding of GOOS resources that can be exploited by ocean forecasting </a:t>
                      </a:r>
                      <a:r>
                        <a:rPr lang="en-US" sz="1200" u="none" strike="noStrike" cap="none" err="1"/>
                        <a:t>centres</a:t>
                      </a:r>
                      <a:r>
                        <a:rPr lang="en-US" sz="1200" u="none" strike="noStrike" cap="none"/>
                        <a:t> to develop themselves and their activities, and consequently enrich the end-to-end value chain</a:t>
                      </a:r>
                      <a:endParaRPr sz="12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050" i="1" u="none" strike="noStrike" cap="none" dirty="0">
                          <a:solidFill>
                            <a:schemeClr val="tx1"/>
                          </a:solidFill>
                        </a:rPr>
                        <a:t>WORKING ON IT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Not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yet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started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although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</a:rPr>
                        <a:t>across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</a:rPr>
                        <a:t> GOOS.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 The (UN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Decade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)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OceanPrediction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DCC has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started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structuring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actions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connectiong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ETOOFS (and Guide)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GRAs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(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ocean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prediction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centres by </a:t>
                      </a:r>
                      <a:r>
                        <a:rPr lang="fr-FR" sz="1050" u="none" strike="noStrike" cap="none" dirty="0" err="1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regions</a:t>
                      </a:r>
                      <a:r>
                        <a:rPr lang="fr-FR" sz="1050" u="none" strike="noStrike" cap="none" dirty="0">
                          <a:solidFill>
                            <a:schemeClr val="tx1"/>
                          </a:solidFill>
                          <a:highlight>
                            <a:srgbClr val="F0F0F0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).  </a:t>
                      </a:r>
                      <a:endParaRPr sz="1050" u="none" strike="noStrike" cap="none" dirty="0">
                        <a:solidFill>
                          <a:schemeClr val="tx1"/>
                        </a:solidFill>
                        <a:highlight>
                          <a:srgbClr val="F0F0F0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0a8d4b1aa_1_37"/>
          <p:cNvSpPr txBox="1">
            <a:spLocks noGrp="1"/>
          </p:cNvSpPr>
          <p:nvPr>
            <p:ph type="title"/>
          </p:nvPr>
        </p:nvSpPr>
        <p:spPr>
          <a:xfrm>
            <a:off x="540545" y="395204"/>
            <a:ext cx="806287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GB" sz="2400"/>
              <a:t>GOAL 1: DEEPENING ENGAGEMENT &amp; IMPACT</a:t>
            </a:r>
            <a:endParaRPr sz="2400"/>
          </a:p>
        </p:txBody>
      </p:sp>
      <p:sp>
        <p:nvSpPr>
          <p:cNvPr id="259" name="Google Shape;259;g210a8d4b1aa_1_3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75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85800"/>
            <a:fld id="{00000000-1234-1234-1234-123412341234}" type="slidenum">
              <a:rPr lang="en-GB">
                <a:solidFill>
                  <a:srgbClr val="FFFFFF"/>
                </a:solidFill>
              </a:rPr>
              <a:pPr defTabSz="685800"/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g210a8d4b1aa_1_37"/>
          <p:cNvSpPr txBox="1">
            <a:spLocks noGrp="1"/>
          </p:cNvSpPr>
          <p:nvPr>
            <p:ph type="body" idx="1"/>
          </p:nvPr>
        </p:nvSpPr>
        <p:spPr>
          <a:xfrm>
            <a:off x="540543" y="826210"/>
            <a:ext cx="7941150" cy="43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b="1" dirty="0"/>
              <a:t>Strategic Objective 4</a:t>
            </a:r>
            <a:r>
              <a:rPr lang="en-US" dirty="0"/>
              <a:t>. </a:t>
            </a:r>
          </a:p>
          <a:p>
            <a:pPr marL="0" indent="0"/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knowledge and exchange around </a:t>
            </a:r>
            <a:r>
              <a:rPr lang="en-US" sz="1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value creation from ocean observation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empowering the spread of end user applications at a local level</a:t>
            </a:r>
            <a:endParaRPr lang="en-US" dirty="0"/>
          </a:p>
        </p:txBody>
      </p:sp>
      <p:sp>
        <p:nvSpPr>
          <p:cNvPr id="261" name="Google Shape;261;g210a8d4b1aa_1_37"/>
          <p:cNvSpPr txBox="1">
            <a:spLocks noGrp="1"/>
          </p:cNvSpPr>
          <p:nvPr>
            <p:ph type="body" idx="4"/>
          </p:nvPr>
        </p:nvSpPr>
        <p:spPr>
          <a:xfrm>
            <a:off x="6004256" y="2046600"/>
            <a:ext cx="2598075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/>
            <a:r>
              <a:rPr lang="en-GB" dirty="0">
                <a:solidFill>
                  <a:schemeClr val="bg1"/>
                </a:solidFill>
              </a:rPr>
              <a:t>Future Steps</a:t>
            </a:r>
            <a:endParaRPr dirty="0">
              <a:solidFill>
                <a:schemeClr val="bg1"/>
              </a:solidFill>
            </a:endParaRPr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>
              <a:solidFill>
                <a:schemeClr val="bg1"/>
              </a:solidFill>
            </a:endParaRPr>
          </a:p>
          <a:p>
            <a:pPr marL="171450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Clarify</a:t>
            </a:r>
            <a:r>
              <a:rPr lang="fr-FR" dirty="0">
                <a:solidFill>
                  <a:schemeClr val="bg1"/>
                </a:solidFill>
              </a:rPr>
              <a:t> the provider/user interface </a:t>
            </a:r>
            <a:r>
              <a:rPr lang="fr-FR" dirty="0" err="1">
                <a:solidFill>
                  <a:schemeClr val="bg1"/>
                </a:solidFill>
              </a:rPr>
              <a:t>that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want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improve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there</a:t>
            </a:r>
            <a:r>
              <a:rPr lang="fr-FR" dirty="0">
                <a:solidFill>
                  <a:schemeClr val="bg1"/>
                </a:solidFill>
              </a:rPr>
              <a:t> are </a:t>
            </a:r>
            <a:r>
              <a:rPr lang="fr-FR" dirty="0" err="1">
                <a:solidFill>
                  <a:schemeClr val="bg1"/>
                </a:solidFill>
              </a:rPr>
              <a:t>many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choose</a:t>
            </a:r>
            <a:r>
              <a:rPr lang="fr-FR" dirty="0">
                <a:solidFill>
                  <a:schemeClr val="bg1"/>
                </a:solidFill>
              </a:rPr>
              <a:t> one)</a:t>
            </a:r>
          </a:p>
          <a:p>
            <a:pPr marL="171450">
              <a:spcBef>
                <a:spcPts val="425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171450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Use the Ocean </a:t>
            </a:r>
            <a:r>
              <a:rPr lang="fr-FR" dirty="0" err="1">
                <a:solidFill>
                  <a:schemeClr val="bg1"/>
                </a:solidFill>
              </a:rPr>
              <a:t>Decade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framework</a:t>
            </a:r>
            <a:endParaRPr lang="fr-FR" dirty="0">
              <a:solidFill>
                <a:schemeClr val="bg1"/>
              </a:solidFill>
            </a:endParaRPr>
          </a:p>
          <a:p>
            <a:pPr marL="0" indent="0"/>
            <a:endParaRPr dirty="0">
              <a:solidFill>
                <a:schemeClr val="bg1"/>
              </a:solidFill>
            </a:endParaRPr>
          </a:p>
        </p:txBody>
      </p:sp>
      <p:sp>
        <p:nvSpPr>
          <p:cNvPr id="262" name="Google Shape;262;g210a8d4b1aa_1_37"/>
          <p:cNvSpPr txBox="1"/>
          <p:nvPr/>
        </p:nvSpPr>
        <p:spPr>
          <a:xfrm>
            <a:off x="3271838" y="2046685"/>
            <a:ext cx="2599200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defTabSz="685800">
              <a:buClr>
                <a:srgbClr val="FFFFFF"/>
              </a:buClr>
              <a:buSzPts val="2000"/>
            </a:pPr>
            <a:r>
              <a:rPr lang="en-GB" sz="1500" b="1" dirty="0">
                <a:solidFill>
                  <a:schemeClr val="bg1"/>
                </a:solidFill>
              </a:rPr>
              <a:t>Resource Implications</a:t>
            </a:r>
            <a:endParaRPr sz="1050" dirty="0">
              <a:solidFill>
                <a:schemeClr val="bg1"/>
              </a:solidFill>
            </a:endParaRPr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sz="105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Coordination of the </a:t>
            </a:r>
            <a:r>
              <a:rPr lang="fr-FR" sz="1050" dirty="0" err="1">
                <a:solidFill>
                  <a:schemeClr val="bg1"/>
                </a:solidFill>
              </a:rPr>
              <a:t>ocean</a:t>
            </a:r>
            <a:r>
              <a:rPr lang="fr-FR" sz="1050" dirty="0">
                <a:solidFill>
                  <a:schemeClr val="bg1"/>
                </a:solidFill>
              </a:rPr>
              <a:t> </a:t>
            </a:r>
            <a:r>
              <a:rPr lang="fr-FR" sz="1050" dirty="0" err="1">
                <a:solidFill>
                  <a:schemeClr val="bg1"/>
                </a:solidFill>
              </a:rPr>
              <a:t>prediction</a:t>
            </a:r>
            <a:r>
              <a:rPr lang="fr-FR" sz="1050" dirty="0">
                <a:solidFill>
                  <a:schemeClr val="bg1"/>
                </a:solidFill>
              </a:rPr>
              <a:t> </a:t>
            </a:r>
            <a:r>
              <a:rPr lang="fr-FR" sz="1050" dirty="0" err="1">
                <a:solidFill>
                  <a:schemeClr val="bg1"/>
                </a:solidFill>
              </a:rPr>
              <a:t>GRAs</a:t>
            </a:r>
            <a:r>
              <a:rPr lang="fr-FR" sz="1050" dirty="0">
                <a:solidFill>
                  <a:schemeClr val="bg1"/>
                </a:solidFill>
              </a:rPr>
              <a:t>/ETOOFS</a:t>
            </a:r>
          </a:p>
          <a:p>
            <a:pPr defTabSz="685800">
              <a:buClr>
                <a:srgbClr val="FFFFFF"/>
              </a:buClr>
              <a:buSzPts val="1400"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3" name="Google Shape;263;g210a8d4b1aa_1_37"/>
          <p:cNvSpPr txBox="1">
            <a:spLocks noGrp="1"/>
          </p:cNvSpPr>
          <p:nvPr>
            <p:ph type="body" idx="2"/>
          </p:nvPr>
        </p:nvSpPr>
        <p:spPr>
          <a:xfrm>
            <a:off x="540544" y="2046685"/>
            <a:ext cx="2597850" cy="23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/>
            <a:r>
              <a:rPr lang="en-GB" dirty="0">
                <a:solidFill>
                  <a:schemeClr val="bg1"/>
                </a:solidFill>
              </a:rPr>
              <a:t>Gaps</a:t>
            </a:r>
            <a:endParaRPr dirty="0">
              <a:solidFill>
                <a:schemeClr val="bg1"/>
              </a:solidFill>
            </a:endParaRPr>
          </a:p>
          <a:p>
            <a:pPr marL="214313" indent="-214313">
              <a:spcBef>
                <a:spcPts val="425"/>
              </a:spcBef>
              <a:buFont typeface="Arial"/>
              <a:buChar char="-"/>
            </a:pPr>
            <a:endParaRPr lang="fr-FR" dirty="0">
              <a:solidFill>
                <a:schemeClr val="bg1"/>
              </a:solidFill>
            </a:endParaRPr>
          </a:p>
          <a:p>
            <a:pPr marL="238125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Huge</a:t>
            </a:r>
            <a:r>
              <a:rPr lang="fr-FR" dirty="0">
                <a:solidFill>
                  <a:schemeClr val="bg1"/>
                </a:solidFill>
              </a:rPr>
              <a:t> gap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the </a:t>
            </a:r>
            <a:r>
              <a:rPr lang="fr-FR" dirty="0" err="1">
                <a:solidFill>
                  <a:schemeClr val="bg1"/>
                </a:solidFill>
              </a:rPr>
              <a:t>overall</a:t>
            </a:r>
            <a:r>
              <a:rPr lang="fr-FR" dirty="0">
                <a:solidFill>
                  <a:schemeClr val="bg1"/>
                </a:solidFill>
              </a:rPr>
              <a:t> motivation and the reality of the possible action by GOOS 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64" name="Google Shape;264;p8"/>
          <p:cNvSpPr txBox="1">
            <a:spLocks noGrp="1"/>
          </p:cNvSpPr>
          <p:nvPr>
            <p:ph type="body" idx="1"/>
          </p:nvPr>
        </p:nvSpPr>
        <p:spPr>
          <a:xfrm>
            <a:off x="148225" y="972750"/>
            <a:ext cx="4959600" cy="3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-FR" sz="1500" b="1" dirty="0">
              <a:solidFill>
                <a:srgbClr val="083C92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3C92"/>
                </a:solidFill>
              </a:rPr>
              <a:t>There is a huge gap between the general ambition (which is to promote the use of ocean observations by a larger number of users from a larger number of sectors) and the reality of the action possible by GOOS.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83C92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3C92"/>
                </a:solidFill>
              </a:rPr>
              <a:t>The concept of users within GOOS is still too vague and the dedicated resources are too small: we therefore only capture partial illustrations of interesting situations.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83C9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3C92"/>
                </a:solidFill>
              </a:rPr>
              <a:t>Within the GRAs, this is the same situation and this is difficulty to set a clear plan.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83C9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3C92"/>
                </a:solidFill>
              </a:rPr>
              <a:t>=&gt; </a:t>
            </a:r>
            <a:r>
              <a:rPr lang="en-US" sz="1500" b="1" dirty="0">
                <a:solidFill>
                  <a:srgbClr val="083C92"/>
                </a:solidFill>
              </a:rPr>
              <a:t>Choose the provider / user interface that we want to improve (there are many) and focus on it 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83C92"/>
              </a:solidFill>
            </a:endParaRPr>
          </a:p>
        </p:txBody>
      </p:sp>
      <p:sp>
        <p:nvSpPr>
          <p:cNvPr id="265" name="Google Shape;265;p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sz="2600" b="1">
                <a:solidFill>
                  <a:srgbClr val="083C92"/>
                </a:solidFill>
              </a:rPr>
              <a:t>Gaps</a:t>
            </a:r>
            <a:endParaRPr sz="2600" b="1">
              <a:solidFill>
                <a:srgbClr val="083C92"/>
              </a:solidFill>
            </a:endParaRPr>
          </a:p>
        </p:txBody>
      </p:sp>
      <p:pic>
        <p:nvPicPr>
          <p:cNvPr id="3" name="Image 2" descr="Une image contenant texte, pièce, mosaïque, graphique vectoriel&#10;&#10;Description générée automatiquement">
            <a:extLst>
              <a:ext uri="{FF2B5EF4-FFF2-40B4-BE49-F238E27FC236}">
                <a16:creationId xmlns:a16="http://schemas.microsoft.com/office/drawing/2014/main" id="{7495D0A2-C18C-4974-B568-983F54C6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0"/>
            <a:ext cx="3457575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>
            <a:spLocks noGrp="1"/>
          </p:cNvSpPr>
          <p:nvPr>
            <p:ph type="title"/>
          </p:nvPr>
        </p:nvSpPr>
        <p:spPr>
          <a:xfrm>
            <a:off x="471413" y="309476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sz="2600" b="1">
                <a:solidFill>
                  <a:srgbClr val="083C92"/>
                </a:solidFill>
              </a:rPr>
              <a:t>Next/Future Steps</a:t>
            </a:r>
            <a:endParaRPr sz="2600" b="1">
              <a:solidFill>
                <a:srgbClr val="083C92"/>
              </a:solidFill>
            </a:endParaRPr>
          </a:p>
        </p:txBody>
      </p:sp>
      <p:sp>
        <p:nvSpPr>
          <p:cNvPr id="280" name="Google Shape;280;p1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81" name="Google Shape;281;p10"/>
          <p:cNvSpPr txBox="1">
            <a:spLocks noGrp="1"/>
          </p:cNvSpPr>
          <p:nvPr>
            <p:ph type="body" idx="1"/>
          </p:nvPr>
        </p:nvSpPr>
        <p:spPr>
          <a:xfrm>
            <a:off x="182565" y="871476"/>
            <a:ext cx="4863111" cy="428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83C92"/>
                </a:solidFill>
              </a:rPr>
              <a:t>To be discussed ! (incl. with ETOOFS and GRAs) </a:t>
            </a: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83C92"/>
              </a:solidFill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83C92"/>
                </a:solidFill>
              </a:rPr>
              <a:t>Focus on the conditions of use </a:t>
            </a:r>
          </a:p>
          <a:p>
            <a:pPr marL="360363" lvl="1" indent="-1793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83C92"/>
                </a:solidFill>
              </a:rPr>
              <a:t>by the ocean prediction </a:t>
            </a:r>
            <a:r>
              <a:rPr lang="en-US" b="1" dirty="0" err="1">
                <a:solidFill>
                  <a:srgbClr val="083C92"/>
                </a:solidFill>
              </a:rPr>
              <a:t>centres</a:t>
            </a:r>
            <a:r>
              <a:rPr lang="en-US" b="1" dirty="0">
                <a:solidFill>
                  <a:srgbClr val="083C92"/>
                </a:solidFill>
              </a:rPr>
              <a:t> (= users) </a:t>
            </a:r>
          </a:p>
          <a:p>
            <a:pPr marL="360363" lvl="1" indent="-1793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83C92"/>
                </a:solidFill>
              </a:rPr>
              <a:t>of the marine observations (=GOOS products). </a:t>
            </a: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83C92"/>
                </a:solidFill>
              </a:rPr>
              <a:t>And identify a priority: biogeochemistry. </a:t>
            </a:r>
            <a:endParaRPr lang="en-US" sz="1400" b="1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fr-FR" dirty="0"/>
              <a:t>****</a:t>
            </a:r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/>
              <a:t>4.1 Continue </a:t>
            </a:r>
            <a:r>
              <a:rPr lang="fr-FR" sz="1400" dirty="0" err="1"/>
              <a:t>promoting</a:t>
            </a:r>
            <a:r>
              <a:rPr lang="fr-FR" sz="1400" dirty="0"/>
              <a:t> the ETOOFS Guide </a:t>
            </a:r>
            <a:r>
              <a:rPr lang="fr-FR" sz="1400" dirty="0" err="1"/>
              <a:t>within</a:t>
            </a:r>
            <a:r>
              <a:rPr lang="fr-FR" sz="1400" dirty="0"/>
              <a:t> the </a:t>
            </a:r>
            <a:r>
              <a:rPr lang="fr-FR" sz="1400" dirty="0" err="1"/>
              <a:t>community</a:t>
            </a:r>
            <a:r>
              <a:rPr lang="fr-FR" sz="1400" dirty="0"/>
              <a:t>; update </a:t>
            </a:r>
            <a:r>
              <a:rPr lang="fr-FR" sz="1400" dirty="0" err="1"/>
              <a:t>its</a:t>
            </a:r>
            <a:r>
              <a:rPr lang="fr-FR" sz="1400" dirty="0"/>
              <a:t> content </a:t>
            </a:r>
            <a:r>
              <a:rPr lang="fr-FR" sz="1400" dirty="0" err="1"/>
              <a:t>when</a:t>
            </a:r>
            <a:r>
              <a:rPr lang="fr-FR" sz="1400" dirty="0"/>
              <a:t> </a:t>
            </a:r>
            <a:r>
              <a:rPr lang="fr-FR" sz="1400" dirty="0" err="1"/>
              <a:t>needed</a:t>
            </a:r>
            <a:r>
              <a:rPr lang="fr-FR" sz="1400" dirty="0"/>
              <a:t> (e.g. </a:t>
            </a:r>
            <a:r>
              <a:rPr lang="fr-FR" sz="1400" dirty="0" err="1"/>
              <a:t>regarding</a:t>
            </a:r>
            <a:r>
              <a:rPr lang="fr-FR" sz="1400" dirty="0"/>
              <a:t> </a:t>
            </a:r>
            <a:r>
              <a:rPr lang="fr-FR" sz="1400" dirty="0" err="1"/>
              <a:t>biology</a:t>
            </a:r>
            <a:r>
              <a:rPr lang="fr-FR" sz="1400" dirty="0"/>
              <a:t>). </a:t>
            </a:r>
            <a:r>
              <a:rPr lang="fr-FR" sz="1400" dirty="0" err="1"/>
              <a:t>See</a:t>
            </a:r>
            <a:r>
              <a:rPr lang="fr-FR" sz="1400" dirty="0"/>
              <a:t> the dialogue open </a:t>
            </a:r>
            <a:r>
              <a:rPr lang="fr-FR" sz="1400" dirty="0" err="1"/>
              <a:t>with</a:t>
            </a:r>
            <a:r>
              <a:rPr lang="fr-FR" sz="1400" dirty="0"/>
              <a:t> IOCCP.</a:t>
            </a:r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dirty="0"/>
              <a:t>4.2 Exploit the IMOS and IOOS </a:t>
            </a:r>
            <a:r>
              <a:rPr lang="fr-FR" sz="1400" dirty="0" err="1"/>
              <a:t>momentum</a:t>
            </a:r>
            <a:r>
              <a:rPr lang="fr-FR" sz="1400" dirty="0"/>
              <a:t> to </a:t>
            </a:r>
            <a:r>
              <a:rPr lang="fr-FR" sz="1400" dirty="0" err="1"/>
              <a:t>understand</a:t>
            </a:r>
            <a:r>
              <a:rPr lang="fr-FR" sz="1400" dirty="0"/>
              <a:t> how to expand to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GRAs</a:t>
            </a:r>
            <a:r>
              <a:rPr lang="fr-FR" sz="1400" dirty="0"/>
              <a:t>  </a:t>
            </a:r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/>
              <a:t>4.3 Prepare Product and Services Portfolio for Ocean Prediction </a:t>
            </a:r>
            <a:r>
              <a:rPr lang="en-US" sz="1400" dirty="0" err="1"/>
              <a:t>Centres</a:t>
            </a:r>
            <a:r>
              <a:rPr lang="en-US" sz="1400" dirty="0"/>
              <a:t> in GRAs, using </a:t>
            </a:r>
            <a:r>
              <a:rPr lang="fr-FR" sz="1400" dirty="0"/>
              <a:t>the </a:t>
            </a:r>
            <a:r>
              <a:rPr lang="fr-FR" sz="1400" dirty="0" err="1"/>
              <a:t>OceanPrediction</a:t>
            </a:r>
            <a:r>
              <a:rPr lang="fr-FR" sz="1400" dirty="0"/>
              <a:t> DCC (</a:t>
            </a:r>
            <a:r>
              <a:rPr lang="fr-FR" sz="1400" dirty="0" err="1"/>
              <a:t>connected</a:t>
            </a:r>
            <a:r>
              <a:rPr lang="fr-FR" sz="1400" dirty="0"/>
              <a:t> to ETOOFS, </a:t>
            </a:r>
            <a:r>
              <a:rPr lang="fr-FR" sz="1400" dirty="0" err="1"/>
              <a:t>OceanPredict</a:t>
            </a:r>
            <a:r>
              <a:rPr lang="fr-FR" sz="1400" dirty="0"/>
              <a:t>, and </a:t>
            </a:r>
            <a:r>
              <a:rPr lang="fr-FR" sz="1400" dirty="0" err="1"/>
              <a:t>regional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GRAs</a:t>
            </a:r>
            <a:r>
              <a:rPr lang="fr-FR" sz="1400" dirty="0"/>
              <a:t>)</a:t>
            </a:r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635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5676" y="1"/>
            <a:ext cx="4077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F526FB-AF1A-425B-9CB6-CA1F6B8AE460}"/>
              </a:ext>
            </a:extLst>
          </p:cNvPr>
          <p:cNvSpPr/>
          <p:nvPr/>
        </p:nvSpPr>
        <p:spPr>
          <a:xfrm>
            <a:off x="105221" y="1176088"/>
            <a:ext cx="4863110" cy="10256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1046</Words>
  <Application>Microsoft Office PowerPoint</Application>
  <PresentationFormat>Affichage à l'écran (16:9)</PresentationFormat>
  <Paragraphs>139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Roboto</vt:lpstr>
      <vt:lpstr>Arial</vt:lpstr>
      <vt:lpstr>Figtree</vt:lpstr>
      <vt:lpstr>Noto Sans Symbols</vt:lpstr>
      <vt:lpstr>GOOS PPT Theme</vt:lpstr>
      <vt:lpstr>Simple Light</vt:lpstr>
      <vt:lpstr>1_GOOS PPT Theme</vt:lpstr>
      <vt:lpstr>Strategic Objective 4:  Empower end user applications GOAL 1</vt:lpstr>
      <vt:lpstr>Implementation Priority for 2023</vt:lpstr>
      <vt:lpstr>Actions</vt:lpstr>
      <vt:lpstr>GOAL 1: DEEPENING ENGAGEMENT &amp; IMPACT</vt:lpstr>
      <vt:lpstr>Progress/Achievements</vt:lpstr>
      <vt:lpstr>Outcomes &amp; Assessment </vt:lpstr>
      <vt:lpstr>GOAL 1: DEEPENING ENGAGEMENT &amp; IMPACT</vt:lpstr>
      <vt:lpstr>Gaps</vt:lpstr>
      <vt:lpstr>Next/Future Steps</vt:lpstr>
      <vt:lpstr>Resource required - new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Objective 9: Develop Capacity  GOAL 3 </dc:title>
  <dc:creator>eraudzens Raudzens</dc:creator>
  <cp:lastModifiedBy>Pierre Bahurel</cp:lastModifiedBy>
  <cp:revision>1</cp:revision>
  <dcterms:modified xsi:type="dcterms:W3CDTF">2023-04-26T11:16:53Z</dcterms:modified>
</cp:coreProperties>
</file>