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sldIdLst>
    <p:sldId id="256" r:id="rId3"/>
    <p:sldId id="257" r:id="rId4"/>
    <p:sldId id="258" r:id="rId5"/>
    <p:sldId id="284" r:id="rId6"/>
    <p:sldId id="283" r:id="rId7"/>
    <p:sldId id="280" r:id="rId8"/>
    <p:sldId id="281" r:id="rId9"/>
    <p:sldId id="267" r:id="rId10"/>
    <p:sldId id="278" r:id="rId11"/>
    <p:sldId id="279" r:id="rId12"/>
    <p:sldId id="268" r:id="rId13"/>
    <p:sldId id="282" r:id="rId14"/>
    <p:sldId id="272" r:id="rId15"/>
    <p:sldId id="273" r:id="rId16"/>
    <p:sldId id="274" r:id="rId17"/>
    <p:sldId id="275" r:id="rId18"/>
    <p:sldId id="269" r:id="rId19"/>
    <p:sldId id="277" r:id="rId20"/>
    <p:sldId id="276" r:id="rId21"/>
    <p:sldId id="260" r:id="rId22"/>
    <p:sldId id="271" r:id="rId23"/>
    <p:sldId id="259" r:id="rId24"/>
    <p:sldId id="270" r:id="rId25"/>
    <p:sldId id="261" r:id="rId26"/>
    <p:sldId id="263" r:id="rId27"/>
    <p:sldId id="264" r:id="rId28"/>
    <p:sldId id="265" r:id="rId29"/>
    <p:sldId id="266" r:id="rId30"/>
    <p:sldId id="262"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1AE41C-8DE5-4BCD-A3B8-76AAD4BD8A8D}" v="21" dt="2023-04-24T16:28:59.9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LIS J SOSTRE-CORTES" userId="5c22e9d2-9b1f-4b86-ac77-79b015902e03" providerId="ADAL" clId="{E91AE41C-8DE5-4BCD-A3B8-76AAD4BD8A8D}"/>
    <pc:docChg chg="undo redo custSel addSld delSld modSld sldOrd addMainMaster modMainMaster">
      <pc:chgData name="JELIS J SOSTRE-CORTES" userId="5c22e9d2-9b1f-4b86-ac77-79b015902e03" providerId="ADAL" clId="{E91AE41C-8DE5-4BCD-A3B8-76AAD4BD8A8D}" dt="2023-04-24T16:29:33.540" v="2121"/>
      <pc:docMkLst>
        <pc:docMk/>
      </pc:docMkLst>
      <pc:sldChg chg="modSp add mod">
        <pc:chgData name="JELIS J SOSTRE-CORTES" userId="5c22e9d2-9b1f-4b86-ac77-79b015902e03" providerId="ADAL" clId="{E91AE41C-8DE5-4BCD-A3B8-76AAD4BD8A8D}" dt="2023-04-24T15:03:45.542" v="347" actId="20577"/>
        <pc:sldMkLst>
          <pc:docMk/>
          <pc:sldMk cId="2142061339" sldId="256"/>
        </pc:sldMkLst>
        <pc:spChg chg="mod">
          <ac:chgData name="JELIS J SOSTRE-CORTES" userId="5c22e9d2-9b1f-4b86-ac77-79b015902e03" providerId="ADAL" clId="{E91AE41C-8DE5-4BCD-A3B8-76AAD4BD8A8D}" dt="2023-04-24T14:51:51.399" v="20"/>
          <ac:spMkLst>
            <pc:docMk/>
            <pc:sldMk cId="2142061339" sldId="256"/>
            <ac:spMk id="2" creationId="{00000000-0000-0000-0000-000000000000}"/>
          </ac:spMkLst>
        </pc:spChg>
        <pc:spChg chg="mod">
          <ac:chgData name="JELIS J SOSTRE-CORTES" userId="5c22e9d2-9b1f-4b86-ac77-79b015902e03" providerId="ADAL" clId="{E91AE41C-8DE5-4BCD-A3B8-76AAD4BD8A8D}" dt="2023-04-24T15:03:45.542" v="347" actId="20577"/>
          <ac:spMkLst>
            <pc:docMk/>
            <pc:sldMk cId="2142061339" sldId="256"/>
            <ac:spMk id="3" creationId="{00000000-0000-0000-0000-000000000000}"/>
          </ac:spMkLst>
        </pc:spChg>
      </pc:sldChg>
      <pc:sldChg chg="modSp add mod">
        <pc:chgData name="JELIS J SOSTRE-CORTES" userId="5c22e9d2-9b1f-4b86-ac77-79b015902e03" providerId="ADAL" clId="{E91AE41C-8DE5-4BCD-A3B8-76AAD4BD8A8D}" dt="2023-04-24T16:12:14.022" v="1815" actId="20577"/>
        <pc:sldMkLst>
          <pc:docMk/>
          <pc:sldMk cId="3187240491" sldId="257"/>
        </pc:sldMkLst>
        <pc:spChg chg="mod">
          <ac:chgData name="JELIS J SOSTRE-CORTES" userId="5c22e9d2-9b1f-4b86-ac77-79b015902e03" providerId="ADAL" clId="{E91AE41C-8DE5-4BCD-A3B8-76AAD4BD8A8D}" dt="2023-04-24T16:12:14.022" v="1815" actId="20577"/>
          <ac:spMkLst>
            <pc:docMk/>
            <pc:sldMk cId="3187240491" sldId="257"/>
            <ac:spMk id="3" creationId="{00000000-0000-0000-0000-000000000000}"/>
          </ac:spMkLst>
        </pc:spChg>
      </pc:sldChg>
      <pc:sldChg chg="add">
        <pc:chgData name="JELIS J SOSTRE-CORTES" userId="5c22e9d2-9b1f-4b86-ac77-79b015902e03" providerId="ADAL" clId="{E91AE41C-8DE5-4BCD-A3B8-76AAD4BD8A8D}" dt="2023-04-24T14:50:34.339" v="5"/>
        <pc:sldMkLst>
          <pc:docMk/>
          <pc:sldMk cId="3284446754" sldId="258"/>
        </pc:sldMkLst>
      </pc:sldChg>
      <pc:sldChg chg="add">
        <pc:chgData name="JELIS J SOSTRE-CORTES" userId="5c22e9d2-9b1f-4b86-ac77-79b015902e03" providerId="ADAL" clId="{E91AE41C-8DE5-4BCD-A3B8-76AAD4BD8A8D}" dt="2023-04-24T14:50:56.822" v="7"/>
        <pc:sldMkLst>
          <pc:docMk/>
          <pc:sldMk cId="4197606454" sldId="259"/>
        </pc:sldMkLst>
      </pc:sldChg>
      <pc:sldChg chg="modSp add mod ord">
        <pc:chgData name="JELIS J SOSTRE-CORTES" userId="5c22e9d2-9b1f-4b86-ac77-79b015902e03" providerId="ADAL" clId="{E91AE41C-8DE5-4BCD-A3B8-76AAD4BD8A8D}" dt="2023-04-24T15:36:52.815" v="1406" actId="20577"/>
        <pc:sldMkLst>
          <pc:docMk/>
          <pc:sldMk cId="1113400976" sldId="260"/>
        </pc:sldMkLst>
        <pc:spChg chg="mod">
          <ac:chgData name="JELIS J SOSTRE-CORTES" userId="5c22e9d2-9b1f-4b86-ac77-79b015902e03" providerId="ADAL" clId="{E91AE41C-8DE5-4BCD-A3B8-76AAD4BD8A8D}" dt="2023-04-24T15:27:33.920" v="748" actId="20577"/>
          <ac:spMkLst>
            <pc:docMk/>
            <pc:sldMk cId="1113400976" sldId="260"/>
            <ac:spMk id="2" creationId="{00000000-0000-0000-0000-000000000000}"/>
          </ac:spMkLst>
        </pc:spChg>
        <pc:spChg chg="mod">
          <ac:chgData name="JELIS J SOSTRE-CORTES" userId="5c22e9d2-9b1f-4b86-ac77-79b015902e03" providerId="ADAL" clId="{E91AE41C-8DE5-4BCD-A3B8-76AAD4BD8A8D}" dt="2023-04-24T15:36:52.815" v="1406" actId="20577"/>
          <ac:spMkLst>
            <pc:docMk/>
            <pc:sldMk cId="1113400976" sldId="260"/>
            <ac:spMk id="3" creationId="{00000000-0000-0000-0000-000000000000}"/>
          </ac:spMkLst>
        </pc:spChg>
      </pc:sldChg>
      <pc:sldChg chg="modSp add mod">
        <pc:chgData name="JELIS J SOSTRE-CORTES" userId="5c22e9d2-9b1f-4b86-ac77-79b015902e03" providerId="ADAL" clId="{E91AE41C-8DE5-4BCD-A3B8-76AAD4BD8A8D}" dt="2023-04-24T15:12:19.436" v="417" actId="27636"/>
        <pc:sldMkLst>
          <pc:docMk/>
          <pc:sldMk cId="1973376347" sldId="261"/>
        </pc:sldMkLst>
        <pc:spChg chg="mod">
          <ac:chgData name="JELIS J SOSTRE-CORTES" userId="5c22e9d2-9b1f-4b86-ac77-79b015902e03" providerId="ADAL" clId="{E91AE41C-8DE5-4BCD-A3B8-76AAD4BD8A8D}" dt="2023-04-24T15:12:19.436" v="417" actId="27636"/>
          <ac:spMkLst>
            <pc:docMk/>
            <pc:sldMk cId="1973376347" sldId="261"/>
            <ac:spMk id="3" creationId="{00000000-0000-0000-0000-000000000000}"/>
          </ac:spMkLst>
        </pc:spChg>
      </pc:sldChg>
      <pc:sldChg chg="modSp add mod">
        <pc:chgData name="JELIS J SOSTRE-CORTES" userId="5c22e9d2-9b1f-4b86-ac77-79b015902e03" providerId="ADAL" clId="{E91AE41C-8DE5-4BCD-A3B8-76AAD4BD8A8D}" dt="2023-04-24T15:20:59.067" v="520" actId="6549"/>
        <pc:sldMkLst>
          <pc:docMk/>
          <pc:sldMk cId="155759385" sldId="262"/>
        </pc:sldMkLst>
        <pc:spChg chg="mod">
          <ac:chgData name="JELIS J SOSTRE-CORTES" userId="5c22e9d2-9b1f-4b86-ac77-79b015902e03" providerId="ADAL" clId="{E91AE41C-8DE5-4BCD-A3B8-76AAD4BD8A8D}" dt="2023-04-24T15:20:59.067" v="520" actId="6549"/>
          <ac:spMkLst>
            <pc:docMk/>
            <pc:sldMk cId="155759385" sldId="262"/>
            <ac:spMk id="3" creationId="{00000000-0000-0000-0000-000000000000}"/>
          </ac:spMkLst>
        </pc:spChg>
      </pc:sldChg>
      <pc:sldChg chg="modSp add mod">
        <pc:chgData name="JELIS J SOSTRE-CORTES" userId="5c22e9d2-9b1f-4b86-ac77-79b015902e03" providerId="ADAL" clId="{E91AE41C-8DE5-4BCD-A3B8-76AAD4BD8A8D}" dt="2023-04-24T15:15:07.977" v="452" actId="27636"/>
        <pc:sldMkLst>
          <pc:docMk/>
          <pc:sldMk cId="780213618" sldId="263"/>
        </pc:sldMkLst>
        <pc:spChg chg="mod">
          <ac:chgData name="JELIS J SOSTRE-CORTES" userId="5c22e9d2-9b1f-4b86-ac77-79b015902e03" providerId="ADAL" clId="{E91AE41C-8DE5-4BCD-A3B8-76AAD4BD8A8D}" dt="2023-04-24T15:15:07.977" v="452" actId="27636"/>
          <ac:spMkLst>
            <pc:docMk/>
            <pc:sldMk cId="780213618" sldId="263"/>
            <ac:spMk id="3" creationId="{00000000-0000-0000-0000-000000000000}"/>
          </ac:spMkLst>
        </pc:spChg>
      </pc:sldChg>
      <pc:sldChg chg="modSp add mod">
        <pc:chgData name="JELIS J SOSTRE-CORTES" userId="5c22e9d2-9b1f-4b86-ac77-79b015902e03" providerId="ADAL" clId="{E91AE41C-8DE5-4BCD-A3B8-76AAD4BD8A8D}" dt="2023-04-24T15:16:32.491" v="476" actId="113"/>
        <pc:sldMkLst>
          <pc:docMk/>
          <pc:sldMk cId="2461694722" sldId="264"/>
        </pc:sldMkLst>
        <pc:spChg chg="mod">
          <ac:chgData name="JELIS J SOSTRE-CORTES" userId="5c22e9d2-9b1f-4b86-ac77-79b015902e03" providerId="ADAL" clId="{E91AE41C-8DE5-4BCD-A3B8-76AAD4BD8A8D}" dt="2023-04-24T15:16:32.491" v="476" actId="113"/>
          <ac:spMkLst>
            <pc:docMk/>
            <pc:sldMk cId="2461694722" sldId="264"/>
            <ac:spMk id="3" creationId="{00000000-0000-0000-0000-000000000000}"/>
          </ac:spMkLst>
        </pc:spChg>
      </pc:sldChg>
      <pc:sldChg chg="modSp add mod">
        <pc:chgData name="JELIS J SOSTRE-CORTES" userId="5c22e9d2-9b1f-4b86-ac77-79b015902e03" providerId="ADAL" clId="{E91AE41C-8DE5-4BCD-A3B8-76AAD4BD8A8D}" dt="2023-04-24T15:18:52.067" v="503" actId="255"/>
        <pc:sldMkLst>
          <pc:docMk/>
          <pc:sldMk cId="2422827487" sldId="265"/>
        </pc:sldMkLst>
        <pc:spChg chg="mod">
          <ac:chgData name="JELIS J SOSTRE-CORTES" userId="5c22e9d2-9b1f-4b86-ac77-79b015902e03" providerId="ADAL" clId="{E91AE41C-8DE5-4BCD-A3B8-76AAD4BD8A8D}" dt="2023-04-24T15:18:52.067" v="503" actId="255"/>
          <ac:spMkLst>
            <pc:docMk/>
            <pc:sldMk cId="2422827487" sldId="265"/>
            <ac:spMk id="3" creationId="{00000000-0000-0000-0000-000000000000}"/>
          </ac:spMkLst>
        </pc:spChg>
      </pc:sldChg>
      <pc:sldChg chg="modSp add mod">
        <pc:chgData name="JELIS J SOSTRE-CORTES" userId="5c22e9d2-9b1f-4b86-ac77-79b015902e03" providerId="ADAL" clId="{E91AE41C-8DE5-4BCD-A3B8-76AAD4BD8A8D}" dt="2023-04-24T15:19:48.641" v="518" actId="113"/>
        <pc:sldMkLst>
          <pc:docMk/>
          <pc:sldMk cId="2486130721" sldId="266"/>
        </pc:sldMkLst>
        <pc:spChg chg="mod">
          <ac:chgData name="JELIS J SOSTRE-CORTES" userId="5c22e9d2-9b1f-4b86-ac77-79b015902e03" providerId="ADAL" clId="{E91AE41C-8DE5-4BCD-A3B8-76AAD4BD8A8D}" dt="2023-04-24T15:19:48.641" v="518" actId="113"/>
          <ac:spMkLst>
            <pc:docMk/>
            <pc:sldMk cId="2486130721" sldId="266"/>
            <ac:spMk id="3" creationId="{00000000-0000-0000-0000-000000000000}"/>
          </ac:spMkLst>
        </pc:spChg>
      </pc:sldChg>
      <pc:sldChg chg="modSp add mod">
        <pc:chgData name="JELIS J SOSTRE-CORTES" userId="5c22e9d2-9b1f-4b86-ac77-79b015902e03" providerId="ADAL" clId="{E91AE41C-8DE5-4BCD-A3B8-76AAD4BD8A8D}" dt="2023-04-24T15:25:47.693" v="661" actId="20577"/>
        <pc:sldMkLst>
          <pc:docMk/>
          <pc:sldMk cId="1507710877" sldId="267"/>
        </pc:sldMkLst>
        <pc:spChg chg="mod">
          <ac:chgData name="JELIS J SOSTRE-CORTES" userId="5c22e9d2-9b1f-4b86-ac77-79b015902e03" providerId="ADAL" clId="{E91AE41C-8DE5-4BCD-A3B8-76AAD4BD8A8D}" dt="2023-04-24T15:25:47.693" v="661" actId="20577"/>
          <ac:spMkLst>
            <pc:docMk/>
            <pc:sldMk cId="1507710877" sldId="267"/>
            <ac:spMk id="2" creationId="{00000000-0000-0000-0000-000000000000}"/>
          </ac:spMkLst>
        </pc:spChg>
      </pc:sldChg>
      <pc:sldChg chg="modSp add mod">
        <pc:chgData name="JELIS J SOSTRE-CORTES" userId="5c22e9d2-9b1f-4b86-ac77-79b015902e03" providerId="ADAL" clId="{E91AE41C-8DE5-4BCD-A3B8-76AAD4BD8A8D}" dt="2023-04-24T15:26:30.450" v="701" actId="20577"/>
        <pc:sldMkLst>
          <pc:docMk/>
          <pc:sldMk cId="363215319" sldId="268"/>
        </pc:sldMkLst>
        <pc:spChg chg="mod">
          <ac:chgData name="JELIS J SOSTRE-CORTES" userId="5c22e9d2-9b1f-4b86-ac77-79b015902e03" providerId="ADAL" clId="{E91AE41C-8DE5-4BCD-A3B8-76AAD4BD8A8D}" dt="2023-04-24T15:26:30.450" v="701" actId="20577"/>
          <ac:spMkLst>
            <pc:docMk/>
            <pc:sldMk cId="363215319" sldId="268"/>
            <ac:spMk id="2" creationId="{00000000-0000-0000-0000-000000000000}"/>
          </ac:spMkLst>
        </pc:spChg>
      </pc:sldChg>
      <pc:sldChg chg="modSp add mod">
        <pc:chgData name="JELIS J SOSTRE-CORTES" userId="5c22e9d2-9b1f-4b86-ac77-79b015902e03" providerId="ADAL" clId="{E91AE41C-8DE5-4BCD-A3B8-76AAD4BD8A8D}" dt="2023-04-24T16:07:51.306" v="1777" actId="20577"/>
        <pc:sldMkLst>
          <pc:docMk/>
          <pc:sldMk cId="1828232171" sldId="269"/>
        </pc:sldMkLst>
        <pc:spChg chg="mod">
          <ac:chgData name="JELIS J SOSTRE-CORTES" userId="5c22e9d2-9b1f-4b86-ac77-79b015902e03" providerId="ADAL" clId="{E91AE41C-8DE5-4BCD-A3B8-76AAD4BD8A8D}" dt="2023-04-24T16:07:51.306" v="1777" actId="20577"/>
          <ac:spMkLst>
            <pc:docMk/>
            <pc:sldMk cId="1828232171" sldId="269"/>
            <ac:spMk id="2" creationId="{00000000-0000-0000-0000-000000000000}"/>
          </ac:spMkLst>
        </pc:spChg>
      </pc:sldChg>
      <pc:sldChg chg="add">
        <pc:chgData name="JELIS J SOSTRE-CORTES" userId="5c22e9d2-9b1f-4b86-ac77-79b015902e03" providerId="ADAL" clId="{E91AE41C-8DE5-4BCD-A3B8-76AAD4BD8A8D}" dt="2023-04-24T15:27:01.296" v="717" actId="2890"/>
        <pc:sldMkLst>
          <pc:docMk/>
          <pc:sldMk cId="1423626833" sldId="270"/>
        </pc:sldMkLst>
      </pc:sldChg>
      <pc:sldChg chg="modSp add mod">
        <pc:chgData name="JELIS J SOSTRE-CORTES" userId="5c22e9d2-9b1f-4b86-ac77-79b015902e03" providerId="ADAL" clId="{E91AE41C-8DE5-4BCD-A3B8-76AAD4BD8A8D}" dt="2023-04-24T15:37:14.608" v="1408" actId="20577"/>
        <pc:sldMkLst>
          <pc:docMk/>
          <pc:sldMk cId="2501396435" sldId="271"/>
        </pc:sldMkLst>
        <pc:spChg chg="mod">
          <ac:chgData name="JELIS J SOSTRE-CORTES" userId="5c22e9d2-9b1f-4b86-ac77-79b015902e03" providerId="ADAL" clId="{E91AE41C-8DE5-4BCD-A3B8-76AAD4BD8A8D}" dt="2023-04-24T15:34:53.457" v="1377" actId="20577"/>
          <ac:spMkLst>
            <pc:docMk/>
            <pc:sldMk cId="2501396435" sldId="271"/>
            <ac:spMk id="2" creationId="{00000000-0000-0000-0000-000000000000}"/>
          </ac:spMkLst>
        </pc:spChg>
        <pc:spChg chg="mod">
          <ac:chgData name="JELIS J SOSTRE-CORTES" userId="5c22e9d2-9b1f-4b86-ac77-79b015902e03" providerId="ADAL" clId="{E91AE41C-8DE5-4BCD-A3B8-76AAD4BD8A8D}" dt="2023-04-24T15:37:14.608" v="1408" actId="20577"/>
          <ac:spMkLst>
            <pc:docMk/>
            <pc:sldMk cId="2501396435" sldId="271"/>
            <ac:spMk id="3" creationId="{00000000-0000-0000-0000-000000000000}"/>
          </ac:spMkLst>
        </pc:spChg>
      </pc:sldChg>
      <pc:sldChg chg="addSp delSp modSp add mod ord">
        <pc:chgData name="JELIS J SOSTRE-CORTES" userId="5c22e9d2-9b1f-4b86-ac77-79b015902e03" providerId="ADAL" clId="{E91AE41C-8DE5-4BCD-A3B8-76AAD4BD8A8D}" dt="2023-04-24T16:29:33.540" v="2121"/>
        <pc:sldMkLst>
          <pc:docMk/>
          <pc:sldMk cId="4217773802" sldId="272"/>
        </pc:sldMkLst>
        <pc:spChg chg="mod">
          <ac:chgData name="JELIS J SOSTRE-CORTES" userId="5c22e9d2-9b1f-4b86-ac77-79b015902e03" providerId="ADAL" clId="{E91AE41C-8DE5-4BCD-A3B8-76AAD4BD8A8D}" dt="2023-04-24T16:29:23.754" v="2119" actId="20577"/>
          <ac:spMkLst>
            <pc:docMk/>
            <pc:sldMk cId="4217773802" sldId="272"/>
            <ac:spMk id="2" creationId="{00000000-0000-0000-0000-000000000000}"/>
          </ac:spMkLst>
        </pc:spChg>
        <pc:spChg chg="del mod">
          <ac:chgData name="JELIS J SOSTRE-CORTES" userId="5c22e9d2-9b1f-4b86-ac77-79b015902e03" providerId="ADAL" clId="{E91AE41C-8DE5-4BCD-A3B8-76AAD4BD8A8D}" dt="2023-04-24T16:28:59.925" v="2104" actId="931"/>
          <ac:spMkLst>
            <pc:docMk/>
            <pc:sldMk cId="4217773802" sldId="272"/>
            <ac:spMk id="3" creationId="{00000000-0000-0000-0000-000000000000}"/>
          </ac:spMkLst>
        </pc:spChg>
        <pc:picChg chg="add mod">
          <ac:chgData name="JELIS J SOSTRE-CORTES" userId="5c22e9d2-9b1f-4b86-ac77-79b015902e03" providerId="ADAL" clId="{E91AE41C-8DE5-4BCD-A3B8-76AAD4BD8A8D}" dt="2023-04-24T16:29:03.731" v="2106" actId="962"/>
          <ac:picMkLst>
            <pc:docMk/>
            <pc:sldMk cId="4217773802" sldId="272"/>
            <ac:picMk id="5" creationId="{C247D08F-4969-3A41-D83D-7CF22EB39327}"/>
          </ac:picMkLst>
        </pc:picChg>
      </pc:sldChg>
      <pc:sldChg chg="addSp delSp modSp add mod">
        <pc:chgData name="JELIS J SOSTRE-CORTES" userId="5c22e9d2-9b1f-4b86-ac77-79b015902e03" providerId="ADAL" clId="{E91AE41C-8DE5-4BCD-A3B8-76AAD4BD8A8D}" dt="2023-04-24T15:55:33.578" v="1671" actId="2062"/>
        <pc:sldMkLst>
          <pc:docMk/>
          <pc:sldMk cId="2883749357" sldId="273"/>
        </pc:sldMkLst>
        <pc:spChg chg="mod">
          <ac:chgData name="JELIS J SOSTRE-CORTES" userId="5c22e9d2-9b1f-4b86-ac77-79b015902e03" providerId="ADAL" clId="{E91AE41C-8DE5-4BCD-A3B8-76AAD4BD8A8D}" dt="2023-04-24T15:46:10.701" v="1451"/>
          <ac:spMkLst>
            <pc:docMk/>
            <pc:sldMk cId="2883749357" sldId="273"/>
            <ac:spMk id="2" creationId="{00000000-0000-0000-0000-000000000000}"/>
          </ac:spMkLst>
        </pc:spChg>
        <pc:spChg chg="del mod">
          <ac:chgData name="JELIS J SOSTRE-CORTES" userId="5c22e9d2-9b1f-4b86-ac77-79b015902e03" providerId="ADAL" clId="{E91AE41C-8DE5-4BCD-A3B8-76AAD4BD8A8D}" dt="2023-04-24T15:47:04.408" v="1488" actId="3680"/>
          <ac:spMkLst>
            <pc:docMk/>
            <pc:sldMk cId="2883749357" sldId="273"/>
            <ac:spMk id="3" creationId="{00000000-0000-0000-0000-000000000000}"/>
          </ac:spMkLst>
        </pc:spChg>
        <pc:graphicFrameChg chg="add mod ord modGraphic">
          <ac:chgData name="JELIS J SOSTRE-CORTES" userId="5c22e9d2-9b1f-4b86-ac77-79b015902e03" providerId="ADAL" clId="{E91AE41C-8DE5-4BCD-A3B8-76AAD4BD8A8D}" dt="2023-04-24T15:55:33.578" v="1671" actId="2062"/>
          <ac:graphicFrameMkLst>
            <pc:docMk/>
            <pc:sldMk cId="2883749357" sldId="273"/>
            <ac:graphicFrameMk id="4" creationId="{A04AA6D9-DA6A-CC9D-94AE-79C72A8AF030}"/>
          </ac:graphicFrameMkLst>
        </pc:graphicFrameChg>
      </pc:sldChg>
      <pc:sldChg chg="modSp add mod">
        <pc:chgData name="JELIS J SOSTRE-CORTES" userId="5c22e9d2-9b1f-4b86-ac77-79b015902e03" providerId="ADAL" clId="{E91AE41C-8DE5-4BCD-A3B8-76AAD4BD8A8D}" dt="2023-04-24T15:59:28.553" v="1714" actId="2165"/>
        <pc:sldMkLst>
          <pc:docMk/>
          <pc:sldMk cId="30939774" sldId="274"/>
        </pc:sldMkLst>
        <pc:graphicFrameChg chg="mod modGraphic">
          <ac:chgData name="JELIS J SOSTRE-CORTES" userId="5c22e9d2-9b1f-4b86-ac77-79b015902e03" providerId="ADAL" clId="{E91AE41C-8DE5-4BCD-A3B8-76AAD4BD8A8D}" dt="2023-04-24T15:59:28.553" v="1714" actId="2165"/>
          <ac:graphicFrameMkLst>
            <pc:docMk/>
            <pc:sldMk cId="30939774" sldId="274"/>
            <ac:graphicFrameMk id="4" creationId="{A04AA6D9-DA6A-CC9D-94AE-79C72A8AF030}"/>
          </ac:graphicFrameMkLst>
        </pc:graphicFrameChg>
      </pc:sldChg>
      <pc:sldChg chg="modSp add mod">
        <pc:chgData name="JELIS J SOSTRE-CORTES" userId="5c22e9d2-9b1f-4b86-ac77-79b015902e03" providerId="ADAL" clId="{E91AE41C-8DE5-4BCD-A3B8-76AAD4BD8A8D}" dt="2023-04-24T16:01:35.216" v="1729" actId="20577"/>
        <pc:sldMkLst>
          <pc:docMk/>
          <pc:sldMk cId="343600875" sldId="275"/>
        </pc:sldMkLst>
        <pc:graphicFrameChg chg="mod modGraphic">
          <ac:chgData name="JELIS J SOSTRE-CORTES" userId="5c22e9d2-9b1f-4b86-ac77-79b015902e03" providerId="ADAL" clId="{E91AE41C-8DE5-4BCD-A3B8-76AAD4BD8A8D}" dt="2023-04-24T16:01:35.216" v="1729" actId="20577"/>
          <ac:graphicFrameMkLst>
            <pc:docMk/>
            <pc:sldMk cId="343600875" sldId="275"/>
            <ac:graphicFrameMk id="4" creationId="{A04AA6D9-DA6A-CC9D-94AE-79C72A8AF030}"/>
          </ac:graphicFrameMkLst>
        </pc:graphicFrameChg>
      </pc:sldChg>
      <pc:sldChg chg="add">
        <pc:chgData name="JELIS J SOSTRE-CORTES" userId="5c22e9d2-9b1f-4b86-ac77-79b015902e03" providerId="ADAL" clId="{E91AE41C-8DE5-4BCD-A3B8-76AAD4BD8A8D}" dt="2023-04-24T16:07:28.866" v="1730" actId="2890"/>
        <pc:sldMkLst>
          <pc:docMk/>
          <pc:sldMk cId="85987508" sldId="276"/>
        </pc:sldMkLst>
      </pc:sldChg>
      <pc:sldChg chg="new del">
        <pc:chgData name="JELIS J SOSTRE-CORTES" userId="5c22e9d2-9b1f-4b86-ac77-79b015902e03" providerId="ADAL" clId="{E91AE41C-8DE5-4BCD-A3B8-76AAD4BD8A8D}" dt="2023-04-24T16:10:37.856" v="1779" actId="2696"/>
        <pc:sldMkLst>
          <pc:docMk/>
          <pc:sldMk cId="2116970050" sldId="277"/>
        </pc:sldMkLst>
      </pc:sldChg>
      <pc:sldChg chg="modSp add mod ord">
        <pc:chgData name="JELIS J SOSTRE-CORTES" userId="5c22e9d2-9b1f-4b86-ac77-79b015902e03" providerId="ADAL" clId="{E91AE41C-8DE5-4BCD-A3B8-76AAD4BD8A8D}" dt="2023-04-24T16:15:37.703" v="1960" actId="20577"/>
        <pc:sldMkLst>
          <pc:docMk/>
          <pc:sldMk cId="3117443934" sldId="277"/>
        </pc:sldMkLst>
        <pc:spChg chg="mod">
          <ac:chgData name="JELIS J SOSTRE-CORTES" userId="5c22e9d2-9b1f-4b86-ac77-79b015902e03" providerId="ADAL" clId="{E91AE41C-8DE5-4BCD-A3B8-76AAD4BD8A8D}" dt="2023-04-24T16:11:01.368" v="1783"/>
          <ac:spMkLst>
            <pc:docMk/>
            <pc:sldMk cId="3117443934" sldId="277"/>
            <ac:spMk id="2" creationId="{00000000-0000-0000-0000-000000000000}"/>
          </ac:spMkLst>
        </pc:spChg>
        <pc:spChg chg="mod">
          <ac:chgData name="JELIS J SOSTRE-CORTES" userId="5c22e9d2-9b1f-4b86-ac77-79b015902e03" providerId="ADAL" clId="{E91AE41C-8DE5-4BCD-A3B8-76AAD4BD8A8D}" dt="2023-04-24T16:15:37.703" v="1960" actId="20577"/>
          <ac:spMkLst>
            <pc:docMk/>
            <pc:sldMk cId="3117443934" sldId="277"/>
            <ac:spMk id="3" creationId="{00000000-0000-0000-0000-000000000000}"/>
          </ac:spMkLst>
        </pc:spChg>
      </pc:sldChg>
      <pc:sldChg chg="modSp add mod ord">
        <pc:chgData name="JELIS J SOSTRE-CORTES" userId="5c22e9d2-9b1f-4b86-ac77-79b015902e03" providerId="ADAL" clId="{E91AE41C-8DE5-4BCD-A3B8-76AAD4BD8A8D}" dt="2023-04-24T16:20:27.435" v="2030" actId="20577"/>
        <pc:sldMkLst>
          <pc:docMk/>
          <pc:sldMk cId="1764777318" sldId="278"/>
        </pc:sldMkLst>
        <pc:spChg chg="mod">
          <ac:chgData name="JELIS J SOSTRE-CORTES" userId="5c22e9d2-9b1f-4b86-ac77-79b015902e03" providerId="ADAL" clId="{E91AE41C-8DE5-4BCD-A3B8-76AAD4BD8A8D}" dt="2023-04-24T16:16:47.373" v="1965"/>
          <ac:spMkLst>
            <pc:docMk/>
            <pc:sldMk cId="1764777318" sldId="278"/>
            <ac:spMk id="2" creationId="{00000000-0000-0000-0000-000000000000}"/>
          </ac:spMkLst>
        </pc:spChg>
        <pc:spChg chg="mod">
          <ac:chgData name="JELIS J SOSTRE-CORTES" userId="5c22e9d2-9b1f-4b86-ac77-79b015902e03" providerId="ADAL" clId="{E91AE41C-8DE5-4BCD-A3B8-76AAD4BD8A8D}" dt="2023-04-24T16:20:27.435" v="2030" actId="20577"/>
          <ac:spMkLst>
            <pc:docMk/>
            <pc:sldMk cId="1764777318" sldId="278"/>
            <ac:spMk id="3" creationId="{00000000-0000-0000-0000-000000000000}"/>
          </ac:spMkLst>
        </pc:spChg>
      </pc:sldChg>
      <pc:sldChg chg="modSp add mod">
        <pc:chgData name="JELIS J SOSTRE-CORTES" userId="5c22e9d2-9b1f-4b86-ac77-79b015902e03" providerId="ADAL" clId="{E91AE41C-8DE5-4BCD-A3B8-76AAD4BD8A8D}" dt="2023-04-24T16:20:18.683" v="2024" actId="20577"/>
        <pc:sldMkLst>
          <pc:docMk/>
          <pc:sldMk cId="1892091350" sldId="279"/>
        </pc:sldMkLst>
        <pc:spChg chg="mod">
          <ac:chgData name="JELIS J SOSTRE-CORTES" userId="5c22e9d2-9b1f-4b86-ac77-79b015902e03" providerId="ADAL" clId="{E91AE41C-8DE5-4BCD-A3B8-76AAD4BD8A8D}" dt="2023-04-24T16:20:18.683" v="2024" actId="20577"/>
          <ac:spMkLst>
            <pc:docMk/>
            <pc:sldMk cId="1892091350" sldId="279"/>
            <ac:spMk id="3" creationId="{00000000-0000-0000-0000-000000000000}"/>
          </ac:spMkLst>
        </pc:spChg>
      </pc:sldChg>
      <pc:sldChg chg="modSp add mod ord">
        <pc:chgData name="JELIS J SOSTRE-CORTES" userId="5c22e9d2-9b1f-4b86-ac77-79b015902e03" providerId="ADAL" clId="{E91AE41C-8DE5-4BCD-A3B8-76AAD4BD8A8D}" dt="2023-04-24T16:26:15.386" v="2077" actId="113"/>
        <pc:sldMkLst>
          <pc:docMk/>
          <pc:sldMk cId="2995935585" sldId="280"/>
        </pc:sldMkLst>
        <pc:spChg chg="mod">
          <ac:chgData name="JELIS J SOSTRE-CORTES" userId="5c22e9d2-9b1f-4b86-ac77-79b015902e03" providerId="ADAL" clId="{E91AE41C-8DE5-4BCD-A3B8-76AAD4BD8A8D}" dt="2023-04-24T16:21:17.466" v="2044" actId="6549"/>
          <ac:spMkLst>
            <pc:docMk/>
            <pc:sldMk cId="2995935585" sldId="280"/>
            <ac:spMk id="2" creationId="{00000000-0000-0000-0000-000000000000}"/>
          </ac:spMkLst>
        </pc:spChg>
        <pc:spChg chg="mod">
          <ac:chgData name="JELIS J SOSTRE-CORTES" userId="5c22e9d2-9b1f-4b86-ac77-79b015902e03" providerId="ADAL" clId="{E91AE41C-8DE5-4BCD-A3B8-76AAD4BD8A8D}" dt="2023-04-24T16:26:15.386" v="2077" actId="113"/>
          <ac:spMkLst>
            <pc:docMk/>
            <pc:sldMk cId="2995935585" sldId="280"/>
            <ac:spMk id="3" creationId="{00000000-0000-0000-0000-000000000000}"/>
          </ac:spMkLst>
        </pc:spChg>
      </pc:sldChg>
      <pc:sldChg chg="modSp add mod">
        <pc:chgData name="JELIS J SOSTRE-CORTES" userId="5c22e9d2-9b1f-4b86-ac77-79b015902e03" providerId="ADAL" clId="{E91AE41C-8DE5-4BCD-A3B8-76AAD4BD8A8D}" dt="2023-04-24T16:27:19.457" v="2101" actId="113"/>
        <pc:sldMkLst>
          <pc:docMk/>
          <pc:sldMk cId="2410601834" sldId="281"/>
        </pc:sldMkLst>
        <pc:spChg chg="mod">
          <ac:chgData name="JELIS J SOSTRE-CORTES" userId="5c22e9d2-9b1f-4b86-ac77-79b015902e03" providerId="ADAL" clId="{E91AE41C-8DE5-4BCD-A3B8-76AAD4BD8A8D}" dt="2023-04-24T16:27:19.457" v="2101" actId="113"/>
          <ac:spMkLst>
            <pc:docMk/>
            <pc:sldMk cId="2410601834" sldId="281"/>
            <ac:spMk id="3" creationId="{00000000-0000-0000-0000-000000000000}"/>
          </ac:spMkLst>
        </pc:spChg>
      </pc:sldChg>
      <pc:sldChg chg="add">
        <pc:chgData name="JELIS J SOSTRE-CORTES" userId="5c22e9d2-9b1f-4b86-ac77-79b015902e03" providerId="ADAL" clId="{E91AE41C-8DE5-4BCD-A3B8-76AAD4BD8A8D}" dt="2023-04-24T16:28:38.465" v="2102" actId="2890"/>
        <pc:sldMkLst>
          <pc:docMk/>
          <pc:sldMk cId="1731468704" sldId="282"/>
        </pc:sldMkLst>
      </pc:sldChg>
      <pc:sldMasterChg chg="add addSldLayout">
        <pc:chgData name="JELIS J SOSTRE-CORTES" userId="5c22e9d2-9b1f-4b86-ac77-79b015902e03" providerId="ADAL" clId="{E91AE41C-8DE5-4BCD-A3B8-76AAD4BD8A8D}" dt="2023-04-24T14:50:34.339" v="4" actId="27028"/>
        <pc:sldMasterMkLst>
          <pc:docMk/>
          <pc:sldMasterMk cId="2551065611" sldId="2147483648"/>
        </pc:sldMasterMkLst>
        <pc:sldLayoutChg chg="add">
          <pc:chgData name="JELIS J SOSTRE-CORTES" userId="5c22e9d2-9b1f-4b86-ac77-79b015902e03" providerId="ADAL" clId="{E91AE41C-8DE5-4BCD-A3B8-76AAD4BD8A8D}" dt="2023-04-24T14:50:30.119" v="0" actId="27028"/>
          <pc:sldLayoutMkLst>
            <pc:docMk/>
            <pc:sldMasterMk cId="2551065611" sldId="2147483648"/>
            <pc:sldLayoutMk cId="743590118" sldId="2147483649"/>
          </pc:sldLayoutMkLst>
        </pc:sldLayoutChg>
        <pc:sldLayoutChg chg="add">
          <pc:chgData name="JELIS J SOSTRE-CORTES" userId="5c22e9d2-9b1f-4b86-ac77-79b015902e03" providerId="ADAL" clId="{E91AE41C-8DE5-4BCD-A3B8-76AAD4BD8A8D}" dt="2023-04-24T14:50:31.146" v="2" actId="27028"/>
          <pc:sldLayoutMkLst>
            <pc:docMk/>
            <pc:sldMasterMk cId="2551065611" sldId="2147483648"/>
            <pc:sldLayoutMk cId="3957878522" sldId="2147483650"/>
          </pc:sldLayoutMkLst>
        </pc:sldLayoutChg>
        <pc:sldLayoutChg chg="add">
          <pc:chgData name="JELIS J SOSTRE-CORTES" userId="5c22e9d2-9b1f-4b86-ac77-79b015902e03" providerId="ADAL" clId="{E91AE41C-8DE5-4BCD-A3B8-76AAD4BD8A8D}" dt="2023-04-24T14:50:34.339" v="4" actId="27028"/>
          <pc:sldLayoutMkLst>
            <pc:docMk/>
            <pc:sldMasterMk cId="2551065611" sldId="2147483648"/>
            <pc:sldLayoutMk cId="4287427859" sldId="2147483651"/>
          </pc:sldLayoutMkLst>
        </pc:sldLayoutChg>
      </pc:sldMasterChg>
      <pc:sldMasterChg chg="replId modSldLayout">
        <pc:chgData name="JELIS J SOSTRE-CORTES" userId="5c22e9d2-9b1f-4b86-ac77-79b015902e03" providerId="ADAL" clId="{E91AE41C-8DE5-4BCD-A3B8-76AAD4BD8A8D}" dt="2023-04-24T14:50:34.339" v="4" actId="27028"/>
        <pc:sldMasterMkLst>
          <pc:docMk/>
          <pc:sldMasterMk cId="2089312697" sldId="2147483660"/>
        </pc:sldMasterMkLst>
        <pc:sldLayoutChg chg="replId">
          <pc:chgData name="JELIS J SOSTRE-CORTES" userId="5c22e9d2-9b1f-4b86-ac77-79b015902e03" providerId="ADAL" clId="{E91AE41C-8DE5-4BCD-A3B8-76AAD4BD8A8D}" dt="2023-04-24T14:50:30.119" v="0" actId="27028"/>
          <pc:sldLayoutMkLst>
            <pc:docMk/>
            <pc:sldMasterMk cId="2089312697" sldId="2147483660"/>
            <pc:sldLayoutMk cId="1778292469" sldId="2147483661"/>
          </pc:sldLayoutMkLst>
        </pc:sldLayoutChg>
        <pc:sldLayoutChg chg="replId">
          <pc:chgData name="JELIS J SOSTRE-CORTES" userId="5c22e9d2-9b1f-4b86-ac77-79b015902e03" providerId="ADAL" clId="{E91AE41C-8DE5-4BCD-A3B8-76AAD4BD8A8D}" dt="2023-04-24T14:50:31.146" v="2" actId="27028"/>
          <pc:sldLayoutMkLst>
            <pc:docMk/>
            <pc:sldMasterMk cId="2089312697" sldId="2147483660"/>
            <pc:sldLayoutMk cId="3273299643" sldId="2147483662"/>
          </pc:sldLayoutMkLst>
        </pc:sldLayoutChg>
        <pc:sldLayoutChg chg="replId">
          <pc:chgData name="JELIS J SOSTRE-CORTES" userId="5c22e9d2-9b1f-4b86-ac77-79b015902e03" providerId="ADAL" clId="{E91AE41C-8DE5-4BCD-A3B8-76AAD4BD8A8D}" dt="2023-04-24T14:50:34.339" v="4" actId="27028"/>
          <pc:sldLayoutMkLst>
            <pc:docMk/>
            <pc:sldMasterMk cId="2089312697" sldId="2147483660"/>
            <pc:sldLayoutMk cId="1355142722" sldId="2147483663"/>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D3A8B-FD80-99B1-510F-823204C0B8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38F3B86-60F2-A330-1331-D9780AB7C4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826584-F999-C433-57AE-9047B3C352AF}"/>
              </a:ext>
            </a:extLst>
          </p:cNvPr>
          <p:cNvSpPr>
            <a:spLocks noGrp="1"/>
          </p:cNvSpPr>
          <p:nvPr>
            <p:ph type="dt" sz="half" idx="10"/>
          </p:nvPr>
        </p:nvSpPr>
        <p:spPr/>
        <p:txBody>
          <a:bodyPr/>
          <a:lstStyle/>
          <a:p>
            <a:fld id="{504BE622-86B8-45B3-AB63-929B16738AA8}" type="datetimeFigureOut">
              <a:rPr lang="en-US" smtClean="0"/>
              <a:t>5/4/2023</a:t>
            </a:fld>
            <a:endParaRPr lang="en-US"/>
          </a:p>
        </p:txBody>
      </p:sp>
      <p:sp>
        <p:nvSpPr>
          <p:cNvPr id="5" name="Footer Placeholder 4">
            <a:extLst>
              <a:ext uri="{FF2B5EF4-FFF2-40B4-BE49-F238E27FC236}">
                <a16:creationId xmlns:a16="http://schemas.microsoft.com/office/drawing/2014/main" id="{044DAD4B-8018-AF16-C289-6826AF7B9E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170AC4-A5E5-AA93-F085-619FB87B5845}"/>
              </a:ext>
            </a:extLst>
          </p:cNvPr>
          <p:cNvSpPr>
            <a:spLocks noGrp="1"/>
          </p:cNvSpPr>
          <p:nvPr>
            <p:ph type="sldNum" sz="quarter" idx="12"/>
          </p:nvPr>
        </p:nvSpPr>
        <p:spPr/>
        <p:txBody>
          <a:bodyPr/>
          <a:lstStyle/>
          <a:p>
            <a:fld id="{9252CE96-A403-4385-96BD-A8F5D36F480E}" type="slidenum">
              <a:rPr lang="en-US" smtClean="0"/>
              <a:t>‹#›</a:t>
            </a:fld>
            <a:endParaRPr lang="en-US"/>
          </a:p>
        </p:txBody>
      </p:sp>
    </p:spTree>
    <p:extLst>
      <p:ext uri="{BB962C8B-B14F-4D97-AF65-F5344CB8AC3E}">
        <p14:creationId xmlns:p14="http://schemas.microsoft.com/office/powerpoint/2010/main" val="1778292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F556C-D048-4171-3E62-63829C45F67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D71B0E-05DF-24AE-CE9C-799D2F4C9A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9E8C7E-5678-17B3-BB9B-9F99DEA850A7}"/>
              </a:ext>
            </a:extLst>
          </p:cNvPr>
          <p:cNvSpPr>
            <a:spLocks noGrp="1"/>
          </p:cNvSpPr>
          <p:nvPr>
            <p:ph type="dt" sz="half" idx="10"/>
          </p:nvPr>
        </p:nvSpPr>
        <p:spPr/>
        <p:txBody>
          <a:bodyPr/>
          <a:lstStyle/>
          <a:p>
            <a:fld id="{504BE622-86B8-45B3-AB63-929B16738AA8}" type="datetimeFigureOut">
              <a:rPr lang="en-US" smtClean="0"/>
              <a:t>5/4/2023</a:t>
            </a:fld>
            <a:endParaRPr lang="en-US"/>
          </a:p>
        </p:txBody>
      </p:sp>
      <p:sp>
        <p:nvSpPr>
          <p:cNvPr id="5" name="Footer Placeholder 4">
            <a:extLst>
              <a:ext uri="{FF2B5EF4-FFF2-40B4-BE49-F238E27FC236}">
                <a16:creationId xmlns:a16="http://schemas.microsoft.com/office/drawing/2014/main" id="{697BD41E-78EA-160A-3592-4A0E35718B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D76D6F-FBB5-C339-66F7-AB6A4FBBF872}"/>
              </a:ext>
            </a:extLst>
          </p:cNvPr>
          <p:cNvSpPr>
            <a:spLocks noGrp="1"/>
          </p:cNvSpPr>
          <p:nvPr>
            <p:ph type="sldNum" sz="quarter" idx="12"/>
          </p:nvPr>
        </p:nvSpPr>
        <p:spPr/>
        <p:txBody>
          <a:bodyPr/>
          <a:lstStyle/>
          <a:p>
            <a:fld id="{9252CE96-A403-4385-96BD-A8F5D36F480E}" type="slidenum">
              <a:rPr lang="en-US" smtClean="0"/>
              <a:t>‹#›</a:t>
            </a:fld>
            <a:endParaRPr lang="en-US"/>
          </a:p>
        </p:txBody>
      </p:sp>
    </p:spTree>
    <p:extLst>
      <p:ext uri="{BB962C8B-B14F-4D97-AF65-F5344CB8AC3E}">
        <p14:creationId xmlns:p14="http://schemas.microsoft.com/office/powerpoint/2010/main" val="1413894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134C6B-4CAD-0A29-E64E-0DFA4646EBB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E0D28BD-FDF2-8C3C-4528-3B76E91E36E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9C62DD-239F-DA0E-E1D7-3C550403AC01}"/>
              </a:ext>
            </a:extLst>
          </p:cNvPr>
          <p:cNvSpPr>
            <a:spLocks noGrp="1"/>
          </p:cNvSpPr>
          <p:nvPr>
            <p:ph type="dt" sz="half" idx="10"/>
          </p:nvPr>
        </p:nvSpPr>
        <p:spPr/>
        <p:txBody>
          <a:bodyPr/>
          <a:lstStyle/>
          <a:p>
            <a:fld id="{504BE622-86B8-45B3-AB63-929B16738AA8}" type="datetimeFigureOut">
              <a:rPr lang="en-US" smtClean="0"/>
              <a:t>5/4/2023</a:t>
            </a:fld>
            <a:endParaRPr lang="en-US"/>
          </a:p>
        </p:txBody>
      </p:sp>
      <p:sp>
        <p:nvSpPr>
          <p:cNvPr id="5" name="Footer Placeholder 4">
            <a:extLst>
              <a:ext uri="{FF2B5EF4-FFF2-40B4-BE49-F238E27FC236}">
                <a16:creationId xmlns:a16="http://schemas.microsoft.com/office/drawing/2014/main" id="{B37A3266-F696-2A5F-1A8C-AD188DBDA8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DF1021-ECBE-F956-1179-9598EB133B90}"/>
              </a:ext>
            </a:extLst>
          </p:cNvPr>
          <p:cNvSpPr>
            <a:spLocks noGrp="1"/>
          </p:cNvSpPr>
          <p:nvPr>
            <p:ph type="sldNum" sz="quarter" idx="12"/>
          </p:nvPr>
        </p:nvSpPr>
        <p:spPr/>
        <p:txBody>
          <a:bodyPr/>
          <a:lstStyle/>
          <a:p>
            <a:fld id="{9252CE96-A403-4385-96BD-A8F5D36F480E}" type="slidenum">
              <a:rPr lang="en-US" smtClean="0"/>
              <a:t>‹#›</a:t>
            </a:fld>
            <a:endParaRPr lang="en-US"/>
          </a:p>
        </p:txBody>
      </p:sp>
    </p:spTree>
    <p:extLst>
      <p:ext uri="{BB962C8B-B14F-4D97-AF65-F5344CB8AC3E}">
        <p14:creationId xmlns:p14="http://schemas.microsoft.com/office/powerpoint/2010/main" val="31434933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40E7481-5A00-4C57-9949-446C1B43C25D}" type="datetimeFigureOut">
              <a:rPr lang="en-US" smtClean="0"/>
              <a:t>5/4/2023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C1DFF-D906-464E-AB6E-2D6D91E60C9E}" type="slidenum">
              <a:rPr lang="en-US" smtClean="0"/>
              <a:t>‹#›</a:t>
            </a:fld>
            <a:endParaRPr lang="en-US"/>
          </a:p>
        </p:txBody>
      </p:sp>
    </p:spTree>
    <p:extLst>
      <p:ext uri="{BB962C8B-B14F-4D97-AF65-F5344CB8AC3E}">
        <p14:creationId xmlns:p14="http://schemas.microsoft.com/office/powerpoint/2010/main" val="4287427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40E7481-5A00-4C57-9949-446C1B43C25D}" type="datetimeFigureOut">
              <a:rPr lang="en-US" smtClean="0"/>
              <a:t>5/4/2023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C1DFF-D906-464E-AB6E-2D6D91E60C9E}" type="slidenum">
              <a:rPr lang="en-US" smtClean="0"/>
              <a:t>‹#›</a:t>
            </a:fld>
            <a:endParaRPr lang="en-US"/>
          </a:p>
        </p:txBody>
      </p:sp>
    </p:spTree>
    <p:extLst>
      <p:ext uri="{BB962C8B-B14F-4D97-AF65-F5344CB8AC3E}">
        <p14:creationId xmlns:p14="http://schemas.microsoft.com/office/powerpoint/2010/main" val="3957878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40E7481-5A00-4C57-9949-446C1B43C25D}" type="datetimeFigureOut">
              <a:rPr lang="en-US" smtClean="0"/>
              <a:t>5/4/2023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C1DFF-D906-464E-AB6E-2D6D91E60C9E}" type="slidenum">
              <a:rPr lang="en-US" smtClean="0"/>
              <a:t>‹#›</a:t>
            </a:fld>
            <a:endParaRPr lang="en-US"/>
          </a:p>
        </p:txBody>
      </p:sp>
    </p:spTree>
    <p:extLst>
      <p:ext uri="{BB962C8B-B14F-4D97-AF65-F5344CB8AC3E}">
        <p14:creationId xmlns:p14="http://schemas.microsoft.com/office/powerpoint/2010/main" val="743590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39FE6-E457-3E12-D241-E34536F6DB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998937-3338-BE4E-7625-6B6D349FD87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D7D23-042D-3F08-1A6D-3F839A0101B5}"/>
              </a:ext>
            </a:extLst>
          </p:cNvPr>
          <p:cNvSpPr>
            <a:spLocks noGrp="1"/>
          </p:cNvSpPr>
          <p:nvPr>
            <p:ph type="dt" sz="half" idx="10"/>
          </p:nvPr>
        </p:nvSpPr>
        <p:spPr/>
        <p:txBody>
          <a:bodyPr/>
          <a:lstStyle/>
          <a:p>
            <a:fld id="{504BE622-86B8-45B3-AB63-929B16738AA8}" type="datetimeFigureOut">
              <a:rPr lang="en-US" smtClean="0"/>
              <a:t>5/4/2023</a:t>
            </a:fld>
            <a:endParaRPr lang="en-US"/>
          </a:p>
        </p:txBody>
      </p:sp>
      <p:sp>
        <p:nvSpPr>
          <p:cNvPr id="5" name="Footer Placeholder 4">
            <a:extLst>
              <a:ext uri="{FF2B5EF4-FFF2-40B4-BE49-F238E27FC236}">
                <a16:creationId xmlns:a16="http://schemas.microsoft.com/office/drawing/2014/main" id="{FF2174CA-8492-7967-DE42-983DC14CC4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EA570D-ED59-0EE3-E217-B1F661C931B5}"/>
              </a:ext>
            </a:extLst>
          </p:cNvPr>
          <p:cNvSpPr>
            <a:spLocks noGrp="1"/>
          </p:cNvSpPr>
          <p:nvPr>
            <p:ph type="sldNum" sz="quarter" idx="12"/>
          </p:nvPr>
        </p:nvSpPr>
        <p:spPr/>
        <p:txBody>
          <a:bodyPr/>
          <a:lstStyle/>
          <a:p>
            <a:fld id="{9252CE96-A403-4385-96BD-A8F5D36F480E}" type="slidenum">
              <a:rPr lang="en-US" smtClean="0"/>
              <a:t>‹#›</a:t>
            </a:fld>
            <a:endParaRPr lang="en-US"/>
          </a:p>
        </p:txBody>
      </p:sp>
    </p:spTree>
    <p:extLst>
      <p:ext uri="{BB962C8B-B14F-4D97-AF65-F5344CB8AC3E}">
        <p14:creationId xmlns:p14="http://schemas.microsoft.com/office/powerpoint/2010/main" val="3273299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E0FC4-310F-5C97-9747-E057D444E4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3C6DCB3-622C-2977-81A1-B61E76B0C8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A1C525-AAC4-2550-098B-752D7A8EA1DB}"/>
              </a:ext>
            </a:extLst>
          </p:cNvPr>
          <p:cNvSpPr>
            <a:spLocks noGrp="1"/>
          </p:cNvSpPr>
          <p:nvPr>
            <p:ph type="dt" sz="half" idx="10"/>
          </p:nvPr>
        </p:nvSpPr>
        <p:spPr/>
        <p:txBody>
          <a:bodyPr/>
          <a:lstStyle/>
          <a:p>
            <a:fld id="{504BE622-86B8-45B3-AB63-929B16738AA8}" type="datetimeFigureOut">
              <a:rPr lang="en-US" smtClean="0"/>
              <a:t>5/4/2023</a:t>
            </a:fld>
            <a:endParaRPr lang="en-US"/>
          </a:p>
        </p:txBody>
      </p:sp>
      <p:sp>
        <p:nvSpPr>
          <p:cNvPr id="5" name="Footer Placeholder 4">
            <a:extLst>
              <a:ext uri="{FF2B5EF4-FFF2-40B4-BE49-F238E27FC236}">
                <a16:creationId xmlns:a16="http://schemas.microsoft.com/office/drawing/2014/main" id="{CF46F393-CEC4-4C10-BCDE-3FB24CE86D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6AD686-5AB2-8BBC-3FE0-7BAA61315371}"/>
              </a:ext>
            </a:extLst>
          </p:cNvPr>
          <p:cNvSpPr>
            <a:spLocks noGrp="1"/>
          </p:cNvSpPr>
          <p:nvPr>
            <p:ph type="sldNum" sz="quarter" idx="12"/>
          </p:nvPr>
        </p:nvSpPr>
        <p:spPr/>
        <p:txBody>
          <a:bodyPr/>
          <a:lstStyle/>
          <a:p>
            <a:fld id="{9252CE96-A403-4385-96BD-A8F5D36F480E}" type="slidenum">
              <a:rPr lang="en-US" smtClean="0"/>
              <a:t>‹#›</a:t>
            </a:fld>
            <a:endParaRPr lang="en-US"/>
          </a:p>
        </p:txBody>
      </p:sp>
    </p:spTree>
    <p:extLst>
      <p:ext uri="{BB962C8B-B14F-4D97-AF65-F5344CB8AC3E}">
        <p14:creationId xmlns:p14="http://schemas.microsoft.com/office/powerpoint/2010/main" val="1355142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455F6-C41C-AC9D-3DD5-34685EB051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D76B9B-6436-6CEF-CA5E-C7D99883F4A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7BD93EE-0E5F-3AE9-4925-22567EF1C5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CE8FD0F-58BE-99FA-DD72-FFD2FE9FB51B}"/>
              </a:ext>
            </a:extLst>
          </p:cNvPr>
          <p:cNvSpPr>
            <a:spLocks noGrp="1"/>
          </p:cNvSpPr>
          <p:nvPr>
            <p:ph type="dt" sz="half" idx="10"/>
          </p:nvPr>
        </p:nvSpPr>
        <p:spPr/>
        <p:txBody>
          <a:bodyPr/>
          <a:lstStyle/>
          <a:p>
            <a:fld id="{504BE622-86B8-45B3-AB63-929B16738AA8}" type="datetimeFigureOut">
              <a:rPr lang="en-US" smtClean="0"/>
              <a:t>5/4/2023</a:t>
            </a:fld>
            <a:endParaRPr lang="en-US"/>
          </a:p>
        </p:txBody>
      </p:sp>
      <p:sp>
        <p:nvSpPr>
          <p:cNvPr id="6" name="Footer Placeholder 5">
            <a:extLst>
              <a:ext uri="{FF2B5EF4-FFF2-40B4-BE49-F238E27FC236}">
                <a16:creationId xmlns:a16="http://schemas.microsoft.com/office/drawing/2014/main" id="{93928748-3602-FDB9-5C22-A7ADAB9DD0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C7A0AD-DAB7-BFD0-E0FB-42C821E19588}"/>
              </a:ext>
            </a:extLst>
          </p:cNvPr>
          <p:cNvSpPr>
            <a:spLocks noGrp="1"/>
          </p:cNvSpPr>
          <p:nvPr>
            <p:ph type="sldNum" sz="quarter" idx="12"/>
          </p:nvPr>
        </p:nvSpPr>
        <p:spPr/>
        <p:txBody>
          <a:bodyPr/>
          <a:lstStyle/>
          <a:p>
            <a:fld id="{9252CE96-A403-4385-96BD-A8F5D36F480E}" type="slidenum">
              <a:rPr lang="en-US" smtClean="0"/>
              <a:t>‹#›</a:t>
            </a:fld>
            <a:endParaRPr lang="en-US"/>
          </a:p>
        </p:txBody>
      </p:sp>
    </p:spTree>
    <p:extLst>
      <p:ext uri="{BB962C8B-B14F-4D97-AF65-F5344CB8AC3E}">
        <p14:creationId xmlns:p14="http://schemas.microsoft.com/office/powerpoint/2010/main" val="3444783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81699-9421-F491-3F1D-4041542844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3CF8D3E-A293-89CC-D08C-78021C89B9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266420-C287-D3F9-9EC8-5C7831A198F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5C64C6-39FA-4FF2-BC4C-2C38716D1D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12F94A1-60D9-3A44-0DE2-F7AF4B8312C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AE88F8F-4DBC-146F-7172-F559754F945B}"/>
              </a:ext>
            </a:extLst>
          </p:cNvPr>
          <p:cNvSpPr>
            <a:spLocks noGrp="1"/>
          </p:cNvSpPr>
          <p:nvPr>
            <p:ph type="dt" sz="half" idx="10"/>
          </p:nvPr>
        </p:nvSpPr>
        <p:spPr/>
        <p:txBody>
          <a:bodyPr/>
          <a:lstStyle/>
          <a:p>
            <a:fld id="{504BE622-86B8-45B3-AB63-929B16738AA8}" type="datetimeFigureOut">
              <a:rPr lang="en-US" smtClean="0"/>
              <a:t>5/4/2023</a:t>
            </a:fld>
            <a:endParaRPr lang="en-US"/>
          </a:p>
        </p:txBody>
      </p:sp>
      <p:sp>
        <p:nvSpPr>
          <p:cNvPr id="8" name="Footer Placeholder 7">
            <a:extLst>
              <a:ext uri="{FF2B5EF4-FFF2-40B4-BE49-F238E27FC236}">
                <a16:creationId xmlns:a16="http://schemas.microsoft.com/office/drawing/2014/main" id="{C9472735-5C3E-E8EB-988E-7B93A01AB5D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0AE659E-E0FC-AA8C-F79A-7793B35F8621}"/>
              </a:ext>
            </a:extLst>
          </p:cNvPr>
          <p:cNvSpPr>
            <a:spLocks noGrp="1"/>
          </p:cNvSpPr>
          <p:nvPr>
            <p:ph type="sldNum" sz="quarter" idx="12"/>
          </p:nvPr>
        </p:nvSpPr>
        <p:spPr/>
        <p:txBody>
          <a:bodyPr/>
          <a:lstStyle/>
          <a:p>
            <a:fld id="{9252CE96-A403-4385-96BD-A8F5D36F480E}" type="slidenum">
              <a:rPr lang="en-US" smtClean="0"/>
              <a:t>‹#›</a:t>
            </a:fld>
            <a:endParaRPr lang="en-US"/>
          </a:p>
        </p:txBody>
      </p:sp>
    </p:spTree>
    <p:extLst>
      <p:ext uri="{BB962C8B-B14F-4D97-AF65-F5344CB8AC3E}">
        <p14:creationId xmlns:p14="http://schemas.microsoft.com/office/powerpoint/2010/main" val="3343857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7AD4B-8241-493C-F7D1-FD9AA82E2C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34ED3B-75C3-04C4-E2C4-499871CA63C1}"/>
              </a:ext>
            </a:extLst>
          </p:cNvPr>
          <p:cNvSpPr>
            <a:spLocks noGrp="1"/>
          </p:cNvSpPr>
          <p:nvPr>
            <p:ph type="dt" sz="half" idx="10"/>
          </p:nvPr>
        </p:nvSpPr>
        <p:spPr/>
        <p:txBody>
          <a:bodyPr/>
          <a:lstStyle/>
          <a:p>
            <a:fld id="{504BE622-86B8-45B3-AB63-929B16738AA8}" type="datetimeFigureOut">
              <a:rPr lang="en-US" smtClean="0"/>
              <a:t>5/4/2023</a:t>
            </a:fld>
            <a:endParaRPr lang="en-US"/>
          </a:p>
        </p:txBody>
      </p:sp>
      <p:sp>
        <p:nvSpPr>
          <p:cNvPr id="4" name="Footer Placeholder 3">
            <a:extLst>
              <a:ext uri="{FF2B5EF4-FFF2-40B4-BE49-F238E27FC236}">
                <a16:creationId xmlns:a16="http://schemas.microsoft.com/office/drawing/2014/main" id="{C55A514F-40E3-8EA3-5E79-973BD7F77B7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12600F-3109-FBA3-689D-703112C9B151}"/>
              </a:ext>
            </a:extLst>
          </p:cNvPr>
          <p:cNvSpPr>
            <a:spLocks noGrp="1"/>
          </p:cNvSpPr>
          <p:nvPr>
            <p:ph type="sldNum" sz="quarter" idx="12"/>
          </p:nvPr>
        </p:nvSpPr>
        <p:spPr/>
        <p:txBody>
          <a:bodyPr/>
          <a:lstStyle/>
          <a:p>
            <a:fld id="{9252CE96-A403-4385-96BD-A8F5D36F480E}" type="slidenum">
              <a:rPr lang="en-US" smtClean="0"/>
              <a:t>‹#›</a:t>
            </a:fld>
            <a:endParaRPr lang="en-US"/>
          </a:p>
        </p:txBody>
      </p:sp>
    </p:spTree>
    <p:extLst>
      <p:ext uri="{BB962C8B-B14F-4D97-AF65-F5344CB8AC3E}">
        <p14:creationId xmlns:p14="http://schemas.microsoft.com/office/powerpoint/2010/main" val="1079392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B30EAB-B4B3-C0F5-6E40-F4B1F69F1364}"/>
              </a:ext>
            </a:extLst>
          </p:cNvPr>
          <p:cNvSpPr>
            <a:spLocks noGrp="1"/>
          </p:cNvSpPr>
          <p:nvPr>
            <p:ph type="dt" sz="half" idx="10"/>
          </p:nvPr>
        </p:nvSpPr>
        <p:spPr/>
        <p:txBody>
          <a:bodyPr/>
          <a:lstStyle/>
          <a:p>
            <a:fld id="{504BE622-86B8-45B3-AB63-929B16738AA8}" type="datetimeFigureOut">
              <a:rPr lang="en-US" smtClean="0"/>
              <a:t>5/4/2023</a:t>
            </a:fld>
            <a:endParaRPr lang="en-US"/>
          </a:p>
        </p:txBody>
      </p:sp>
      <p:sp>
        <p:nvSpPr>
          <p:cNvPr id="3" name="Footer Placeholder 2">
            <a:extLst>
              <a:ext uri="{FF2B5EF4-FFF2-40B4-BE49-F238E27FC236}">
                <a16:creationId xmlns:a16="http://schemas.microsoft.com/office/drawing/2014/main" id="{DA8F049A-DB75-6090-BE92-2AD50DC596C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01CE7D3-04F3-D880-5C74-A03E525958BC}"/>
              </a:ext>
            </a:extLst>
          </p:cNvPr>
          <p:cNvSpPr>
            <a:spLocks noGrp="1"/>
          </p:cNvSpPr>
          <p:nvPr>
            <p:ph type="sldNum" sz="quarter" idx="12"/>
          </p:nvPr>
        </p:nvSpPr>
        <p:spPr/>
        <p:txBody>
          <a:bodyPr/>
          <a:lstStyle/>
          <a:p>
            <a:fld id="{9252CE96-A403-4385-96BD-A8F5D36F480E}" type="slidenum">
              <a:rPr lang="en-US" smtClean="0"/>
              <a:t>‹#›</a:t>
            </a:fld>
            <a:endParaRPr lang="en-US"/>
          </a:p>
        </p:txBody>
      </p:sp>
    </p:spTree>
    <p:extLst>
      <p:ext uri="{BB962C8B-B14F-4D97-AF65-F5344CB8AC3E}">
        <p14:creationId xmlns:p14="http://schemas.microsoft.com/office/powerpoint/2010/main" val="3268021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D82B7-497A-6F9F-ED06-86479AFC50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7D7A79-6B4C-E219-1080-CCB0823D1D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57B294-9461-6E09-1CE1-8B1CF756D7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E33B8E-F48D-0FA4-4AE1-626489579251}"/>
              </a:ext>
            </a:extLst>
          </p:cNvPr>
          <p:cNvSpPr>
            <a:spLocks noGrp="1"/>
          </p:cNvSpPr>
          <p:nvPr>
            <p:ph type="dt" sz="half" idx="10"/>
          </p:nvPr>
        </p:nvSpPr>
        <p:spPr/>
        <p:txBody>
          <a:bodyPr/>
          <a:lstStyle/>
          <a:p>
            <a:fld id="{504BE622-86B8-45B3-AB63-929B16738AA8}" type="datetimeFigureOut">
              <a:rPr lang="en-US" smtClean="0"/>
              <a:t>5/4/2023</a:t>
            </a:fld>
            <a:endParaRPr lang="en-US"/>
          </a:p>
        </p:txBody>
      </p:sp>
      <p:sp>
        <p:nvSpPr>
          <p:cNvPr id="6" name="Footer Placeholder 5">
            <a:extLst>
              <a:ext uri="{FF2B5EF4-FFF2-40B4-BE49-F238E27FC236}">
                <a16:creationId xmlns:a16="http://schemas.microsoft.com/office/drawing/2014/main" id="{EC66C8C9-EB9A-15B7-8483-E8EBB0C99A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54FDF0-3575-6591-1685-02AC604DAD5C}"/>
              </a:ext>
            </a:extLst>
          </p:cNvPr>
          <p:cNvSpPr>
            <a:spLocks noGrp="1"/>
          </p:cNvSpPr>
          <p:nvPr>
            <p:ph type="sldNum" sz="quarter" idx="12"/>
          </p:nvPr>
        </p:nvSpPr>
        <p:spPr/>
        <p:txBody>
          <a:bodyPr/>
          <a:lstStyle/>
          <a:p>
            <a:fld id="{9252CE96-A403-4385-96BD-A8F5D36F480E}" type="slidenum">
              <a:rPr lang="en-US" smtClean="0"/>
              <a:t>‹#›</a:t>
            </a:fld>
            <a:endParaRPr lang="en-US"/>
          </a:p>
        </p:txBody>
      </p:sp>
    </p:spTree>
    <p:extLst>
      <p:ext uri="{BB962C8B-B14F-4D97-AF65-F5344CB8AC3E}">
        <p14:creationId xmlns:p14="http://schemas.microsoft.com/office/powerpoint/2010/main" val="3730016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A27EC-787A-BE0A-05DC-50BCD92285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616F82F-42AE-67DB-F6FE-C2B0CE7EE2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88A3F87-CE14-AF27-4D54-C2E53F670F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B88521-A1FC-D3A3-7536-C7B5F9085DA6}"/>
              </a:ext>
            </a:extLst>
          </p:cNvPr>
          <p:cNvSpPr>
            <a:spLocks noGrp="1"/>
          </p:cNvSpPr>
          <p:nvPr>
            <p:ph type="dt" sz="half" idx="10"/>
          </p:nvPr>
        </p:nvSpPr>
        <p:spPr/>
        <p:txBody>
          <a:bodyPr/>
          <a:lstStyle/>
          <a:p>
            <a:fld id="{504BE622-86B8-45B3-AB63-929B16738AA8}" type="datetimeFigureOut">
              <a:rPr lang="en-US" smtClean="0"/>
              <a:t>5/4/2023</a:t>
            </a:fld>
            <a:endParaRPr lang="en-US"/>
          </a:p>
        </p:txBody>
      </p:sp>
      <p:sp>
        <p:nvSpPr>
          <p:cNvPr id="6" name="Footer Placeholder 5">
            <a:extLst>
              <a:ext uri="{FF2B5EF4-FFF2-40B4-BE49-F238E27FC236}">
                <a16:creationId xmlns:a16="http://schemas.microsoft.com/office/drawing/2014/main" id="{99C2C149-7D58-D7EC-BA4B-C6D1E3FEBF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C40BD2-3C8F-47B4-862B-903B1A6CE1C1}"/>
              </a:ext>
            </a:extLst>
          </p:cNvPr>
          <p:cNvSpPr>
            <a:spLocks noGrp="1"/>
          </p:cNvSpPr>
          <p:nvPr>
            <p:ph type="sldNum" sz="quarter" idx="12"/>
          </p:nvPr>
        </p:nvSpPr>
        <p:spPr/>
        <p:txBody>
          <a:bodyPr/>
          <a:lstStyle/>
          <a:p>
            <a:fld id="{9252CE96-A403-4385-96BD-A8F5D36F480E}" type="slidenum">
              <a:rPr lang="en-US" smtClean="0"/>
              <a:t>‹#›</a:t>
            </a:fld>
            <a:endParaRPr lang="en-US"/>
          </a:p>
        </p:txBody>
      </p:sp>
    </p:spTree>
    <p:extLst>
      <p:ext uri="{BB962C8B-B14F-4D97-AF65-F5344CB8AC3E}">
        <p14:creationId xmlns:p14="http://schemas.microsoft.com/office/powerpoint/2010/main" val="1112264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5B605F-DD6D-16FE-7B21-9C9FED3648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DC337FD-7817-D093-0F54-D5BFEBF353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8E911F-2EC6-5E27-5E72-C7145243FB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4BE622-86B8-45B3-AB63-929B16738AA8}" type="datetimeFigureOut">
              <a:rPr lang="en-US" smtClean="0"/>
              <a:t>5/4/2023</a:t>
            </a:fld>
            <a:endParaRPr lang="en-US"/>
          </a:p>
        </p:txBody>
      </p:sp>
      <p:sp>
        <p:nvSpPr>
          <p:cNvPr id="5" name="Footer Placeholder 4">
            <a:extLst>
              <a:ext uri="{FF2B5EF4-FFF2-40B4-BE49-F238E27FC236}">
                <a16:creationId xmlns:a16="http://schemas.microsoft.com/office/drawing/2014/main" id="{2AF1B411-B742-226F-6AB6-8A872B6429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14C0FDD-1B3D-F72D-A6CA-D8835B376D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52CE96-A403-4385-96BD-A8F5D36F480E}" type="slidenum">
              <a:rPr lang="en-US" smtClean="0"/>
              <a:t>‹#›</a:t>
            </a:fld>
            <a:endParaRPr lang="en-US"/>
          </a:p>
        </p:txBody>
      </p:sp>
    </p:spTree>
    <p:extLst>
      <p:ext uri="{BB962C8B-B14F-4D97-AF65-F5344CB8AC3E}">
        <p14:creationId xmlns:p14="http://schemas.microsoft.com/office/powerpoint/2010/main" val="20893126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0E7481-5A00-4C57-9949-446C1B43C25D}" type="datetimeFigureOut">
              <a:rPr lang="en-US" smtClean="0"/>
              <a:t>5/4/2023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0C1DFF-D906-464E-AB6E-2D6D91E60C9E}" type="slidenum">
              <a:rPr lang="en-US" smtClean="0"/>
              <a:t>‹#›</a:t>
            </a:fld>
            <a:endParaRPr lang="en-US"/>
          </a:p>
        </p:txBody>
      </p:sp>
    </p:spTree>
    <p:extLst>
      <p:ext uri="{BB962C8B-B14F-4D97-AF65-F5344CB8AC3E}">
        <p14:creationId xmlns:p14="http://schemas.microsoft.com/office/powerpoint/2010/main" val="2551065611"/>
      </p:ext>
    </p:extLst>
  </p:cSld>
  <p:clrMap bg1="lt1" tx1="dk1" bg2="lt2" tx2="dk2" accent1="accent1" accent2="accent2" accent3="accent3" accent4="accent4" accent5="accent5" accent6="accent6" hlink="hlink" folHlink="folHlink"/>
  <p:sldLayoutIdLst>
    <p:sldLayoutId id="2147483651" r:id="rId1"/>
    <p:sldLayoutId id="2147483650" r:id="rId2"/>
    <p:sldLayoutId id="2147483649"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62591"/>
            <a:ext cx="9144000" cy="2387600"/>
          </a:xfrm>
        </p:spPr>
        <p:txBody>
          <a:bodyPr>
            <a:noAutofit/>
          </a:bodyPr>
          <a:lstStyle/>
          <a:p>
            <a:r>
              <a:rPr lang="en-US" sz="4000" b="1" dirty="0">
                <a:latin typeface="+mn-lt"/>
              </a:rPr>
              <a:t>REPORT OF THE TASK TEAM ON TSUNAMI PROCEDURES FOR VOLCANIC CRISES</a:t>
            </a:r>
            <a:br>
              <a:rPr lang="en-US" sz="4000" b="1" dirty="0">
                <a:latin typeface="+mn-lt"/>
              </a:rPr>
            </a:br>
            <a:r>
              <a:rPr lang="en-US" sz="2400" b="1" dirty="0">
                <a:latin typeface="+mn-lt"/>
              </a:rPr>
              <a:t>ICG CARIBE EWS XVI Session</a:t>
            </a:r>
            <a:br>
              <a:rPr lang="en-US" sz="2400" b="1" dirty="0">
                <a:latin typeface="+mn-lt"/>
              </a:rPr>
            </a:br>
            <a:r>
              <a:rPr lang="en-US" sz="2400" b="1" dirty="0">
                <a:latin typeface="+mn-lt"/>
              </a:rPr>
              <a:t>April 25-28, 2023</a:t>
            </a:r>
            <a:br>
              <a:rPr lang="en-US" sz="2400" b="1" dirty="0">
                <a:latin typeface="+mn-lt"/>
              </a:rPr>
            </a:br>
            <a:r>
              <a:rPr lang="en-US" sz="2400" b="1" dirty="0">
                <a:latin typeface="+mn-lt"/>
              </a:rPr>
              <a:t>Costa Rica</a:t>
            </a:r>
          </a:p>
        </p:txBody>
      </p:sp>
      <p:sp>
        <p:nvSpPr>
          <p:cNvPr id="3" name="Subtitle 2"/>
          <p:cNvSpPr>
            <a:spLocks noGrp="1"/>
          </p:cNvSpPr>
          <p:nvPr>
            <p:ph type="subTitle" idx="1"/>
          </p:nvPr>
        </p:nvSpPr>
        <p:spPr>
          <a:xfrm>
            <a:off x="1524000" y="4458381"/>
            <a:ext cx="9144000" cy="1655762"/>
          </a:xfrm>
        </p:spPr>
        <p:txBody>
          <a:bodyPr>
            <a:normAutofit/>
          </a:bodyPr>
          <a:lstStyle/>
          <a:p>
            <a:r>
              <a:rPr lang="en-US" sz="2000" b="1" dirty="0"/>
              <a:t>Valerie </a:t>
            </a:r>
            <a:r>
              <a:rPr lang="en-US" sz="2000" b="1" dirty="0" err="1"/>
              <a:t>Clouard</a:t>
            </a:r>
            <a:r>
              <a:rPr lang="en-US" sz="2000" b="1" dirty="0"/>
              <a:t>, Christa von Hillebrandt-Andrade, </a:t>
            </a:r>
            <a:r>
              <a:rPr lang="en-US" sz="2000" b="1" dirty="0" smtClean="0"/>
              <a:t>Bernardo </a:t>
            </a:r>
            <a:r>
              <a:rPr lang="en-US" sz="2000" b="1" dirty="0" err="1"/>
              <a:t>Aliaga</a:t>
            </a:r>
            <a:r>
              <a:rPr lang="en-US" sz="2000" b="1" dirty="0"/>
              <a:t>, Michael </a:t>
            </a:r>
            <a:r>
              <a:rPr lang="en-US" sz="2000" b="1" dirty="0" err="1"/>
              <a:t>Angrove</a:t>
            </a:r>
            <a:r>
              <a:rPr lang="en-US" sz="2000" b="1" dirty="0"/>
              <a:t>, Nicholas Arcos, Silvia Chacon-</a:t>
            </a:r>
            <a:r>
              <a:rPr lang="en-US" sz="2000" b="1" dirty="0" err="1"/>
              <a:t>Barrantes</a:t>
            </a:r>
            <a:r>
              <a:rPr lang="en-US" sz="2000" b="1" dirty="0"/>
              <a:t>, </a:t>
            </a:r>
            <a:r>
              <a:rPr lang="en-US" sz="2000" b="1" dirty="0" err="1"/>
              <a:t>Dondin</a:t>
            </a:r>
            <a:r>
              <a:rPr lang="en-US" sz="2000" b="1" dirty="0"/>
              <a:t> Frederic, </a:t>
            </a:r>
            <a:r>
              <a:rPr lang="en-US" sz="2000" b="1" dirty="0" err="1" smtClean="0"/>
              <a:t>Erouscilla</a:t>
            </a:r>
            <a:r>
              <a:rPr lang="en-US" sz="2000" b="1" dirty="0" smtClean="0"/>
              <a:t> </a:t>
            </a:r>
            <a:r>
              <a:rPr lang="en-US" sz="2000" b="1" dirty="0"/>
              <a:t>Joseph, Laura Kong, Charles McCreery, Daniel McNamara, Raphael Paris, Lizzette Rodriguez, Graham Ryan, </a:t>
            </a:r>
            <a:r>
              <a:rPr lang="en-US" sz="2000" b="1" dirty="0" err="1" smtClean="0"/>
              <a:t>Jelis</a:t>
            </a:r>
            <a:r>
              <a:rPr lang="en-US" sz="2000" b="1" dirty="0" smtClean="0"/>
              <a:t> </a:t>
            </a:r>
            <a:r>
              <a:rPr lang="en-US" sz="2000" b="1" dirty="0" err="1" smtClean="0"/>
              <a:t>Sostre</a:t>
            </a:r>
            <a:r>
              <a:rPr lang="en-US" sz="2000" b="1" dirty="0" smtClean="0"/>
              <a:t>, Emilio </a:t>
            </a:r>
            <a:r>
              <a:rPr lang="en-US" sz="2000" b="1" dirty="0"/>
              <a:t>Talavera, Virginia Tenorio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67695" y="387959"/>
            <a:ext cx="1456609" cy="1370537"/>
          </a:xfrm>
          <a:prstGeom prst="rect">
            <a:avLst/>
          </a:prstGeom>
        </p:spPr>
      </p:pic>
    </p:spTree>
    <p:extLst>
      <p:ext uri="{BB962C8B-B14F-4D97-AF65-F5344CB8AC3E}">
        <p14:creationId xmlns:p14="http://schemas.microsoft.com/office/powerpoint/2010/main" val="2142061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During the inter-sessional period, the volcano TT has:</a:t>
            </a:r>
            <a:endParaRPr lang="es-EC" b="1" dirty="0"/>
          </a:p>
        </p:txBody>
      </p:sp>
      <p:sp>
        <p:nvSpPr>
          <p:cNvPr id="3" name="Content Placeholder 2"/>
          <p:cNvSpPr>
            <a:spLocks noGrp="1"/>
          </p:cNvSpPr>
          <p:nvPr>
            <p:ph idx="1"/>
          </p:nvPr>
        </p:nvSpPr>
        <p:spPr>
          <a:xfrm>
            <a:off x="838200" y="1690688"/>
            <a:ext cx="10515600" cy="5167312"/>
          </a:xfrm>
        </p:spPr>
        <p:txBody>
          <a:bodyPr>
            <a:normAutofit/>
          </a:bodyPr>
          <a:lstStyle/>
          <a:p>
            <a:r>
              <a:rPr lang="en-US" sz="2600" dirty="0"/>
              <a:t>Elaborated the specific messages issued towards the TSP by the Seismological and Volcanological Observatory of Martinique (OVSM/IPGP) regarding the Mount </a:t>
            </a:r>
            <a:r>
              <a:rPr lang="en-US" sz="2600" dirty="0" err="1"/>
              <a:t>Pelée</a:t>
            </a:r>
            <a:r>
              <a:rPr lang="en-US" sz="2600" dirty="0"/>
              <a:t> scenario as reported in the Caribe Wave handbook.</a:t>
            </a:r>
          </a:p>
          <a:p>
            <a:endParaRPr lang="en-US" sz="2600" dirty="0"/>
          </a:p>
          <a:p>
            <a:r>
              <a:rPr lang="en-US" sz="2600" dirty="0"/>
              <a:t>Presented the recent advance in the implementation of tsunami procedures in case of volcano crises to the LACSC meeting (Quito, Sept. 22), to the Cuban Geological Convention (La </a:t>
            </a:r>
            <a:r>
              <a:rPr lang="en-US" sz="2600" dirty="0" err="1"/>
              <a:t>Havane</a:t>
            </a:r>
            <a:r>
              <a:rPr lang="en-US" sz="2600" dirty="0"/>
              <a:t>, April 23) and to the SSA meeting (Puerto. Rico, April 23)</a:t>
            </a:r>
          </a:p>
        </p:txBody>
      </p:sp>
    </p:spTree>
    <p:extLst>
      <p:ext uri="{BB962C8B-B14F-4D97-AF65-F5344CB8AC3E}">
        <p14:creationId xmlns:p14="http://schemas.microsoft.com/office/powerpoint/2010/main" val="1892091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C" dirty="0" err="1"/>
              <a:t>Formatted</a:t>
            </a:r>
            <a:r>
              <a:rPr lang="es-EC" dirty="0"/>
              <a:t> </a:t>
            </a:r>
            <a:r>
              <a:rPr lang="es-EC" dirty="0" err="1"/>
              <a:t>Threat</a:t>
            </a:r>
            <a:r>
              <a:rPr lang="es-EC" dirty="0"/>
              <a:t> </a:t>
            </a:r>
            <a:r>
              <a:rPr lang="es-EC" dirty="0" err="1"/>
              <a:t>Messages</a:t>
            </a:r>
            <a:endParaRPr lang="es-EC" dirty="0"/>
          </a:p>
        </p:txBody>
      </p:sp>
      <p:sp>
        <p:nvSpPr>
          <p:cNvPr id="3" name="Text Placeholder 2"/>
          <p:cNvSpPr>
            <a:spLocks noGrp="1"/>
          </p:cNvSpPr>
          <p:nvPr>
            <p:ph type="body" idx="1"/>
          </p:nvPr>
        </p:nvSpPr>
        <p:spPr/>
        <p:txBody>
          <a:bodyPr/>
          <a:lstStyle/>
          <a:p>
            <a:endParaRPr lang="es-EC"/>
          </a:p>
        </p:txBody>
      </p:sp>
    </p:spTree>
    <p:extLst>
      <p:ext uri="{BB962C8B-B14F-4D97-AF65-F5344CB8AC3E}">
        <p14:creationId xmlns:p14="http://schemas.microsoft.com/office/powerpoint/2010/main" val="363215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Standard and formatted text messages</a:t>
            </a:r>
            <a:endParaRPr lang="es-EC" b="1" dirty="0"/>
          </a:p>
        </p:txBody>
      </p:sp>
      <p:sp>
        <p:nvSpPr>
          <p:cNvPr id="3" name="Content Placeholder 2"/>
          <p:cNvSpPr>
            <a:spLocks noGrp="1"/>
          </p:cNvSpPr>
          <p:nvPr>
            <p:ph idx="1"/>
          </p:nvPr>
        </p:nvSpPr>
        <p:spPr>
          <a:xfrm>
            <a:off x="838200" y="1381540"/>
            <a:ext cx="10515600" cy="5476460"/>
          </a:xfrm>
        </p:spPr>
        <p:txBody>
          <a:bodyPr>
            <a:normAutofit/>
          </a:bodyPr>
          <a:lstStyle/>
          <a:p>
            <a:r>
              <a:rPr lang="en-US" sz="2600" dirty="0"/>
              <a:t>Recent volcanic crisis in the Caribbean show that there are two different cases where the TSP needs to issue messages towards the NTWC: </a:t>
            </a:r>
          </a:p>
          <a:p>
            <a:pPr lvl="2"/>
            <a:r>
              <a:rPr lang="en-US" sz="2400" dirty="0"/>
              <a:t>In the case of a volcanic activity showing phenomena potentially tsunamigenic for if a tsunami is observed </a:t>
            </a:r>
          </a:p>
          <a:p>
            <a:pPr lvl="2"/>
            <a:r>
              <a:rPr lang="en-US" sz="2400" dirty="0"/>
              <a:t>In the case of an escalation of volcanic activity to be able to advise MS</a:t>
            </a:r>
          </a:p>
          <a:p>
            <a:endParaRPr lang="en-US" sz="2200" dirty="0"/>
          </a:p>
          <a:p>
            <a:r>
              <a:rPr lang="en-US" sz="2600" dirty="0"/>
              <a:t>In both cases, this information originates from the volcano observatory in charge of the monitoring of an unrest volcano. </a:t>
            </a:r>
          </a:p>
          <a:p>
            <a:endParaRPr lang="en-US" sz="2600" dirty="0"/>
          </a:p>
          <a:p>
            <a:r>
              <a:rPr lang="en-US" sz="2600" dirty="0"/>
              <a:t>Constraints on these bulletins are standard formatted information, basic information on the volcano and information on the potential or occurring tsunami.</a:t>
            </a:r>
          </a:p>
        </p:txBody>
      </p:sp>
    </p:spTree>
    <p:extLst>
      <p:ext uri="{BB962C8B-B14F-4D97-AF65-F5344CB8AC3E}">
        <p14:creationId xmlns:p14="http://schemas.microsoft.com/office/powerpoint/2010/main" val="1731468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VONUT to TSPs</a:t>
            </a:r>
            <a:endParaRPr lang="es-EC" b="1" dirty="0"/>
          </a:p>
        </p:txBody>
      </p:sp>
      <p:pic>
        <p:nvPicPr>
          <p:cNvPr id="5" name="Content Placeholder 4" descr="A diagram of a tsunami&#10;&#10;Description automatically generated with low confidence">
            <a:extLst>
              <a:ext uri="{FF2B5EF4-FFF2-40B4-BE49-F238E27FC236}">
                <a16:creationId xmlns:a16="http://schemas.microsoft.com/office/drawing/2014/main" id="{C247D08F-4969-3A41-D83D-7CF22EB3932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27666" y="1381125"/>
            <a:ext cx="9736667" cy="5476875"/>
          </a:xfrm>
        </p:spPr>
      </p:pic>
      <p:sp>
        <p:nvSpPr>
          <p:cNvPr id="3" name="Rectangle 2"/>
          <p:cNvSpPr/>
          <p:nvPr/>
        </p:nvSpPr>
        <p:spPr>
          <a:xfrm>
            <a:off x="4721772" y="3358055"/>
            <a:ext cx="961697" cy="8828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Tree>
    <p:extLst>
      <p:ext uri="{BB962C8B-B14F-4D97-AF65-F5344CB8AC3E}">
        <p14:creationId xmlns:p14="http://schemas.microsoft.com/office/powerpoint/2010/main" val="4217773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Volcano Observatory Notice for Tsunami Thread (VONUT)</a:t>
            </a:r>
            <a:endParaRPr lang="es-EC" b="1" dirty="0"/>
          </a:p>
        </p:txBody>
      </p:sp>
      <p:graphicFrame>
        <p:nvGraphicFramePr>
          <p:cNvPr id="4" name="Table 4">
            <a:extLst>
              <a:ext uri="{FF2B5EF4-FFF2-40B4-BE49-F238E27FC236}">
                <a16:creationId xmlns:a16="http://schemas.microsoft.com/office/drawing/2014/main" id="{A04AA6D9-DA6A-CC9D-94AE-79C72A8AF030}"/>
              </a:ext>
            </a:extLst>
          </p:cNvPr>
          <p:cNvGraphicFramePr>
            <a:graphicFrameLocks noGrp="1"/>
          </p:cNvGraphicFramePr>
          <p:nvPr>
            <p:ph idx="1"/>
            <p:extLst>
              <p:ext uri="{D42A27DB-BD31-4B8C-83A1-F6EECF244321}">
                <p14:modId xmlns:p14="http://schemas.microsoft.com/office/powerpoint/2010/main" val="2858394908"/>
              </p:ext>
            </p:extLst>
          </p:nvPr>
        </p:nvGraphicFramePr>
        <p:xfrm>
          <a:off x="2149602" y="1690688"/>
          <a:ext cx="7892796" cy="4846320"/>
        </p:xfrm>
        <a:graphic>
          <a:graphicData uri="http://schemas.openxmlformats.org/drawingml/2006/table">
            <a:tbl>
              <a:tblPr firstRow="1" bandRow="1">
                <a:tableStyleId>{5C22544A-7EE6-4342-B048-85BDC9FD1C3A}</a:tableStyleId>
              </a:tblPr>
              <a:tblGrid>
                <a:gridCol w="5451348">
                  <a:extLst>
                    <a:ext uri="{9D8B030D-6E8A-4147-A177-3AD203B41FA5}">
                      <a16:colId xmlns:a16="http://schemas.microsoft.com/office/drawing/2014/main" val="1225583521"/>
                    </a:ext>
                  </a:extLst>
                </a:gridCol>
                <a:gridCol w="2441448">
                  <a:extLst>
                    <a:ext uri="{9D8B030D-6E8A-4147-A177-3AD203B41FA5}">
                      <a16:colId xmlns:a16="http://schemas.microsoft.com/office/drawing/2014/main" val="651159925"/>
                    </a:ext>
                  </a:extLst>
                </a:gridCol>
              </a:tblGrid>
              <a:tr h="333487">
                <a:tc gridSpan="2">
                  <a:txBody>
                    <a:bodyPr/>
                    <a:lstStyle/>
                    <a:p>
                      <a:r>
                        <a:rPr lang="en-US" b="0" dirty="0">
                          <a:solidFill>
                            <a:schemeClr val="tx1"/>
                          </a:solidFill>
                        </a:rPr>
                        <a:t>(1) VOLCANO OBSERVATORY NOTICE FOR TSUNAMI THREAT-VONUT</a:t>
                      </a:r>
                    </a:p>
                  </a:txBody>
                  <a:tcPr/>
                </a:tc>
                <a:tc hMerge="1">
                  <a:txBody>
                    <a:bodyPr/>
                    <a:lstStyle/>
                    <a:p>
                      <a:endParaRPr lang="en-US" dirty="0"/>
                    </a:p>
                  </a:txBody>
                  <a:tcPr/>
                </a:tc>
                <a:extLst>
                  <a:ext uri="{0D108BD9-81ED-4DB2-BD59-A6C34878D82A}">
                    <a16:rowId xmlns:a16="http://schemas.microsoft.com/office/drawing/2014/main" val="3675484800"/>
                  </a:ext>
                </a:extLst>
              </a:tr>
              <a:tr h="333487">
                <a:tc>
                  <a:txBody>
                    <a:bodyPr/>
                    <a:lstStyle/>
                    <a:p>
                      <a:r>
                        <a:rPr lang="en-US" dirty="0"/>
                        <a:t>(2) Issue: Universal (Z) date and time (YYYYMMDD/HHMMZ):</a:t>
                      </a:r>
                    </a:p>
                  </a:txBody>
                  <a:tcPr/>
                </a:tc>
                <a:tc>
                  <a:txBody>
                    <a:bodyPr/>
                    <a:lstStyle/>
                    <a:p>
                      <a:endParaRPr lang="en-US" dirty="0"/>
                    </a:p>
                  </a:txBody>
                  <a:tcPr/>
                </a:tc>
                <a:extLst>
                  <a:ext uri="{0D108BD9-81ED-4DB2-BD59-A6C34878D82A}">
                    <a16:rowId xmlns:a16="http://schemas.microsoft.com/office/drawing/2014/main" val="1949908261"/>
                  </a:ext>
                </a:extLst>
              </a:tr>
              <a:tr h="333487">
                <a:tc>
                  <a:txBody>
                    <a:bodyPr/>
                    <a:lstStyle/>
                    <a:p>
                      <a:r>
                        <a:rPr lang="en-US" dirty="0"/>
                        <a:t>(3) Volcano: Name and number (per Smithsonian database at http://volcano.si.edu/):</a:t>
                      </a:r>
                    </a:p>
                  </a:txBody>
                  <a:tcPr/>
                </a:tc>
                <a:tc>
                  <a:txBody>
                    <a:bodyPr/>
                    <a:lstStyle/>
                    <a:p>
                      <a:r>
                        <a:rPr lang="en-US" dirty="0"/>
                        <a:t>Pre-filled</a:t>
                      </a:r>
                    </a:p>
                  </a:txBody>
                  <a:tcPr anchor="ctr"/>
                </a:tc>
                <a:extLst>
                  <a:ext uri="{0D108BD9-81ED-4DB2-BD59-A6C34878D82A}">
                    <a16:rowId xmlns:a16="http://schemas.microsoft.com/office/drawing/2014/main" val="3083591305"/>
                  </a:ext>
                </a:extLst>
              </a:tr>
              <a:tr h="333487">
                <a:tc>
                  <a:txBody>
                    <a:bodyPr/>
                    <a:lstStyle/>
                    <a:p>
                      <a:r>
                        <a:rPr lang="en-US" dirty="0"/>
                        <a:t>(4) Current Aviation </a:t>
                      </a:r>
                      <a:r>
                        <a:rPr lang="en-US" dirty="0" err="1"/>
                        <a:t>Colour</a:t>
                      </a:r>
                      <a:r>
                        <a:rPr lang="en-US" dirty="0"/>
                        <a:t> Code: GREEN, YELLOW, </a:t>
                      </a:r>
                    </a:p>
                    <a:p>
                      <a:r>
                        <a:rPr lang="en-US" dirty="0"/>
                        <a:t>ORANGE, OR RED in upper case bold font</a:t>
                      </a:r>
                    </a:p>
                  </a:txBody>
                  <a:tcPr/>
                </a:tc>
                <a:tc>
                  <a:txBody>
                    <a:bodyPr/>
                    <a:lstStyle/>
                    <a:p>
                      <a:endParaRPr lang="en-US"/>
                    </a:p>
                  </a:txBody>
                  <a:tcPr/>
                </a:tc>
                <a:extLst>
                  <a:ext uri="{0D108BD9-81ED-4DB2-BD59-A6C34878D82A}">
                    <a16:rowId xmlns:a16="http://schemas.microsoft.com/office/drawing/2014/main" val="2515227587"/>
                  </a:ext>
                </a:extLst>
              </a:tr>
              <a:tr h="333487">
                <a:tc>
                  <a:txBody>
                    <a:bodyPr/>
                    <a:lstStyle/>
                    <a:p>
                      <a:r>
                        <a:rPr lang="en-US" dirty="0"/>
                        <a:t>(5) Previous Aviation </a:t>
                      </a:r>
                      <a:r>
                        <a:rPr lang="en-US" dirty="0" err="1"/>
                        <a:t>Colour</a:t>
                      </a:r>
                      <a:r>
                        <a:rPr lang="en-US" dirty="0"/>
                        <a:t> Code: Lower case font, not bold</a:t>
                      </a:r>
                    </a:p>
                  </a:txBody>
                  <a:tcPr/>
                </a:tc>
                <a:tc>
                  <a:txBody>
                    <a:bodyPr/>
                    <a:lstStyle/>
                    <a:p>
                      <a:endParaRPr lang="en-US"/>
                    </a:p>
                  </a:txBody>
                  <a:tcPr/>
                </a:tc>
                <a:extLst>
                  <a:ext uri="{0D108BD9-81ED-4DB2-BD59-A6C34878D82A}">
                    <a16:rowId xmlns:a16="http://schemas.microsoft.com/office/drawing/2014/main" val="3660439298"/>
                  </a:ext>
                </a:extLst>
              </a:tr>
              <a:tr h="333487">
                <a:tc>
                  <a:txBody>
                    <a:bodyPr/>
                    <a:lstStyle/>
                    <a:p>
                      <a:r>
                        <a:rPr lang="en-US" dirty="0"/>
                        <a:t>(6) Source: Name of Volcano Observatory (volcanological agency)</a:t>
                      </a:r>
                    </a:p>
                  </a:txBody>
                  <a:tcPr/>
                </a:tc>
                <a:tc>
                  <a:txBody>
                    <a:bodyPr/>
                    <a:lstStyle/>
                    <a:p>
                      <a:endParaRPr lang="en-US"/>
                    </a:p>
                  </a:txBody>
                  <a:tcPr/>
                </a:tc>
                <a:extLst>
                  <a:ext uri="{0D108BD9-81ED-4DB2-BD59-A6C34878D82A}">
                    <a16:rowId xmlns:a16="http://schemas.microsoft.com/office/drawing/2014/main" val="709685878"/>
                  </a:ext>
                </a:extLst>
              </a:tr>
              <a:tr h="333487">
                <a:tc>
                  <a:txBody>
                    <a:bodyPr/>
                    <a:lstStyle/>
                    <a:p>
                      <a:r>
                        <a:rPr lang="en-US" dirty="0"/>
                        <a:t>(7) Notice Number: year-VONUT number (e.g. 2010-1)</a:t>
                      </a:r>
                    </a:p>
                  </a:txBody>
                  <a:tcPr/>
                </a:tc>
                <a:tc>
                  <a:txBody>
                    <a:bodyPr/>
                    <a:lstStyle/>
                    <a:p>
                      <a:endParaRPr lang="en-US"/>
                    </a:p>
                  </a:txBody>
                  <a:tcPr/>
                </a:tc>
                <a:extLst>
                  <a:ext uri="{0D108BD9-81ED-4DB2-BD59-A6C34878D82A}">
                    <a16:rowId xmlns:a16="http://schemas.microsoft.com/office/drawing/2014/main" val="260261598"/>
                  </a:ext>
                </a:extLst>
              </a:tr>
              <a:tr h="333487">
                <a:tc>
                  <a:txBody>
                    <a:bodyPr/>
                    <a:lstStyle/>
                    <a:p>
                      <a:r>
                        <a:rPr lang="en-US" dirty="0"/>
                        <a:t>(8) Volcano Location: Latitude, longitude in NOTAM format (deg min N or S deg min W or E, e.g. 4701N 0513W)</a:t>
                      </a:r>
                    </a:p>
                  </a:txBody>
                  <a:tcPr/>
                </a:tc>
                <a:tc>
                  <a:txBody>
                    <a:bodyPr/>
                    <a:lstStyle/>
                    <a:p>
                      <a:pPr algn="l"/>
                      <a:r>
                        <a:rPr lang="en-US" dirty="0"/>
                        <a:t>Pre-filled</a:t>
                      </a:r>
                    </a:p>
                  </a:txBody>
                  <a:tcPr anchor="ctr"/>
                </a:tc>
                <a:extLst>
                  <a:ext uri="{0D108BD9-81ED-4DB2-BD59-A6C34878D82A}">
                    <a16:rowId xmlns:a16="http://schemas.microsoft.com/office/drawing/2014/main" val="869977452"/>
                  </a:ext>
                </a:extLst>
              </a:tr>
            </a:tbl>
          </a:graphicData>
        </a:graphic>
      </p:graphicFrame>
    </p:spTree>
    <p:extLst>
      <p:ext uri="{BB962C8B-B14F-4D97-AF65-F5344CB8AC3E}">
        <p14:creationId xmlns:p14="http://schemas.microsoft.com/office/powerpoint/2010/main" val="2883749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Volcano Observatory Notice for Tsunami Thread (VONUT)</a:t>
            </a:r>
            <a:endParaRPr lang="es-EC" b="1" dirty="0"/>
          </a:p>
        </p:txBody>
      </p:sp>
      <p:graphicFrame>
        <p:nvGraphicFramePr>
          <p:cNvPr id="4" name="Table 4">
            <a:extLst>
              <a:ext uri="{FF2B5EF4-FFF2-40B4-BE49-F238E27FC236}">
                <a16:creationId xmlns:a16="http://schemas.microsoft.com/office/drawing/2014/main" id="{A04AA6D9-DA6A-CC9D-94AE-79C72A8AF030}"/>
              </a:ext>
            </a:extLst>
          </p:cNvPr>
          <p:cNvGraphicFramePr>
            <a:graphicFrameLocks noGrp="1"/>
          </p:cNvGraphicFramePr>
          <p:nvPr>
            <p:ph idx="1"/>
            <p:extLst>
              <p:ext uri="{D42A27DB-BD31-4B8C-83A1-F6EECF244321}">
                <p14:modId xmlns:p14="http://schemas.microsoft.com/office/powerpoint/2010/main" val="370953752"/>
              </p:ext>
            </p:extLst>
          </p:nvPr>
        </p:nvGraphicFramePr>
        <p:xfrm>
          <a:off x="2149602" y="1690688"/>
          <a:ext cx="7892796" cy="4663440"/>
        </p:xfrm>
        <a:graphic>
          <a:graphicData uri="http://schemas.openxmlformats.org/drawingml/2006/table">
            <a:tbl>
              <a:tblPr bandRow="1">
                <a:tableStyleId>{5C22544A-7EE6-4342-B048-85BDC9FD1C3A}</a:tableStyleId>
              </a:tblPr>
              <a:tblGrid>
                <a:gridCol w="5451348">
                  <a:extLst>
                    <a:ext uri="{9D8B030D-6E8A-4147-A177-3AD203B41FA5}">
                      <a16:colId xmlns:a16="http://schemas.microsoft.com/office/drawing/2014/main" val="1225583521"/>
                    </a:ext>
                  </a:extLst>
                </a:gridCol>
                <a:gridCol w="2441448">
                  <a:extLst>
                    <a:ext uri="{9D8B030D-6E8A-4147-A177-3AD203B41FA5}">
                      <a16:colId xmlns:a16="http://schemas.microsoft.com/office/drawing/2014/main" val="651159925"/>
                    </a:ext>
                  </a:extLst>
                </a:gridCol>
              </a:tblGrid>
              <a:tr h="333487">
                <a:tc>
                  <a:txBody>
                    <a:bodyPr/>
                    <a:lstStyle/>
                    <a:p>
                      <a:r>
                        <a:rPr lang="en-US" dirty="0"/>
                        <a:t>(9) Area: Regional descriptor</a:t>
                      </a:r>
                    </a:p>
                  </a:txBody>
                  <a:tcPr/>
                </a:tc>
                <a:tc>
                  <a:txBody>
                    <a:bodyPr/>
                    <a:lstStyle/>
                    <a:p>
                      <a:r>
                        <a:rPr lang="en-US" dirty="0"/>
                        <a:t>Pre-filled</a:t>
                      </a:r>
                    </a:p>
                  </a:txBody>
                  <a:tcPr/>
                </a:tc>
                <a:extLst>
                  <a:ext uri="{0D108BD9-81ED-4DB2-BD59-A6C34878D82A}">
                    <a16:rowId xmlns:a16="http://schemas.microsoft.com/office/drawing/2014/main" val="1949908261"/>
                  </a:ext>
                </a:extLst>
              </a:tr>
              <a:tr h="333487">
                <a:tc>
                  <a:txBody>
                    <a:bodyPr/>
                    <a:lstStyle/>
                    <a:p>
                      <a:r>
                        <a:rPr lang="en-US" dirty="0"/>
                        <a:t>(10) Summit Elevation: </a:t>
                      </a:r>
                      <a:r>
                        <a:rPr lang="en-US" dirty="0" err="1"/>
                        <a:t>nnnnn</a:t>
                      </a:r>
                      <a:r>
                        <a:rPr lang="en-US" dirty="0"/>
                        <a:t> FT (</a:t>
                      </a:r>
                      <a:r>
                        <a:rPr lang="en-US" dirty="0" err="1"/>
                        <a:t>nnnn</a:t>
                      </a:r>
                      <a:r>
                        <a:rPr lang="en-US" dirty="0"/>
                        <a:t> M)</a:t>
                      </a:r>
                    </a:p>
                  </a:txBody>
                  <a:tcPr/>
                </a:tc>
                <a:tc>
                  <a:txBody>
                    <a:bodyPr/>
                    <a:lstStyle/>
                    <a:p>
                      <a:r>
                        <a:rPr lang="en-US" dirty="0"/>
                        <a:t>Pre-filled</a:t>
                      </a:r>
                    </a:p>
                  </a:txBody>
                  <a:tcPr anchor="ctr"/>
                </a:tc>
                <a:extLst>
                  <a:ext uri="{0D108BD9-81ED-4DB2-BD59-A6C34878D82A}">
                    <a16:rowId xmlns:a16="http://schemas.microsoft.com/office/drawing/2014/main" val="3083591305"/>
                  </a:ext>
                </a:extLst>
              </a:tr>
              <a:tr h="333487">
                <a:tc>
                  <a:txBody>
                    <a:bodyPr/>
                    <a:lstStyle/>
                    <a:p>
                      <a:r>
                        <a:rPr lang="en-US" dirty="0"/>
                        <a:t>(11) Volcanic Activity Summary: Concise statement that </a:t>
                      </a:r>
                    </a:p>
                    <a:p>
                      <a:r>
                        <a:rPr lang="en-US" dirty="0"/>
                        <a:t>describes activity at the volcano. If known, time of onset and duration of eruptive activity are specified (local and UTC).</a:t>
                      </a:r>
                    </a:p>
                  </a:txBody>
                  <a:tcPr/>
                </a:tc>
                <a:tc>
                  <a:txBody>
                    <a:bodyPr/>
                    <a:lstStyle/>
                    <a:p>
                      <a:endParaRPr lang="en-US"/>
                    </a:p>
                  </a:txBody>
                  <a:tcPr/>
                </a:tc>
                <a:extLst>
                  <a:ext uri="{0D108BD9-81ED-4DB2-BD59-A6C34878D82A}">
                    <a16:rowId xmlns:a16="http://schemas.microsoft.com/office/drawing/2014/main" val="2515227587"/>
                  </a:ext>
                </a:extLst>
              </a:tr>
              <a:tr h="333487">
                <a:tc>
                  <a:txBody>
                    <a:bodyPr/>
                    <a:lstStyle/>
                    <a:p>
                      <a:r>
                        <a:rPr lang="en-US" dirty="0"/>
                        <a:t>(12) Sea sector of the impact (North/South, East, West)</a:t>
                      </a:r>
                    </a:p>
                    <a:p>
                      <a:r>
                        <a:rPr lang="en-US" dirty="0"/>
                        <a:t>“UNKNOWN” if no data available</a:t>
                      </a:r>
                    </a:p>
                  </a:txBody>
                  <a:tcPr/>
                </a:tc>
                <a:tc>
                  <a:txBody>
                    <a:bodyPr/>
                    <a:lstStyle/>
                    <a:p>
                      <a:endParaRPr lang="en-US"/>
                    </a:p>
                  </a:txBody>
                  <a:tcPr/>
                </a:tc>
                <a:extLst>
                  <a:ext uri="{0D108BD9-81ED-4DB2-BD59-A6C34878D82A}">
                    <a16:rowId xmlns:a16="http://schemas.microsoft.com/office/drawing/2014/main" val="3660439298"/>
                  </a:ext>
                </a:extLst>
              </a:tr>
              <a:tr h="333487">
                <a:tc>
                  <a:txBody>
                    <a:bodyPr/>
                    <a:lstStyle/>
                    <a:p>
                      <a:r>
                        <a:rPr lang="en-US" dirty="0"/>
                        <a:t>(13) Name of the sea (Caribbean, Atlantic, Dominique Channel, </a:t>
                      </a:r>
                      <a:r>
                        <a:rPr lang="en-US" dirty="0" err="1"/>
                        <a:t>etc</a:t>
                      </a:r>
                      <a:r>
                        <a:rPr lang="en-US" dirty="0"/>
                        <a:t>) “UNKNOWN” if no data available</a:t>
                      </a:r>
                    </a:p>
                  </a:txBody>
                  <a:tcPr/>
                </a:tc>
                <a:tc>
                  <a:txBody>
                    <a:bodyPr/>
                    <a:lstStyle/>
                    <a:p>
                      <a:endParaRPr lang="en-US"/>
                    </a:p>
                  </a:txBody>
                  <a:tcPr/>
                </a:tc>
                <a:extLst>
                  <a:ext uri="{0D108BD9-81ED-4DB2-BD59-A6C34878D82A}">
                    <a16:rowId xmlns:a16="http://schemas.microsoft.com/office/drawing/2014/main" val="709685878"/>
                  </a:ext>
                </a:extLst>
              </a:tr>
              <a:tr h="333487">
                <a:tc>
                  <a:txBody>
                    <a:bodyPr/>
                    <a:lstStyle/>
                    <a:p>
                      <a:r>
                        <a:rPr lang="en-US" dirty="0"/>
                        <a:t>(14) Closest tide gauge stations</a:t>
                      </a:r>
                    </a:p>
                    <a:p>
                      <a:r>
                        <a:rPr lang="en-US" dirty="0"/>
                        <a:t>Indicate name and </a:t>
                      </a:r>
                      <a:r>
                        <a:rPr lang="en-US" dirty="0" err="1"/>
                        <a:t>url</a:t>
                      </a:r>
                      <a:r>
                        <a:rPr lang="en-US" dirty="0"/>
                        <a:t> (from IOC web site: https://www.iocsealevelmonitoring.org/</a:t>
                      </a:r>
                      <a:r>
                        <a:rPr lang="en-US" dirty="0" err="1"/>
                        <a:t>station.php?code</a:t>
                      </a:r>
                      <a:r>
                        <a:rPr lang="en-US" dirty="0"/>
                        <a:t>=) of tide gauges at less than 100 km. A map of tide gauge locations and name is Annex 4. </a:t>
                      </a:r>
                    </a:p>
                  </a:txBody>
                  <a:tcPr/>
                </a:tc>
                <a:tc>
                  <a:txBody>
                    <a:bodyPr/>
                    <a:lstStyle/>
                    <a:p>
                      <a:r>
                        <a:rPr lang="en-US" dirty="0"/>
                        <a:t>Pre-filled</a:t>
                      </a:r>
                    </a:p>
                  </a:txBody>
                  <a:tcPr anchor="ctr"/>
                </a:tc>
                <a:extLst>
                  <a:ext uri="{0D108BD9-81ED-4DB2-BD59-A6C34878D82A}">
                    <a16:rowId xmlns:a16="http://schemas.microsoft.com/office/drawing/2014/main" val="260261598"/>
                  </a:ext>
                </a:extLst>
              </a:tr>
            </a:tbl>
          </a:graphicData>
        </a:graphic>
      </p:graphicFrame>
    </p:spTree>
    <p:extLst>
      <p:ext uri="{BB962C8B-B14F-4D97-AF65-F5344CB8AC3E}">
        <p14:creationId xmlns:p14="http://schemas.microsoft.com/office/powerpoint/2010/main" val="309397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Volcano Observatory Notice for Tsunami Thread (VONUT)</a:t>
            </a:r>
            <a:endParaRPr lang="es-EC" b="1" dirty="0"/>
          </a:p>
        </p:txBody>
      </p:sp>
      <p:graphicFrame>
        <p:nvGraphicFramePr>
          <p:cNvPr id="4" name="Table 4">
            <a:extLst>
              <a:ext uri="{FF2B5EF4-FFF2-40B4-BE49-F238E27FC236}">
                <a16:creationId xmlns:a16="http://schemas.microsoft.com/office/drawing/2014/main" id="{A04AA6D9-DA6A-CC9D-94AE-79C72A8AF030}"/>
              </a:ext>
            </a:extLst>
          </p:cNvPr>
          <p:cNvGraphicFramePr>
            <a:graphicFrameLocks noGrp="1"/>
          </p:cNvGraphicFramePr>
          <p:nvPr>
            <p:ph idx="1"/>
            <p:extLst>
              <p:ext uri="{D42A27DB-BD31-4B8C-83A1-F6EECF244321}">
                <p14:modId xmlns:p14="http://schemas.microsoft.com/office/powerpoint/2010/main" val="3126745625"/>
              </p:ext>
            </p:extLst>
          </p:nvPr>
        </p:nvGraphicFramePr>
        <p:xfrm>
          <a:off x="2149602" y="1690688"/>
          <a:ext cx="7892796" cy="3291840"/>
        </p:xfrm>
        <a:graphic>
          <a:graphicData uri="http://schemas.openxmlformats.org/drawingml/2006/table">
            <a:tbl>
              <a:tblPr bandRow="1">
                <a:tableStyleId>{5C22544A-7EE6-4342-B048-85BDC9FD1C3A}</a:tableStyleId>
              </a:tblPr>
              <a:tblGrid>
                <a:gridCol w="5451348">
                  <a:extLst>
                    <a:ext uri="{9D8B030D-6E8A-4147-A177-3AD203B41FA5}">
                      <a16:colId xmlns:a16="http://schemas.microsoft.com/office/drawing/2014/main" val="1225583521"/>
                    </a:ext>
                  </a:extLst>
                </a:gridCol>
                <a:gridCol w="2441448">
                  <a:extLst>
                    <a:ext uri="{9D8B030D-6E8A-4147-A177-3AD203B41FA5}">
                      <a16:colId xmlns:a16="http://schemas.microsoft.com/office/drawing/2014/main" val="651159925"/>
                    </a:ext>
                  </a:extLst>
                </a:gridCol>
              </a:tblGrid>
              <a:tr h="333487">
                <a:tc>
                  <a:txBody>
                    <a:bodyPr/>
                    <a:lstStyle/>
                    <a:p>
                      <a:r>
                        <a:rPr lang="en-US" dirty="0"/>
                        <a:t>(15) Remarks: Optional; brief comments on related topics such as monitoring data, observatory actions, volcano’s previous activity, sea level disturbance observed, etc.</a:t>
                      </a:r>
                    </a:p>
                  </a:txBody>
                  <a:tcPr/>
                </a:tc>
                <a:tc>
                  <a:txBody>
                    <a:bodyPr/>
                    <a:lstStyle/>
                    <a:p>
                      <a:endParaRPr lang="en-US" dirty="0"/>
                    </a:p>
                  </a:txBody>
                  <a:tcPr/>
                </a:tc>
                <a:extLst>
                  <a:ext uri="{0D108BD9-81ED-4DB2-BD59-A6C34878D82A}">
                    <a16:rowId xmlns:a16="http://schemas.microsoft.com/office/drawing/2014/main" val="1949908261"/>
                  </a:ext>
                </a:extLst>
              </a:tr>
              <a:tr h="333487">
                <a:tc>
                  <a:txBody>
                    <a:bodyPr/>
                    <a:lstStyle/>
                    <a:p>
                      <a:r>
                        <a:rPr lang="en-US" dirty="0"/>
                        <a:t>(16) Contacts: Names, phone numbers (voice and fax), email addresses.</a:t>
                      </a:r>
                    </a:p>
                  </a:txBody>
                  <a:tcPr/>
                </a:tc>
                <a:tc>
                  <a:txBody>
                    <a:bodyPr/>
                    <a:lstStyle/>
                    <a:p>
                      <a:r>
                        <a:rPr lang="en-US" dirty="0"/>
                        <a:t>Pre-filled</a:t>
                      </a:r>
                    </a:p>
                  </a:txBody>
                  <a:tcPr anchor="ctr"/>
                </a:tc>
                <a:extLst>
                  <a:ext uri="{0D108BD9-81ED-4DB2-BD59-A6C34878D82A}">
                    <a16:rowId xmlns:a16="http://schemas.microsoft.com/office/drawing/2014/main" val="3083591305"/>
                  </a:ext>
                </a:extLst>
              </a:tr>
              <a:tr h="333487">
                <a:tc>
                  <a:txBody>
                    <a:bodyPr/>
                    <a:lstStyle/>
                    <a:p>
                      <a:r>
                        <a:rPr lang="en-US" dirty="0"/>
                        <a:t>(17) Next Notice: “A new VONUT will be issued if conditions change significantly or the </a:t>
                      </a:r>
                      <a:r>
                        <a:rPr lang="en-US" dirty="0" err="1"/>
                        <a:t>colour</a:t>
                      </a:r>
                      <a:r>
                        <a:rPr lang="en-US" dirty="0"/>
                        <a:t> code changes.” “Final notice” if final notice for an event. </a:t>
                      </a:r>
                    </a:p>
                    <a:p>
                      <a:r>
                        <a:rPr lang="en-US" dirty="0"/>
                        <a:t>URLs of Websites where the latest volcanic information is posted are included.</a:t>
                      </a:r>
                    </a:p>
                  </a:txBody>
                  <a:tcPr/>
                </a:tc>
                <a:tc>
                  <a:txBody>
                    <a:bodyPr/>
                    <a:lstStyle/>
                    <a:p>
                      <a:endParaRPr lang="en-US" dirty="0"/>
                    </a:p>
                  </a:txBody>
                  <a:tcPr/>
                </a:tc>
                <a:extLst>
                  <a:ext uri="{0D108BD9-81ED-4DB2-BD59-A6C34878D82A}">
                    <a16:rowId xmlns:a16="http://schemas.microsoft.com/office/drawing/2014/main" val="2515227587"/>
                  </a:ext>
                </a:extLst>
              </a:tr>
            </a:tbl>
          </a:graphicData>
        </a:graphic>
      </p:graphicFrame>
    </p:spTree>
    <p:extLst>
      <p:ext uri="{BB962C8B-B14F-4D97-AF65-F5344CB8AC3E}">
        <p14:creationId xmlns:p14="http://schemas.microsoft.com/office/powerpoint/2010/main" val="3436008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C" dirty="0" err="1"/>
              <a:t>Memorandum</a:t>
            </a:r>
            <a:r>
              <a:rPr lang="es-EC" dirty="0"/>
              <a:t> </a:t>
            </a:r>
            <a:r>
              <a:rPr lang="es-EC" dirty="0" err="1"/>
              <a:t>of</a:t>
            </a:r>
            <a:r>
              <a:rPr lang="es-EC" dirty="0"/>
              <a:t> </a:t>
            </a:r>
            <a:r>
              <a:rPr lang="es-EC" dirty="0" err="1"/>
              <a:t>Understanding</a:t>
            </a:r>
            <a:r>
              <a:rPr lang="es-EC" dirty="0"/>
              <a:t> (</a:t>
            </a:r>
            <a:r>
              <a:rPr lang="es-EC" dirty="0" err="1"/>
              <a:t>MoU</a:t>
            </a:r>
            <a:r>
              <a:rPr lang="es-EC" dirty="0"/>
              <a:t>)</a:t>
            </a:r>
          </a:p>
        </p:txBody>
      </p:sp>
      <p:sp>
        <p:nvSpPr>
          <p:cNvPr id="3" name="Text Placeholder 2"/>
          <p:cNvSpPr>
            <a:spLocks noGrp="1"/>
          </p:cNvSpPr>
          <p:nvPr>
            <p:ph type="body" idx="1"/>
          </p:nvPr>
        </p:nvSpPr>
        <p:spPr/>
        <p:txBody>
          <a:bodyPr/>
          <a:lstStyle/>
          <a:p>
            <a:endParaRPr lang="es-EC"/>
          </a:p>
        </p:txBody>
      </p:sp>
    </p:spTree>
    <p:extLst>
      <p:ext uri="{BB962C8B-B14F-4D97-AF65-F5344CB8AC3E}">
        <p14:creationId xmlns:p14="http://schemas.microsoft.com/office/powerpoint/2010/main" val="18282321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Memorandum of Understanding (MoU) </a:t>
            </a:r>
            <a:endParaRPr lang="es-EC" b="1" dirty="0"/>
          </a:p>
        </p:txBody>
      </p:sp>
      <p:sp>
        <p:nvSpPr>
          <p:cNvPr id="3" name="Content Placeholder 2"/>
          <p:cNvSpPr>
            <a:spLocks noGrp="1"/>
          </p:cNvSpPr>
          <p:nvPr>
            <p:ph idx="1"/>
          </p:nvPr>
        </p:nvSpPr>
        <p:spPr>
          <a:xfrm>
            <a:off x="838200" y="1381540"/>
            <a:ext cx="10515600" cy="5476460"/>
          </a:xfrm>
        </p:spPr>
        <p:txBody>
          <a:bodyPr>
            <a:normAutofit/>
          </a:bodyPr>
          <a:lstStyle/>
          <a:p>
            <a:r>
              <a:rPr lang="en-US" sz="2600" dirty="0"/>
              <a:t> Based on the MoU signed by volcano observatories with the Civil Aviation for issuing VONA</a:t>
            </a:r>
          </a:p>
          <a:p>
            <a:endParaRPr lang="en-US" sz="2600" dirty="0"/>
          </a:p>
          <a:p>
            <a:r>
              <a:rPr lang="en-US" sz="2600" dirty="0"/>
              <a:t>Might be used by volcano observatories as guiding procedures</a:t>
            </a:r>
          </a:p>
          <a:p>
            <a:endParaRPr lang="en-US" sz="2600" dirty="0"/>
          </a:p>
          <a:p>
            <a:r>
              <a:rPr lang="en-US" sz="2600" dirty="0"/>
              <a:t>Contains an introduction to be signed by volcano observatories, the list and the coordinates to which volcano observatories have to send their VONUT, the VONUT itself and 3 annexes:</a:t>
            </a:r>
          </a:p>
          <a:p>
            <a:pPr marL="1371600" lvl="2" indent="-457200">
              <a:buFont typeface="+mj-lt"/>
              <a:buAutoNum type="arabicPeriod"/>
            </a:pPr>
            <a:r>
              <a:rPr lang="en-US" sz="2400" dirty="0"/>
              <a:t>Table with Volcano level of alert color codes</a:t>
            </a:r>
          </a:p>
          <a:p>
            <a:pPr marL="1371600" lvl="2" indent="-457200">
              <a:buFont typeface="+mj-lt"/>
              <a:buAutoNum type="arabicPeriod"/>
            </a:pPr>
            <a:r>
              <a:rPr lang="en-US" sz="2400" dirty="0"/>
              <a:t>Schematic representation of volcanic sources of tsunamis</a:t>
            </a:r>
          </a:p>
          <a:p>
            <a:pPr marL="1371600" lvl="2" indent="-457200">
              <a:buFont typeface="+mj-lt"/>
              <a:buAutoNum type="arabicPeriod"/>
            </a:pPr>
            <a:r>
              <a:rPr lang="en-US" sz="2400" dirty="0"/>
              <a:t>Local map with tide gauges within 100 km.</a:t>
            </a:r>
          </a:p>
          <a:p>
            <a:endParaRPr lang="en-US" sz="2600" dirty="0"/>
          </a:p>
          <a:p>
            <a:endParaRPr lang="en-US" sz="2200" dirty="0"/>
          </a:p>
        </p:txBody>
      </p:sp>
    </p:spTree>
    <p:extLst>
      <p:ext uri="{BB962C8B-B14F-4D97-AF65-F5344CB8AC3E}">
        <p14:creationId xmlns:p14="http://schemas.microsoft.com/office/powerpoint/2010/main" val="31174439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C" dirty="0"/>
              <a:t>CARIBE WAVE 23</a:t>
            </a:r>
          </a:p>
        </p:txBody>
      </p:sp>
      <p:sp>
        <p:nvSpPr>
          <p:cNvPr id="3" name="Text Placeholder 2"/>
          <p:cNvSpPr>
            <a:spLocks noGrp="1"/>
          </p:cNvSpPr>
          <p:nvPr>
            <p:ph type="body" idx="1"/>
          </p:nvPr>
        </p:nvSpPr>
        <p:spPr/>
        <p:txBody>
          <a:bodyPr/>
          <a:lstStyle/>
          <a:p>
            <a:endParaRPr lang="es-EC"/>
          </a:p>
        </p:txBody>
      </p:sp>
    </p:spTree>
    <p:extLst>
      <p:ext uri="{BB962C8B-B14F-4D97-AF65-F5344CB8AC3E}">
        <p14:creationId xmlns:p14="http://schemas.microsoft.com/office/powerpoint/2010/main" val="85987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C" dirty="0"/>
              <a:t>Agenda</a:t>
            </a:r>
          </a:p>
        </p:txBody>
      </p:sp>
      <p:sp>
        <p:nvSpPr>
          <p:cNvPr id="3" name="Content Placeholder 2"/>
          <p:cNvSpPr>
            <a:spLocks noGrp="1"/>
          </p:cNvSpPr>
          <p:nvPr>
            <p:ph idx="1"/>
          </p:nvPr>
        </p:nvSpPr>
        <p:spPr/>
        <p:txBody>
          <a:bodyPr/>
          <a:lstStyle/>
          <a:p>
            <a:r>
              <a:rPr lang="es-EC" dirty="0" err="1"/>
              <a:t>Introduction</a:t>
            </a:r>
            <a:endParaRPr lang="es-EC" dirty="0"/>
          </a:p>
          <a:p>
            <a:r>
              <a:rPr lang="es-EC" dirty="0"/>
              <a:t>Narrative </a:t>
            </a:r>
            <a:r>
              <a:rPr lang="es-EC" dirty="0" err="1"/>
              <a:t>Summary</a:t>
            </a:r>
            <a:endParaRPr lang="es-EC" dirty="0"/>
          </a:p>
          <a:p>
            <a:r>
              <a:rPr lang="es-EC" dirty="0" err="1"/>
              <a:t>Formatted</a:t>
            </a:r>
            <a:r>
              <a:rPr lang="es-EC" dirty="0"/>
              <a:t> </a:t>
            </a:r>
            <a:r>
              <a:rPr lang="es-EC" dirty="0" err="1"/>
              <a:t>Threat</a:t>
            </a:r>
            <a:r>
              <a:rPr lang="es-EC" dirty="0"/>
              <a:t> </a:t>
            </a:r>
            <a:r>
              <a:rPr lang="es-EC" dirty="0" err="1"/>
              <a:t>Messages</a:t>
            </a:r>
            <a:endParaRPr lang="es-EC" dirty="0"/>
          </a:p>
          <a:p>
            <a:r>
              <a:rPr lang="es-EC" dirty="0" err="1"/>
              <a:t>Memorandum</a:t>
            </a:r>
            <a:r>
              <a:rPr lang="es-EC" dirty="0"/>
              <a:t> </a:t>
            </a:r>
            <a:r>
              <a:rPr lang="es-EC" dirty="0" err="1"/>
              <a:t>of</a:t>
            </a:r>
            <a:r>
              <a:rPr lang="es-EC" dirty="0"/>
              <a:t> </a:t>
            </a:r>
            <a:r>
              <a:rPr lang="es-EC" dirty="0" err="1"/>
              <a:t>Understanding</a:t>
            </a:r>
            <a:endParaRPr lang="es-EC" dirty="0"/>
          </a:p>
          <a:p>
            <a:r>
              <a:rPr lang="es-EC" dirty="0"/>
              <a:t>CARIBE WAVE 23</a:t>
            </a:r>
          </a:p>
          <a:p>
            <a:r>
              <a:rPr lang="es-EC" dirty="0" err="1"/>
              <a:t>Recommendations</a:t>
            </a:r>
            <a:endParaRPr lang="es-EC" dirty="0"/>
          </a:p>
          <a:p>
            <a:endParaRPr lang="es-EC" dirty="0"/>
          </a:p>
        </p:txBody>
      </p:sp>
    </p:spTree>
    <p:extLst>
      <p:ext uri="{BB962C8B-B14F-4D97-AF65-F5344CB8AC3E}">
        <p14:creationId xmlns:p14="http://schemas.microsoft.com/office/powerpoint/2010/main" val="31872404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Mount </a:t>
            </a:r>
            <a:r>
              <a:rPr lang="en-US" b="1" dirty="0" err="1"/>
              <a:t>Pelée</a:t>
            </a:r>
            <a:r>
              <a:rPr lang="en-US" b="1" dirty="0"/>
              <a:t> Scenario</a:t>
            </a:r>
            <a:endParaRPr lang="es-EC" b="1" dirty="0"/>
          </a:p>
        </p:txBody>
      </p:sp>
      <p:sp>
        <p:nvSpPr>
          <p:cNvPr id="3" name="Content Placeholder 2"/>
          <p:cNvSpPr>
            <a:spLocks noGrp="1"/>
          </p:cNvSpPr>
          <p:nvPr>
            <p:ph idx="1"/>
          </p:nvPr>
        </p:nvSpPr>
        <p:spPr>
          <a:xfrm>
            <a:off x="838200" y="1381540"/>
            <a:ext cx="10515600" cy="5476460"/>
          </a:xfrm>
        </p:spPr>
        <p:txBody>
          <a:bodyPr>
            <a:normAutofit/>
          </a:bodyPr>
          <a:lstStyle/>
          <a:p>
            <a:r>
              <a:rPr lang="en-US" sz="2600" dirty="0"/>
              <a:t>Based on a moderate flank collapse on the southwestern flank at the beginning of an explosive eruption.</a:t>
            </a:r>
          </a:p>
          <a:p>
            <a:endParaRPr lang="en-US" sz="2600" dirty="0"/>
          </a:p>
          <a:p>
            <a:r>
              <a:rPr lang="en-US" sz="2600" dirty="0"/>
              <a:t>Based on previous studies on Mount </a:t>
            </a:r>
            <a:r>
              <a:rPr lang="en-US" sz="2600" dirty="0" err="1"/>
              <a:t>Pelée</a:t>
            </a:r>
            <a:r>
              <a:rPr lang="en-US" sz="2600" dirty="0"/>
              <a:t> flank collapses and laboratory experiments compared to numerical modeling.</a:t>
            </a:r>
          </a:p>
          <a:p>
            <a:endParaRPr lang="en-US" sz="2600" dirty="0"/>
          </a:p>
          <a:p>
            <a:r>
              <a:rPr lang="en-US" sz="2600" dirty="0"/>
              <a:t>Two VONUT messages were issued by the OVSM/IPGP:</a:t>
            </a:r>
          </a:p>
          <a:p>
            <a:pPr lvl="2"/>
            <a:r>
              <a:rPr lang="en-US" sz="2400" dirty="0"/>
              <a:t>30 minutes before the beginning of the exercise – simulate change in volcanic activity level from orange to red</a:t>
            </a:r>
          </a:p>
          <a:p>
            <a:pPr lvl="2"/>
            <a:r>
              <a:rPr lang="en-US" sz="2400" dirty="0"/>
              <a:t>5 minutes before the beginning of the exercise – inform the TSP that a large dome collapse has reached the Caribbean Sea</a:t>
            </a:r>
          </a:p>
          <a:p>
            <a:endParaRPr lang="en-US" sz="2600" dirty="0"/>
          </a:p>
          <a:p>
            <a:endParaRPr lang="en-US" sz="2200" dirty="0"/>
          </a:p>
        </p:txBody>
      </p:sp>
    </p:spTree>
    <p:extLst>
      <p:ext uri="{BB962C8B-B14F-4D97-AF65-F5344CB8AC3E}">
        <p14:creationId xmlns:p14="http://schemas.microsoft.com/office/powerpoint/2010/main" val="11134009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Mount </a:t>
            </a:r>
            <a:r>
              <a:rPr lang="en-US" b="1" dirty="0" err="1"/>
              <a:t>Pelée</a:t>
            </a:r>
            <a:r>
              <a:rPr lang="en-US" b="1" dirty="0"/>
              <a:t> Scenario (</a:t>
            </a:r>
            <a:r>
              <a:rPr lang="en-US" b="1" dirty="0" err="1"/>
              <a:t>cont</a:t>
            </a:r>
            <a:r>
              <a:rPr lang="en-US" b="1" dirty="0"/>
              <a:t>)</a:t>
            </a:r>
            <a:endParaRPr lang="es-EC" b="1" dirty="0"/>
          </a:p>
        </p:txBody>
      </p:sp>
      <p:sp>
        <p:nvSpPr>
          <p:cNvPr id="3" name="Content Placeholder 2"/>
          <p:cNvSpPr>
            <a:spLocks noGrp="1"/>
          </p:cNvSpPr>
          <p:nvPr>
            <p:ph idx="1"/>
          </p:nvPr>
        </p:nvSpPr>
        <p:spPr>
          <a:xfrm>
            <a:off x="838200" y="1381540"/>
            <a:ext cx="10515600" cy="5476460"/>
          </a:xfrm>
        </p:spPr>
        <p:txBody>
          <a:bodyPr>
            <a:normAutofit/>
          </a:bodyPr>
          <a:lstStyle/>
          <a:p>
            <a:r>
              <a:rPr lang="en-US" sz="2600" dirty="0"/>
              <a:t>After discussion with EMIZA, the French regional Disaster Manager Organization, we would like to add two remarks to the CCW23 survey:</a:t>
            </a:r>
          </a:p>
          <a:p>
            <a:endParaRPr lang="en-US" sz="2600" dirty="0"/>
          </a:p>
          <a:p>
            <a:pPr lvl="2"/>
            <a:r>
              <a:rPr lang="en-US" sz="2400" dirty="0"/>
              <a:t>In the messages from the TSP, a link to a direct source of information, i.e., to the volcano observatory web page is missing. As it is provided in the VONUT by the volcano observatory, we suggest to the TSP to include it in its text messages in the case of a volcanic event. </a:t>
            </a:r>
          </a:p>
          <a:p>
            <a:pPr lvl="2"/>
            <a:endParaRPr lang="en-US" sz="2400" dirty="0"/>
          </a:p>
          <a:p>
            <a:pPr lvl="2"/>
            <a:r>
              <a:rPr lang="en-US" sz="2400" dirty="0"/>
              <a:t>EMIZA expressed its interest, as a table exercise, to simulate at the same time the beginning of a </a:t>
            </a:r>
            <a:r>
              <a:rPr lang="en-US" sz="2400" dirty="0" err="1"/>
              <a:t>volcanio</a:t>
            </a:r>
            <a:r>
              <a:rPr lang="en-US" sz="2400" dirty="0"/>
              <a:t> eruption and a tsunami. They hope that other CW exercises based on volcanic eruption will be planned</a:t>
            </a:r>
          </a:p>
          <a:p>
            <a:endParaRPr lang="en-US" sz="2200" dirty="0"/>
          </a:p>
        </p:txBody>
      </p:sp>
    </p:spTree>
    <p:extLst>
      <p:ext uri="{BB962C8B-B14F-4D97-AF65-F5344CB8AC3E}">
        <p14:creationId xmlns:p14="http://schemas.microsoft.com/office/powerpoint/2010/main" val="25013964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Recommendations for ICG/CARIBE EWS XVI</a:t>
            </a:r>
            <a:endParaRPr lang="es-EC" dirty="0"/>
          </a:p>
        </p:txBody>
      </p:sp>
      <p:sp>
        <p:nvSpPr>
          <p:cNvPr id="5" name="Text Placeholder 4"/>
          <p:cNvSpPr>
            <a:spLocks noGrp="1"/>
          </p:cNvSpPr>
          <p:nvPr>
            <p:ph type="body" idx="1"/>
          </p:nvPr>
        </p:nvSpPr>
        <p:spPr/>
        <p:txBody>
          <a:bodyPr/>
          <a:lstStyle/>
          <a:p>
            <a:endParaRPr lang="es-EC"/>
          </a:p>
        </p:txBody>
      </p:sp>
    </p:spTree>
    <p:extLst>
      <p:ext uri="{BB962C8B-B14F-4D97-AF65-F5344CB8AC3E}">
        <p14:creationId xmlns:p14="http://schemas.microsoft.com/office/powerpoint/2010/main" val="41976064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Recommendations for ICG/CARIBE EWS XVI</a:t>
            </a:r>
            <a:endParaRPr lang="es-EC" b="1" dirty="0"/>
          </a:p>
        </p:txBody>
      </p:sp>
      <p:sp>
        <p:nvSpPr>
          <p:cNvPr id="3" name="Content Placeholder 2"/>
          <p:cNvSpPr>
            <a:spLocks noGrp="1"/>
          </p:cNvSpPr>
          <p:nvPr>
            <p:ph idx="1"/>
          </p:nvPr>
        </p:nvSpPr>
        <p:spPr>
          <a:xfrm>
            <a:off x="838200" y="1381540"/>
            <a:ext cx="10515600" cy="5476460"/>
          </a:xfrm>
        </p:spPr>
        <p:txBody>
          <a:bodyPr>
            <a:normAutofit/>
          </a:bodyPr>
          <a:lstStyle/>
          <a:p>
            <a:r>
              <a:rPr lang="en-US" sz="2600" b="1" dirty="0"/>
              <a:t>Considering</a:t>
            </a:r>
            <a:r>
              <a:rPr lang="en-US" sz="2600" dirty="0"/>
              <a:t> the report of TT for tsunami procedures for volcanic crises,</a:t>
            </a:r>
          </a:p>
          <a:p>
            <a:endParaRPr lang="en-US" sz="2600" dirty="0"/>
          </a:p>
          <a:p>
            <a:r>
              <a:rPr lang="en-US" sz="2600" b="1" dirty="0"/>
              <a:t>Noting</a:t>
            </a:r>
            <a:r>
              <a:rPr lang="en-US" sz="2600" dirty="0"/>
              <a:t> the list of potentially threatening volcanoes and the list volcano observatories and institutes responsible for monitoring volcanoes for the Caribbean </a:t>
            </a:r>
            <a:r>
              <a:rPr lang="en-US" sz="2600" dirty="0" smtClean="0"/>
              <a:t>identified </a:t>
            </a:r>
            <a:r>
              <a:rPr lang="en-US" sz="2600" dirty="0"/>
              <a:t>by the TT,</a:t>
            </a:r>
          </a:p>
          <a:p>
            <a:endParaRPr lang="en-US" sz="2600" dirty="0"/>
          </a:p>
          <a:p>
            <a:r>
              <a:rPr lang="en-US" sz="2600" b="1" dirty="0"/>
              <a:t>Noting</a:t>
            </a:r>
            <a:r>
              <a:rPr lang="en-US" sz="2600" dirty="0"/>
              <a:t> the draft of a Memorandum of Understanding (MoU) established by the TT to be used between the TSP and the volcano observatories and/or institutes responsible for monitoring volcanoes,</a:t>
            </a:r>
          </a:p>
          <a:p>
            <a:endParaRPr lang="en-US" sz="2200" dirty="0"/>
          </a:p>
        </p:txBody>
      </p:sp>
    </p:spTree>
    <p:extLst>
      <p:ext uri="{BB962C8B-B14F-4D97-AF65-F5344CB8AC3E}">
        <p14:creationId xmlns:p14="http://schemas.microsoft.com/office/powerpoint/2010/main" val="14236268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Recommendations for ICG/CARIBE EWS XVI (</a:t>
            </a:r>
            <a:r>
              <a:rPr lang="en-US" b="1" dirty="0" err="1"/>
              <a:t>cont</a:t>
            </a:r>
            <a:r>
              <a:rPr lang="en-US" b="1" dirty="0"/>
              <a:t>)</a:t>
            </a:r>
            <a:endParaRPr lang="es-EC" b="1" dirty="0"/>
          </a:p>
        </p:txBody>
      </p:sp>
      <p:sp>
        <p:nvSpPr>
          <p:cNvPr id="3" name="Content Placeholder 2"/>
          <p:cNvSpPr>
            <a:spLocks noGrp="1"/>
          </p:cNvSpPr>
          <p:nvPr>
            <p:ph idx="1"/>
          </p:nvPr>
        </p:nvSpPr>
        <p:spPr/>
        <p:txBody>
          <a:bodyPr>
            <a:normAutofit fontScale="92500" lnSpcReduction="10000"/>
          </a:bodyPr>
          <a:lstStyle/>
          <a:p>
            <a:r>
              <a:rPr lang="en-US" sz="2800" b="1" dirty="0"/>
              <a:t>Recognizing</a:t>
            </a:r>
            <a:r>
              <a:rPr lang="en-US" sz="2800" dirty="0"/>
              <a:t> the use of Volcano Notice for Tsunami Threat (VONUT) during CARIBEWAVE23 between the volcano observatory of Martinique and the TSP,</a:t>
            </a:r>
            <a:endParaRPr lang="en-US" dirty="0"/>
          </a:p>
          <a:p>
            <a:endParaRPr lang="en-US" b="1" dirty="0"/>
          </a:p>
          <a:p>
            <a:r>
              <a:rPr lang="en-US" b="1" dirty="0"/>
              <a:t>Suggests</a:t>
            </a:r>
            <a:r>
              <a:rPr lang="en-US" dirty="0"/>
              <a:t> that the TSP includes the VONUT messages in its procedures to activate its alert system,</a:t>
            </a:r>
          </a:p>
          <a:p>
            <a:pPr marL="0" indent="0">
              <a:buNone/>
            </a:pPr>
            <a:r>
              <a:rPr lang="en-US" dirty="0"/>
              <a:t> </a:t>
            </a:r>
          </a:p>
          <a:p>
            <a:r>
              <a:rPr lang="en-US" b="1" dirty="0"/>
              <a:t>Recommends</a:t>
            </a:r>
            <a:r>
              <a:rPr lang="en-US" dirty="0"/>
              <a:t> that ICG/CARIBE-EWS (</a:t>
            </a:r>
            <a:r>
              <a:rPr lang="en-US" dirty="0" smtClean="0"/>
              <a:t>WG 2, 3?) </a:t>
            </a:r>
            <a:r>
              <a:rPr lang="en-US" dirty="0"/>
              <a:t>initiate contacts with the identified volcano observatories and/or institutes responsible for monitoring volcanoes threatening the Caribbean basin, to implement the </a:t>
            </a:r>
            <a:r>
              <a:rPr lang="en-US" dirty="0" err="1"/>
              <a:t>MoU</a:t>
            </a:r>
            <a:r>
              <a:rPr lang="en-US" dirty="0"/>
              <a:t> </a:t>
            </a:r>
            <a:r>
              <a:rPr lang="en-US" dirty="0" smtClean="0"/>
              <a:t>of </a:t>
            </a:r>
            <a:r>
              <a:rPr lang="en-US" dirty="0"/>
              <a:t>the VONUT</a:t>
            </a:r>
          </a:p>
        </p:txBody>
      </p:sp>
    </p:spTree>
    <p:extLst>
      <p:ext uri="{BB962C8B-B14F-4D97-AF65-F5344CB8AC3E}">
        <p14:creationId xmlns:p14="http://schemas.microsoft.com/office/powerpoint/2010/main" val="19733763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Recommendations for ICG/CARIBE EWS XVI (</a:t>
            </a:r>
            <a:r>
              <a:rPr lang="en-US" b="1" dirty="0" err="1"/>
              <a:t>cont</a:t>
            </a:r>
            <a:r>
              <a:rPr lang="en-US" b="1" dirty="0"/>
              <a:t>)</a:t>
            </a:r>
            <a:endParaRPr lang="es-EC" b="1" dirty="0"/>
          </a:p>
        </p:txBody>
      </p:sp>
      <p:sp>
        <p:nvSpPr>
          <p:cNvPr id="3" name="Content Placeholder 2"/>
          <p:cNvSpPr>
            <a:spLocks noGrp="1"/>
          </p:cNvSpPr>
          <p:nvPr>
            <p:ph idx="1"/>
          </p:nvPr>
        </p:nvSpPr>
        <p:spPr/>
        <p:txBody>
          <a:bodyPr>
            <a:normAutofit/>
          </a:bodyPr>
          <a:lstStyle/>
          <a:p>
            <a:r>
              <a:rPr lang="en-US" sz="2600" b="1" dirty="0"/>
              <a:t>Noting </a:t>
            </a:r>
            <a:r>
              <a:rPr lang="en-US" sz="2600" dirty="0"/>
              <a:t>the 2020-2021 eruption of the La </a:t>
            </a:r>
            <a:r>
              <a:rPr lang="en-US" sz="2600" dirty="0" err="1"/>
              <a:t>Soufrière</a:t>
            </a:r>
            <a:r>
              <a:rPr lang="en-US" sz="2600" dirty="0"/>
              <a:t> volcano in Saint Vincent and the Grenadines, La Palma eruption in 2021, the increasing level of volcanic activity at </a:t>
            </a:r>
            <a:r>
              <a:rPr lang="en-US" sz="2600" dirty="0" err="1"/>
              <a:t>Soufrière</a:t>
            </a:r>
            <a:r>
              <a:rPr lang="en-US" sz="2600" dirty="0"/>
              <a:t> of Guadeloupe, and the </a:t>
            </a:r>
            <a:r>
              <a:rPr lang="en-US" sz="2600" dirty="0" err="1"/>
              <a:t>Hunga</a:t>
            </a:r>
            <a:r>
              <a:rPr lang="en-US" sz="2600" dirty="0"/>
              <a:t> Tonga </a:t>
            </a:r>
            <a:r>
              <a:rPr lang="en-US" sz="2600" dirty="0" err="1"/>
              <a:t>Hunga</a:t>
            </a:r>
            <a:r>
              <a:rPr lang="en-US" sz="2600" dirty="0"/>
              <a:t> </a:t>
            </a:r>
            <a:r>
              <a:rPr lang="en-US" sz="2600" dirty="0" err="1"/>
              <a:t>Ha’apai</a:t>
            </a:r>
            <a:r>
              <a:rPr lang="en-US" sz="2600" dirty="0"/>
              <a:t> eruption and tsunami in 2022,</a:t>
            </a:r>
          </a:p>
          <a:p>
            <a:pPr marL="0" indent="0">
              <a:buNone/>
            </a:pPr>
            <a:endParaRPr lang="en-US" sz="2600" dirty="0"/>
          </a:p>
          <a:p>
            <a:r>
              <a:rPr lang="en-US" sz="2600" b="1" dirty="0"/>
              <a:t>Recommends</a:t>
            </a:r>
            <a:r>
              <a:rPr lang="en-US" sz="2600" dirty="0"/>
              <a:t> that WG1 maintain a specific watch on sea level networks around active volcanoes, continues the activities of its group to advise on the installation of temporary sea level sensor networks around volcanoes when volcanic activity increases, continues its evaluation and actions towards the use of GNSS-R in real time, to increase the sea level station network. </a:t>
            </a:r>
          </a:p>
          <a:p>
            <a:endParaRPr lang="en-US" sz="2600" dirty="0"/>
          </a:p>
        </p:txBody>
      </p:sp>
    </p:spTree>
    <p:extLst>
      <p:ext uri="{BB962C8B-B14F-4D97-AF65-F5344CB8AC3E}">
        <p14:creationId xmlns:p14="http://schemas.microsoft.com/office/powerpoint/2010/main" val="7802136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Recommendations for ICG/CARIBE EWS XVI (</a:t>
            </a:r>
            <a:r>
              <a:rPr lang="en-US" b="1" dirty="0" err="1"/>
              <a:t>cont</a:t>
            </a:r>
            <a:r>
              <a:rPr lang="en-US" b="1" dirty="0"/>
              <a:t>)</a:t>
            </a:r>
            <a:endParaRPr lang="es-EC" b="1" dirty="0"/>
          </a:p>
        </p:txBody>
      </p:sp>
      <p:sp>
        <p:nvSpPr>
          <p:cNvPr id="3" name="Content Placeholder 2"/>
          <p:cNvSpPr>
            <a:spLocks noGrp="1"/>
          </p:cNvSpPr>
          <p:nvPr>
            <p:ph idx="1"/>
          </p:nvPr>
        </p:nvSpPr>
        <p:spPr/>
        <p:txBody>
          <a:bodyPr>
            <a:normAutofit/>
          </a:bodyPr>
          <a:lstStyle/>
          <a:p>
            <a:r>
              <a:rPr lang="en-US" sz="2600" b="1" dirty="0"/>
              <a:t>Further recommends </a:t>
            </a:r>
            <a:r>
              <a:rPr lang="en-US" sz="2600" dirty="0"/>
              <a:t>that WG2 continue to investigate volcanic sources in the Caribbean and impulse numerical modelling based on volcanic sources.</a:t>
            </a:r>
          </a:p>
          <a:p>
            <a:endParaRPr lang="en-US" sz="2600" dirty="0"/>
          </a:p>
          <a:p>
            <a:r>
              <a:rPr lang="en-US" sz="2600" b="1" dirty="0"/>
              <a:t>Further recommends </a:t>
            </a:r>
            <a:r>
              <a:rPr lang="en-US" sz="2600" dirty="0"/>
              <a:t>that WG3 develop contacts with Caribbean and Atlantic volcano observatories and/or institutes responsible for monitoring volcanoes, with the objective to establish communication procedures between them and the TSP, possibly using our drafted MoU.</a:t>
            </a:r>
          </a:p>
          <a:p>
            <a:endParaRPr lang="en-US" sz="2600" dirty="0"/>
          </a:p>
          <a:p>
            <a:r>
              <a:rPr lang="en-US" sz="2600" b="1" dirty="0"/>
              <a:t>Further recommends </a:t>
            </a:r>
            <a:r>
              <a:rPr lang="en-US" sz="2600" dirty="0"/>
              <a:t>that WG4 help improve public awareness on tsunamis generated by volcanic activity.</a:t>
            </a:r>
          </a:p>
        </p:txBody>
      </p:sp>
    </p:spTree>
    <p:extLst>
      <p:ext uri="{BB962C8B-B14F-4D97-AF65-F5344CB8AC3E}">
        <p14:creationId xmlns:p14="http://schemas.microsoft.com/office/powerpoint/2010/main" val="24616947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Recommendations for ICG/CARIBE EWS XVI (</a:t>
            </a:r>
            <a:r>
              <a:rPr lang="en-US" b="1" dirty="0" err="1"/>
              <a:t>cont</a:t>
            </a:r>
            <a:r>
              <a:rPr lang="en-US" b="1" dirty="0"/>
              <a:t>)</a:t>
            </a:r>
            <a:endParaRPr lang="es-EC" b="1" dirty="0"/>
          </a:p>
        </p:txBody>
      </p:sp>
      <p:sp>
        <p:nvSpPr>
          <p:cNvPr id="3" name="Content Placeholder 2"/>
          <p:cNvSpPr>
            <a:spLocks noGrp="1"/>
          </p:cNvSpPr>
          <p:nvPr>
            <p:ph idx="1"/>
          </p:nvPr>
        </p:nvSpPr>
        <p:spPr>
          <a:xfrm>
            <a:off x="838200" y="1825624"/>
            <a:ext cx="10515600" cy="5032375"/>
          </a:xfrm>
        </p:spPr>
        <p:txBody>
          <a:bodyPr>
            <a:normAutofit fontScale="92500" lnSpcReduction="10000"/>
          </a:bodyPr>
          <a:lstStyle/>
          <a:p>
            <a:r>
              <a:rPr lang="en-US" sz="2600" b="1" dirty="0"/>
              <a:t>Noting </a:t>
            </a:r>
            <a:r>
              <a:rPr lang="en-US" sz="2600" dirty="0"/>
              <a:t>the interest expressed by MS for CARIBEWAVE exercises based on volcano eruption,</a:t>
            </a:r>
          </a:p>
          <a:p>
            <a:endParaRPr lang="en-US" sz="2600" dirty="0"/>
          </a:p>
          <a:p>
            <a:r>
              <a:rPr lang="en-US" sz="2600" b="1" dirty="0"/>
              <a:t>Considering </a:t>
            </a:r>
            <a:r>
              <a:rPr lang="en-US" sz="2600" dirty="0"/>
              <a:t>the on-going implementation of communication procedures between the TSP and volcano observatories and/or institutes responsible for monitoring volcanoes,</a:t>
            </a:r>
          </a:p>
          <a:p>
            <a:endParaRPr lang="en-US" sz="2600" dirty="0"/>
          </a:p>
          <a:p>
            <a:r>
              <a:rPr lang="en-US" sz="2600" b="1" dirty="0"/>
              <a:t>Acknowledging </a:t>
            </a:r>
            <a:r>
              <a:rPr lang="en-US" sz="2600" dirty="0"/>
              <a:t>the on-going changes made by the TSP to modify its procedures to activate its alert system in case of non-seismic event and its experimental text products,</a:t>
            </a:r>
          </a:p>
          <a:p>
            <a:endParaRPr lang="en-US" sz="2600" dirty="0"/>
          </a:p>
          <a:p>
            <a:r>
              <a:rPr lang="en-US" sz="2600" b="1" dirty="0"/>
              <a:t>Recommends</a:t>
            </a:r>
            <a:r>
              <a:rPr lang="en-US" sz="2600" dirty="0"/>
              <a:t> that volcanic eruptions and/or landslides as a source of tsunamis in the Caribbean basin continue to be considered for future CARIBEWAVE exercises,</a:t>
            </a:r>
          </a:p>
        </p:txBody>
      </p:sp>
    </p:spTree>
    <p:extLst>
      <p:ext uri="{BB962C8B-B14F-4D97-AF65-F5344CB8AC3E}">
        <p14:creationId xmlns:p14="http://schemas.microsoft.com/office/powerpoint/2010/main" val="2422827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Recommendations for ICG/CARIBE EWS XVI (</a:t>
            </a:r>
            <a:r>
              <a:rPr lang="en-US" b="1" dirty="0" err="1"/>
              <a:t>cont</a:t>
            </a:r>
            <a:r>
              <a:rPr lang="en-US" b="1" dirty="0"/>
              <a:t>)</a:t>
            </a:r>
            <a:endParaRPr lang="es-EC" b="1" dirty="0"/>
          </a:p>
        </p:txBody>
      </p:sp>
      <p:sp>
        <p:nvSpPr>
          <p:cNvPr id="3" name="Content Placeholder 2"/>
          <p:cNvSpPr>
            <a:spLocks noGrp="1"/>
          </p:cNvSpPr>
          <p:nvPr>
            <p:ph idx="1"/>
          </p:nvPr>
        </p:nvSpPr>
        <p:spPr>
          <a:xfrm>
            <a:off x="838200" y="1825624"/>
            <a:ext cx="10515600" cy="4667251"/>
          </a:xfrm>
        </p:spPr>
        <p:txBody>
          <a:bodyPr>
            <a:normAutofit/>
          </a:bodyPr>
          <a:lstStyle/>
          <a:p>
            <a:r>
              <a:rPr lang="en-US" sz="2600" b="1" dirty="0"/>
              <a:t>Considering </a:t>
            </a:r>
            <a:r>
              <a:rPr lang="en-US" sz="2600" dirty="0"/>
              <a:t>the report of the Ad Hoc Team on Tsunami Generated by Volcanoes (TGV) presented at TOWS 2023,</a:t>
            </a:r>
          </a:p>
          <a:p>
            <a:endParaRPr lang="en-US" sz="2600" dirty="0"/>
          </a:p>
          <a:p>
            <a:r>
              <a:rPr lang="en-US" sz="2600" b="1" dirty="0"/>
              <a:t>Recommends </a:t>
            </a:r>
            <a:r>
              <a:rPr lang="en-US" sz="2600" dirty="0"/>
              <a:t>that volcano list and volcano observatory list for the Caribbean established by the TT and the Volcano Notice for Tsunami Threat (VONUT) used during CARIBWAVE23 exercise be shared with the Ad Hoc Team on Tsunamis Generated by Volcanoes (TGV Team) of TOWS-WG Task Team on Tsunami Watch Operations (TT-TWO)</a:t>
            </a:r>
          </a:p>
        </p:txBody>
      </p:sp>
    </p:spTree>
    <p:extLst>
      <p:ext uri="{BB962C8B-B14F-4D97-AF65-F5344CB8AC3E}">
        <p14:creationId xmlns:p14="http://schemas.microsoft.com/office/powerpoint/2010/main" val="24861307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97615"/>
            <a:ext cx="9144000" cy="2387600"/>
          </a:xfrm>
        </p:spPr>
        <p:txBody>
          <a:bodyPr/>
          <a:lstStyle/>
          <a:p>
            <a:r>
              <a:rPr lang="es-EC" b="1" dirty="0"/>
              <a:t>Gracias – </a:t>
            </a:r>
            <a:r>
              <a:rPr lang="es-EC" b="1" dirty="0" err="1"/>
              <a:t>Thank</a:t>
            </a:r>
            <a:r>
              <a:rPr lang="es-EC" b="1" dirty="0"/>
              <a:t> </a:t>
            </a:r>
            <a:r>
              <a:rPr lang="es-EC" b="1" dirty="0" err="1"/>
              <a:t>you</a:t>
            </a:r>
            <a:r>
              <a:rPr lang="es-EC" b="1" dirty="0"/>
              <a:t> – </a:t>
            </a:r>
            <a:r>
              <a:rPr lang="es-EC" b="1" dirty="0" err="1"/>
              <a:t>Merci</a:t>
            </a:r>
            <a:r>
              <a:rPr lang="es-EC" b="1" dirty="0"/>
              <a:t> – </a:t>
            </a:r>
            <a:r>
              <a:rPr lang="es-EC" b="1" dirty="0" err="1"/>
              <a:t>Danke</a:t>
            </a:r>
            <a:r>
              <a:rPr lang="es-EC" b="1" dirty="0"/>
              <a:t> - </a:t>
            </a:r>
            <a:r>
              <a:rPr lang="es-EC" b="1" dirty="0" err="1"/>
              <a:t>Obrigado</a:t>
            </a:r>
            <a:endParaRPr lang="es-EC" b="1" dirty="0"/>
          </a:p>
        </p:txBody>
      </p:sp>
      <p:sp>
        <p:nvSpPr>
          <p:cNvPr id="3" name="Subtitle 2"/>
          <p:cNvSpPr>
            <a:spLocks noGrp="1"/>
          </p:cNvSpPr>
          <p:nvPr>
            <p:ph type="subTitle" idx="1"/>
          </p:nvPr>
        </p:nvSpPr>
        <p:spPr>
          <a:xfrm>
            <a:off x="1524000" y="4735098"/>
            <a:ext cx="9144000" cy="1655762"/>
          </a:xfrm>
        </p:spPr>
        <p:txBody>
          <a:bodyPr/>
          <a:lstStyle/>
          <a:p>
            <a:endParaRPr lang="es-EC" dirty="0"/>
          </a:p>
        </p:txBody>
      </p:sp>
      <p:pic>
        <p:nvPicPr>
          <p:cNvPr id="4" name="Picture 3"/>
          <p:cNvPicPr>
            <a:picLocks noChangeAspect="1"/>
          </p:cNvPicPr>
          <p:nvPr/>
        </p:nvPicPr>
        <p:blipFill>
          <a:blip r:embed="rId2"/>
          <a:stretch>
            <a:fillRect/>
          </a:stretch>
        </p:blipFill>
        <p:spPr>
          <a:xfrm>
            <a:off x="5211487" y="764921"/>
            <a:ext cx="1450974" cy="1365622"/>
          </a:xfrm>
          <a:prstGeom prst="rect">
            <a:avLst/>
          </a:prstGeom>
        </p:spPr>
      </p:pic>
    </p:spTree>
    <p:extLst>
      <p:ext uri="{BB962C8B-B14F-4D97-AF65-F5344CB8AC3E}">
        <p14:creationId xmlns:p14="http://schemas.microsoft.com/office/powerpoint/2010/main" val="155759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C" dirty="0" err="1"/>
              <a:t>Introduction</a:t>
            </a:r>
            <a:endParaRPr lang="es-EC" dirty="0"/>
          </a:p>
        </p:txBody>
      </p:sp>
      <p:sp>
        <p:nvSpPr>
          <p:cNvPr id="3" name="Text Placeholder 2"/>
          <p:cNvSpPr>
            <a:spLocks noGrp="1"/>
          </p:cNvSpPr>
          <p:nvPr>
            <p:ph type="body" idx="1"/>
          </p:nvPr>
        </p:nvSpPr>
        <p:spPr/>
        <p:txBody>
          <a:bodyPr/>
          <a:lstStyle/>
          <a:p>
            <a:endParaRPr lang="es-EC"/>
          </a:p>
        </p:txBody>
      </p:sp>
    </p:spTree>
    <p:extLst>
      <p:ext uri="{BB962C8B-B14F-4D97-AF65-F5344CB8AC3E}">
        <p14:creationId xmlns:p14="http://schemas.microsoft.com/office/powerpoint/2010/main" val="3284446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C" dirty="0" smtClean="0"/>
              <a:t>Tsunami </a:t>
            </a:r>
            <a:r>
              <a:rPr lang="es-EC" dirty="0" err="1" smtClean="0"/>
              <a:t>Generating</a:t>
            </a:r>
            <a:r>
              <a:rPr lang="es-EC" dirty="0" smtClean="0"/>
              <a:t> </a:t>
            </a:r>
            <a:r>
              <a:rPr lang="es-EC" dirty="0" err="1" smtClean="0"/>
              <a:t>Mechanisms</a:t>
            </a:r>
            <a:r>
              <a:rPr lang="es-EC" dirty="0" smtClean="0"/>
              <a:t> </a:t>
            </a:r>
            <a:r>
              <a:rPr lang="es-EC" dirty="0" err="1" smtClean="0"/>
              <a:t>from</a:t>
            </a:r>
            <a:r>
              <a:rPr lang="es-EC" dirty="0" smtClean="0"/>
              <a:t> </a:t>
            </a:r>
            <a:r>
              <a:rPr lang="es-EC" dirty="0" err="1" smtClean="0"/>
              <a:t>Volcanoes</a:t>
            </a:r>
            <a:r>
              <a:rPr lang="es-EC" dirty="0" smtClean="0"/>
              <a:t> (</a:t>
            </a:r>
            <a:r>
              <a:rPr lang="es-EC" dirty="0" err="1" smtClean="0"/>
              <a:t>from</a:t>
            </a:r>
            <a:r>
              <a:rPr lang="es-EC" dirty="0" smtClean="0"/>
              <a:t> Raphael Paris)</a:t>
            </a:r>
            <a:endParaRPr lang="es-EC" dirty="0"/>
          </a:p>
        </p:txBody>
      </p:sp>
      <p:pic>
        <p:nvPicPr>
          <p:cNvPr id="6" name="Content Placeholder 5"/>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b="50072"/>
          <a:stretch/>
        </p:blipFill>
        <p:spPr>
          <a:xfrm>
            <a:off x="1111338" y="2181145"/>
            <a:ext cx="4888039" cy="3693889"/>
          </a:xfrm>
        </p:spPr>
      </p:pic>
      <p:pic>
        <p:nvPicPr>
          <p:cNvPr id="7" name="Picture 6"/>
          <p:cNvPicPr>
            <a:picLocks noChangeAspect="1"/>
          </p:cNvPicPr>
          <p:nvPr/>
        </p:nvPicPr>
        <p:blipFill rotWithShape="1">
          <a:blip r:embed="rId3"/>
          <a:srcRect t="49004"/>
          <a:stretch/>
        </p:blipFill>
        <p:spPr>
          <a:xfrm>
            <a:off x="6367778" y="2181145"/>
            <a:ext cx="4707498" cy="3631474"/>
          </a:xfrm>
          <a:prstGeom prst="rect">
            <a:avLst/>
          </a:prstGeom>
        </p:spPr>
      </p:pic>
    </p:spTree>
    <p:extLst>
      <p:ext uri="{BB962C8B-B14F-4D97-AF65-F5344CB8AC3E}">
        <p14:creationId xmlns:p14="http://schemas.microsoft.com/office/powerpoint/2010/main" val="4109467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EC"/>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11958146" cy="6660932"/>
          </a:xfrm>
          <a:prstGeom prst="rect">
            <a:avLst/>
          </a:prstGeom>
        </p:spPr>
      </p:pic>
    </p:spTree>
    <p:extLst>
      <p:ext uri="{BB962C8B-B14F-4D97-AF65-F5344CB8AC3E}">
        <p14:creationId xmlns:p14="http://schemas.microsoft.com/office/powerpoint/2010/main" val="958598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Background</a:t>
            </a:r>
            <a:endParaRPr lang="es-EC" b="1" dirty="0"/>
          </a:p>
        </p:txBody>
      </p:sp>
      <p:sp>
        <p:nvSpPr>
          <p:cNvPr id="3" name="Content Placeholder 2"/>
          <p:cNvSpPr>
            <a:spLocks noGrp="1"/>
          </p:cNvSpPr>
          <p:nvPr>
            <p:ph idx="1"/>
          </p:nvPr>
        </p:nvSpPr>
        <p:spPr>
          <a:xfrm>
            <a:off x="838200" y="1690688"/>
            <a:ext cx="10515600" cy="5167312"/>
          </a:xfrm>
        </p:spPr>
        <p:txBody>
          <a:bodyPr>
            <a:normAutofit/>
          </a:bodyPr>
          <a:lstStyle/>
          <a:p>
            <a:r>
              <a:rPr lang="en-US" sz="2600" dirty="0"/>
              <a:t>Volcanic unrest of </a:t>
            </a:r>
            <a:r>
              <a:rPr lang="en-US" sz="2600" dirty="0" err="1"/>
              <a:t>Kick’em</a:t>
            </a:r>
            <a:r>
              <a:rPr lang="en-US" sz="2600" dirty="0"/>
              <a:t>-Jenny during the week of 13th July 2015, prompted a discussion at the 11th session of the ICG/CARIBE EWS about the potential for tsunami waves created by volcanic crises</a:t>
            </a:r>
          </a:p>
          <a:p>
            <a:endParaRPr lang="en-US" sz="2600" dirty="0"/>
          </a:p>
          <a:p>
            <a:r>
              <a:rPr lang="en-US" sz="2600" dirty="0" smtClean="0"/>
              <a:t>ICG/CARIBE-EWS-XI.3 </a:t>
            </a:r>
            <a:r>
              <a:rPr lang="en-US" sz="2600" dirty="0"/>
              <a:t>recommended to establish an ICG/CARIBE-EWS Task Team to identify the procedures to follow for volcanic crises.</a:t>
            </a:r>
          </a:p>
          <a:p>
            <a:endParaRPr lang="en-US" sz="2600" dirty="0"/>
          </a:p>
          <a:p>
            <a:r>
              <a:rPr lang="en-US" sz="2600" b="1" dirty="0"/>
              <a:t>Recommendation ICG/CARIBE-EWS-XI.2 </a:t>
            </a:r>
            <a:r>
              <a:rPr lang="en-US" sz="2600" dirty="0"/>
              <a:t>suggested that the ICG identify volcano observatories as the primary entities responsible for determining the potential of a volcano-induced tsunami threat. </a:t>
            </a:r>
          </a:p>
        </p:txBody>
      </p:sp>
    </p:spTree>
    <p:extLst>
      <p:ext uri="{BB962C8B-B14F-4D97-AF65-F5344CB8AC3E}">
        <p14:creationId xmlns:p14="http://schemas.microsoft.com/office/powerpoint/2010/main" val="2995935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Background</a:t>
            </a:r>
            <a:endParaRPr lang="es-EC" b="1" dirty="0"/>
          </a:p>
        </p:txBody>
      </p:sp>
      <p:sp>
        <p:nvSpPr>
          <p:cNvPr id="3" name="Content Placeholder 2"/>
          <p:cNvSpPr>
            <a:spLocks noGrp="1"/>
          </p:cNvSpPr>
          <p:nvPr>
            <p:ph idx="1"/>
          </p:nvPr>
        </p:nvSpPr>
        <p:spPr>
          <a:xfrm>
            <a:off x="838200" y="1690688"/>
            <a:ext cx="10515600" cy="5167312"/>
          </a:xfrm>
        </p:spPr>
        <p:txBody>
          <a:bodyPr>
            <a:normAutofit/>
          </a:bodyPr>
          <a:lstStyle/>
          <a:p>
            <a:r>
              <a:rPr lang="en-US" sz="2600" b="1" dirty="0"/>
              <a:t>Recommendation ICG/CARIBE-EWS-XIII.6 </a:t>
            </a:r>
            <a:r>
              <a:rPr lang="en-US" sz="2600" dirty="0"/>
              <a:t>decided that Caribe Wave 19 will propose a scenario with a local event associated with an underwater volcanic eruption at the </a:t>
            </a:r>
            <a:r>
              <a:rPr lang="en-US" sz="2600" dirty="0" err="1"/>
              <a:t>Kick’em</a:t>
            </a:r>
            <a:r>
              <a:rPr lang="en-US" sz="2600" dirty="0"/>
              <a:t> Jenny submarine volcano northwest Grenada in southern Lesser Antilles </a:t>
            </a:r>
          </a:p>
          <a:p>
            <a:endParaRPr lang="en-US" sz="2600" dirty="0"/>
          </a:p>
          <a:p>
            <a:r>
              <a:rPr lang="en-US" sz="2600" b="1" dirty="0"/>
              <a:t>Recommendation ICG/CARIBE-EWS-XIV.6 </a:t>
            </a:r>
            <a:r>
              <a:rPr lang="en-US" sz="2600" dirty="0"/>
              <a:t>noted that for the first time a volcano source was tested and feedback was gathered on the experimental volcano products to be issued by PTWC </a:t>
            </a:r>
          </a:p>
          <a:p>
            <a:endParaRPr lang="en-US" sz="2600" dirty="0"/>
          </a:p>
          <a:p>
            <a:r>
              <a:rPr lang="en-US" sz="2600" b="1" dirty="0"/>
              <a:t>Recommendation ICG/CARIBE-EWS-XV.5 </a:t>
            </a:r>
            <a:r>
              <a:rPr lang="en-US" sz="2600" dirty="0"/>
              <a:t>suggests that the CARIBE WAVE 23 exercise consist of 3 scenarios including a volcanic eruption of one of the volcanoes of the Lesser Antilles.</a:t>
            </a:r>
          </a:p>
        </p:txBody>
      </p:sp>
    </p:spTree>
    <p:extLst>
      <p:ext uri="{BB962C8B-B14F-4D97-AF65-F5344CB8AC3E}">
        <p14:creationId xmlns:p14="http://schemas.microsoft.com/office/powerpoint/2010/main" val="2410601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C" dirty="0"/>
              <a:t>Narrative </a:t>
            </a:r>
            <a:r>
              <a:rPr lang="es-EC" dirty="0" err="1"/>
              <a:t>Summary</a:t>
            </a:r>
            <a:endParaRPr lang="es-EC" dirty="0"/>
          </a:p>
        </p:txBody>
      </p:sp>
      <p:sp>
        <p:nvSpPr>
          <p:cNvPr id="3" name="Text Placeholder 2"/>
          <p:cNvSpPr>
            <a:spLocks noGrp="1"/>
          </p:cNvSpPr>
          <p:nvPr>
            <p:ph type="body" idx="1"/>
          </p:nvPr>
        </p:nvSpPr>
        <p:spPr/>
        <p:txBody>
          <a:bodyPr/>
          <a:lstStyle/>
          <a:p>
            <a:endParaRPr lang="es-EC"/>
          </a:p>
        </p:txBody>
      </p:sp>
    </p:spTree>
    <p:extLst>
      <p:ext uri="{BB962C8B-B14F-4D97-AF65-F5344CB8AC3E}">
        <p14:creationId xmlns:p14="http://schemas.microsoft.com/office/powerpoint/2010/main" val="1507710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During the inter-sessional period, the volcano TT has:</a:t>
            </a:r>
            <a:endParaRPr lang="es-EC" b="1" dirty="0"/>
          </a:p>
        </p:txBody>
      </p:sp>
      <p:sp>
        <p:nvSpPr>
          <p:cNvPr id="3" name="Content Placeholder 2"/>
          <p:cNvSpPr>
            <a:spLocks noGrp="1"/>
          </p:cNvSpPr>
          <p:nvPr>
            <p:ph idx="1"/>
          </p:nvPr>
        </p:nvSpPr>
        <p:spPr>
          <a:xfrm>
            <a:off x="838200" y="1690688"/>
            <a:ext cx="10515600" cy="5167312"/>
          </a:xfrm>
        </p:spPr>
        <p:txBody>
          <a:bodyPr>
            <a:normAutofit/>
          </a:bodyPr>
          <a:lstStyle/>
          <a:p>
            <a:r>
              <a:rPr lang="en-US" sz="2600" dirty="0"/>
              <a:t>Worked on standard and formatted messages that could be issued by volcano observatories and/or institutes responsible for monitoring volcanoes in case of a potentially tsunamigenic event</a:t>
            </a:r>
          </a:p>
          <a:p>
            <a:endParaRPr lang="en-US" sz="2600" dirty="0"/>
          </a:p>
          <a:p>
            <a:r>
              <a:rPr lang="en-US" sz="2600" dirty="0"/>
              <a:t>Worked on the draft of a Memorandum of Understanding (MoU) that could be signed between the TSP and volcano observatories and/or institutes responsible for monitoring volcanoes</a:t>
            </a:r>
          </a:p>
          <a:p>
            <a:endParaRPr lang="en-US" sz="2600" dirty="0"/>
          </a:p>
          <a:p>
            <a:r>
              <a:rPr lang="en-US" sz="2600" dirty="0"/>
              <a:t>Collaborated with the CARIBEWAVE23 TT to prepare Mount </a:t>
            </a:r>
            <a:r>
              <a:rPr lang="en-US" sz="2600" dirty="0" err="1"/>
              <a:t>Pelée</a:t>
            </a:r>
            <a:r>
              <a:rPr lang="en-US" sz="2600" dirty="0"/>
              <a:t> scenario</a:t>
            </a:r>
          </a:p>
        </p:txBody>
      </p:sp>
    </p:spTree>
    <p:extLst>
      <p:ext uri="{BB962C8B-B14F-4D97-AF65-F5344CB8AC3E}">
        <p14:creationId xmlns:p14="http://schemas.microsoft.com/office/powerpoint/2010/main" val="17647773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1083</TotalTime>
  <Words>1806</Words>
  <Application>Microsoft Office PowerPoint</Application>
  <PresentationFormat>Widescreen</PresentationFormat>
  <Paragraphs>136</Paragraphs>
  <Slides>29</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29</vt:i4>
      </vt:variant>
    </vt:vector>
  </HeadingPairs>
  <TitlesOfParts>
    <vt:vector size="34" baseType="lpstr">
      <vt:lpstr>Arial</vt:lpstr>
      <vt:lpstr>Calibri</vt:lpstr>
      <vt:lpstr>Calibri Light</vt:lpstr>
      <vt:lpstr>Office Theme</vt:lpstr>
      <vt:lpstr>Office Theme</vt:lpstr>
      <vt:lpstr>REPORT OF THE TASK TEAM ON TSUNAMI PROCEDURES FOR VOLCANIC CRISES ICG CARIBE EWS XVI Session April 25-28, 2023 Costa Rica</vt:lpstr>
      <vt:lpstr>Agenda</vt:lpstr>
      <vt:lpstr>Introduction</vt:lpstr>
      <vt:lpstr>Tsunami Generating Mechanisms from Volcanoes (from Raphael Paris)</vt:lpstr>
      <vt:lpstr>PowerPoint Presentation</vt:lpstr>
      <vt:lpstr>Background</vt:lpstr>
      <vt:lpstr>Background</vt:lpstr>
      <vt:lpstr>Narrative Summary</vt:lpstr>
      <vt:lpstr>During the inter-sessional period, the volcano TT has:</vt:lpstr>
      <vt:lpstr>During the inter-sessional period, the volcano TT has:</vt:lpstr>
      <vt:lpstr>Formatted Threat Messages</vt:lpstr>
      <vt:lpstr>Standard and formatted text messages</vt:lpstr>
      <vt:lpstr>VONUT to TSPs</vt:lpstr>
      <vt:lpstr>Volcano Observatory Notice for Tsunami Thread (VONUT)</vt:lpstr>
      <vt:lpstr>Volcano Observatory Notice for Tsunami Thread (VONUT)</vt:lpstr>
      <vt:lpstr>Volcano Observatory Notice for Tsunami Thread (VONUT)</vt:lpstr>
      <vt:lpstr>Memorandum of Understanding (MoU)</vt:lpstr>
      <vt:lpstr>Memorandum of Understanding (MoU) </vt:lpstr>
      <vt:lpstr>CARIBE WAVE 23</vt:lpstr>
      <vt:lpstr>Mount Pelée Scenario</vt:lpstr>
      <vt:lpstr>Mount Pelée Scenario (cont)</vt:lpstr>
      <vt:lpstr>Recommendations for ICG/CARIBE EWS XVI</vt:lpstr>
      <vt:lpstr>Recommendations for ICG/CARIBE EWS XVI</vt:lpstr>
      <vt:lpstr>Recommendations for ICG/CARIBE EWS XVI (cont)</vt:lpstr>
      <vt:lpstr>Recommendations for ICG/CARIBE EWS XVI (cont)</vt:lpstr>
      <vt:lpstr>Recommendations for ICG/CARIBE EWS XVI (cont)</vt:lpstr>
      <vt:lpstr>Recommendations for ICG/CARIBE EWS XVI (cont)</vt:lpstr>
      <vt:lpstr>Recommendations for ICG/CARIBE EWS XVI (cont)</vt:lpstr>
      <vt:lpstr>Gracias – Thank you – Merci – Danke - Obrigado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OF THE TASK TEAM ON TSUNAMI PROCEDURES FOR VOLCANIC CRISES ICG CARIBE EWS XVI Session April 25-28, 2023 Costa Rica</dc:title>
  <dc:creator>JELIS J SOSTRE-CORTES</dc:creator>
  <cp:lastModifiedBy>Christa Von Hillebrandt-Andrade</cp:lastModifiedBy>
  <cp:revision>8</cp:revision>
  <dcterms:created xsi:type="dcterms:W3CDTF">2023-04-24T14:50:10Z</dcterms:created>
  <dcterms:modified xsi:type="dcterms:W3CDTF">2023-05-04T14:06:13Z</dcterms:modified>
</cp:coreProperties>
</file>